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58" r:id="rId3"/>
    <p:sldId id="262" r:id="rId4"/>
    <p:sldId id="260" r:id="rId5"/>
    <p:sldId id="259" r:id="rId6"/>
    <p:sldId id="267" r:id="rId7"/>
    <p:sldId id="268" r:id="rId8"/>
    <p:sldId id="266" r:id="rId9"/>
    <p:sldId id="261" r:id="rId1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2"/>
      <p:bold r:id="rId13"/>
    </p:embeddedFont>
    <p:embeddedFont>
      <p:font typeface="Anton" pitchFamily="2" charset="0"/>
      <p:regular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ivvic" pitchFamily="2" charset="0"/>
      <p:regular r:id="rId19"/>
      <p:bold r:id="rId20"/>
      <p:italic r:id="rId21"/>
      <p:boldItalic r:id="rId22"/>
    </p:embeddedFont>
    <p:embeddedFont>
      <p:font typeface="Patrick Hand" panose="00000500000000000000" pitchFamily="2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BB75BD-3845-49F0-89A8-FABBEC9F550C}">
  <a:tblStyle styleId="{82BB75BD-3845-49F0-89A8-FABBEC9F55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0775" y="1706699"/>
            <a:ext cx="4182300" cy="14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60825" y="330537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6916275" y="548550"/>
            <a:ext cx="1556400" cy="5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098250" y="1794850"/>
            <a:ext cx="40452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4098250" y="3078250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dk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12075" y="2650575"/>
            <a:ext cx="3177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12075" y="3605175"/>
            <a:ext cx="2297700" cy="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930875"/>
            <a:ext cx="2229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24388" y="17000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2311413" y="28113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20100" y="1889875"/>
            <a:ext cx="34683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720000" y="2978075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813917" y="1817372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/>
          </p:nvPr>
        </p:nvSpPr>
        <p:spPr>
          <a:xfrm>
            <a:off x="1813917" y="1363350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1235275" y="1448375"/>
            <a:ext cx="537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1813287" y="2652374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5"/>
          </p:nvPr>
        </p:nvSpPr>
        <p:spPr>
          <a:xfrm>
            <a:off x="1813275" y="2198352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1235275" y="2286630"/>
            <a:ext cx="537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1813917" y="3487376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8"/>
          </p:nvPr>
        </p:nvSpPr>
        <p:spPr>
          <a:xfrm>
            <a:off x="1813917" y="3033354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235275" y="3124884"/>
            <a:ext cx="537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1813917" y="4322378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813917" y="3868356"/>
            <a:ext cx="60948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1235275" y="3963138"/>
            <a:ext cx="5373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646000" y="17533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961575" y="3915363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967175" y="1074625"/>
            <a:ext cx="3457200" cy="29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nton"/>
              <a:buNone/>
              <a:defRPr sz="34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2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A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matic SC"/>
              <a:buNone/>
              <a:defRPr sz="36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1" r:id="rId7"/>
    <p:sldLayoutId id="2147483662" r:id="rId8"/>
    <p:sldLayoutId id="2147483667" r:id="rId9"/>
    <p:sldLayoutId id="2147483675" r:id="rId10"/>
    <p:sldLayoutId id="2147483679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8"/>
          <p:cNvGrpSpPr/>
          <p:nvPr/>
        </p:nvGrpSpPr>
        <p:grpSpPr>
          <a:xfrm>
            <a:off x="6801257" y="1938082"/>
            <a:ext cx="2014653" cy="2014089"/>
            <a:chOff x="6801257" y="1928897"/>
            <a:chExt cx="2014653" cy="2014089"/>
          </a:xfrm>
        </p:grpSpPr>
        <p:grpSp>
          <p:nvGrpSpPr>
            <p:cNvPr id="159" name="Google Shape;159;p38"/>
            <p:cNvGrpSpPr/>
            <p:nvPr/>
          </p:nvGrpSpPr>
          <p:grpSpPr>
            <a:xfrm rot="705571">
              <a:off x="6956886" y="2084609"/>
              <a:ext cx="1703394" cy="1702666"/>
              <a:chOff x="2411556" y="384103"/>
              <a:chExt cx="4259623" cy="4257803"/>
            </a:xfrm>
          </p:grpSpPr>
          <p:sp>
            <p:nvSpPr>
              <p:cNvPr id="160" name="Google Shape;160;p38"/>
              <p:cNvSpPr/>
              <p:nvPr/>
            </p:nvSpPr>
            <p:spPr>
              <a:xfrm>
                <a:off x="2411556" y="384103"/>
                <a:ext cx="4259623" cy="4257803"/>
              </a:xfrm>
              <a:custGeom>
                <a:avLst/>
                <a:gdLst/>
                <a:ahLst/>
                <a:cxnLst/>
                <a:rect l="l" t="t" r="r" b="b"/>
                <a:pathLst>
                  <a:path w="21063" h="21054" extrusionOk="0">
                    <a:moveTo>
                      <a:pt x="704" y="1"/>
                    </a:moveTo>
                    <a:lnTo>
                      <a:pt x="1" y="20350"/>
                    </a:lnTo>
                    <a:lnTo>
                      <a:pt x="20312" y="21053"/>
                    </a:lnTo>
                    <a:lnTo>
                      <a:pt x="21062" y="704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76200" dir="294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8"/>
              <p:cNvSpPr/>
              <p:nvPr/>
            </p:nvSpPr>
            <p:spPr>
              <a:xfrm>
                <a:off x="2521570" y="384103"/>
                <a:ext cx="4149609" cy="1058485"/>
              </a:xfrm>
              <a:custGeom>
                <a:avLst/>
                <a:gdLst/>
                <a:ahLst/>
                <a:cxnLst/>
                <a:rect l="l" t="t" r="r" b="b"/>
                <a:pathLst>
                  <a:path w="20519" h="5234" extrusionOk="0">
                    <a:moveTo>
                      <a:pt x="160" y="1"/>
                    </a:moveTo>
                    <a:lnTo>
                      <a:pt x="0" y="4530"/>
                    </a:lnTo>
                    <a:lnTo>
                      <a:pt x="20359" y="5233"/>
                    </a:lnTo>
                    <a:lnTo>
                      <a:pt x="20518" y="704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38"/>
            <p:cNvSpPr/>
            <p:nvPr/>
          </p:nvSpPr>
          <p:spPr>
            <a:xfrm rot="899493">
              <a:off x="7674776" y="2022270"/>
              <a:ext cx="750875" cy="22429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38"/>
          <p:cNvGrpSpPr/>
          <p:nvPr/>
        </p:nvGrpSpPr>
        <p:grpSpPr>
          <a:xfrm>
            <a:off x="559034" y="3030473"/>
            <a:ext cx="1485732" cy="1572871"/>
            <a:chOff x="559034" y="3030473"/>
            <a:chExt cx="1485732" cy="1572871"/>
          </a:xfrm>
        </p:grpSpPr>
        <p:sp>
          <p:nvSpPr>
            <p:cNvPr id="164" name="Google Shape;164;p38"/>
            <p:cNvSpPr/>
            <p:nvPr/>
          </p:nvSpPr>
          <p:spPr>
            <a:xfrm>
              <a:off x="559034" y="3118247"/>
              <a:ext cx="1485731" cy="1485097"/>
            </a:xfrm>
            <a:custGeom>
              <a:avLst/>
              <a:gdLst/>
              <a:ahLst/>
              <a:cxnLst/>
              <a:rect l="l" t="t" r="r" b="b"/>
              <a:pathLst>
                <a:path w="21063" h="21054" extrusionOk="0">
                  <a:moveTo>
                    <a:pt x="704" y="1"/>
                  </a:moveTo>
                  <a:lnTo>
                    <a:pt x="1" y="20350"/>
                  </a:lnTo>
                  <a:lnTo>
                    <a:pt x="20312" y="21053"/>
                  </a:lnTo>
                  <a:lnTo>
                    <a:pt x="21062" y="704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76200" dir="294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8"/>
            <p:cNvSpPr/>
            <p:nvPr/>
          </p:nvSpPr>
          <p:spPr>
            <a:xfrm>
              <a:off x="597407" y="3118247"/>
              <a:ext cx="1447359" cy="369193"/>
            </a:xfrm>
            <a:custGeom>
              <a:avLst/>
              <a:gdLst/>
              <a:ahLst/>
              <a:cxnLst/>
              <a:rect l="l" t="t" r="r" b="b"/>
              <a:pathLst>
                <a:path w="20519" h="5234" extrusionOk="0">
                  <a:moveTo>
                    <a:pt x="160" y="1"/>
                  </a:moveTo>
                  <a:lnTo>
                    <a:pt x="0" y="4530"/>
                  </a:lnTo>
                  <a:lnTo>
                    <a:pt x="20359" y="5233"/>
                  </a:lnTo>
                  <a:lnTo>
                    <a:pt x="20518" y="70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8"/>
            <p:cNvSpPr/>
            <p:nvPr/>
          </p:nvSpPr>
          <p:spPr>
            <a:xfrm rot="129511">
              <a:off x="953147" y="3044253"/>
              <a:ext cx="735919" cy="219830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38"/>
          <p:cNvGrpSpPr/>
          <p:nvPr/>
        </p:nvGrpSpPr>
        <p:grpSpPr>
          <a:xfrm>
            <a:off x="416033" y="777957"/>
            <a:ext cx="1863022" cy="1862500"/>
            <a:chOff x="416033" y="777957"/>
            <a:chExt cx="1863022" cy="1862500"/>
          </a:xfrm>
        </p:grpSpPr>
        <p:grpSp>
          <p:nvGrpSpPr>
            <p:cNvPr id="168" name="Google Shape;168;p38"/>
            <p:cNvGrpSpPr/>
            <p:nvPr/>
          </p:nvGrpSpPr>
          <p:grpSpPr>
            <a:xfrm rot="-704846" flipH="1">
              <a:off x="559840" y="921840"/>
              <a:ext cx="1575407" cy="1574734"/>
              <a:chOff x="2411556" y="384103"/>
              <a:chExt cx="4259623" cy="4257803"/>
            </a:xfrm>
          </p:grpSpPr>
          <p:sp>
            <p:nvSpPr>
              <p:cNvPr id="169" name="Google Shape;169;p38"/>
              <p:cNvSpPr/>
              <p:nvPr/>
            </p:nvSpPr>
            <p:spPr>
              <a:xfrm>
                <a:off x="2411556" y="384103"/>
                <a:ext cx="4259623" cy="4257803"/>
              </a:xfrm>
              <a:custGeom>
                <a:avLst/>
                <a:gdLst/>
                <a:ahLst/>
                <a:cxnLst/>
                <a:rect l="l" t="t" r="r" b="b"/>
                <a:pathLst>
                  <a:path w="21063" h="21054" extrusionOk="0">
                    <a:moveTo>
                      <a:pt x="704" y="1"/>
                    </a:moveTo>
                    <a:lnTo>
                      <a:pt x="1" y="20350"/>
                    </a:lnTo>
                    <a:lnTo>
                      <a:pt x="20312" y="21053"/>
                    </a:lnTo>
                    <a:lnTo>
                      <a:pt x="21062" y="704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76200" dir="294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8"/>
              <p:cNvSpPr/>
              <p:nvPr/>
            </p:nvSpPr>
            <p:spPr>
              <a:xfrm>
                <a:off x="2521570" y="384103"/>
                <a:ext cx="4149609" cy="1058485"/>
              </a:xfrm>
              <a:custGeom>
                <a:avLst/>
                <a:gdLst/>
                <a:ahLst/>
                <a:cxnLst/>
                <a:rect l="l" t="t" r="r" b="b"/>
                <a:pathLst>
                  <a:path w="20519" h="5234" extrusionOk="0">
                    <a:moveTo>
                      <a:pt x="160" y="1"/>
                    </a:moveTo>
                    <a:lnTo>
                      <a:pt x="0" y="4530"/>
                    </a:lnTo>
                    <a:lnTo>
                      <a:pt x="20359" y="5233"/>
                    </a:lnTo>
                    <a:lnTo>
                      <a:pt x="20518" y="704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38"/>
            <p:cNvSpPr/>
            <p:nvPr/>
          </p:nvSpPr>
          <p:spPr>
            <a:xfrm rot="-755199" flipH="1">
              <a:off x="795733" y="871804"/>
              <a:ext cx="672696" cy="200936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2214537" y="203888"/>
            <a:ext cx="4456642" cy="4438018"/>
            <a:chOff x="2214537" y="203888"/>
            <a:chExt cx="4456642" cy="4438018"/>
          </a:xfrm>
        </p:grpSpPr>
        <p:grpSp>
          <p:nvGrpSpPr>
            <p:cNvPr id="173" name="Google Shape;173;p38"/>
            <p:cNvGrpSpPr/>
            <p:nvPr/>
          </p:nvGrpSpPr>
          <p:grpSpPr>
            <a:xfrm>
              <a:off x="2214537" y="203888"/>
              <a:ext cx="4456642" cy="4438018"/>
              <a:chOff x="2214537" y="203888"/>
              <a:chExt cx="4456642" cy="4438018"/>
            </a:xfrm>
          </p:grpSpPr>
          <p:sp>
            <p:nvSpPr>
              <p:cNvPr id="174" name="Google Shape;174;p38"/>
              <p:cNvSpPr/>
              <p:nvPr/>
            </p:nvSpPr>
            <p:spPr>
              <a:xfrm>
                <a:off x="2214537" y="203888"/>
                <a:ext cx="4416958" cy="4408720"/>
              </a:xfrm>
              <a:custGeom>
                <a:avLst/>
                <a:gdLst/>
                <a:ahLst/>
                <a:cxnLst/>
                <a:rect l="l" t="t" r="r" b="b"/>
                <a:pathLst>
                  <a:path w="24663" h="24617" extrusionOk="0">
                    <a:moveTo>
                      <a:pt x="4886" y="1"/>
                    </a:moveTo>
                    <a:lnTo>
                      <a:pt x="0" y="19778"/>
                    </a:lnTo>
                    <a:lnTo>
                      <a:pt x="19777" y="24617"/>
                    </a:lnTo>
                    <a:lnTo>
                      <a:pt x="24663" y="4849"/>
                    </a:lnTo>
                    <a:lnTo>
                      <a:pt x="48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8"/>
              <p:cNvSpPr/>
              <p:nvPr/>
            </p:nvSpPr>
            <p:spPr>
              <a:xfrm>
                <a:off x="2894545" y="203888"/>
                <a:ext cx="3736944" cy="1659471"/>
              </a:xfrm>
              <a:custGeom>
                <a:avLst/>
                <a:gdLst/>
                <a:ahLst/>
                <a:cxnLst/>
                <a:rect l="l" t="t" r="r" b="b"/>
                <a:pathLst>
                  <a:path w="20866" h="9266" extrusionOk="0">
                    <a:moveTo>
                      <a:pt x="1089" y="1"/>
                    </a:moveTo>
                    <a:lnTo>
                      <a:pt x="1" y="4380"/>
                    </a:lnTo>
                    <a:lnTo>
                      <a:pt x="19769" y="9266"/>
                    </a:lnTo>
                    <a:lnTo>
                      <a:pt x="20866" y="4849"/>
                    </a:lnTo>
                    <a:lnTo>
                      <a:pt x="1089" y="1"/>
                    </a:lnTo>
                    <a:close/>
                  </a:path>
                </a:pathLst>
              </a:custGeom>
              <a:solidFill>
                <a:srgbClr val="5DB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8"/>
              <p:cNvSpPr/>
              <p:nvPr/>
            </p:nvSpPr>
            <p:spPr>
              <a:xfrm>
                <a:off x="2411556" y="384103"/>
                <a:ext cx="4259623" cy="4257803"/>
              </a:xfrm>
              <a:custGeom>
                <a:avLst/>
                <a:gdLst/>
                <a:ahLst/>
                <a:cxnLst/>
                <a:rect l="l" t="t" r="r" b="b"/>
                <a:pathLst>
                  <a:path w="21063" h="21054" extrusionOk="0">
                    <a:moveTo>
                      <a:pt x="704" y="1"/>
                    </a:moveTo>
                    <a:lnTo>
                      <a:pt x="1" y="20350"/>
                    </a:lnTo>
                    <a:lnTo>
                      <a:pt x="20312" y="21053"/>
                    </a:lnTo>
                    <a:lnTo>
                      <a:pt x="21062" y="704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76200" dir="294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8"/>
              <p:cNvSpPr/>
              <p:nvPr/>
            </p:nvSpPr>
            <p:spPr>
              <a:xfrm>
                <a:off x="2521570" y="384103"/>
                <a:ext cx="4149609" cy="1058485"/>
              </a:xfrm>
              <a:custGeom>
                <a:avLst/>
                <a:gdLst/>
                <a:ahLst/>
                <a:cxnLst/>
                <a:rect l="l" t="t" r="r" b="b"/>
                <a:pathLst>
                  <a:path w="20519" h="5234" extrusionOk="0">
                    <a:moveTo>
                      <a:pt x="160" y="1"/>
                    </a:moveTo>
                    <a:lnTo>
                      <a:pt x="0" y="4530"/>
                    </a:lnTo>
                    <a:lnTo>
                      <a:pt x="20359" y="5233"/>
                    </a:lnTo>
                    <a:lnTo>
                      <a:pt x="20518" y="704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38"/>
            <p:cNvSpPr/>
            <p:nvPr/>
          </p:nvSpPr>
          <p:spPr>
            <a:xfrm rot="152417">
              <a:off x="3951313" y="325524"/>
              <a:ext cx="1482278" cy="442769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38"/>
          <p:cNvSpPr/>
          <p:nvPr/>
        </p:nvSpPr>
        <p:spPr>
          <a:xfrm>
            <a:off x="6731925" y="270750"/>
            <a:ext cx="1925100" cy="10125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ctrTitle"/>
          </p:nvPr>
        </p:nvSpPr>
        <p:spPr>
          <a:xfrm>
            <a:off x="2494444" y="1243299"/>
            <a:ext cx="4182300" cy="14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Alfabetização, letramento, oralidade e literatura</a:t>
            </a:r>
            <a:endParaRPr dirty="0"/>
          </a:p>
        </p:txBody>
      </p:sp>
      <p:sp>
        <p:nvSpPr>
          <p:cNvPr id="181" name="Google Shape;181;p38"/>
          <p:cNvSpPr txBox="1">
            <a:spLocks noGrp="1"/>
          </p:cNvSpPr>
          <p:nvPr>
            <p:ph type="subTitle" idx="1"/>
          </p:nvPr>
        </p:nvSpPr>
        <p:spPr>
          <a:xfrm>
            <a:off x="2455010" y="3405580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/>
              <a:t>Prof. Dr. Eduardo Perioli Jr.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/>
              <a:t>LEITURA: BELINTANE, Claudemir. Da corporalidade ao literário.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dirty="0"/>
              <a:t>Fundamentos Teórico-Metodológicos da Alfabetização (EDM 0349)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38"/>
          <p:cNvSpPr txBox="1">
            <a:spLocks noGrp="1"/>
          </p:cNvSpPr>
          <p:nvPr>
            <p:ph type="ctrTitle" idx="2"/>
          </p:nvPr>
        </p:nvSpPr>
        <p:spPr>
          <a:xfrm>
            <a:off x="6916275" y="548550"/>
            <a:ext cx="1556400" cy="5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9th Grade</a:t>
            </a:r>
            <a:endParaRPr/>
          </a:p>
        </p:txBody>
      </p:sp>
      <p:grpSp>
        <p:nvGrpSpPr>
          <p:cNvPr id="183" name="Google Shape;183;p38"/>
          <p:cNvGrpSpPr/>
          <p:nvPr/>
        </p:nvGrpSpPr>
        <p:grpSpPr>
          <a:xfrm>
            <a:off x="7396803" y="2536794"/>
            <a:ext cx="747303" cy="1021083"/>
            <a:chOff x="8180750" y="3843675"/>
            <a:chExt cx="285350" cy="389875"/>
          </a:xfrm>
        </p:grpSpPr>
        <p:sp>
          <p:nvSpPr>
            <p:cNvPr id="184" name="Google Shape;184;p38"/>
            <p:cNvSpPr/>
            <p:nvPr/>
          </p:nvSpPr>
          <p:spPr>
            <a:xfrm>
              <a:off x="8180750" y="3846150"/>
              <a:ext cx="284400" cy="385300"/>
            </a:xfrm>
            <a:custGeom>
              <a:avLst/>
              <a:gdLst/>
              <a:ahLst/>
              <a:cxnLst/>
              <a:rect l="l" t="t" r="r" b="b"/>
              <a:pathLst>
                <a:path w="11376" h="15412" extrusionOk="0">
                  <a:moveTo>
                    <a:pt x="6122" y="0"/>
                  </a:moveTo>
                  <a:cubicBezTo>
                    <a:pt x="5873" y="0"/>
                    <a:pt x="5638" y="141"/>
                    <a:pt x="5477" y="333"/>
                  </a:cubicBezTo>
                  <a:cubicBezTo>
                    <a:pt x="5477" y="370"/>
                    <a:pt x="5440" y="408"/>
                    <a:pt x="5393" y="445"/>
                  </a:cubicBezTo>
                  <a:cubicBezTo>
                    <a:pt x="4690" y="1542"/>
                    <a:pt x="4305" y="2836"/>
                    <a:pt x="3949" y="4009"/>
                  </a:cubicBezTo>
                  <a:cubicBezTo>
                    <a:pt x="3602" y="5293"/>
                    <a:pt x="3330" y="6625"/>
                    <a:pt x="3095" y="7713"/>
                  </a:cubicBezTo>
                  <a:cubicBezTo>
                    <a:pt x="3049" y="7872"/>
                    <a:pt x="3049" y="8031"/>
                    <a:pt x="3095" y="8144"/>
                  </a:cubicBezTo>
                  <a:cubicBezTo>
                    <a:pt x="3133" y="8181"/>
                    <a:pt x="3133" y="8228"/>
                    <a:pt x="3133" y="8266"/>
                  </a:cubicBezTo>
                  <a:cubicBezTo>
                    <a:pt x="3133" y="8303"/>
                    <a:pt x="3133" y="8341"/>
                    <a:pt x="3170" y="8378"/>
                  </a:cubicBezTo>
                  <a:lnTo>
                    <a:pt x="3095" y="8378"/>
                  </a:lnTo>
                  <a:lnTo>
                    <a:pt x="1492" y="7947"/>
                  </a:lnTo>
                  <a:lnTo>
                    <a:pt x="2345" y="8538"/>
                  </a:lnTo>
                  <a:cubicBezTo>
                    <a:pt x="1876" y="8697"/>
                    <a:pt x="1408" y="8932"/>
                    <a:pt x="1098" y="9241"/>
                  </a:cubicBezTo>
                  <a:cubicBezTo>
                    <a:pt x="320" y="9982"/>
                    <a:pt x="1" y="11079"/>
                    <a:pt x="235" y="12092"/>
                  </a:cubicBezTo>
                  <a:cubicBezTo>
                    <a:pt x="282" y="12833"/>
                    <a:pt x="554" y="13536"/>
                    <a:pt x="1023" y="14089"/>
                  </a:cubicBezTo>
                  <a:cubicBezTo>
                    <a:pt x="1689" y="14905"/>
                    <a:pt x="2702" y="15411"/>
                    <a:pt x="3677" y="15411"/>
                  </a:cubicBezTo>
                  <a:cubicBezTo>
                    <a:pt x="3799" y="15411"/>
                    <a:pt x="3911" y="15411"/>
                    <a:pt x="4033" y="15374"/>
                  </a:cubicBezTo>
                  <a:cubicBezTo>
                    <a:pt x="5008" y="15261"/>
                    <a:pt x="6218" y="14708"/>
                    <a:pt x="6800" y="13620"/>
                  </a:cubicBezTo>
                  <a:cubicBezTo>
                    <a:pt x="7118" y="13105"/>
                    <a:pt x="7231" y="12523"/>
                    <a:pt x="7193" y="11979"/>
                  </a:cubicBezTo>
                  <a:cubicBezTo>
                    <a:pt x="7193" y="11745"/>
                    <a:pt x="7118" y="11510"/>
                    <a:pt x="7034" y="11276"/>
                  </a:cubicBezTo>
                  <a:cubicBezTo>
                    <a:pt x="6996" y="11042"/>
                    <a:pt x="6959" y="10807"/>
                    <a:pt x="6884" y="10610"/>
                  </a:cubicBezTo>
                  <a:cubicBezTo>
                    <a:pt x="6884" y="10573"/>
                    <a:pt x="6921" y="10573"/>
                    <a:pt x="6959" y="10573"/>
                  </a:cubicBezTo>
                  <a:cubicBezTo>
                    <a:pt x="7118" y="10488"/>
                    <a:pt x="7268" y="10376"/>
                    <a:pt x="7390" y="10179"/>
                  </a:cubicBezTo>
                  <a:lnTo>
                    <a:pt x="7503" y="9982"/>
                  </a:lnTo>
                  <a:cubicBezTo>
                    <a:pt x="8056" y="9119"/>
                    <a:pt x="8600" y="8228"/>
                    <a:pt x="9191" y="7403"/>
                  </a:cubicBezTo>
                  <a:lnTo>
                    <a:pt x="9266" y="7291"/>
                  </a:lnTo>
                  <a:cubicBezTo>
                    <a:pt x="9613" y="6775"/>
                    <a:pt x="9932" y="6390"/>
                    <a:pt x="10241" y="5997"/>
                  </a:cubicBezTo>
                  <a:cubicBezTo>
                    <a:pt x="10316" y="5884"/>
                    <a:pt x="10401" y="5800"/>
                    <a:pt x="10476" y="5687"/>
                  </a:cubicBezTo>
                  <a:cubicBezTo>
                    <a:pt x="10710" y="5415"/>
                    <a:pt x="10982" y="5059"/>
                    <a:pt x="11179" y="4665"/>
                  </a:cubicBezTo>
                  <a:cubicBezTo>
                    <a:pt x="11301" y="4477"/>
                    <a:pt x="11376" y="4196"/>
                    <a:pt x="11301" y="3924"/>
                  </a:cubicBezTo>
                  <a:cubicBezTo>
                    <a:pt x="11179" y="3615"/>
                    <a:pt x="11066" y="3305"/>
                    <a:pt x="10982" y="2986"/>
                  </a:cubicBezTo>
                  <a:lnTo>
                    <a:pt x="10832" y="2517"/>
                  </a:lnTo>
                  <a:cubicBezTo>
                    <a:pt x="10710" y="2171"/>
                    <a:pt x="10597" y="1814"/>
                    <a:pt x="10401" y="1467"/>
                  </a:cubicBezTo>
                  <a:cubicBezTo>
                    <a:pt x="10363" y="1233"/>
                    <a:pt x="10204" y="1036"/>
                    <a:pt x="10007" y="914"/>
                  </a:cubicBezTo>
                  <a:cubicBezTo>
                    <a:pt x="9500" y="642"/>
                    <a:pt x="8872" y="492"/>
                    <a:pt x="8366" y="370"/>
                  </a:cubicBezTo>
                  <a:cubicBezTo>
                    <a:pt x="8253" y="370"/>
                    <a:pt x="8131" y="333"/>
                    <a:pt x="8019" y="333"/>
                  </a:cubicBezTo>
                  <a:cubicBezTo>
                    <a:pt x="7934" y="295"/>
                    <a:pt x="7859" y="258"/>
                    <a:pt x="7737" y="258"/>
                  </a:cubicBezTo>
                  <a:cubicBezTo>
                    <a:pt x="7315" y="136"/>
                    <a:pt x="6800" y="23"/>
                    <a:pt x="6293" y="23"/>
                  </a:cubicBezTo>
                  <a:cubicBezTo>
                    <a:pt x="6236" y="7"/>
                    <a:pt x="6179" y="0"/>
                    <a:pt x="6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8"/>
            <p:cNvSpPr/>
            <p:nvPr/>
          </p:nvSpPr>
          <p:spPr>
            <a:xfrm>
              <a:off x="8182875" y="3843675"/>
              <a:ext cx="283225" cy="389875"/>
            </a:xfrm>
            <a:custGeom>
              <a:avLst/>
              <a:gdLst/>
              <a:ahLst/>
              <a:cxnLst/>
              <a:rect l="l" t="t" r="r" b="b"/>
              <a:pathLst>
                <a:path w="11329" h="15595" extrusionOk="0">
                  <a:moveTo>
                    <a:pt x="6058" y="160"/>
                  </a:moveTo>
                  <a:cubicBezTo>
                    <a:pt x="6096" y="160"/>
                    <a:pt x="6171" y="160"/>
                    <a:pt x="6208" y="197"/>
                  </a:cubicBezTo>
                  <a:cubicBezTo>
                    <a:pt x="6715" y="197"/>
                    <a:pt x="7230" y="310"/>
                    <a:pt x="7652" y="432"/>
                  </a:cubicBezTo>
                  <a:cubicBezTo>
                    <a:pt x="7737" y="432"/>
                    <a:pt x="7849" y="469"/>
                    <a:pt x="7934" y="469"/>
                  </a:cubicBezTo>
                  <a:cubicBezTo>
                    <a:pt x="8046" y="507"/>
                    <a:pt x="8121" y="544"/>
                    <a:pt x="8243" y="544"/>
                  </a:cubicBezTo>
                  <a:cubicBezTo>
                    <a:pt x="8787" y="666"/>
                    <a:pt x="9378" y="825"/>
                    <a:pt x="9884" y="1097"/>
                  </a:cubicBezTo>
                  <a:cubicBezTo>
                    <a:pt x="10081" y="1210"/>
                    <a:pt x="10194" y="1369"/>
                    <a:pt x="10231" y="1566"/>
                  </a:cubicBezTo>
                  <a:lnTo>
                    <a:pt x="10231" y="1604"/>
                  </a:lnTo>
                  <a:cubicBezTo>
                    <a:pt x="10428" y="1913"/>
                    <a:pt x="10550" y="2307"/>
                    <a:pt x="10662" y="2616"/>
                  </a:cubicBezTo>
                  <a:lnTo>
                    <a:pt x="10822" y="3123"/>
                  </a:lnTo>
                  <a:cubicBezTo>
                    <a:pt x="10934" y="3442"/>
                    <a:pt x="11019" y="3751"/>
                    <a:pt x="11131" y="4061"/>
                  </a:cubicBezTo>
                  <a:cubicBezTo>
                    <a:pt x="11131" y="4145"/>
                    <a:pt x="11169" y="4220"/>
                    <a:pt x="11169" y="4295"/>
                  </a:cubicBezTo>
                  <a:cubicBezTo>
                    <a:pt x="11169" y="4454"/>
                    <a:pt x="11094" y="4614"/>
                    <a:pt x="11019" y="4726"/>
                  </a:cubicBezTo>
                  <a:cubicBezTo>
                    <a:pt x="10859" y="5120"/>
                    <a:pt x="10587" y="5430"/>
                    <a:pt x="10316" y="5749"/>
                  </a:cubicBezTo>
                  <a:cubicBezTo>
                    <a:pt x="10231" y="5861"/>
                    <a:pt x="10156" y="5936"/>
                    <a:pt x="10081" y="6021"/>
                  </a:cubicBezTo>
                  <a:cubicBezTo>
                    <a:pt x="9809" y="6452"/>
                    <a:pt x="9490" y="6836"/>
                    <a:pt x="9106" y="7343"/>
                  </a:cubicBezTo>
                  <a:lnTo>
                    <a:pt x="9059" y="7465"/>
                  </a:lnTo>
                  <a:cubicBezTo>
                    <a:pt x="8440" y="8280"/>
                    <a:pt x="7887" y="9181"/>
                    <a:pt x="7380" y="10043"/>
                  </a:cubicBezTo>
                  <a:lnTo>
                    <a:pt x="7230" y="10240"/>
                  </a:lnTo>
                  <a:cubicBezTo>
                    <a:pt x="7146" y="10390"/>
                    <a:pt x="6996" y="10512"/>
                    <a:pt x="6836" y="10587"/>
                  </a:cubicBezTo>
                  <a:cubicBezTo>
                    <a:pt x="6799" y="10587"/>
                    <a:pt x="6761" y="10587"/>
                    <a:pt x="6761" y="10625"/>
                  </a:cubicBezTo>
                  <a:lnTo>
                    <a:pt x="6677" y="10625"/>
                  </a:lnTo>
                  <a:lnTo>
                    <a:pt x="6715" y="10709"/>
                  </a:lnTo>
                  <a:cubicBezTo>
                    <a:pt x="6799" y="10944"/>
                    <a:pt x="6836" y="11178"/>
                    <a:pt x="6874" y="11413"/>
                  </a:cubicBezTo>
                  <a:cubicBezTo>
                    <a:pt x="6949" y="11647"/>
                    <a:pt x="7033" y="11844"/>
                    <a:pt x="7033" y="12078"/>
                  </a:cubicBezTo>
                  <a:lnTo>
                    <a:pt x="7033" y="12228"/>
                  </a:lnTo>
                  <a:cubicBezTo>
                    <a:pt x="7033" y="12735"/>
                    <a:pt x="6911" y="13204"/>
                    <a:pt x="6677" y="13672"/>
                  </a:cubicBezTo>
                  <a:cubicBezTo>
                    <a:pt x="6096" y="14732"/>
                    <a:pt x="4886" y="15276"/>
                    <a:pt x="3948" y="15398"/>
                  </a:cubicBezTo>
                  <a:cubicBezTo>
                    <a:pt x="3826" y="15435"/>
                    <a:pt x="3714" y="15435"/>
                    <a:pt x="3592" y="15435"/>
                  </a:cubicBezTo>
                  <a:cubicBezTo>
                    <a:pt x="2654" y="15435"/>
                    <a:pt x="1679" y="14929"/>
                    <a:pt x="976" y="14141"/>
                  </a:cubicBezTo>
                  <a:cubicBezTo>
                    <a:pt x="507" y="13597"/>
                    <a:pt x="272" y="12894"/>
                    <a:pt x="235" y="12191"/>
                  </a:cubicBezTo>
                  <a:cubicBezTo>
                    <a:pt x="150" y="11956"/>
                    <a:pt x="150" y="11722"/>
                    <a:pt x="150" y="11525"/>
                  </a:cubicBezTo>
                  <a:cubicBezTo>
                    <a:pt x="150" y="10747"/>
                    <a:pt x="469" y="9968"/>
                    <a:pt x="1051" y="9378"/>
                  </a:cubicBezTo>
                  <a:cubicBezTo>
                    <a:pt x="1407" y="9106"/>
                    <a:pt x="1838" y="8871"/>
                    <a:pt x="2307" y="8712"/>
                  </a:cubicBezTo>
                  <a:lnTo>
                    <a:pt x="2457" y="8674"/>
                  </a:lnTo>
                  <a:lnTo>
                    <a:pt x="1838" y="8243"/>
                  </a:lnTo>
                  <a:lnTo>
                    <a:pt x="1838" y="8243"/>
                  </a:lnTo>
                  <a:lnTo>
                    <a:pt x="3010" y="8562"/>
                  </a:lnTo>
                  <a:lnTo>
                    <a:pt x="3161" y="8562"/>
                  </a:lnTo>
                  <a:lnTo>
                    <a:pt x="3161" y="8440"/>
                  </a:lnTo>
                  <a:cubicBezTo>
                    <a:pt x="3123" y="8440"/>
                    <a:pt x="3123" y="8402"/>
                    <a:pt x="3123" y="8365"/>
                  </a:cubicBezTo>
                  <a:cubicBezTo>
                    <a:pt x="3123" y="8327"/>
                    <a:pt x="3085" y="8280"/>
                    <a:pt x="3085" y="8243"/>
                  </a:cubicBezTo>
                  <a:cubicBezTo>
                    <a:pt x="3085" y="8168"/>
                    <a:pt x="3048" y="8093"/>
                    <a:pt x="3048" y="8009"/>
                  </a:cubicBezTo>
                  <a:cubicBezTo>
                    <a:pt x="3048" y="7971"/>
                    <a:pt x="3085" y="7896"/>
                    <a:pt x="3085" y="7858"/>
                  </a:cubicBezTo>
                  <a:cubicBezTo>
                    <a:pt x="3320" y="6724"/>
                    <a:pt x="3592" y="5392"/>
                    <a:pt x="3948" y="4145"/>
                  </a:cubicBezTo>
                  <a:cubicBezTo>
                    <a:pt x="4295" y="2973"/>
                    <a:pt x="4689" y="1641"/>
                    <a:pt x="5392" y="591"/>
                  </a:cubicBezTo>
                  <a:cubicBezTo>
                    <a:pt x="5430" y="544"/>
                    <a:pt x="5430" y="507"/>
                    <a:pt x="5467" y="469"/>
                  </a:cubicBezTo>
                  <a:cubicBezTo>
                    <a:pt x="5589" y="272"/>
                    <a:pt x="5824" y="160"/>
                    <a:pt x="6058" y="160"/>
                  </a:cubicBezTo>
                  <a:close/>
                  <a:moveTo>
                    <a:pt x="6058" y="0"/>
                  </a:moveTo>
                  <a:cubicBezTo>
                    <a:pt x="5783" y="0"/>
                    <a:pt x="5518" y="152"/>
                    <a:pt x="5365" y="378"/>
                  </a:cubicBezTo>
                  <a:lnTo>
                    <a:pt x="5365" y="378"/>
                  </a:lnTo>
                  <a:lnTo>
                    <a:pt x="5355" y="357"/>
                  </a:lnTo>
                  <a:cubicBezTo>
                    <a:pt x="5308" y="432"/>
                    <a:pt x="5270" y="469"/>
                    <a:pt x="5270" y="507"/>
                  </a:cubicBezTo>
                  <a:cubicBezTo>
                    <a:pt x="4530" y="1604"/>
                    <a:pt x="4136" y="2935"/>
                    <a:pt x="3826" y="4108"/>
                  </a:cubicBezTo>
                  <a:cubicBezTo>
                    <a:pt x="3432" y="5355"/>
                    <a:pt x="3161" y="6686"/>
                    <a:pt x="2926" y="7812"/>
                  </a:cubicBezTo>
                  <a:cubicBezTo>
                    <a:pt x="2926" y="7896"/>
                    <a:pt x="2889" y="7933"/>
                    <a:pt x="2889" y="8009"/>
                  </a:cubicBezTo>
                  <a:cubicBezTo>
                    <a:pt x="2889" y="8093"/>
                    <a:pt x="2926" y="8205"/>
                    <a:pt x="2926" y="8280"/>
                  </a:cubicBezTo>
                  <a:cubicBezTo>
                    <a:pt x="2957" y="8319"/>
                    <a:pt x="2962" y="8351"/>
                    <a:pt x="2963" y="8382"/>
                  </a:cubicBezTo>
                  <a:lnTo>
                    <a:pt x="2963" y="8382"/>
                  </a:lnTo>
                  <a:lnTo>
                    <a:pt x="976" y="7896"/>
                  </a:lnTo>
                  <a:lnTo>
                    <a:pt x="2072" y="8613"/>
                  </a:lnTo>
                  <a:lnTo>
                    <a:pt x="2072" y="8613"/>
                  </a:lnTo>
                  <a:cubicBezTo>
                    <a:pt x="1655" y="8764"/>
                    <a:pt x="1252" y="8985"/>
                    <a:pt x="976" y="9303"/>
                  </a:cubicBezTo>
                  <a:cubicBezTo>
                    <a:pt x="347" y="9884"/>
                    <a:pt x="0" y="10672"/>
                    <a:pt x="0" y="11525"/>
                  </a:cubicBezTo>
                  <a:cubicBezTo>
                    <a:pt x="0" y="11759"/>
                    <a:pt x="38" y="11994"/>
                    <a:pt x="75" y="12228"/>
                  </a:cubicBezTo>
                  <a:lnTo>
                    <a:pt x="77" y="12227"/>
                  </a:lnTo>
                  <a:lnTo>
                    <a:pt x="77" y="12227"/>
                  </a:lnTo>
                  <a:cubicBezTo>
                    <a:pt x="122" y="12956"/>
                    <a:pt x="392" y="13682"/>
                    <a:pt x="854" y="14226"/>
                  </a:cubicBezTo>
                  <a:cubicBezTo>
                    <a:pt x="1557" y="15079"/>
                    <a:pt x="2617" y="15595"/>
                    <a:pt x="3592" y="15595"/>
                  </a:cubicBezTo>
                  <a:cubicBezTo>
                    <a:pt x="3714" y="15595"/>
                    <a:pt x="3826" y="15595"/>
                    <a:pt x="3986" y="15548"/>
                  </a:cubicBezTo>
                  <a:cubicBezTo>
                    <a:pt x="4923" y="15435"/>
                    <a:pt x="6171" y="14892"/>
                    <a:pt x="6799" y="13757"/>
                  </a:cubicBezTo>
                  <a:cubicBezTo>
                    <a:pt x="7071" y="13288"/>
                    <a:pt x="7183" y="12782"/>
                    <a:pt x="7183" y="12228"/>
                  </a:cubicBezTo>
                  <a:lnTo>
                    <a:pt x="7183" y="12078"/>
                  </a:lnTo>
                  <a:cubicBezTo>
                    <a:pt x="7183" y="11844"/>
                    <a:pt x="7108" y="11609"/>
                    <a:pt x="7033" y="11375"/>
                  </a:cubicBezTo>
                  <a:cubicBezTo>
                    <a:pt x="6999" y="11163"/>
                    <a:pt x="6958" y="10951"/>
                    <a:pt x="6867" y="10739"/>
                  </a:cubicBezTo>
                  <a:lnTo>
                    <a:pt x="6867" y="10739"/>
                  </a:lnTo>
                  <a:cubicBezTo>
                    <a:pt x="6882" y="10733"/>
                    <a:pt x="6897" y="10724"/>
                    <a:pt x="6911" y="10709"/>
                  </a:cubicBezTo>
                  <a:lnTo>
                    <a:pt x="6905" y="10702"/>
                  </a:lnTo>
                  <a:lnTo>
                    <a:pt x="6905" y="10702"/>
                  </a:lnTo>
                  <a:cubicBezTo>
                    <a:pt x="7091" y="10655"/>
                    <a:pt x="7274" y="10502"/>
                    <a:pt x="7380" y="10315"/>
                  </a:cubicBezTo>
                  <a:lnTo>
                    <a:pt x="7502" y="10118"/>
                  </a:lnTo>
                  <a:cubicBezTo>
                    <a:pt x="8046" y="9265"/>
                    <a:pt x="8590" y="8365"/>
                    <a:pt x="9181" y="7540"/>
                  </a:cubicBezTo>
                  <a:lnTo>
                    <a:pt x="9256" y="7465"/>
                  </a:lnTo>
                  <a:cubicBezTo>
                    <a:pt x="9612" y="6958"/>
                    <a:pt x="9922" y="6527"/>
                    <a:pt x="10231" y="6133"/>
                  </a:cubicBezTo>
                  <a:cubicBezTo>
                    <a:pt x="10278" y="6058"/>
                    <a:pt x="10353" y="5936"/>
                    <a:pt x="10428" y="5861"/>
                  </a:cubicBezTo>
                  <a:cubicBezTo>
                    <a:pt x="10700" y="5552"/>
                    <a:pt x="10981" y="5195"/>
                    <a:pt x="11131" y="4811"/>
                  </a:cubicBezTo>
                  <a:cubicBezTo>
                    <a:pt x="11253" y="4651"/>
                    <a:pt x="11328" y="4492"/>
                    <a:pt x="11328" y="4295"/>
                  </a:cubicBezTo>
                  <a:cubicBezTo>
                    <a:pt x="11328" y="4183"/>
                    <a:pt x="11291" y="4108"/>
                    <a:pt x="11253" y="4023"/>
                  </a:cubicBezTo>
                  <a:cubicBezTo>
                    <a:pt x="11169" y="3676"/>
                    <a:pt x="11056" y="3357"/>
                    <a:pt x="10981" y="3048"/>
                  </a:cubicBezTo>
                  <a:lnTo>
                    <a:pt x="10822" y="2579"/>
                  </a:lnTo>
                  <a:cubicBezTo>
                    <a:pt x="10700" y="2270"/>
                    <a:pt x="10587" y="1876"/>
                    <a:pt x="10391" y="1529"/>
                  </a:cubicBezTo>
                  <a:cubicBezTo>
                    <a:pt x="10316" y="1294"/>
                    <a:pt x="10156" y="1097"/>
                    <a:pt x="9959" y="975"/>
                  </a:cubicBezTo>
                  <a:cubicBezTo>
                    <a:pt x="9415" y="666"/>
                    <a:pt x="8824" y="507"/>
                    <a:pt x="8281" y="394"/>
                  </a:cubicBezTo>
                  <a:cubicBezTo>
                    <a:pt x="8168" y="394"/>
                    <a:pt x="8046" y="357"/>
                    <a:pt x="7971" y="357"/>
                  </a:cubicBezTo>
                  <a:cubicBezTo>
                    <a:pt x="7887" y="310"/>
                    <a:pt x="7774" y="272"/>
                    <a:pt x="7699" y="272"/>
                  </a:cubicBezTo>
                  <a:cubicBezTo>
                    <a:pt x="7268" y="160"/>
                    <a:pt x="6715" y="38"/>
                    <a:pt x="6208" y="38"/>
                  </a:cubicBezTo>
                  <a:cubicBezTo>
                    <a:pt x="6171" y="0"/>
                    <a:pt x="6133" y="0"/>
                    <a:pt x="60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8"/>
            <p:cNvSpPr/>
            <p:nvPr/>
          </p:nvSpPr>
          <p:spPr>
            <a:xfrm>
              <a:off x="8279450" y="3864300"/>
              <a:ext cx="141625" cy="194375"/>
            </a:xfrm>
            <a:custGeom>
              <a:avLst/>
              <a:gdLst/>
              <a:ahLst/>
              <a:cxnLst/>
              <a:rect l="l" t="t" r="r" b="b"/>
              <a:pathLst>
                <a:path w="5665" h="7775" extrusionOk="0">
                  <a:moveTo>
                    <a:pt x="2233" y="0"/>
                  </a:moveTo>
                  <a:cubicBezTo>
                    <a:pt x="1445" y="1641"/>
                    <a:pt x="1" y="7221"/>
                    <a:pt x="1" y="7221"/>
                  </a:cubicBezTo>
                  <a:lnTo>
                    <a:pt x="2308" y="7774"/>
                  </a:lnTo>
                  <a:lnTo>
                    <a:pt x="5665" y="938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8"/>
            <p:cNvSpPr/>
            <p:nvPr/>
          </p:nvSpPr>
          <p:spPr>
            <a:xfrm>
              <a:off x="8204200" y="4074175"/>
              <a:ext cx="133900" cy="111800"/>
            </a:xfrm>
            <a:custGeom>
              <a:avLst/>
              <a:gdLst/>
              <a:ahLst/>
              <a:cxnLst/>
              <a:rect l="l" t="t" r="r" b="b"/>
              <a:pathLst>
                <a:path w="5356" h="4472" extrusionOk="0">
                  <a:moveTo>
                    <a:pt x="2631" y="1"/>
                  </a:moveTo>
                  <a:cubicBezTo>
                    <a:pt x="2273" y="1"/>
                    <a:pt x="1890" y="115"/>
                    <a:pt x="1454" y="392"/>
                  </a:cubicBezTo>
                  <a:cubicBezTo>
                    <a:pt x="395" y="1020"/>
                    <a:pt x="1" y="1564"/>
                    <a:pt x="319" y="2624"/>
                  </a:cubicBezTo>
                  <a:cubicBezTo>
                    <a:pt x="629" y="3712"/>
                    <a:pt x="1801" y="4377"/>
                    <a:pt x="2345" y="4452"/>
                  </a:cubicBezTo>
                  <a:cubicBezTo>
                    <a:pt x="2437" y="4466"/>
                    <a:pt x="2539" y="4472"/>
                    <a:pt x="2649" y="4472"/>
                  </a:cubicBezTo>
                  <a:cubicBezTo>
                    <a:pt x="3247" y="4472"/>
                    <a:pt x="4053" y="4285"/>
                    <a:pt x="4417" y="3984"/>
                  </a:cubicBezTo>
                  <a:cubicBezTo>
                    <a:pt x="4886" y="3599"/>
                    <a:pt x="4924" y="3280"/>
                    <a:pt x="5083" y="2774"/>
                  </a:cubicBezTo>
                  <a:cubicBezTo>
                    <a:pt x="5243" y="2268"/>
                    <a:pt x="5355" y="1452"/>
                    <a:pt x="4070" y="551"/>
                  </a:cubicBezTo>
                  <a:cubicBezTo>
                    <a:pt x="3588" y="228"/>
                    <a:pt x="3134" y="1"/>
                    <a:pt x="2631" y="1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8"/>
            <p:cNvSpPr/>
            <p:nvPr/>
          </p:nvSpPr>
          <p:spPr>
            <a:xfrm>
              <a:off x="8279450" y="3887650"/>
              <a:ext cx="163200" cy="199375"/>
            </a:xfrm>
            <a:custGeom>
              <a:avLst/>
              <a:gdLst/>
              <a:ahLst/>
              <a:cxnLst/>
              <a:rect l="l" t="t" r="r" b="b"/>
              <a:pathLst>
                <a:path w="6528" h="7975" extrusionOk="0">
                  <a:moveTo>
                    <a:pt x="5663" y="0"/>
                  </a:moveTo>
                  <a:cubicBezTo>
                    <a:pt x="5573" y="0"/>
                    <a:pt x="2308" y="6840"/>
                    <a:pt x="2308" y="6840"/>
                  </a:cubicBezTo>
                  <a:lnTo>
                    <a:pt x="1" y="6287"/>
                  </a:lnTo>
                  <a:lnTo>
                    <a:pt x="507" y="7694"/>
                  </a:lnTo>
                  <a:lnTo>
                    <a:pt x="2702" y="7975"/>
                  </a:lnTo>
                  <a:lnTo>
                    <a:pt x="6528" y="2620"/>
                  </a:lnTo>
                  <a:cubicBezTo>
                    <a:pt x="6528" y="2620"/>
                    <a:pt x="5665" y="154"/>
                    <a:pt x="5665" y="4"/>
                  </a:cubicBezTo>
                  <a:cubicBezTo>
                    <a:pt x="5665" y="1"/>
                    <a:pt x="5664" y="0"/>
                    <a:pt x="5663" y="0"/>
                  </a:cubicBez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8"/>
            <p:cNvSpPr/>
            <p:nvPr/>
          </p:nvSpPr>
          <p:spPr>
            <a:xfrm>
              <a:off x="8213100" y="4138575"/>
              <a:ext cx="130850" cy="68850"/>
            </a:xfrm>
            <a:custGeom>
              <a:avLst/>
              <a:gdLst/>
              <a:ahLst/>
              <a:cxnLst/>
              <a:rect l="l" t="t" r="r" b="b"/>
              <a:pathLst>
                <a:path w="5234" h="2754" extrusionOk="0">
                  <a:moveTo>
                    <a:pt x="4999" y="1"/>
                  </a:moveTo>
                  <a:cubicBezTo>
                    <a:pt x="4999" y="1"/>
                    <a:pt x="4258" y="1023"/>
                    <a:pt x="3949" y="1333"/>
                  </a:cubicBezTo>
                  <a:cubicBezTo>
                    <a:pt x="3671" y="1570"/>
                    <a:pt x="2809" y="1778"/>
                    <a:pt x="2176" y="1778"/>
                  </a:cubicBezTo>
                  <a:cubicBezTo>
                    <a:pt x="2083" y="1778"/>
                    <a:pt x="1995" y="1774"/>
                    <a:pt x="1914" y="1764"/>
                  </a:cubicBezTo>
                  <a:cubicBezTo>
                    <a:pt x="1289" y="1694"/>
                    <a:pt x="152" y="615"/>
                    <a:pt x="15" y="615"/>
                  </a:cubicBezTo>
                  <a:cubicBezTo>
                    <a:pt x="6" y="615"/>
                    <a:pt x="1" y="620"/>
                    <a:pt x="1" y="629"/>
                  </a:cubicBezTo>
                  <a:cubicBezTo>
                    <a:pt x="160" y="1689"/>
                    <a:pt x="1173" y="2430"/>
                    <a:pt x="1605" y="2627"/>
                  </a:cubicBezTo>
                  <a:cubicBezTo>
                    <a:pt x="1767" y="2697"/>
                    <a:pt x="1980" y="2754"/>
                    <a:pt x="2246" y="2754"/>
                  </a:cubicBezTo>
                  <a:cubicBezTo>
                    <a:pt x="2685" y="2754"/>
                    <a:pt x="3271" y="2601"/>
                    <a:pt x="4024" y="2111"/>
                  </a:cubicBezTo>
                  <a:cubicBezTo>
                    <a:pt x="5234" y="1333"/>
                    <a:pt x="4999" y="1"/>
                    <a:pt x="4999" y="1"/>
                  </a:cubicBez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8"/>
            <p:cNvSpPr/>
            <p:nvPr/>
          </p:nvSpPr>
          <p:spPr>
            <a:xfrm>
              <a:off x="8330325" y="3861100"/>
              <a:ext cx="95675" cy="28550"/>
            </a:xfrm>
            <a:custGeom>
              <a:avLst/>
              <a:gdLst/>
              <a:ahLst/>
              <a:cxnLst/>
              <a:rect l="l" t="t" r="r" b="b"/>
              <a:pathLst>
                <a:path w="3827" h="1142" extrusionOk="0">
                  <a:moveTo>
                    <a:pt x="327" y="1"/>
                  </a:moveTo>
                  <a:cubicBezTo>
                    <a:pt x="270" y="1"/>
                    <a:pt x="215" y="3"/>
                    <a:pt x="160" y="6"/>
                  </a:cubicBezTo>
                  <a:cubicBezTo>
                    <a:pt x="1" y="6"/>
                    <a:pt x="1" y="203"/>
                    <a:pt x="113" y="241"/>
                  </a:cubicBezTo>
                  <a:cubicBezTo>
                    <a:pt x="667" y="475"/>
                    <a:pt x="1332" y="550"/>
                    <a:pt x="1876" y="710"/>
                  </a:cubicBezTo>
                  <a:cubicBezTo>
                    <a:pt x="2420" y="832"/>
                    <a:pt x="3011" y="1104"/>
                    <a:pt x="3555" y="1141"/>
                  </a:cubicBezTo>
                  <a:cubicBezTo>
                    <a:pt x="3714" y="1141"/>
                    <a:pt x="3827" y="907"/>
                    <a:pt x="3677" y="832"/>
                  </a:cubicBezTo>
                  <a:cubicBezTo>
                    <a:pt x="3161" y="513"/>
                    <a:pt x="2458" y="400"/>
                    <a:pt x="1876" y="278"/>
                  </a:cubicBezTo>
                  <a:cubicBezTo>
                    <a:pt x="1387" y="143"/>
                    <a:pt x="830" y="1"/>
                    <a:pt x="32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8"/>
            <p:cNvSpPr/>
            <p:nvPr/>
          </p:nvSpPr>
          <p:spPr>
            <a:xfrm>
              <a:off x="8274575" y="3860500"/>
              <a:ext cx="63250" cy="184550"/>
            </a:xfrm>
            <a:custGeom>
              <a:avLst/>
              <a:gdLst/>
              <a:ahLst/>
              <a:cxnLst/>
              <a:rect l="l" t="t" r="r" b="b"/>
              <a:pathLst>
                <a:path w="2530" h="7382" extrusionOk="0">
                  <a:moveTo>
                    <a:pt x="2385" y="1"/>
                  </a:moveTo>
                  <a:cubicBezTo>
                    <a:pt x="2357" y="1"/>
                    <a:pt x="2329" y="10"/>
                    <a:pt x="2306" y="30"/>
                  </a:cubicBezTo>
                  <a:cubicBezTo>
                    <a:pt x="1602" y="1043"/>
                    <a:pt x="1218" y="2337"/>
                    <a:pt x="899" y="3510"/>
                  </a:cubicBezTo>
                  <a:cubicBezTo>
                    <a:pt x="552" y="4719"/>
                    <a:pt x="280" y="5929"/>
                    <a:pt x="46" y="7185"/>
                  </a:cubicBezTo>
                  <a:cubicBezTo>
                    <a:pt x="0" y="7312"/>
                    <a:pt x="94" y="7381"/>
                    <a:pt x="202" y="7381"/>
                  </a:cubicBezTo>
                  <a:cubicBezTo>
                    <a:pt x="294" y="7381"/>
                    <a:pt x="396" y="7331"/>
                    <a:pt x="430" y="7223"/>
                  </a:cubicBezTo>
                  <a:cubicBezTo>
                    <a:pt x="665" y="5966"/>
                    <a:pt x="937" y="4757"/>
                    <a:pt x="1255" y="3547"/>
                  </a:cubicBezTo>
                  <a:cubicBezTo>
                    <a:pt x="1452" y="3003"/>
                    <a:pt x="1602" y="2450"/>
                    <a:pt x="1799" y="1906"/>
                  </a:cubicBezTo>
                  <a:cubicBezTo>
                    <a:pt x="2034" y="1325"/>
                    <a:pt x="2306" y="734"/>
                    <a:pt x="2503" y="152"/>
                  </a:cubicBezTo>
                  <a:cubicBezTo>
                    <a:pt x="2530" y="64"/>
                    <a:pt x="2459" y="1"/>
                    <a:pt x="2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8"/>
            <p:cNvSpPr/>
            <p:nvPr/>
          </p:nvSpPr>
          <p:spPr>
            <a:xfrm>
              <a:off x="8331400" y="3882450"/>
              <a:ext cx="92450" cy="179375"/>
            </a:xfrm>
            <a:custGeom>
              <a:avLst/>
              <a:gdLst/>
              <a:ahLst/>
              <a:cxnLst/>
              <a:rect l="l" t="t" r="r" b="b"/>
              <a:pathLst>
                <a:path w="3698" h="7175" extrusionOk="0">
                  <a:moveTo>
                    <a:pt x="3559" y="1"/>
                  </a:moveTo>
                  <a:cubicBezTo>
                    <a:pt x="3528" y="1"/>
                    <a:pt x="3497" y="15"/>
                    <a:pt x="3474" y="53"/>
                  </a:cubicBezTo>
                  <a:cubicBezTo>
                    <a:pt x="2846" y="1150"/>
                    <a:pt x="2377" y="2322"/>
                    <a:pt x="1796" y="3447"/>
                  </a:cubicBezTo>
                  <a:cubicBezTo>
                    <a:pt x="1205" y="4582"/>
                    <a:pt x="661" y="5754"/>
                    <a:pt x="70" y="6926"/>
                  </a:cubicBezTo>
                  <a:cubicBezTo>
                    <a:pt x="0" y="7072"/>
                    <a:pt x="108" y="7175"/>
                    <a:pt x="229" y="7175"/>
                  </a:cubicBezTo>
                  <a:cubicBezTo>
                    <a:pt x="302" y="7175"/>
                    <a:pt x="381" y="7137"/>
                    <a:pt x="427" y="7048"/>
                  </a:cubicBezTo>
                  <a:cubicBezTo>
                    <a:pt x="1008" y="5914"/>
                    <a:pt x="1561" y="4779"/>
                    <a:pt x="2105" y="3607"/>
                  </a:cubicBezTo>
                  <a:cubicBezTo>
                    <a:pt x="2612" y="2472"/>
                    <a:pt x="3240" y="1337"/>
                    <a:pt x="3671" y="128"/>
                  </a:cubicBezTo>
                  <a:cubicBezTo>
                    <a:pt x="3697" y="76"/>
                    <a:pt x="3628" y="1"/>
                    <a:pt x="355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8"/>
            <p:cNvSpPr/>
            <p:nvPr/>
          </p:nvSpPr>
          <p:spPr>
            <a:xfrm>
              <a:off x="8418250" y="3883000"/>
              <a:ext cx="28600" cy="69425"/>
            </a:xfrm>
            <a:custGeom>
              <a:avLst/>
              <a:gdLst/>
              <a:ahLst/>
              <a:cxnLst/>
              <a:rect l="l" t="t" r="r" b="b"/>
              <a:pathLst>
                <a:path w="1144" h="2777" extrusionOk="0">
                  <a:moveTo>
                    <a:pt x="123" y="1"/>
                  </a:moveTo>
                  <a:cubicBezTo>
                    <a:pt x="59" y="1"/>
                    <a:pt x="0" y="62"/>
                    <a:pt x="0" y="143"/>
                  </a:cubicBezTo>
                  <a:cubicBezTo>
                    <a:pt x="38" y="537"/>
                    <a:pt x="197" y="968"/>
                    <a:pt x="310" y="1362"/>
                  </a:cubicBezTo>
                  <a:cubicBezTo>
                    <a:pt x="469" y="1784"/>
                    <a:pt x="582" y="2216"/>
                    <a:pt x="741" y="2647"/>
                  </a:cubicBezTo>
                  <a:cubicBezTo>
                    <a:pt x="770" y="2738"/>
                    <a:pt x="841" y="2776"/>
                    <a:pt x="913" y="2776"/>
                  </a:cubicBezTo>
                  <a:cubicBezTo>
                    <a:pt x="1027" y="2776"/>
                    <a:pt x="1143" y="2678"/>
                    <a:pt x="1097" y="2535"/>
                  </a:cubicBezTo>
                  <a:cubicBezTo>
                    <a:pt x="976" y="2103"/>
                    <a:pt x="816" y="1672"/>
                    <a:pt x="704" y="1278"/>
                  </a:cubicBezTo>
                  <a:cubicBezTo>
                    <a:pt x="544" y="847"/>
                    <a:pt x="432" y="425"/>
                    <a:pt x="197" y="31"/>
                  </a:cubicBezTo>
                  <a:cubicBezTo>
                    <a:pt x="174" y="10"/>
                    <a:pt x="148" y="1"/>
                    <a:pt x="12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8"/>
            <p:cNvSpPr/>
            <p:nvPr/>
          </p:nvSpPr>
          <p:spPr>
            <a:xfrm>
              <a:off x="8341875" y="3946100"/>
              <a:ext cx="103650" cy="144700"/>
            </a:xfrm>
            <a:custGeom>
              <a:avLst/>
              <a:gdLst/>
              <a:ahLst/>
              <a:cxnLst/>
              <a:rect l="l" t="t" r="r" b="b"/>
              <a:pathLst>
                <a:path w="4146" h="5788" extrusionOk="0">
                  <a:moveTo>
                    <a:pt x="4005" y="0"/>
                  </a:moveTo>
                  <a:cubicBezTo>
                    <a:pt x="3990" y="0"/>
                    <a:pt x="3973" y="3"/>
                    <a:pt x="3956" y="11"/>
                  </a:cubicBezTo>
                  <a:cubicBezTo>
                    <a:pt x="3562" y="245"/>
                    <a:pt x="3290" y="751"/>
                    <a:pt x="3018" y="1098"/>
                  </a:cubicBezTo>
                  <a:cubicBezTo>
                    <a:pt x="2661" y="1605"/>
                    <a:pt x="2314" y="2074"/>
                    <a:pt x="1958" y="2589"/>
                  </a:cubicBezTo>
                  <a:cubicBezTo>
                    <a:pt x="1292" y="3527"/>
                    <a:pt x="636" y="4465"/>
                    <a:pt x="83" y="5515"/>
                  </a:cubicBezTo>
                  <a:cubicBezTo>
                    <a:pt x="1" y="5631"/>
                    <a:pt x="123" y="5787"/>
                    <a:pt x="239" y="5787"/>
                  </a:cubicBezTo>
                  <a:cubicBezTo>
                    <a:pt x="282" y="5787"/>
                    <a:pt x="324" y="5765"/>
                    <a:pt x="355" y="5712"/>
                  </a:cubicBezTo>
                  <a:cubicBezTo>
                    <a:pt x="945" y="4737"/>
                    <a:pt x="1527" y="3761"/>
                    <a:pt x="2193" y="2824"/>
                  </a:cubicBezTo>
                  <a:cubicBezTo>
                    <a:pt x="2549" y="2355"/>
                    <a:pt x="2896" y="1886"/>
                    <a:pt x="3252" y="1455"/>
                  </a:cubicBezTo>
                  <a:cubicBezTo>
                    <a:pt x="3524" y="1061"/>
                    <a:pt x="3993" y="629"/>
                    <a:pt x="4106" y="161"/>
                  </a:cubicBezTo>
                  <a:cubicBezTo>
                    <a:pt x="4145" y="97"/>
                    <a:pt x="4091" y="0"/>
                    <a:pt x="400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8"/>
            <p:cNvSpPr/>
            <p:nvPr/>
          </p:nvSpPr>
          <p:spPr>
            <a:xfrm>
              <a:off x="8275700" y="4042000"/>
              <a:ext cx="64950" cy="18875"/>
            </a:xfrm>
            <a:custGeom>
              <a:avLst/>
              <a:gdLst/>
              <a:ahLst/>
              <a:cxnLst/>
              <a:rect l="l" t="t" r="r" b="b"/>
              <a:pathLst>
                <a:path w="2598" h="755" extrusionOk="0">
                  <a:moveTo>
                    <a:pt x="151" y="0"/>
                  </a:moveTo>
                  <a:cubicBezTo>
                    <a:pt x="38" y="0"/>
                    <a:pt x="1" y="160"/>
                    <a:pt x="113" y="235"/>
                  </a:cubicBezTo>
                  <a:cubicBezTo>
                    <a:pt x="817" y="544"/>
                    <a:pt x="1642" y="582"/>
                    <a:pt x="2345" y="741"/>
                  </a:cubicBezTo>
                  <a:cubicBezTo>
                    <a:pt x="2368" y="750"/>
                    <a:pt x="2389" y="754"/>
                    <a:pt x="2408" y="754"/>
                  </a:cubicBezTo>
                  <a:cubicBezTo>
                    <a:pt x="2549" y="754"/>
                    <a:pt x="2598" y="540"/>
                    <a:pt x="2458" y="507"/>
                  </a:cubicBezTo>
                  <a:cubicBezTo>
                    <a:pt x="1717" y="347"/>
                    <a:pt x="939" y="0"/>
                    <a:pt x="15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8333475" y="4054450"/>
              <a:ext cx="14975" cy="35850"/>
            </a:xfrm>
            <a:custGeom>
              <a:avLst/>
              <a:gdLst/>
              <a:ahLst/>
              <a:cxnLst/>
              <a:rect l="l" t="t" r="r" b="b"/>
              <a:pathLst>
                <a:path w="599" h="1434" extrusionOk="0">
                  <a:moveTo>
                    <a:pt x="175" y="0"/>
                  </a:moveTo>
                  <a:cubicBezTo>
                    <a:pt x="90" y="0"/>
                    <a:pt x="1" y="82"/>
                    <a:pt x="34" y="168"/>
                  </a:cubicBezTo>
                  <a:cubicBezTo>
                    <a:pt x="72" y="553"/>
                    <a:pt x="184" y="909"/>
                    <a:pt x="222" y="1256"/>
                  </a:cubicBezTo>
                  <a:cubicBezTo>
                    <a:pt x="222" y="1381"/>
                    <a:pt x="299" y="1433"/>
                    <a:pt x="381" y="1433"/>
                  </a:cubicBezTo>
                  <a:cubicBezTo>
                    <a:pt x="486" y="1433"/>
                    <a:pt x="599" y="1349"/>
                    <a:pt x="578" y="1219"/>
                  </a:cubicBezTo>
                  <a:cubicBezTo>
                    <a:pt x="578" y="834"/>
                    <a:pt x="503" y="403"/>
                    <a:pt x="269" y="46"/>
                  </a:cubicBezTo>
                  <a:cubicBezTo>
                    <a:pt x="244" y="14"/>
                    <a:pt x="210" y="0"/>
                    <a:pt x="17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8"/>
            <p:cNvSpPr/>
            <p:nvPr/>
          </p:nvSpPr>
          <p:spPr>
            <a:xfrm>
              <a:off x="8275700" y="4042250"/>
              <a:ext cx="22875" cy="36575"/>
            </a:xfrm>
            <a:custGeom>
              <a:avLst/>
              <a:gdLst/>
              <a:ahLst/>
              <a:cxnLst/>
              <a:rect l="l" t="t" r="r" b="b"/>
              <a:pathLst>
                <a:path w="915" h="1463" extrusionOk="0">
                  <a:moveTo>
                    <a:pt x="136" y="1"/>
                  </a:moveTo>
                  <a:cubicBezTo>
                    <a:pt x="71" y="1"/>
                    <a:pt x="1" y="53"/>
                    <a:pt x="1" y="150"/>
                  </a:cubicBezTo>
                  <a:cubicBezTo>
                    <a:pt x="113" y="572"/>
                    <a:pt x="273" y="1003"/>
                    <a:pt x="545" y="1397"/>
                  </a:cubicBezTo>
                  <a:cubicBezTo>
                    <a:pt x="577" y="1443"/>
                    <a:pt x="623" y="1462"/>
                    <a:pt x="670" y="1462"/>
                  </a:cubicBezTo>
                  <a:cubicBezTo>
                    <a:pt x="788" y="1462"/>
                    <a:pt x="914" y="1341"/>
                    <a:pt x="854" y="1200"/>
                  </a:cubicBezTo>
                  <a:cubicBezTo>
                    <a:pt x="657" y="806"/>
                    <a:pt x="423" y="459"/>
                    <a:pt x="235" y="66"/>
                  </a:cubicBezTo>
                  <a:cubicBezTo>
                    <a:pt x="217" y="22"/>
                    <a:pt x="177" y="1"/>
                    <a:pt x="13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8"/>
            <p:cNvSpPr/>
            <p:nvPr/>
          </p:nvSpPr>
          <p:spPr>
            <a:xfrm>
              <a:off x="8288375" y="4072250"/>
              <a:ext cx="63150" cy="19600"/>
            </a:xfrm>
            <a:custGeom>
              <a:avLst/>
              <a:gdLst/>
              <a:ahLst/>
              <a:cxnLst/>
              <a:rect l="l" t="t" r="r" b="b"/>
              <a:pathLst>
                <a:path w="2526" h="784" extrusionOk="0">
                  <a:moveTo>
                    <a:pt x="150" y="0"/>
                  </a:moveTo>
                  <a:cubicBezTo>
                    <a:pt x="38" y="0"/>
                    <a:pt x="0" y="160"/>
                    <a:pt x="113" y="235"/>
                  </a:cubicBezTo>
                  <a:cubicBezTo>
                    <a:pt x="741" y="507"/>
                    <a:pt x="1482" y="628"/>
                    <a:pt x="2185" y="779"/>
                  </a:cubicBezTo>
                  <a:cubicBezTo>
                    <a:pt x="2198" y="782"/>
                    <a:pt x="2212" y="783"/>
                    <a:pt x="2225" y="783"/>
                  </a:cubicBezTo>
                  <a:cubicBezTo>
                    <a:pt x="2402" y="783"/>
                    <a:pt x="2526" y="501"/>
                    <a:pt x="2307" y="432"/>
                  </a:cubicBezTo>
                  <a:cubicBezTo>
                    <a:pt x="1641" y="235"/>
                    <a:pt x="854" y="0"/>
                    <a:pt x="15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8196475" y="4069800"/>
              <a:ext cx="144675" cy="120775"/>
            </a:xfrm>
            <a:custGeom>
              <a:avLst/>
              <a:gdLst/>
              <a:ahLst/>
              <a:cxnLst/>
              <a:rect l="l" t="t" r="r" b="b"/>
              <a:pathLst>
                <a:path w="5787" h="4831" extrusionOk="0">
                  <a:moveTo>
                    <a:pt x="2702" y="408"/>
                  </a:moveTo>
                  <a:cubicBezTo>
                    <a:pt x="2722" y="449"/>
                    <a:pt x="2758" y="482"/>
                    <a:pt x="2813" y="492"/>
                  </a:cubicBezTo>
                  <a:cubicBezTo>
                    <a:pt x="4145" y="567"/>
                    <a:pt x="5392" y="1270"/>
                    <a:pt x="5317" y="2752"/>
                  </a:cubicBezTo>
                  <a:cubicBezTo>
                    <a:pt x="5280" y="3343"/>
                    <a:pt x="4689" y="3812"/>
                    <a:pt x="4183" y="4084"/>
                  </a:cubicBezTo>
                  <a:cubicBezTo>
                    <a:pt x="3828" y="4274"/>
                    <a:pt x="3432" y="4373"/>
                    <a:pt x="3039" y="4373"/>
                  </a:cubicBezTo>
                  <a:cubicBezTo>
                    <a:pt x="2872" y="4373"/>
                    <a:pt x="2704" y="4355"/>
                    <a:pt x="2541" y="4318"/>
                  </a:cubicBezTo>
                  <a:cubicBezTo>
                    <a:pt x="1332" y="4046"/>
                    <a:pt x="310" y="2949"/>
                    <a:pt x="779" y="1664"/>
                  </a:cubicBezTo>
                  <a:cubicBezTo>
                    <a:pt x="1060" y="998"/>
                    <a:pt x="1604" y="605"/>
                    <a:pt x="2307" y="455"/>
                  </a:cubicBezTo>
                  <a:cubicBezTo>
                    <a:pt x="2442" y="428"/>
                    <a:pt x="2573" y="413"/>
                    <a:pt x="2702" y="408"/>
                  </a:cubicBezTo>
                  <a:close/>
                  <a:moveTo>
                    <a:pt x="2878" y="0"/>
                  </a:moveTo>
                  <a:cubicBezTo>
                    <a:pt x="2160" y="0"/>
                    <a:pt x="1402" y="270"/>
                    <a:pt x="938" y="689"/>
                  </a:cubicBezTo>
                  <a:cubicBezTo>
                    <a:pt x="160" y="1430"/>
                    <a:pt x="0" y="2677"/>
                    <a:pt x="628" y="3615"/>
                  </a:cubicBezTo>
                  <a:cubicBezTo>
                    <a:pt x="1141" y="4395"/>
                    <a:pt x="2116" y="4830"/>
                    <a:pt x="3056" y="4830"/>
                  </a:cubicBezTo>
                  <a:cubicBezTo>
                    <a:pt x="3336" y="4830"/>
                    <a:pt x="3613" y="4792"/>
                    <a:pt x="3873" y="4712"/>
                  </a:cubicBezTo>
                  <a:cubicBezTo>
                    <a:pt x="4417" y="4515"/>
                    <a:pt x="4886" y="4205"/>
                    <a:pt x="5280" y="3774"/>
                  </a:cubicBezTo>
                  <a:cubicBezTo>
                    <a:pt x="5664" y="3380"/>
                    <a:pt x="5786" y="2949"/>
                    <a:pt x="5702" y="2405"/>
                  </a:cubicBezTo>
                  <a:cubicBezTo>
                    <a:pt x="5594" y="1303"/>
                    <a:pt x="4910" y="571"/>
                    <a:pt x="3996" y="277"/>
                  </a:cubicBezTo>
                  <a:lnTo>
                    <a:pt x="3996" y="277"/>
                  </a:lnTo>
                  <a:cubicBezTo>
                    <a:pt x="3675" y="85"/>
                    <a:pt x="3283" y="0"/>
                    <a:pt x="287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8201400" y="4114375"/>
              <a:ext cx="142550" cy="96375"/>
            </a:xfrm>
            <a:custGeom>
              <a:avLst/>
              <a:gdLst/>
              <a:ahLst/>
              <a:cxnLst/>
              <a:rect l="l" t="t" r="r" b="b"/>
              <a:pathLst>
                <a:path w="5702" h="3855" extrusionOk="0">
                  <a:moveTo>
                    <a:pt x="5110" y="0"/>
                  </a:moveTo>
                  <a:cubicBezTo>
                    <a:pt x="5063" y="0"/>
                    <a:pt x="5009" y="56"/>
                    <a:pt x="5036" y="116"/>
                  </a:cubicBezTo>
                  <a:cubicBezTo>
                    <a:pt x="5392" y="735"/>
                    <a:pt x="5355" y="1672"/>
                    <a:pt x="4998" y="2301"/>
                  </a:cubicBezTo>
                  <a:cubicBezTo>
                    <a:pt x="4614" y="2929"/>
                    <a:pt x="3789" y="3313"/>
                    <a:pt x="3048" y="3435"/>
                  </a:cubicBezTo>
                  <a:cubicBezTo>
                    <a:pt x="2993" y="3441"/>
                    <a:pt x="2937" y="3443"/>
                    <a:pt x="2882" y="3443"/>
                  </a:cubicBezTo>
                  <a:cubicBezTo>
                    <a:pt x="2159" y="3443"/>
                    <a:pt x="1448" y="3000"/>
                    <a:pt x="1013" y="2460"/>
                  </a:cubicBezTo>
                  <a:cubicBezTo>
                    <a:pt x="544" y="1907"/>
                    <a:pt x="310" y="1203"/>
                    <a:pt x="347" y="500"/>
                  </a:cubicBezTo>
                  <a:cubicBezTo>
                    <a:pt x="347" y="435"/>
                    <a:pt x="296" y="395"/>
                    <a:pt x="254" y="395"/>
                  </a:cubicBezTo>
                  <a:cubicBezTo>
                    <a:pt x="223" y="395"/>
                    <a:pt x="197" y="415"/>
                    <a:pt x="197" y="463"/>
                  </a:cubicBezTo>
                  <a:cubicBezTo>
                    <a:pt x="0" y="1288"/>
                    <a:pt x="160" y="2141"/>
                    <a:pt x="741" y="2769"/>
                  </a:cubicBezTo>
                  <a:cubicBezTo>
                    <a:pt x="1223" y="3360"/>
                    <a:pt x="2015" y="3854"/>
                    <a:pt x="2816" y="3854"/>
                  </a:cubicBezTo>
                  <a:cubicBezTo>
                    <a:pt x="2918" y="3854"/>
                    <a:pt x="3021" y="3846"/>
                    <a:pt x="3123" y="3829"/>
                  </a:cubicBezTo>
                  <a:cubicBezTo>
                    <a:pt x="3986" y="3707"/>
                    <a:pt x="4923" y="3201"/>
                    <a:pt x="5392" y="2422"/>
                  </a:cubicBezTo>
                  <a:cubicBezTo>
                    <a:pt x="5589" y="2029"/>
                    <a:pt x="5702" y="1597"/>
                    <a:pt x="5664" y="1166"/>
                  </a:cubicBezTo>
                  <a:cubicBezTo>
                    <a:pt x="5627" y="697"/>
                    <a:pt x="5430" y="388"/>
                    <a:pt x="5158" y="31"/>
                  </a:cubicBezTo>
                  <a:cubicBezTo>
                    <a:pt x="5147" y="10"/>
                    <a:pt x="5129" y="0"/>
                    <a:pt x="51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8"/>
            <p:cNvSpPr/>
            <p:nvPr/>
          </p:nvSpPr>
          <p:spPr>
            <a:xfrm>
              <a:off x="8290575" y="4049700"/>
              <a:ext cx="15400" cy="27850"/>
            </a:xfrm>
            <a:custGeom>
              <a:avLst/>
              <a:gdLst/>
              <a:ahLst/>
              <a:cxnLst/>
              <a:rect l="l" t="t" r="r" b="b"/>
              <a:pathLst>
                <a:path w="616" h="1114" extrusionOk="0">
                  <a:moveTo>
                    <a:pt x="114" y="1"/>
                  </a:moveTo>
                  <a:cubicBezTo>
                    <a:pt x="59" y="1"/>
                    <a:pt x="0" y="44"/>
                    <a:pt x="25" y="124"/>
                  </a:cubicBezTo>
                  <a:cubicBezTo>
                    <a:pt x="25" y="274"/>
                    <a:pt x="109" y="471"/>
                    <a:pt x="184" y="630"/>
                  </a:cubicBezTo>
                  <a:cubicBezTo>
                    <a:pt x="222" y="790"/>
                    <a:pt x="259" y="977"/>
                    <a:pt x="419" y="1099"/>
                  </a:cubicBezTo>
                  <a:cubicBezTo>
                    <a:pt x="439" y="1109"/>
                    <a:pt x="459" y="1114"/>
                    <a:pt x="479" y="1114"/>
                  </a:cubicBezTo>
                  <a:cubicBezTo>
                    <a:pt x="533" y="1114"/>
                    <a:pt x="578" y="1079"/>
                    <a:pt x="578" y="1024"/>
                  </a:cubicBezTo>
                  <a:cubicBezTo>
                    <a:pt x="615" y="865"/>
                    <a:pt x="494" y="668"/>
                    <a:pt x="419" y="508"/>
                  </a:cubicBezTo>
                  <a:cubicBezTo>
                    <a:pt x="344" y="358"/>
                    <a:pt x="297" y="199"/>
                    <a:pt x="184" y="39"/>
                  </a:cubicBezTo>
                  <a:cubicBezTo>
                    <a:pt x="171" y="13"/>
                    <a:pt x="143" y="1"/>
                    <a:pt x="1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8301025" y="4049675"/>
              <a:ext cx="17600" cy="32700"/>
            </a:xfrm>
            <a:custGeom>
              <a:avLst/>
              <a:gdLst/>
              <a:ahLst/>
              <a:cxnLst/>
              <a:rect l="l" t="t" r="r" b="b"/>
              <a:pathLst>
                <a:path w="704" h="1308" extrusionOk="0">
                  <a:moveTo>
                    <a:pt x="110" y="0"/>
                  </a:moveTo>
                  <a:cubicBezTo>
                    <a:pt x="63" y="0"/>
                    <a:pt x="1" y="35"/>
                    <a:pt x="1" y="87"/>
                  </a:cubicBezTo>
                  <a:cubicBezTo>
                    <a:pt x="76" y="322"/>
                    <a:pt x="160" y="509"/>
                    <a:pt x="235" y="744"/>
                  </a:cubicBezTo>
                  <a:cubicBezTo>
                    <a:pt x="310" y="941"/>
                    <a:pt x="394" y="1175"/>
                    <a:pt x="544" y="1297"/>
                  </a:cubicBezTo>
                  <a:cubicBezTo>
                    <a:pt x="560" y="1304"/>
                    <a:pt x="576" y="1307"/>
                    <a:pt x="591" y="1307"/>
                  </a:cubicBezTo>
                  <a:cubicBezTo>
                    <a:pt x="655" y="1307"/>
                    <a:pt x="704" y="1251"/>
                    <a:pt x="704" y="1213"/>
                  </a:cubicBezTo>
                  <a:cubicBezTo>
                    <a:pt x="666" y="1025"/>
                    <a:pt x="507" y="828"/>
                    <a:pt x="432" y="631"/>
                  </a:cubicBezTo>
                  <a:cubicBezTo>
                    <a:pt x="348" y="434"/>
                    <a:pt x="235" y="237"/>
                    <a:pt x="160" y="40"/>
                  </a:cubicBezTo>
                  <a:cubicBezTo>
                    <a:pt x="160" y="12"/>
                    <a:pt x="138" y="0"/>
                    <a:pt x="1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8"/>
            <p:cNvSpPr/>
            <p:nvPr/>
          </p:nvSpPr>
          <p:spPr>
            <a:xfrm>
              <a:off x="8316000" y="4051650"/>
              <a:ext cx="12475" cy="29900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103" y="1"/>
                  </a:moveTo>
                  <a:cubicBezTo>
                    <a:pt x="51" y="1"/>
                    <a:pt x="1" y="37"/>
                    <a:pt x="30" y="83"/>
                  </a:cubicBezTo>
                  <a:cubicBezTo>
                    <a:pt x="67" y="280"/>
                    <a:pt x="142" y="477"/>
                    <a:pt x="180" y="665"/>
                  </a:cubicBezTo>
                  <a:cubicBezTo>
                    <a:pt x="217" y="824"/>
                    <a:pt x="264" y="1021"/>
                    <a:pt x="339" y="1181"/>
                  </a:cubicBezTo>
                  <a:cubicBezTo>
                    <a:pt x="361" y="1191"/>
                    <a:pt x="383" y="1196"/>
                    <a:pt x="404" y="1196"/>
                  </a:cubicBezTo>
                  <a:cubicBezTo>
                    <a:pt x="456" y="1196"/>
                    <a:pt x="499" y="1167"/>
                    <a:pt x="499" y="1134"/>
                  </a:cubicBezTo>
                  <a:cubicBezTo>
                    <a:pt x="499" y="946"/>
                    <a:pt x="414" y="787"/>
                    <a:pt x="377" y="627"/>
                  </a:cubicBezTo>
                  <a:cubicBezTo>
                    <a:pt x="302" y="430"/>
                    <a:pt x="217" y="243"/>
                    <a:pt x="180" y="46"/>
                  </a:cubicBezTo>
                  <a:cubicBezTo>
                    <a:pt x="166" y="14"/>
                    <a:pt x="134" y="1"/>
                    <a:pt x="10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8"/>
            <p:cNvSpPr/>
            <p:nvPr/>
          </p:nvSpPr>
          <p:spPr>
            <a:xfrm>
              <a:off x="8382375" y="3885525"/>
              <a:ext cx="21125" cy="9350"/>
            </a:xfrm>
            <a:custGeom>
              <a:avLst/>
              <a:gdLst/>
              <a:ahLst/>
              <a:cxnLst/>
              <a:rect l="l" t="t" r="r" b="b"/>
              <a:pathLst>
                <a:path w="845" h="374" extrusionOk="0">
                  <a:moveTo>
                    <a:pt x="187" y="0"/>
                  </a:moveTo>
                  <a:cubicBezTo>
                    <a:pt x="55" y="0"/>
                    <a:pt x="1" y="171"/>
                    <a:pt x="104" y="239"/>
                  </a:cubicBezTo>
                  <a:cubicBezTo>
                    <a:pt x="205" y="293"/>
                    <a:pt x="403" y="374"/>
                    <a:pt x="571" y="374"/>
                  </a:cubicBezTo>
                  <a:cubicBezTo>
                    <a:pt x="667" y="374"/>
                    <a:pt x="753" y="348"/>
                    <a:pt x="807" y="277"/>
                  </a:cubicBezTo>
                  <a:cubicBezTo>
                    <a:pt x="844" y="239"/>
                    <a:pt x="807" y="164"/>
                    <a:pt x="769" y="127"/>
                  </a:cubicBezTo>
                  <a:cubicBezTo>
                    <a:pt x="694" y="89"/>
                    <a:pt x="573" y="89"/>
                    <a:pt x="498" y="89"/>
                  </a:cubicBezTo>
                  <a:cubicBezTo>
                    <a:pt x="376" y="89"/>
                    <a:pt x="301" y="42"/>
                    <a:pt x="226" y="5"/>
                  </a:cubicBezTo>
                  <a:cubicBezTo>
                    <a:pt x="212" y="2"/>
                    <a:pt x="199" y="0"/>
                    <a:pt x="1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8381400" y="3900300"/>
              <a:ext cx="15300" cy="6925"/>
            </a:xfrm>
            <a:custGeom>
              <a:avLst/>
              <a:gdLst/>
              <a:ahLst/>
              <a:cxnLst/>
              <a:rect l="l" t="t" r="r" b="b"/>
              <a:pathLst>
                <a:path w="612" h="277" extrusionOk="0">
                  <a:moveTo>
                    <a:pt x="119" y="0"/>
                  </a:moveTo>
                  <a:cubicBezTo>
                    <a:pt x="25" y="0"/>
                    <a:pt x="1" y="201"/>
                    <a:pt x="105" y="201"/>
                  </a:cubicBezTo>
                  <a:cubicBezTo>
                    <a:pt x="180" y="239"/>
                    <a:pt x="227" y="239"/>
                    <a:pt x="265" y="239"/>
                  </a:cubicBezTo>
                  <a:cubicBezTo>
                    <a:pt x="340" y="239"/>
                    <a:pt x="415" y="276"/>
                    <a:pt x="462" y="276"/>
                  </a:cubicBezTo>
                  <a:cubicBezTo>
                    <a:pt x="574" y="239"/>
                    <a:pt x="612" y="117"/>
                    <a:pt x="499" y="42"/>
                  </a:cubicBezTo>
                  <a:cubicBezTo>
                    <a:pt x="462" y="5"/>
                    <a:pt x="377" y="5"/>
                    <a:pt x="340" y="5"/>
                  </a:cubicBezTo>
                  <a:lnTo>
                    <a:pt x="143" y="5"/>
                  </a:lnTo>
                  <a:cubicBezTo>
                    <a:pt x="134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8410775" y="3946000"/>
              <a:ext cx="19575" cy="26475"/>
            </a:xfrm>
            <a:custGeom>
              <a:avLst/>
              <a:gdLst/>
              <a:ahLst/>
              <a:cxnLst/>
              <a:rect l="l" t="t" r="r" b="b"/>
              <a:pathLst>
                <a:path w="783" h="1059" extrusionOk="0">
                  <a:moveTo>
                    <a:pt x="655" y="0"/>
                  </a:moveTo>
                  <a:cubicBezTo>
                    <a:pt x="625" y="0"/>
                    <a:pt x="594" y="15"/>
                    <a:pt x="571" y="52"/>
                  </a:cubicBezTo>
                  <a:cubicBezTo>
                    <a:pt x="374" y="324"/>
                    <a:pt x="177" y="633"/>
                    <a:pt x="27" y="952"/>
                  </a:cubicBezTo>
                  <a:cubicBezTo>
                    <a:pt x="1" y="1005"/>
                    <a:pt x="31" y="1058"/>
                    <a:pt x="77" y="1058"/>
                  </a:cubicBezTo>
                  <a:cubicBezTo>
                    <a:pt x="96" y="1058"/>
                    <a:pt x="118" y="1049"/>
                    <a:pt x="140" y="1027"/>
                  </a:cubicBezTo>
                  <a:cubicBezTo>
                    <a:pt x="337" y="755"/>
                    <a:pt x="534" y="436"/>
                    <a:pt x="731" y="127"/>
                  </a:cubicBezTo>
                  <a:cubicBezTo>
                    <a:pt x="783" y="75"/>
                    <a:pt x="722" y="0"/>
                    <a:pt x="65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8241475" y="4182050"/>
              <a:ext cx="11750" cy="23525"/>
            </a:xfrm>
            <a:custGeom>
              <a:avLst/>
              <a:gdLst/>
              <a:ahLst/>
              <a:cxnLst/>
              <a:rect l="l" t="t" r="r" b="b"/>
              <a:pathLst>
                <a:path w="470" h="941" extrusionOk="0">
                  <a:moveTo>
                    <a:pt x="55" y="0"/>
                  </a:moveTo>
                  <a:cubicBezTo>
                    <a:pt x="26" y="0"/>
                    <a:pt x="1" y="19"/>
                    <a:pt x="1" y="62"/>
                  </a:cubicBezTo>
                  <a:cubicBezTo>
                    <a:pt x="1" y="222"/>
                    <a:pt x="38" y="372"/>
                    <a:pt x="113" y="531"/>
                  </a:cubicBezTo>
                  <a:cubicBezTo>
                    <a:pt x="151" y="691"/>
                    <a:pt x="198" y="888"/>
                    <a:pt x="348" y="925"/>
                  </a:cubicBezTo>
                  <a:cubicBezTo>
                    <a:pt x="359" y="936"/>
                    <a:pt x="370" y="941"/>
                    <a:pt x="382" y="941"/>
                  </a:cubicBezTo>
                  <a:cubicBezTo>
                    <a:pt x="409" y="941"/>
                    <a:pt x="432" y="914"/>
                    <a:pt x="432" y="888"/>
                  </a:cubicBezTo>
                  <a:cubicBezTo>
                    <a:pt x="470" y="766"/>
                    <a:pt x="348" y="606"/>
                    <a:pt x="310" y="494"/>
                  </a:cubicBezTo>
                  <a:cubicBezTo>
                    <a:pt x="235" y="334"/>
                    <a:pt x="198" y="184"/>
                    <a:pt x="113" y="25"/>
                  </a:cubicBezTo>
                  <a:cubicBezTo>
                    <a:pt x="98" y="9"/>
                    <a:pt x="76" y="0"/>
                    <a:pt x="5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8253200" y="4187125"/>
              <a:ext cx="7750" cy="16300"/>
            </a:xfrm>
            <a:custGeom>
              <a:avLst/>
              <a:gdLst/>
              <a:ahLst/>
              <a:cxnLst/>
              <a:rect l="l" t="t" r="r" b="b"/>
              <a:pathLst>
                <a:path w="310" h="652" extrusionOk="0">
                  <a:moveTo>
                    <a:pt x="61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169"/>
                    <a:pt x="1" y="291"/>
                    <a:pt x="38" y="366"/>
                  </a:cubicBezTo>
                  <a:cubicBezTo>
                    <a:pt x="38" y="488"/>
                    <a:pt x="76" y="600"/>
                    <a:pt x="197" y="638"/>
                  </a:cubicBezTo>
                  <a:cubicBezTo>
                    <a:pt x="205" y="648"/>
                    <a:pt x="215" y="652"/>
                    <a:pt x="225" y="652"/>
                  </a:cubicBezTo>
                  <a:cubicBezTo>
                    <a:pt x="263" y="652"/>
                    <a:pt x="310" y="592"/>
                    <a:pt x="310" y="563"/>
                  </a:cubicBezTo>
                  <a:cubicBezTo>
                    <a:pt x="310" y="488"/>
                    <a:pt x="235" y="403"/>
                    <a:pt x="235" y="328"/>
                  </a:cubicBezTo>
                  <a:cubicBezTo>
                    <a:pt x="197" y="253"/>
                    <a:pt x="151" y="131"/>
                    <a:pt x="151" y="56"/>
                  </a:cubicBezTo>
                  <a:cubicBezTo>
                    <a:pt x="132" y="19"/>
                    <a:pt x="94" y="0"/>
                    <a:pt x="6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8260375" y="4185450"/>
              <a:ext cx="9500" cy="18425"/>
            </a:xfrm>
            <a:custGeom>
              <a:avLst/>
              <a:gdLst/>
              <a:ahLst/>
              <a:cxnLst/>
              <a:rect l="l" t="t" r="r" b="b"/>
              <a:pathLst>
                <a:path w="380" h="737" extrusionOk="0">
                  <a:moveTo>
                    <a:pt x="92" y="1"/>
                  </a:moveTo>
                  <a:cubicBezTo>
                    <a:pt x="50" y="1"/>
                    <a:pt x="0" y="35"/>
                    <a:pt x="23" y="86"/>
                  </a:cubicBezTo>
                  <a:cubicBezTo>
                    <a:pt x="61" y="198"/>
                    <a:pt x="61" y="320"/>
                    <a:pt x="98" y="433"/>
                  </a:cubicBezTo>
                  <a:cubicBezTo>
                    <a:pt x="145" y="517"/>
                    <a:pt x="145" y="630"/>
                    <a:pt x="220" y="705"/>
                  </a:cubicBezTo>
                  <a:cubicBezTo>
                    <a:pt x="236" y="725"/>
                    <a:pt x="259" y="736"/>
                    <a:pt x="280" y="736"/>
                  </a:cubicBezTo>
                  <a:cubicBezTo>
                    <a:pt x="308" y="736"/>
                    <a:pt x="332" y="716"/>
                    <a:pt x="332" y="667"/>
                  </a:cubicBezTo>
                  <a:cubicBezTo>
                    <a:pt x="379" y="592"/>
                    <a:pt x="295" y="470"/>
                    <a:pt x="257" y="358"/>
                  </a:cubicBezTo>
                  <a:cubicBezTo>
                    <a:pt x="220" y="283"/>
                    <a:pt x="182" y="161"/>
                    <a:pt x="145" y="48"/>
                  </a:cubicBezTo>
                  <a:cubicBezTo>
                    <a:pt x="145" y="15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8273050" y="4183800"/>
              <a:ext cx="11350" cy="19275"/>
            </a:xfrm>
            <a:custGeom>
              <a:avLst/>
              <a:gdLst/>
              <a:ahLst/>
              <a:cxnLst/>
              <a:rect l="l" t="t" r="r" b="b"/>
              <a:pathLst>
                <a:path w="454" h="771" extrusionOk="0">
                  <a:moveTo>
                    <a:pt x="112" y="0"/>
                  </a:moveTo>
                  <a:cubicBezTo>
                    <a:pt x="59" y="0"/>
                    <a:pt x="0" y="43"/>
                    <a:pt x="22" y="114"/>
                  </a:cubicBezTo>
                  <a:cubicBezTo>
                    <a:pt x="22" y="264"/>
                    <a:pt x="60" y="386"/>
                    <a:pt x="107" y="499"/>
                  </a:cubicBezTo>
                  <a:cubicBezTo>
                    <a:pt x="144" y="621"/>
                    <a:pt x="219" y="771"/>
                    <a:pt x="341" y="771"/>
                  </a:cubicBezTo>
                  <a:cubicBezTo>
                    <a:pt x="416" y="771"/>
                    <a:pt x="454" y="733"/>
                    <a:pt x="454" y="696"/>
                  </a:cubicBezTo>
                  <a:cubicBezTo>
                    <a:pt x="454" y="583"/>
                    <a:pt x="379" y="499"/>
                    <a:pt x="294" y="424"/>
                  </a:cubicBezTo>
                  <a:cubicBezTo>
                    <a:pt x="257" y="302"/>
                    <a:pt x="219" y="189"/>
                    <a:pt x="182" y="67"/>
                  </a:cubicBezTo>
                  <a:cubicBezTo>
                    <a:pt x="182" y="21"/>
                    <a:pt x="148" y="0"/>
                    <a:pt x="11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8290250" y="4181650"/>
              <a:ext cx="11750" cy="15575"/>
            </a:xfrm>
            <a:custGeom>
              <a:avLst/>
              <a:gdLst/>
              <a:ahLst/>
              <a:cxnLst/>
              <a:rect l="l" t="t" r="r" b="b"/>
              <a:pathLst>
                <a:path w="470" h="623" extrusionOk="0">
                  <a:moveTo>
                    <a:pt x="91" y="0"/>
                  </a:moveTo>
                  <a:cubicBezTo>
                    <a:pt x="47" y="0"/>
                    <a:pt x="0" y="32"/>
                    <a:pt x="0" y="78"/>
                  </a:cubicBezTo>
                  <a:cubicBezTo>
                    <a:pt x="75" y="275"/>
                    <a:pt x="160" y="585"/>
                    <a:pt x="394" y="622"/>
                  </a:cubicBezTo>
                  <a:cubicBezTo>
                    <a:pt x="432" y="622"/>
                    <a:pt x="469" y="585"/>
                    <a:pt x="469" y="547"/>
                  </a:cubicBezTo>
                  <a:cubicBezTo>
                    <a:pt x="469" y="435"/>
                    <a:pt x="394" y="350"/>
                    <a:pt x="357" y="275"/>
                  </a:cubicBezTo>
                  <a:cubicBezTo>
                    <a:pt x="272" y="200"/>
                    <a:pt x="197" y="116"/>
                    <a:pt x="160" y="41"/>
                  </a:cubicBezTo>
                  <a:cubicBezTo>
                    <a:pt x="145" y="12"/>
                    <a:pt x="119" y="0"/>
                    <a:pt x="9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8303525" y="4176025"/>
              <a:ext cx="12050" cy="13700"/>
            </a:xfrm>
            <a:custGeom>
              <a:avLst/>
              <a:gdLst/>
              <a:ahLst/>
              <a:cxnLst/>
              <a:rect l="l" t="t" r="r" b="b"/>
              <a:pathLst>
                <a:path w="482" h="548" extrusionOk="0">
                  <a:moveTo>
                    <a:pt x="131" y="0"/>
                  </a:moveTo>
                  <a:cubicBezTo>
                    <a:pt x="63" y="0"/>
                    <a:pt x="0" y="53"/>
                    <a:pt x="60" y="107"/>
                  </a:cubicBezTo>
                  <a:cubicBezTo>
                    <a:pt x="97" y="191"/>
                    <a:pt x="135" y="266"/>
                    <a:pt x="172" y="341"/>
                  </a:cubicBezTo>
                  <a:cubicBezTo>
                    <a:pt x="248" y="425"/>
                    <a:pt x="248" y="500"/>
                    <a:pt x="369" y="538"/>
                  </a:cubicBezTo>
                  <a:cubicBezTo>
                    <a:pt x="383" y="545"/>
                    <a:pt x="396" y="548"/>
                    <a:pt x="407" y="548"/>
                  </a:cubicBezTo>
                  <a:cubicBezTo>
                    <a:pt x="457" y="548"/>
                    <a:pt x="482" y="487"/>
                    <a:pt x="482" y="425"/>
                  </a:cubicBezTo>
                  <a:cubicBezTo>
                    <a:pt x="482" y="341"/>
                    <a:pt x="407" y="303"/>
                    <a:pt x="369" y="228"/>
                  </a:cubicBezTo>
                  <a:cubicBezTo>
                    <a:pt x="332" y="144"/>
                    <a:pt x="248" y="107"/>
                    <a:pt x="210" y="32"/>
                  </a:cubicBezTo>
                  <a:cubicBezTo>
                    <a:pt x="188" y="10"/>
                    <a:pt x="159" y="0"/>
                    <a:pt x="1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8222950" y="4122650"/>
              <a:ext cx="89625" cy="42125"/>
            </a:xfrm>
            <a:custGeom>
              <a:avLst/>
              <a:gdLst/>
              <a:ahLst/>
              <a:cxnLst/>
              <a:rect l="l" t="t" r="r" b="b"/>
              <a:pathLst>
                <a:path w="3585" h="1685" extrusionOk="0">
                  <a:moveTo>
                    <a:pt x="170" y="0"/>
                  </a:moveTo>
                  <a:cubicBezTo>
                    <a:pt x="134" y="0"/>
                    <a:pt x="95" y="19"/>
                    <a:pt x="76" y="57"/>
                  </a:cubicBezTo>
                  <a:cubicBezTo>
                    <a:pt x="1" y="872"/>
                    <a:pt x="854" y="1501"/>
                    <a:pt x="1558" y="1660"/>
                  </a:cubicBezTo>
                  <a:cubicBezTo>
                    <a:pt x="1659" y="1676"/>
                    <a:pt x="1767" y="1685"/>
                    <a:pt x="1878" y="1685"/>
                  </a:cubicBezTo>
                  <a:cubicBezTo>
                    <a:pt x="2540" y="1685"/>
                    <a:pt x="3322" y="1394"/>
                    <a:pt x="3555" y="760"/>
                  </a:cubicBezTo>
                  <a:cubicBezTo>
                    <a:pt x="3584" y="665"/>
                    <a:pt x="3494" y="576"/>
                    <a:pt x="3418" y="576"/>
                  </a:cubicBezTo>
                  <a:cubicBezTo>
                    <a:pt x="3396" y="576"/>
                    <a:pt x="3375" y="584"/>
                    <a:pt x="3358" y="600"/>
                  </a:cubicBezTo>
                  <a:cubicBezTo>
                    <a:pt x="2925" y="1073"/>
                    <a:pt x="2548" y="1368"/>
                    <a:pt x="1962" y="1368"/>
                  </a:cubicBezTo>
                  <a:cubicBezTo>
                    <a:pt x="1862" y="1368"/>
                    <a:pt x="1755" y="1359"/>
                    <a:pt x="1642" y="1341"/>
                  </a:cubicBezTo>
                  <a:cubicBezTo>
                    <a:pt x="976" y="1191"/>
                    <a:pt x="385" y="760"/>
                    <a:pt x="235" y="57"/>
                  </a:cubicBezTo>
                  <a:cubicBezTo>
                    <a:pt x="235" y="19"/>
                    <a:pt x="205" y="0"/>
                    <a:pt x="17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8251100" y="4101750"/>
              <a:ext cx="12900" cy="21600"/>
            </a:xfrm>
            <a:custGeom>
              <a:avLst/>
              <a:gdLst/>
              <a:ahLst/>
              <a:cxnLst/>
              <a:rect l="l" t="t" r="r" b="b"/>
              <a:pathLst>
                <a:path w="516" h="864" extrusionOk="0">
                  <a:moveTo>
                    <a:pt x="346" y="0"/>
                  </a:moveTo>
                  <a:cubicBezTo>
                    <a:pt x="314" y="0"/>
                    <a:pt x="280" y="16"/>
                    <a:pt x="249" y="50"/>
                  </a:cubicBezTo>
                  <a:lnTo>
                    <a:pt x="249" y="50"/>
                  </a:lnTo>
                  <a:cubicBezTo>
                    <a:pt x="73" y="139"/>
                    <a:pt x="0" y="543"/>
                    <a:pt x="0" y="696"/>
                  </a:cubicBezTo>
                  <a:cubicBezTo>
                    <a:pt x="0" y="782"/>
                    <a:pt x="62" y="864"/>
                    <a:pt x="137" y="864"/>
                  </a:cubicBezTo>
                  <a:cubicBezTo>
                    <a:pt x="168" y="864"/>
                    <a:pt x="202" y="850"/>
                    <a:pt x="235" y="818"/>
                  </a:cubicBezTo>
                  <a:cubicBezTo>
                    <a:pt x="395" y="688"/>
                    <a:pt x="505" y="484"/>
                    <a:pt x="496" y="267"/>
                  </a:cubicBezTo>
                  <a:lnTo>
                    <a:pt x="496" y="267"/>
                  </a:lnTo>
                  <a:cubicBezTo>
                    <a:pt x="503" y="255"/>
                    <a:pt x="510" y="242"/>
                    <a:pt x="516" y="227"/>
                  </a:cubicBezTo>
                  <a:cubicBezTo>
                    <a:pt x="516" y="192"/>
                    <a:pt x="516" y="86"/>
                    <a:pt x="450" y="70"/>
                  </a:cubicBezTo>
                  <a:lnTo>
                    <a:pt x="450" y="70"/>
                  </a:lnTo>
                  <a:cubicBezTo>
                    <a:pt x="425" y="25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8272650" y="4108000"/>
              <a:ext cx="13625" cy="22100"/>
            </a:xfrm>
            <a:custGeom>
              <a:avLst/>
              <a:gdLst/>
              <a:ahLst/>
              <a:cxnLst/>
              <a:rect l="l" t="t" r="r" b="b"/>
              <a:pathLst>
                <a:path w="545" h="884" extrusionOk="0">
                  <a:moveTo>
                    <a:pt x="328" y="0"/>
                  </a:moveTo>
                  <a:cubicBezTo>
                    <a:pt x="280" y="0"/>
                    <a:pt x="231" y="19"/>
                    <a:pt x="198" y="52"/>
                  </a:cubicBezTo>
                  <a:cubicBezTo>
                    <a:pt x="123" y="174"/>
                    <a:pt x="38" y="333"/>
                    <a:pt x="1" y="483"/>
                  </a:cubicBezTo>
                  <a:cubicBezTo>
                    <a:pt x="1" y="605"/>
                    <a:pt x="1" y="840"/>
                    <a:pt x="160" y="877"/>
                  </a:cubicBezTo>
                  <a:cubicBezTo>
                    <a:pt x="180" y="881"/>
                    <a:pt x="198" y="883"/>
                    <a:pt x="216" y="883"/>
                  </a:cubicBezTo>
                  <a:cubicBezTo>
                    <a:pt x="284" y="883"/>
                    <a:pt x="337" y="852"/>
                    <a:pt x="376" y="803"/>
                  </a:cubicBezTo>
                  <a:lnTo>
                    <a:pt x="376" y="803"/>
                  </a:lnTo>
                  <a:cubicBezTo>
                    <a:pt x="452" y="738"/>
                    <a:pt x="480" y="600"/>
                    <a:pt x="507" y="483"/>
                  </a:cubicBezTo>
                  <a:cubicBezTo>
                    <a:pt x="545" y="371"/>
                    <a:pt x="507" y="211"/>
                    <a:pt x="470" y="99"/>
                  </a:cubicBezTo>
                  <a:cubicBezTo>
                    <a:pt x="449" y="30"/>
                    <a:pt x="389" y="0"/>
                    <a:pt x="32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8"/>
          <p:cNvGrpSpPr/>
          <p:nvPr/>
        </p:nvGrpSpPr>
        <p:grpSpPr>
          <a:xfrm>
            <a:off x="924161" y="1337797"/>
            <a:ext cx="685246" cy="1065537"/>
            <a:chOff x="287950" y="2029575"/>
            <a:chExt cx="1843050" cy="2865887"/>
          </a:xfrm>
        </p:grpSpPr>
        <p:sp>
          <p:nvSpPr>
            <p:cNvPr id="217" name="Google Shape;217;p38"/>
            <p:cNvSpPr/>
            <p:nvPr/>
          </p:nvSpPr>
          <p:spPr>
            <a:xfrm>
              <a:off x="341979" y="2036017"/>
              <a:ext cx="1789021" cy="2853002"/>
            </a:xfrm>
            <a:custGeom>
              <a:avLst/>
              <a:gdLst/>
              <a:ahLst/>
              <a:cxnLst/>
              <a:rect l="l" t="t" r="r" b="b"/>
              <a:pathLst>
                <a:path w="20828" h="33215" extrusionOk="0">
                  <a:moveTo>
                    <a:pt x="7071" y="0"/>
                  </a:moveTo>
                  <a:cubicBezTo>
                    <a:pt x="6602" y="0"/>
                    <a:pt x="6171" y="84"/>
                    <a:pt x="5824" y="234"/>
                  </a:cubicBezTo>
                  <a:cubicBezTo>
                    <a:pt x="4689" y="703"/>
                    <a:pt x="4098" y="1688"/>
                    <a:pt x="4136" y="3010"/>
                  </a:cubicBezTo>
                  <a:cubicBezTo>
                    <a:pt x="4136" y="3245"/>
                    <a:pt x="4136" y="3479"/>
                    <a:pt x="4183" y="3714"/>
                  </a:cubicBezTo>
                  <a:cubicBezTo>
                    <a:pt x="2457" y="5008"/>
                    <a:pt x="1172" y="6958"/>
                    <a:pt x="582" y="9143"/>
                  </a:cubicBezTo>
                  <a:cubicBezTo>
                    <a:pt x="0" y="11412"/>
                    <a:pt x="235" y="13597"/>
                    <a:pt x="1285" y="15398"/>
                  </a:cubicBezTo>
                  <a:cubicBezTo>
                    <a:pt x="741" y="16101"/>
                    <a:pt x="703" y="17114"/>
                    <a:pt x="1013" y="17902"/>
                  </a:cubicBezTo>
                  <a:cubicBezTo>
                    <a:pt x="1247" y="18567"/>
                    <a:pt x="1876" y="19224"/>
                    <a:pt x="2616" y="19421"/>
                  </a:cubicBezTo>
                  <a:cubicBezTo>
                    <a:pt x="2616" y="19505"/>
                    <a:pt x="2654" y="19580"/>
                    <a:pt x="2654" y="19655"/>
                  </a:cubicBezTo>
                  <a:cubicBezTo>
                    <a:pt x="2692" y="19815"/>
                    <a:pt x="2776" y="20011"/>
                    <a:pt x="2813" y="20162"/>
                  </a:cubicBezTo>
                  <a:cubicBezTo>
                    <a:pt x="2888" y="20443"/>
                    <a:pt x="2963" y="20715"/>
                    <a:pt x="3010" y="20949"/>
                  </a:cubicBezTo>
                  <a:cubicBezTo>
                    <a:pt x="3048" y="21334"/>
                    <a:pt x="3085" y="21887"/>
                    <a:pt x="3629" y="22318"/>
                  </a:cubicBezTo>
                  <a:cubicBezTo>
                    <a:pt x="3948" y="22590"/>
                    <a:pt x="4370" y="22703"/>
                    <a:pt x="4801" y="22703"/>
                  </a:cubicBezTo>
                  <a:cubicBezTo>
                    <a:pt x="5270" y="22703"/>
                    <a:pt x="5702" y="22590"/>
                    <a:pt x="6058" y="22318"/>
                  </a:cubicBezTo>
                  <a:cubicBezTo>
                    <a:pt x="6330" y="22084"/>
                    <a:pt x="6480" y="21803"/>
                    <a:pt x="6602" y="21493"/>
                  </a:cubicBezTo>
                  <a:cubicBezTo>
                    <a:pt x="6799" y="21999"/>
                    <a:pt x="7033" y="22506"/>
                    <a:pt x="7268" y="22937"/>
                  </a:cubicBezTo>
                  <a:lnTo>
                    <a:pt x="7380" y="23209"/>
                  </a:lnTo>
                  <a:cubicBezTo>
                    <a:pt x="7699" y="23800"/>
                    <a:pt x="7971" y="24428"/>
                    <a:pt x="8280" y="25010"/>
                  </a:cubicBezTo>
                  <a:lnTo>
                    <a:pt x="8712" y="25910"/>
                  </a:lnTo>
                  <a:cubicBezTo>
                    <a:pt x="9021" y="26538"/>
                    <a:pt x="9340" y="27157"/>
                    <a:pt x="9650" y="27823"/>
                  </a:cubicBezTo>
                  <a:cubicBezTo>
                    <a:pt x="10193" y="28958"/>
                    <a:pt x="10784" y="30130"/>
                    <a:pt x="11366" y="31302"/>
                  </a:cubicBezTo>
                  <a:cubicBezTo>
                    <a:pt x="11722" y="31968"/>
                    <a:pt x="12228" y="32980"/>
                    <a:pt x="13279" y="33177"/>
                  </a:cubicBezTo>
                  <a:cubicBezTo>
                    <a:pt x="13401" y="33215"/>
                    <a:pt x="13513" y="33215"/>
                    <a:pt x="13635" y="33215"/>
                  </a:cubicBezTo>
                  <a:cubicBezTo>
                    <a:pt x="14573" y="33215"/>
                    <a:pt x="15239" y="32437"/>
                    <a:pt x="15435" y="31649"/>
                  </a:cubicBezTo>
                  <a:cubicBezTo>
                    <a:pt x="15623" y="30946"/>
                    <a:pt x="15670" y="30205"/>
                    <a:pt x="15745" y="29501"/>
                  </a:cubicBezTo>
                  <a:cubicBezTo>
                    <a:pt x="15745" y="29267"/>
                    <a:pt x="15782" y="29033"/>
                    <a:pt x="15782" y="28798"/>
                  </a:cubicBezTo>
                  <a:cubicBezTo>
                    <a:pt x="15904" y="27860"/>
                    <a:pt x="15979" y="26885"/>
                    <a:pt x="16017" y="25910"/>
                  </a:cubicBezTo>
                  <a:cubicBezTo>
                    <a:pt x="16139" y="24541"/>
                    <a:pt x="16251" y="23097"/>
                    <a:pt x="16289" y="21615"/>
                  </a:cubicBezTo>
                  <a:cubicBezTo>
                    <a:pt x="16645" y="21418"/>
                    <a:pt x="16992" y="21099"/>
                    <a:pt x="17264" y="20630"/>
                  </a:cubicBezTo>
                  <a:cubicBezTo>
                    <a:pt x="17583" y="20049"/>
                    <a:pt x="17658" y="19383"/>
                    <a:pt x="17583" y="18717"/>
                  </a:cubicBezTo>
                  <a:cubicBezTo>
                    <a:pt x="18718" y="17780"/>
                    <a:pt x="19608" y="16607"/>
                    <a:pt x="20199" y="15360"/>
                  </a:cubicBezTo>
                  <a:cubicBezTo>
                    <a:pt x="20828" y="13916"/>
                    <a:pt x="20781" y="12706"/>
                    <a:pt x="20077" y="11844"/>
                  </a:cubicBezTo>
                  <a:cubicBezTo>
                    <a:pt x="20162" y="10944"/>
                    <a:pt x="20162" y="10081"/>
                    <a:pt x="20077" y="9302"/>
                  </a:cubicBezTo>
                  <a:cubicBezTo>
                    <a:pt x="19890" y="7736"/>
                    <a:pt x="19299" y="6217"/>
                    <a:pt x="18483" y="5045"/>
                  </a:cubicBezTo>
                  <a:cubicBezTo>
                    <a:pt x="17930" y="4267"/>
                    <a:pt x="17189" y="3714"/>
                    <a:pt x="16448" y="3207"/>
                  </a:cubicBezTo>
                  <a:cubicBezTo>
                    <a:pt x="15707" y="2663"/>
                    <a:pt x="14920" y="2269"/>
                    <a:pt x="14104" y="1997"/>
                  </a:cubicBezTo>
                  <a:cubicBezTo>
                    <a:pt x="13155" y="1689"/>
                    <a:pt x="12109" y="1530"/>
                    <a:pt x="11005" y="1530"/>
                  </a:cubicBezTo>
                  <a:cubicBezTo>
                    <a:pt x="10701" y="1530"/>
                    <a:pt x="10393" y="1542"/>
                    <a:pt x="10081" y="1566"/>
                  </a:cubicBezTo>
                  <a:cubicBezTo>
                    <a:pt x="9490" y="628"/>
                    <a:pt x="8318" y="0"/>
                    <a:pt x="7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8"/>
            <p:cNvSpPr/>
            <p:nvPr/>
          </p:nvSpPr>
          <p:spPr>
            <a:xfrm>
              <a:off x="358900" y="2029575"/>
              <a:ext cx="1761621" cy="2865887"/>
            </a:xfrm>
            <a:custGeom>
              <a:avLst/>
              <a:gdLst/>
              <a:ahLst/>
              <a:cxnLst/>
              <a:rect l="l" t="t" r="r" b="b"/>
              <a:pathLst>
                <a:path w="20509" h="33365" extrusionOk="0">
                  <a:moveTo>
                    <a:pt x="6874" y="159"/>
                  </a:moveTo>
                  <a:cubicBezTo>
                    <a:pt x="8083" y="159"/>
                    <a:pt x="9256" y="741"/>
                    <a:pt x="9800" y="1679"/>
                  </a:cubicBezTo>
                  <a:lnTo>
                    <a:pt x="9846" y="1716"/>
                  </a:lnTo>
                  <a:lnTo>
                    <a:pt x="9884" y="1716"/>
                  </a:lnTo>
                  <a:cubicBezTo>
                    <a:pt x="10156" y="1679"/>
                    <a:pt x="10390" y="1679"/>
                    <a:pt x="10625" y="1679"/>
                  </a:cubicBezTo>
                  <a:cubicBezTo>
                    <a:pt x="11797" y="1679"/>
                    <a:pt x="12894" y="1838"/>
                    <a:pt x="13869" y="2147"/>
                  </a:cubicBezTo>
                  <a:cubicBezTo>
                    <a:pt x="14685" y="2419"/>
                    <a:pt x="15473" y="2813"/>
                    <a:pt x="16214" y="3320"/>
                  </a:cubicBezTo>
                  <a:cubicBezTo>
                    <a:pt x="16955" y="3873"/>
                    <a:pt x="17658" y="4417"/>
                    <a:pt x="18202" y="5158"/>
                  </a:cubicBezTo>
                  <a:cubicBezTo>
                    <a:pt x="19064" y="6330"/>
                    <a:pt x="19608" y="7811"/>
                    <a:pt x="19805" y="9377"/>
                  </a:cubicBezTo>
                  <a:cubicBezTo>
                    <a:pt x="19843" y="9771"/>
                    <a:pt x="19880" y="10156"/>
                    <a:pt x="19880" y="10587"/>
                  </a:cubicBezTo>
                  <a:cubicBezTo>
                    <a:pt x="19880" y="11019"/>
                    <a:pt x="19843" y="11450"/>
                    <a:pt x="19805" y="11919"/>
                  </a:cubicBezTo>
                  <a:lnTo>
                    <a:pt x="19805" y="11956"/>
                  </a:lnTo>
                  <a:cubicBezTo>
                    <a:pt x="20162" y="12388"/>
                    <a:pt x="20349" y="12932"/>
                    <a:pt x="20349" y="13560"/>
                  </a:cubicBezTo>
                  <a:cubicBezTo>
                    <a:pt x="20349" y="14104"/>
                    <a:pt x="20199" y="14732"/>
                    <a:pt x="19927" y="15398"/>
                  </a:cubicBezTo>
                  <a:cubicBezTo>
                    <a:pt x="19336" y="16645"/>
                    <a:pt x="18436" y="17817"/>
                    <a:pt x="17302" y="18755"/>
                  </a:cubicBezTo>
                  <a:lnTo>
                    <a:pt x="17302" y="18792"/>
                  </a:lnTo>
                  <a:lnTo>
                    <a:pt x="17302" y="18830"/>
                  </a:lnTo>
                  <a:cubicBezTo>
                    <a:pt x="17302" y="18989"/>
                    <a:pt x="17348" y="19149"/>
                    <a:pt x="17348" y="19299"/>
                  </a:cubicBezTo>
                  <a:cubicBezTo>
                    <a:pt x="17348" y="19768"/>
                    <a:pt x="17226" y="20237"/>
                    <a:pt x="16992" y="20668"/>
                  </a:cubicBezTo>
                  <a:cubicBezTo>
                    <a:pt x="16758" y="21099"/>
                    <a:pt x="16411" y="21456"/>
                    <a:pt x="16054" y="21606"/>
                  </a:cubicBezTo>
                  <a:lnTo>
                    <a:pt x="16017" y="21643"/>
                  </a:lnTo>
                  <a:lnTo>
                    <a:pt x="16017" y="21690"/>
                  </a:lnTo>
                  <a:cubicBezTo>
                    <a:pt x="15979" y="23172"/>
                    <a:pt x="15857" y="24616"/>
                    <a:pt x="15745" y="25985"/>
                  </a:cubicBezTo>
                  <a:cubicBezTo>
                    <a:pt x="15707" y="26960"/>
                    <a:pt x="15623" y="27935"/>
                    <a:pt x="15510" y="28873"/>
                  </a:cubicBezTo>
                  <a:cubicBezTo>
                    <a:pt x="15510" y="29108"/>
                    <a:pt x="15473" y="29342"/>
                    <a:pt x="15473" y="29576"/>
                  </a:cubicBezTo>
                  <a:cubicBezTo>
                    <a:pt x="15389" y="30280"/>
                    <a:pt x="15351" y="31021"/>
                    <a:pt x="15154" y="31686"/>
                  </a:cubicBezTo>
                  <a:cubicBezTo>
                    <a:pt x="15079" y="32080"/>
                    <a:pt x="14845" y="32474"/>
                    <a:pt x="14573" y="32746"/>
                  </a:cubicBezTo>
                  <a:cubicBezTo>
                    <a:pt x="14254" y="33018"/>
                    <a:pt x="13907" y="33215"/>
                    <a:pt x="13438" y="33215"/>
                  </a:cubicBezTo>
                  <a:cubicBezTo>
                    <a:pt x="13316" y="33215"/>
                    <a:pt x="13204" y="33215"/>
                    <a:pt x="13082" y="33177"/>
                  </a:cubicBezTo>
                  <a:cubicBezTo>
                    <a:pt x="12575" y="33093"/>
                    <a:pt x="12228" y="32784"/>
                    <a:pt x="11909" y="32427"/>
                  </a:cubicBezTo>
                  <a:cubicBezTo>
                    <a:pt x="11638" y="32080"/>
                    <a:pt x="11403" y="31649"/>
                    <a:pt x="11253" y="31339"/>
                  </a:cubicBezTo>
                  <a:cubicBezTo>
                    <a:pt x="10662" y="30167"/>
                    <a:pt x="10081" y="28995"/>
                    <a:pt x="9528" y="27860"/>
                  </a:cubicBezTo>
                  <a:cubicBezTo>
                    <a:pt x="9218" y="27195"/>
                    <a:pt x="8909" y="26566"/>
                    <a:pt x="8590" y="25947"/>
                  </a:cubicBezTo>
                  <a:lnTo>
                    <a:pt x="8121" y="25047"/>
                  </a:lnTo>
                  <a:cubicBezTo>
                    <a:pt x="7849" y="24456"/>
                    <a:pt x="7540" y="23837"/>
                    <a:pt x="7268" y="23247"/>
                  </a:cubicBezTo>
                  <a:lnTo>
                    <a:pt x="7146" y="22975"/>
                  </a:lnTo>
                  <a:cubicBezTo>
                    <a:pt x="6911" y="22543"/>
                    <a:pt x="6677" y="22037"/>
                    <a:pt x="6480" y="21531"/>
                  </a:cubicBezTo>
                  <a:lnTo>
                    <a:pt x="6405" y="21296"/>
                  </a:lnTo>
                  <a:lnTo>
                    <a:pt x="6330" y="21531"/>
                  </a:lnTo>
                  <a:cubicBezTo>
                    <a:pt x="6245" y="21840"/>
                    <a:pt x="6049" y="22112"/>
                    <a:pt x="5814" y="22309"/>
                  </a:cubicBezTo>
                  <a:cubicBezTo>
                    <a:pt x="5467" y="22581"/>
                    <a:pt x="5036" y="22703"/>
                    <a:pt x="4604" y="22703"/>
                  </a:cubicBezTo>
                  <a:cubicBezTo>
                    <a:pt x="4173" y="22703"/>
                    <a:pt x="3789" y="22581"/>
                    <a:pt x="3470" y="22309"/>
                  </a:cubicBezTo>
                  <a:cubicBezTo>
                    <a:pt x="3198" y="22112"/>
                    <a:pt x="3085" y="21878"/>
                    <a:pt x="3001" y="21690"/>
                  </a:cubicBezTo>
                  <a:cubicBezTo>
                    <a:pt x="2926" y="21456"/>
                    <a:pt x="2888" y="21221"/>
                    <a:pt x="2888" y="21024"/>
                  </a:cubicBezTo>
                  <a:cubicBezTo>
                    <a:pt x="2851" y="20752"/>
                    <a:pt x="2766" y="20471"/>
                    <a:pt x="2691" y="20199"/>
                  </a:cubicBezTo>
                  <a:cubicBezTo>
                    <a:pt x="2654" y="20049"/>
                    <a:pt x="2579" y="19890"/>
                    <a:pt x="2532" y="19730"/>
                  </a:cubicBezTo>
                  <a:cubicBezTo>
                    <a:pt x="2532" y="19618"/>
                    <a:pt x="2495" y="19533"/>
                    <a:pt x="2495" y="19458"/>
                  </a:cubicBezTo>
                  <a:lnTo>
                    <a:pt x="2495" y="19421"/>
                  </a:lnTo>
                  <a:lnTo>
                    <a:pt x="2419" y="19421"/>
                  </a:lnTo>
                  <a:cubicBezTo>
                    <a:pt x="1716" y="19224"/>
                    <a:pt x="1088" y="18558"/>
                    <a:pt x="891" y="17939"/>
                  </a:cubicBezTo>
                  <a:cubicBezTo>
                    <a:pt x="778" y="17658"/>
                    <a:pt x="703" y="17311"/>
                    <a:pt x="703" y="16954"/>
                  </a:cubicBezTo>
                  <a:cubicBezTo>
                    <a:pt x="703" y="16448"/>
                    <a:pt x="853" y="15942"/>
                    <a:pt x="1125" y="15510"/>
                  </a:cubicBezTo>
                  <a:lnTo>
                    <a:pt x="1172" y="15473"/>
                  </a:lnTo>
                  <a:lnTo>
                    <a:pt x="1125" y="15435"/>
                  </a:lnTo>
                  <a:cubicBezTo>
                    <a:pt x="506" y="14301"/>
                    <a:pt x="150" y="12969"/>
                    <a:pt x="150" y="11609"/>
                  </a:cubicBezTo>
                  <a:cubicBezTo>
                    <a:pt x="150" y="10822"/>
                    <a:pt x="272" y="10043"/>
                    <a:pt x="469" y="9218"/>
                  </a:cubicBezTo>
                  <a:cubicBezTo>
                    <a:pt x="1013" y="7071"/>
                    <a:pt x="2298" y="5120"/>
                    <a:pt x="4023" y="3826"/>
                  </a:cubicBezTo>
                  <a:lnTo>
                    <a:pt x="4061" y="3826"/>
                  </a:lnTo>
                  <a:lnTo>
                    <a:pt x="4061" y="3751"/>
                  </a:lnTo>
                  <a:cubicBezTo>
                    <a:pt x="4023" y="3638"/>
                    <a:pt x="4023" y="3479"/>
                    <a:pt x="4023" y="3357"/>
                  </a:cubicBezTo>
                  <a:lnTo>
                    <a:pt x="4023" y="3085"/>
                  </a:lnTo>
                  <a:lnTo>
                    <a:pt x="4023" y="2935"/>
                  </a:lnTo>
                  <a:cubicBezTo>
                    <a:pt x="4023" y="2344"/>
                    <a:pt x="4173" y="1800"/>
                    <a:pt x="4454" y="1369"/>
                  </a:cubicBezTo>
                  <a:cubicBezTo>
                    <a:pt x="4726" y="938"/>
                    <a:pt x="5111" y="591"/>
                    <a:pt x="5627" y="394"/>
                  </a:cubicBezTo>
                  <a:cubicBezTo>
                    <a:pt x="6011" y="234"/>
                    <a:pt x="6442" y="159"/>
                    <a:pt x="6874" y="159"/>
                  </a:cubicBezTo>
                  <a:close/>
                  <a:moveTo>
                    <a:pt x="6874" y="0"/>
                  </a:moveTo>
                  <a:cubicBezTo>
                    <a:pt x="6405" y="0"/>
                    <a:pt x="5974" y="75"/>
                    <a:pt x="5580" y="234"/>
                  </a:cubicBezTo>
                  <a:cubicBezTo>
                    <a:pt x="5036" y="469"/>
                    <a:pt x="4604" y="825"/>
                    <a:pt x="4332" y="1294"/>
                  </a:cubicBezTo>
                  <a:cubicBezTo>
                    <a:pt x="4023" y="1763"/>
                    <a:pt x="3864" y="2307"/>
                    <a:pt x="3864" y="2935"/>
                  </a:cubicBezTo>
                  <a:lnTo>
                    <a:pt x="3864" y="3085"/>
                  </a:lnTo>
                  <a:lnTo>
                    <a:pt x="3864" y="3357"/>
                  </a:lnTo>
                  <a:cubicBezTo>
                    <a:pt x="3864" y="3493"/>
                    <a:pt x="3864" y="3602"/>
                    <a:pt x="3887" y="3724"/>
                  </a:cubicBezTo>
                  <a:lnTo>
                    <a:pt x="3887" y="3724"/>
                  </a:lnTo>
                  <a:cubicBezTo>
                    <a:pt x="2178" y="5056"/>
                    <a:pt x="889" y="7002"/>
                    <a:pt x="310" y="9181"/>
                  </a:cubicBezTo>
                  <a:cubicBezTo>
                    <a:pt x="113" y="10006"/>
                    <a:pt x="0" y="10822"/>
                    <a:pt x="0" y="11609"/>
                  </a:cubicBezTo>
                  <a:cubicBezTo>
                    <a:pt x="0" y="12999"/>
                    <a:pt x="339" y="14307"/>
                    <a:pt x="989" y="15469"/>
                  </a:cubicBezTo>
                  <a:lnTo>
                    <a:pt x="989" y="15469"/>
                  </a:lnTo>
                  <a:cubicBezTo>
                    <a:pt x="695" y="15895"/>
                    <a:pt x="544" y="16424"/>
                    <a:pt x="544" y="16954"/>
                  </a:cubicBezTo>
                  <a:cubicBezTo>
                    <a:pt x="544" y="17311"/>
                    <a:pt x="619" y="17705"/>
                    <a:pt x="741" y="18014"/>
                  </a:cubicBezTo>
                  <a:cubicBezTo>
                    <a:pt x="972" y="18671"/>
                    <a:pt x="1624" y="19328"/>
                    <a:pt x="2353" y="19571"/>
                  </a:cubicBezTo>
                  <a:lnTo>
                    <a:pt x="2353" y="19571"/>
                  </a:lnTo>
                  <a:cubicBezTo>
                    <a:pt x="2364" y="19629"/>
                    <a:pt x="2382" y="19689"/>
                    <a:pt x="2382" y="19768"/>
                  </a:cubicBezTo>
                  <a:cubicBezTo>
                    <a:pt x="2419" y="19927"/>
                    <a:pt x="2495" y="20086"/>
                    <a:pt x="2532" y="20237"/>
                  </a:cubicBezTo>
                  <a:cubicBezTo>
                    <a:pt x="2616" y="20518"/>
                    <a:pt x="2691" y="20790"/>
                    <a:pt x="2729" y="21062"/>
                  </a:cubicBezTo>
                  <a:cubicBezTo>
                    <a:pt x="2729" y="21259"/>
                    <a:pt x="2766" y="21493"/>
                    <a:pt x="2851" y="21728"/>
                  </a:cubicBezTo>
                  <a:cubicBezTo>
                    <a:pt x="2926" y="21962"/>
                    <a:pt x="3085" y="22234"/>
                    <a:pt x="3357" y="22468"/>
                  </a:cubicBezTo>
                  <a:cubicBezTo>
                    <a:pt x="3704" y="22740"/>
                    <a:pt x="4136" y="22862"/>
                    <a:pt x="4604" y="22862"/>
                  </a:cubicBezTo>
                  <a:cubicBezTo>
                    <a:pt x="5073" y="22862"/>
                    <a:pt x="5542" y="22703"/>
                    <a:pt x="5899" y="22431"/>
                  </a:cubicBezTo>
                  <a:cubicBezTo>
                    <a:pt x="6116" y="22243"/>
                    <a:pt x="6286" y="22031"/>
                    <a:pt x="6403" y="21772"/>
                  </a:cubicBezTo>
                  <a:lnTo>
                    <a:pt x="6403" y="21772"/>
                  </a:lnTo>
                  <a:cubicBezTo>
                    <a:pt x="6576" y="22240"/>
                    <a:pt x="6781" y="22681"/>
                    <a:pt x="6986" y="23050"/>
                  </a:cubicBezTo>
                  <a:lnTo>
                    <a:pt x="7108" y="23331"/>
                  </a:lnTo>
                  <a:cubicBezTo>
                    <a:pt x="7418" y="23912"/>
                    <a:pt x="7690" y="24503"/>
                    <a:pt x="8008" y="25122"/>
                  </a:cubicBezTo>
                  <a:lnTo>
                    <a:pt x="8440" y="26022"/>
                  </a:lnTo>
                  <a:cubicBezTo>
                    <a:pt x="8749" y="26651"/>
                    <a:pt x="9059" y="27270"/>
                    <a:pt x="9378" y="27898"/>
                  </a:cubicBezTo>
                  <a:cubicBezTo>
                    <a:pt x="9921" y="29070"/>
                    <a:pt x="10503" y="30242"/>
                    <a:pt x="11094" y="31377"/>
                  </a:cubicBezTo>
                  <a:cubicBezTo>
                    <a:pt x="11291" y="31724"/>
                    <a:pt x="11487" y="32155"/>
                    <a:pt x="11797" y="32549"/>
                  </a:cubicBezTo>
                  <a:cubicBezTo>
                    <a:pt x="12106" y="32896"/>
                    <a:pt x="12500" y="33215"/>
                    <a:pt x="13082" y="33327"/>
                  </a:cubicBezTo>
                  <a:cubicBezTo>
                    <a:pt x="13204" y="33365"/>
                    <a:pt x="13316" y="33365"/>
                    <a:pt x="13438" y="33365"/>
                  </a:cubicBezTo>
                  <a:cubicBezTo>
                    <a:pt x="13944" y="33365"/>
                    <a:pt x="14338" y="33177"/>
                    <a:pt x="14685" y="32859"/>
                  </a:cubicBezTo>
                  <a:cubicBezTo>
                    <a:pt x="15004" y="32549"/>
                    <a:pt x="15192" y="32155"/>
                    <a:pt x="15313" y="31724"/>
                  </a:cubicBezTo>
                  <a:cubicBezTo>
                    <a:pt x="15510" y="31021"/>
                    <a:pt x="15548" y="30280"/>
                    <a:pt x="15623" y="29576"/>
                  </a:cubicBezTo>
                  <a:cubicBezTo>
                    <a:pt x="15623" y="29342"/>
                    <a:pt x="15660" y="29108"/>
                    <a:pt x="15660" y="28873"/>
                  </a:cubicBezTo>
                  <a:cubicBezTo>
                    <a:pt x="15782" y="27935"/>
                    <a:pt x="15857" y="26960"/>
                    <a:pt x="15895" y="26022"/>
                  </a:cubicBezTo>
                  <a:cubicBezTo>
                    <a:pt x="16016" y="24627"/>
                    <a:pt x="16128" y="23194"/>
                    <a:pt x="16175" y="21725"/>
                  </a:cubicBezTo>
                  <a:lnTo>
                    <a:pt x="16175" y="21725"/>
                  </a:lnTo>
                  <a:cubicBezTo>
                    <a:pt x="16569" y="21522"/>
                    <a:pt x="16895" y="21191"/>
                    <a:pt x="17114" y="20752"/>
                  </a:cubicBezTo>
                  <a:cubicBezTo>
                    <a:pt x="17386" y="20283"/>
                    <a:pt x="17498" y="19815"/>
                    <a:pt x="17498" y="19299"/>
                  </a:cubicBezTo>
                  <a:cubicBezTo>
                    <a:pt x="17498" y="19164"/>
                    <a:pt x="17468" y="18992"/>
                    <a:pt x="17462" y="18843"/>
                  </a:cubicBezTo>
                  <a:lnTo>
                    <a:pt x="17462" y="18843"/>
                  </a:lnTo>
                  <a:cubicBezTo>
                    <a:pt x="18579" y="17865"/>
                    <a:pt x="19502" y="16706"/>
                    <a:pt x="20040" y="15473"/>
                  </a:cubicBezTo>
                  <a:cubicBezTo>
                    <a:pt x="20349" y="14769"/>
                    <a:pt x="20509" y="14141"/>
                    <a:pt x="20509" y="13560"/>
                  </a:cubicBezTo>
                  <a:cubicBezTo>
                    <a:pt x="20509" y="12913"/>
                    <a:pt x="20323" y="12346"/>
                    <a:pt x="19960" y="11919"/>
                  </a:cubicBezTo>
                  <a:lnTo>
                    <a:pt x="19965" y="11919"/>
                  </a:lnTo>
                  <a:cubicBezTo>
                    <a:pt x="20002" y="11450"/>
                    <a:pt x="20040" y="11019"/>
                    <a:pt x="20040" y="10587"/>
                  </a:cubicBezTo>
                  <a:cubicBezTo>
                    <a:pt x="20040" y="10156"/>
                    <a:pt x="20002" y="9771"/>
                    <a:pt x="19965" y="9377"/>
                  </a:cubicBezTo>
                  <a:cubicBezTo>
                    <a:pt x="19768" y="7774"/>
                    <a:pt x="19177" y="6255"/>
                    <a:pt x="18361" y="5083"/>
                  </a:cubicBezTo>
                  <a:cubicBezTo>
                    <a:pt x="17770" y="4295"/>
                    <a:pt x="17030" y="3751"/>
                    <a:pt x="16289" y="3207"/>
                  </a:cubicBezTo>
                  <a:cubicBezTo>
                    <a:pt x="15548" y="2701"/>
                    <a:pt x="14770" y="2269"/>
                    <a:pt x="13907" y="2035"/>
                  </a:cubicBezTo>
                  <a:cubicBezTo>
                    <a:pt x="12932" y="1679"/>
                    <a:pt x="11797" y="1529"/>
                    <a:pt x="10625" y="1529"/>
                  </a:cubicBezTo>
                  <a:cubicBezTo>
                    <a:pt x="10405" y="1529"/>
                    <a:pt x="10153" y="1529"/>
                    <a:pt x="9930" y="1559"/>
                  </a:cubicBezTo>
                  <a:lnTo>
                    <a:pt x="9930" y="1559"/>
                  </a:lnTo>
                  <a:cubicBezTo>
                    <a:pt x="9294" y="609"/>
                    <a:pt x="8102" y="0"/>
                    <a:pt x="68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422463" y="2236155"/>
              <a:ext cx="1617489" cy="1665246"/>
            </a:xfrm>
            <a:custGeom>
              <a:avLst/>
              <a:gdLst/>
              <a:ahLst/>
              <a:cxnLst/>
              <a:rect l="l" t="t" r="r" b="b"/>
              <a:pathLst>
                <a:path w="18831" h="19387" extrusionOk="0">
                  <a:moveTo>
                    <a:pt x="8969" y="0"/>
                  </a:moveTo>
                  <a:cubicBezTo>
                    <a:pt x="7297" y="0"/>
                    <a:pt x="4946" y="1018"/>
                    <a:pt x="3592" y="2012"/>
                  </a:cubicBezTo>
                  <a:cubicBezTo>
                    <a:pt x="2186" y="3109"/>
                    <a:pt x="545" y="4938"/>
                    <a:pt x="273" y="7798"/>
                  </a:cubicBezTo>
                  <a:cubicBezTo>
                    <a:pt x="1" y="10648"/>
                    <a:pt x="1445" y="13068"/>
                    <a:pt x="1445" y="13068"/>
                  </a:cubicBezTo>
                  <a:cubicBezTo>
                    <a:pt x="1445" y="13068"/>
                    <a:pt x="939" y="13537"/>
                    <a:pt x="817" y="14277"/>
                  </a:cubicBezTo>
                  <a:cubicBezTo>
                    <a:pt x="667" y="15065"/>
                    <a:pt x="1286" y="15647"/>
                    <a:pt x="1792" y="16040"/>
                  </a:cubicBezTo>
                  <a:cubicBezTo>
                    <a:pt x="1975" y="16176"/>
                    <a:pt x="2129" y="16217"/>
                    <a:pt x="2249" y="16217"/>
                  </a:cubicBezTo>
                  <a:cubicBezTo>
                    <a:pt x="2437" y="16217"/>
                    <a:pt x="2542" y="16115"/>
                    <a:pt x="2542" y="16115"/>
                  </a:cubicBezTo>
                  <a:lnTo>
                    <a:pt x="2617" y="17597"/>
                  </a:lnTo>
                  <a:cubicBezTo>
                    <a:pt x="2617" y="17597"/>
                    <a:pt x="2777" y="18028"/>
                    <a:pt x="2889" y="18657"/>
                  </a:cubicBezTo>
                  <a:cubicBezTo>
                    <a:pt x="3049" y="19285"/>
                    <a:pt x="3433" y="19285"/>
                    <a:pt x="3789" y="19360"/>
                  </a:cubicBezTo>
                  <a:cubicBezTo>
                    <a:pt x="3868" y="19377"/>
                    <a:pt x="3927" y="19386"/>
                    <a:pt x="3977" y="19386"/>
                  </a:cubicBezTo>
                  <a:cubicBezTo>
                    <a:pt x="4147" y="19386"/>
                    <a:pt x="4214" y="19279"/>
                    <a:pt x="4605" y="19004"/>
                  </a:cubicBezTo>
                  <a:cubicBezTo>
                    <a:pt x="5159" y="18657"/>
                    <a:pt x="4765" y="17682"/>
                    <a:pt x="4765" y="17681"/>
                  </a:cubicBezTo>
                  <a:lnTo>
                    <a:pt x="4765" y="17681"/>
                  </a:lnTo>
                  <a:lnTo>
                    <a:pt x="5740" y="17794"/>
                  </a:lnTo>
                  <a:lnTo>
                    <a:pt x="6528" y="17756"/>
                  </a:lnTo>
                  <a:lnTo>
                    <a:pt x="7184" y="17560"/>
                  </a:lnTo>
                  <a:cubicBezTo>
                    <a:pt x="7184" y="17560"/>
                    <a:pt x="9346" y="17687"/>
                    <a:pt x="10587" y="17687"/>
                  </a:cubicBezTo>
                  <a:cubicBezTo>
                    <a:pt x="10733" y="17687"/>
                    <a:pt x="10866" y="17685"/>
                    <a:pt x="10982" y="17681"/>
                  </a:cubicBezTo>
                  <a:cubicBezTo>
                    <a:pt x="12070" y="17597"/>
                    <a:pt x="14339" y="16781"/>
                    <a:pt x="14339" y="16781"/>
                  </a:cubicBezTo>
                  <a:lnTo>
                    <a:pt x="14573" y="18497"/>
                  </a:lnTo>
                  <a:lnTo>
                    <a:pt x="14967" y="18460"/>
                  </a:lnTo>
                  <a:cubicBezTo>
                    <a:pt x="14967" y="18460"/>
                    <a:pt x="15436" y="18066"/>
                    <a:pt x="15708" y="17363"/>
                  </a:cubicBezTo>
                  <a:cubicBezTo>
                    <a:pt x="15943" y="16622"/>
                    <a:pt x="15783" y="15881"/>
                    <a:pt x="15783" y="15881"/>
                  </a:cubicBezTo>
                  <a:lnTo>
                    <a:pt x="16758" y="15065"/>
                  </a:lnTo>
                  <a:cubicBezTo>
                    <a:pt x="17734" y="14202"/>
                    <a:pt x="18671" y="12289"/>
                    <a:pt x="18756" y="11314"/>
                  </a:cubicBezTo>
                  <a:cubicBezTo>
                    <a:pt x="18831" y="10330"/>
                    <a:pt x="18128" y="9983"/>
                    <a:pt x="18128" y="9983"/>
                  </a:cubicBezTo>
                  <a:cubicBezTo>
                    <a:pt x="18128" y="9983"/>
                    <a:pt x="18400" y="9242"/>
                    <a:pt x="18287" y="7404"/>
                  </a:cubicBezTo>
                  <a:cubicBezTo>
                    <a:pt x="18128" y="5566"/>
                    <a:pt x="17499" y="3297"/>
                    <a:pt x="15511" y="1890"/>
                  </a:cubicBezTo>
                  <a:cubicBezTo>
                    <a:pt x="13514" y="483"/>
                    <a:pt x="10982" y="211"/>
                    <a:pt x="9294" y="14"/>
                  </a:cubicBezTo>
                  <a:cubicBezTo>
                    <a:pt x="9189" y="5"/>
                    <a:pt x="9080" y="0"/>
                    <a:pt x="8969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952529" y="3677579"/>
              <a:ext cx="718512" cy="1114659"/>
            </a:xfrm>
            <a:custGeom>
              <a:avLst/>
              <a:gdLst/>
              <a:ahLst/>
              <a:cxnLst/>
              <a:rect l="l" t="t" r="r" b="b"/>
              <a:pathLst>
                <a:path w="8365" h="12977" extrusionOk="0">
                  <a:moveTo>
                    <a:pt x="8168" y="0"/>
                  </a:moveTo>
                  <a:cubicBezTo>
                    <a:pt x="8168" y="0"/>
                    <a:pt x="6527" y="629"/>
                    <a:pt x="5983" y="666"/>
                  </a:cubicBezTo>
                  <a:cubicBezTo>
                    <a:pt x="5392" y="704"/>
                    <a:pt x="3554" y="975"/>
                    <a:pt x="3048" y="975"/>
                  </a:cubicBezTo>
                  <a:cubicBezTo>
                    <a:pt x="2504" y="975"/>
                    <a:pt x="1013" y="779"/>
                    <a:pt x="1013" y="779"/>
                  </a:cubicBezTo>
                  <a:cubicBezTo>
                    <a:pt x="1013" y="779"/>
                    <a:pt x="0" y="1135"/>
                    <a:pt x="235" y="1679"/>
                  </a:cubicBezTo>
                  <a:cubicBezTo>
                    <a:pt x="235" y="1679"/>
                    <a:pt x="2382" y="5899"/>
                    <a:pt x="2935" y="7268"/>
                  </a:cubicBezTo>
                  <a:cubicBezTo>
                    <a:pt x="3517" y="8674"/>
                    <a:pt x="4764" y="10859"/>
                    <a:pt x="5317" y="11919"/>
                  </a:cubicBezTo>
                  <a:cubicBezTo>
                    <a:pt x="5765" y="12814"/>
                    <a:pt x="6183" y="12976"/>
                    <a:pt x="6623" y="12976"/>
                  </a:cubicBezTo>
                  <a:cubicBezTo>
                    <a:pt x="6681" y="12976"/>
                    <a:pt x="6740" y="12974"/>
                    <a:pt x="6799" y="12969"/>
                  </a:cubicBezTo>
                  <a:cubicBezTo>
                    <a:pt x="7343" y="12932"/>
                    <a:pt x="7465" y="12425"/>
                    <a:pt x="7624" y="10822"/>
                  </a:cubicBezTo>
                  <a:cubicBezTo>
                    <a:pt x="7737" y="9218"/>
                    <a:pt x="8093" y="3517"/>
                    <a:pt x="8243" y="2185"/>
                  </a:cubicBezTo>
                  <a:cubicBezTo>
                    <a:pt x="8365" y="816"/>
                    <a:pt x="8168" y="0"/>
                    <a:pt x="8168" y="0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768024" y="2115042"/>
              <a:ext cx="396405" cy="387988"/>
            </a:xfrm>
            <a:custGeom>
              <a:avLst/>
              <a:gdLst/>
              <a:ahLst/>
              <a:cxnLst/>
              <a:rect l="l" t="t" r="r" b="b"/>
              <a:pathLst>
                <a:path w="4615" h="4517" extrusionOk="0">
                  <a:moveTo>
                    <a:pt x="2369" y="1"/>
                  </a:moveTo>
                  <a:cubicBezTo>
                    <a:pt x="2169" y="1"/>
                    <a:pt x="1952" y="21"/>
                    <a:pt x="1717" y="65"/>
                  </a:cubicBezTo>
                  <a:cubicBezTo>
                    <a:pt x="817" y="215"/>
                    <a:pt x="348" y="956"/>
                    <a:pt x="160" y="1940"/>
                  </a:cubicBezTo>
                  <a:cubicBezTo>
                    <a:pt x="1" y="2915"/>
                    <a:pt x="817" y="3694"/>
                    <a:pt x="1679" y="4285"/>
                  </a:cubicBezTo>
                  <a:cubicBezTo>
                    <a:pt x="1913" y="4449"/>
                    <a:pt x="2168" y="4517"/>
                    <a:pt x="2422" y="4517"/>
                  </a:cubicBezTo>
                  <a:cubicBezTo>
                    <a:pt x="3065" y="4517"/>
                    <a:pt x="3704" y="4084"/>
                    <a:pt x="3986" y="3694"/>
                  </a:cubicBezTo>
                  <a:cubicBezTo>
                    <a:pt x="4380" y="3187"/>
                    <a:pt x="4615" y="2484"/>
                    <a:pt x="4615" y="2015"/>
                  </a:cubicBezTo>
                  <a:cubicBezTo>
                    <a:pt x="4615" y="1560"/>
                    <a:pt x="4138" y="1"/>
                    <a:pt x="2369" y="1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831673" y="2197072"/>
              <a:ext cx="195068" cy="171618"/>
            </a:xfrm>
            <a:custGeom>
              <a:avLst/>
              <a:gdLst/>
              <a:ahLst/>
              <a:cxnLst/>
              <a:rect l="l" t="t" r="r" b="b"/>
              <a:pathLst>
                <a:path w="2271" h="1998" extrusionOk="0">
                  <a:moveTo>
                    <a:pt x="1876" y="1"/>
                  </a:moveTo>
                  <a:cubicBezTo>
                    <a:pt x="1445" y="1"/>
                    <a:pt x="1210" y="357"/>
                    <a:pt x="1135" y="704"/>
                  </a:cubicBezTo>
                  <a:cubicBezTo>
                    <a:pt x="1135" y="704"/>
                    <a:pt x="768" y="389"/>
                    <a:pt x="480" y="389"/>
                  </a:cubicBezTo>
                  <a:cubicBezTo>
                    <a:pt x="402" y="389"/>
                    <a:pt x="330" y="412"/>
                    <a:pt x="273" y="469"/>
                  </a:cubicBezTo>
                  <a:cubicBezTo>
                    <a:pt x="1" y="751"/>
                    <a:pt x="629" y="1370"/>
                    <a:pt x="976" y="1688"/>
                  </a:cubicBezTo>
                  <a:lnTo>
                    <a:pt x="1332" y="1998"/>
                  </a:lnTo>
                  <a:cubicBezTo>
                    <a:pt x="1332" y="1998"/>
                    <a:pt x="2073" y="1370"/>
                    <a:pt x="2111" y="826"/>
                  </a:cubicBezTo>
                  <a:cubicBezTo>
                    <a:pt x="2186" y="319"/>
                    <a:pt x="2270" y="1"/>
                    <a:pt x="1876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747924" y="2692779"/>
              <a:ext cx="969840" cy="620763"/>
            </a:xfrm>
            <a:custGeom>
              <a:avLst/>
              <a:gdLst/>
              <a:ahLst/>
              <a:cxnLst/>
              <a:rect l="l" t="t" r="r" b="b"/>
              <a:pathLst>
                <a:path w="11291" h="7227" extrusionOk="0">
                  <a:moveTo>
                    <a:pt x="6339" y="0"/>
                  </a:moveTo>
                  <a:cubicBezTo>
                    <a:pt x="6227" y="0"/>
                    <a:pt x="6120" y="5"/>
                    <a:pt x="6021" y="15"/>
                  </a:cubicBezTo>
                  <a:cubicBezTo>
                    <a:pt x="4961" y="90"/>
                    <a:pt x="3245" y="522"/>
                    <a:pt x="2035" y="1853"/>
                  </a:cubicBezTo>
                  <a:cubicBezTo>
                    <a:pt x="816" y="3185"/>
                    <a:pt x="0" y="4742"/>
                    <a:pt x="113" y="4742"/>
                  </a:cubicBezTo>
                  <a:cubicBezTo>
                    <a:pt x="666" y="4826"/>
                    <a:pt x="1013" y="5998"/>
                    <a:pt x="1013" y="5998"/>
                  </a:cubicBezTo>
                  <a:cubicBezTo>
                    <a:pt x="1013" y="5998"/>
                    <a:pt x="3592" y="7170"/>
                    <a:pt x="4183" y="7208"/>
                  </a:cubicBezTo>
                  <a:cubicBezTo>
                    <a:pt x="4310" y="7216"/>
                    <a:pt x="4505" y="7226"/>
                    <a:pt x="4748" y="7226"/>
                  </a:cubicBezTo>
                  <a:cubicBezTo>
                    <a:pt x="5616" y="7226"/>
                    <a:pt x="7094" y="7099"/>
                    <a:pt x="8281" y="6308"/>
                  </a:cubicBezTo>
                  <a:cubicBezTo>
                    <a:pt x="9847" y="5295"/>
                    <a:pt x="11291" y="2360"/>
                    <a:pt x="11291" y="2360"/>
                  </a:cubicBezTo>
                  <a:cubicBezTo>
                    <a:pt x="11291" y="2360"/>
                    <a:pt x="10156" y="1150"/>
                    <a:pt x="9650" y="794"/>
                  </a:cubicBezTo>
                  <a:cubicBezTo>
                    <a:pt x="9155" y="478"/>
                    <a:pt x="7460" y="0"/>
                    <a:pt x="6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915422" y="2683932"/>
              <a:ext cx="627549" cy="596025"/>
            </a:xfrm>
            <a:custGeom>
              <a:avLst/>
              <a:gdLst/>
              <a:ahLst/>
              <a:cxnLst/>
              <a:rect l="l" t="t" r="r" b="b"/>
              <a:pathLst>
                <a:path w="7306" h="6939" extrusionOk="0">
                  <a:moveTo>
                    <a:pt x="4303" y="1"/>
                  </a:moveTo>
                  <a:cubicBezTo>
                    <a:pt x="3775" y="1"/>
                    <a:pt x="3148" y="46"/>
                    <a:pt x="2505" y="193"/>
                  </a:cubicBezTo>
                  <a:cubicBezTo>
                    <a:pt x="789" y="587"/>
                    <a:pt x="273" y="1647"/>
                    <a:pt x="273" y="1647"/>
                  </a:cubicBezTo>
                  <a:cubicBezTo>
                    <a:pt x="273" y="1647"/>
                    <a:pt x="85" y="2303"/>
                    <a:pt x="38" y="2894"/>
                  </a:cubicBezTo>
                  <a:cubicBezTo>
                    <a:pt x="1" y="3476"/>
                    <a:pt x="235" y="4610"/>
                    <a:pt x="554" y="5351"/>
                  </a:cubicBezTo>
                  <a:cubicBezTo>
                    <a:pt x="826" y="6054"/>
                    <a:pt x="2233" y="6645"/>
                    <a:pt x="2852" y="6805"/>
                  </a:cubicBezTo>
                  <a:cubicBezTo>
                    <a:pt x="3104" y="6880"/>
                    <a:pt x="3533" y="6939"/>
                    <a:pt x="3998" y="6939"/>
                  </a:cubicBezTo>
                  <a:cubicBezTo>
                    <a:pt x="4690" y="6939"/>
                    <a:pt x="5464" y="6809"/>
                    <a:pt x="5862" y="6411"/>
                  </a:cubicBezTo>
                  <a:cubicBezTo>
                    <a:pt x="6528" y="5745"/>
                    <a:pt x="7072" y="5117"/>
                    <a:pt x="7193" y="3476"/>
                  </a:cubicBezTo>
                  <a:cubicBezTo>
                    <a:pt x="7306" y="1834"/>
                    <a:pt x="6331" y="512"/>
                    <a:pt x="6331" y="512"/>
                  </a:cubicBezTo>
                  <a:lnTo>
                    <a:pt x="5749" y="118"/>
                  </a:lnTo>
                  <a:cubicBezTo>
                    <a:pt x="5749" y="118"/>
                    <a:pt x="5153" y="1"/>
                    <a:pt x="4303" y="1"/>
                  </a:cubicBez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1050880" y="2810629"/>
              <a:ext cx="338255" cy="336966"/>
            </a:xfrm>
            <a:custGeom>
              <a:avLst/>
              <a:gdLst/>
              <a:ahLst/>
              <a:cxnLst/>
              <a:rect l="l" t="t" r="r" b="b"/>
              <a:pathLst>
                <a:path w="3938" h="3923" extrusionOk="0">
                  <a:moveTo>
                    <a:pt x="3317" y="1"/>
                  </a:moveTo>
                  <a:cubicBezTo>
                    <a:pt x="3252" y="1"/>
                    <a:pt x="3173" y="17"/>
                    <a:pt x="3075" y="50"/>
                  </a:cubicBezTo>
                  <a:cubicBezTo>
                    <a:pt x="2644" y="172"/>
                    <a:pt x="2259" y="791"/>
                    <a:pt x="2259" y="791"/>
                  </a:cubicBezTo>
                  <a:lnTo>
                    <a:pt x="2025" y="1729"/>
                  </a:lnTo>
                  <a:cubicBezTo>
                    <a:pt x="2025" y="1729"/>
                    <a:pt x="1790" y="1110"/>
                    <a:pt x="1003" y="1063"/>
                  </a:cubicBezTo>
                  <a:cubicBezTo>
                    <a:pt x="984" y="1062"/>
                    <a:pt x="965" y="1061"/>
                    <a:pt x="947" y="1061"/>
                  </a:cubicBezTo>
                  <a:cubicBezTo>
                    <a:pt x="178" y="1061"/>
                    <a:pt x="1" y="1826"/>
                    <a:pt x="459" y="2357"/>
                  </a:cubicBezTo>
                  <a:cubicBezTo>
                    <a:pt x="965" y="2901"/>
                    <a:pt x="2606" y="3923"/>
                    <a:pt x="2606" y="3923"/>
                  </a:cubicBezTo>
                  <a:cubicBezTo>
                    <a:pt x="2606" y="3923"/>
                    <a:pt x="3272" y="3407"/>
                    <a:pt x="3582" y="2469"/>
                  </a:cubicBezTo>
                  <a:cubicBezTo>
                    <a:pt x="3900" y="1579"/>
                    <a:pt x="3938" y="1110"/>
                    <a:pt x="3741" y="641"/>
                  </a:cubicBezTo>
                  <a:cubicBezTo>
                    <a:pt x="3615" y="233"/>
                    <a:pt x="3565" y="1"/>
                    <a:pt x="3317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281168" y="2489463"/>
              <a:ext cx="87871" cy="184502"/>
            </a:xfrm>
            <a:custGeom>
              <a:avLst/>
              <a:gdLst/>
              <a:ahLst/>
              <a:cxnLst/>
              <a:rect l="l" t="t" r="r" b="b"/>
              <a:pathLst>
                <a:path w="1023" h="2148" extrusionOk="0">
                  <a:moveTo>
                    <a:pt x="1022" y="1"/>
                  </a:moveTo>
                  <a:lnTo>
                    <a:pt x="0" y="1951"/>
                  </a:lnTo>
                  <a:lnTo>
                    <a:pt x="826" y="2148"/>
                  </a:lnTo>
                  <a:lnTo>
                    <a:pt x="1022" y="938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409239" y="2483021"/>
              <a:ext cx="174023" cy="234493"/>
            </a:xfrm>
            <a:custGeom>
              <a:avLst/>
              <a:gdLst/>
              <a:ahLst/>
              <a:cxnLst/>
              <a:rect l="l" t="t" r="r" b="b"/>
              <a:pathLst>
                <a:path w="2026" h="2730" extrusionOk="0">
                  <a:moveTo>
                    <a:pt x="0" y="2457"/>
                  </a:moveTo>
                  <a:cubicBezTo>
                    <a:pt x="3" y="2458"/>
                    <a:pt x="5" y="2459"/>
                    <a:pt x="8" y="2459"/>
                  </a:cubicBezTo>
                  <a:lnTo>
                    <a:pt x="8" y="2459"/>
                  </a:lnTo>
                  <a:lnTo>
                    <a:pt x="0" y="2457"/>
                  </a:lnTo>
                  <a:close/>
                  <a:moveTo>
                    <a:pt x="2026" y="1"/>
                  </a:moveTo>
                  <a:lnTo>
                    <a:pt x="1444" y="1285"/>
                  </a:lnTo>
                  <a:cubicBezTo>
                    <a:pt x="1444" y="1285"/>
                    <a:pt x="304" y="2461"/>
                    <a:pt x="23" y="2461"/>
                  </a:cubicBezTo>
                  <a:cubicBezTo>
                    <a:pt x="18" y="2461"/>
                    <a:pt x="13" y="2460"/>
                    <a:pt x="8" y="2459"/>
                  </a:cubicBezTo>
                  <a:lnTo>
                    <a:pt x="8" y="2459"/>
                  </a:lnTo>
                  <a:lnTo>
                    <a:pt x="1088" y="2729"/>
                  </a:lnTo>
                  <a:lnTo>
                    <a:pt x="1791" y="1679"/>
                  </a:lnTo>
                  <a:lnTo>
                    <a:pt x="2026" y="1"/>
                  </a:ln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1613844" y="2492727"/>
              <a:ext cx="141040" cy="328720"/>
            </a:xfrm>
            <a:custGeom>
              <a:avLst/>
              <a:gdLst/>
              <a:ahLst/>
              <a:cxnLst/>
              <a:rect l="l" t="t" r="r" b="b"/>
              <a:pathLst>
                <a:path w="1642" h="3827" extrusionOk="0">
                  <a:moveTo>
                    <a:pt x="1604" y="0"/>
                  </a:moveTo>
                  <a:lnTo>
                    <a:pt x="1050" y="2035"/>
                  </a:lnTo>
                  <a:lnTo>
                    <a:pt x="0" y="3320"/>
                  </a:lnTo>
                  <a:lnTo>
                    <a:pt x="432" y="3826"/>
                  </a:lnTo>
                  <a:lnTo>
                    <a:pt x="1097" y="3010"/>
                  </a:lnTo>
                  <a:lnTo>
                    <a:pt x="1641" y="1482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1697593" y="2760895"/>
              <a:ext cx="134597" cy="134597"/>
            </a:xfrm>
            <a:custGeom>
              <a:avLst/>
              <a:gdLst/>
              <a:ahLst/>
              <a:cxnLst/>
              <a:rect l="l" t="t" r="r" b="b"/>
              <a:pathLst>
                <a:path w="1567" h="1567" extrusionOk="0">
                  <a:moveTo>
                    <a:pt x="1566" y="1"/>
                  </a:moveTo>
                  <a:lnTo>
                    <a:pt x="1295" y="320"/>
                  </a:lnTo>
                  <a:lnTo>
                    <a:pt x="0" y="1060"/>
                  </a:lnTo>
                  <a:lnTo>
                    <a:pt x="235" y="1567"/>
                  </a:lnTo>
                  <a:lnTo>
                    <a:pt x="1210" y="1023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5DB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287950" y="2368693"/>
              <a:ext cx="520438" cy="1087602"/>
            </a:xfrm>
            <a:custGeom>
              <a:avLst/>
              <a:gdLst/>
              <a:ahLst/>
              <a:cxnLst/>
              <a:rect l="l" t="t" r="r" b="b"/>
              <a:pathLst>
                <a:path w="6059" h="12662" extrusionOk="0">
                  <a:moveTo>
                    <a:pt x="5647" y="0"/>
                  </a:moveTo>
                  <a:cubicBezTo>
                    <a:pt x="5604" y="0"/>
                    <a:pt x="5559" y="12"/>
                    <a:pt x="5515" y="37"/>
                  </a:cubicBezTo>
                  <a:cubicBezTo>
                    <a:pt x="1567" y="2738"/>
                    <a:pt x="1" y="9105"/>
                    <a:pt x="3752" y="12622"/>
                  </a:cubicBezTo>
                  <a:cubicBezTo>
                    <a:pt x="3782" y="12650"/>
                    <a:pt x="3814" y="12662"/>
                    <a:pt x="3843" y="12662"/>
                  </a:cubicBezTo>
                  <a:cubicBezTo>
                    <a:pt x="3932" y="12662"/>
                    <a:pt x="3996" y="12554"/>
                    <a:pt x="3911" y="12463"/>
                  </a:cubicBezTo>
                  <a:cubicBezTo>
                    <a:pt x="2467" y="10709"/>
                    <a:pt x="1801" y="8243"/>
                    <a:pt x="2233" y="5973"/>
                  </a:cubicBezTo>
                  <a:cubicBezTo>
                    <a:pt x="2655" y="3676"/>
                    <a:pt x="4061" y="1875"/>
                    <a:pt x="5862" y="469"/>
                  </a:cubicBezTo>
                  <a:cubicBezTo>
                    <a:pt x="6058" y="304"/>
                    <a:pt x="5873" y="0"/>
                    <a:pt x="564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62749" y="3353664"/>
              <a:ext cx="181324" cy="283539"/>
            </a:xfrm>
            <a:custGeom>
              <a:avLst/>
              <a:gdLst/>
              <a:ahLst/>
              <a:cxnLst/>
              <a:rect l="l" t="t" r="r" b="b"/>
              <a:pathLst>
                <a:path w="2111" h="3301" extrusionOk="0">
                  <a:moveTo>
                    <a:pt x="848" y="0"/>
                  </a:moveTo>
                  <a:cubicBezTo>
                    <a:pt x="825" y="0"/>
                    <a:pt x="802" y="6"/>
                    <a:pt x="779" y="20"/>
                  </a:cubicBezTo>
                  <a:cubicBezTo>
                    <a:pt x="76" y="489"/>
                    <a:pt x="1" y="1464"/>
                    <a:pt x="273" y="2205"/>
                  </a:cubicBezTo>
                  <a:cubicBezTo>
                    <a:pt x="438" y="2700"/>
                    <a:pt x="1037" y="3300"/>
                    <a:pt x="1618" y="3300"/>
                  </a:cubicBezTo>
                  <a:cubicBezTo>
                    <a:pt x="1731" y="3300"/>
                    <a:pt x="1843" y="3278"/>
                    <a:pt x="1951" y="3227"/>
                  </a:cubicBezTo>
                  <a:cubicBezTo>
                    <a:pt x="2111" y="3143"/>
                    <a:pt x="2073" y="2909"/>
                    <a:pt x="1914" y="2871"/>
                  </a:cubicBezTo>
                  <a:cubicBezTo>
                    <a:pt x="1679" y="2796"/>
                    <a:pt x="1445" y="2834"/>
                    <a:pt x="1210" y="2674"/>
                  </a:cubicBezTo>
                  <a:cubicBezTo>
                    <a:pt x="901" y="2524"/>
                    <a:pt x="704" y="2243"/>
                    <a:pt x="620" y="1896"/>
                  </a:cubicBezTo>
                  <a:cubicBezTo>
                    <a:pt x="470" y="1305"/>
                    <a:pt x="620" y="686"/>
                    <a:pt x="976" y="217"/>
                  </a:cubicBezTo>
                  <a:cubicBezTo>
                    <a:pt x="1037" y="118"/>
                    <a:pt x="949" y="0"/>
                    <a:pt x="84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613411" y="3499945"/>
              <a:ext cx="255452" cy="416763"/>
            </a:xfrm>
            <a:custGeom>
              <a:avLst/>
              <a:gdLst/>
              <a:ahLst/>
              <a:cxnLst/>
              <a:rect l="l" t="t" r="r" b="b"/>
              <a:pathLst>
                <a:path w="2974" h="4852" extrusionOk="0">
                  <a:moveTo>
                    <a:pt x="533" y="0"/>
                  </a:moveTo>
                  <a:cubicBezTo>
                    <a:pt x="495" y="0"/>
                    <a:pt x="457" y="21"/>
                    <a:pt x="432" y="71"/>
                  </a:cubicBezTo>
                  <a:cubicBezTo>
                    <a:pt x="38" y="774"/>
                    <a:pt x="0" y="1562"/>
                    <a:pt x="197" y="2303"/>
                  </a:cubicBezTo>
                  <a:cubicBezTo>
                    <a:pt x="319" y="2809"/>
                    <a:pt x="507" y="3240"/>
                    <a:pt x="554" y="3747"/>
                  </a:cubicBezTo>
                  <a:cubicBezTo>
                    <a:pt x="591" y="4103"/>
                    <a:pt x="591" y="4375"/>
                    <a:pt x="901" y="4610"/>
                  </a:cubicBezTo>
                  <a:cubicBezTo>
                    <a:pt x="1105" y="4774"/>
                    <a:pt x="1361" y="4852"/>
                    <a:pt x="1625" y="4852"/>
                  </a:cubicBezTo>
                  <a:cubicBezTo>
                    <a:pt x="1918" y="4852"/>
                    <a:pt x="2220" y="4755"/>
                    <a:pt x="2467" y="4572"/>
                  </a:cubicBezTo>
                  <a:cubicBezTo>
                    <a:pt x="2973" y="4178"/>
                    <a:pt x="2898" y="3437"/>
                    <a:pt x="2617" y="2884"/>
                  </a:cubicBezTo>
                  <a:cubicBezTo>
                    <a:pt x="2582" y="2833"/>
                    <a:pt x="2515" y="2805"/>
                    <a:pt x="2448" y="2805"/>
                  </a:cubicBezTo>
                  <a:cubicBezTo>
                    <a:pt x="2369" y="2805"/>
                    <a:pt x="2290" y="2844"/>
                    <a:pt x="2270" y="2931"/>
                  </a:cubicBezTo>
                  <a:cubicBezTo>
                    <a:pt x="2195" y="3400"/>
                    <a:pt x="2617" y="3944"/>
                    <a:pt x="2073" y="4291"/>
                  </a:cubicBezTo>
                  <a:cubicBezTo>
                    <a:pt x="1946" y="4369"/>
                    <a:pt x="1804" y="4397"/>
                    <a:pt x="1656" y="4397"/>
                  </a:cubicBezTo>
                  <a:cubicBezTo>
                    <a:pt x="1574" y="4397"/>
                    <a:pt x="1491" y="4388"/>
                    <a:pt x="1407" y="4375"/>
                  </a:cubicBezTo>
                  <a:cubicBezTo>
                    <a:pt x="1023" y="4253"/>
                    <a:pt x="1023" y="3906"/>
                    <a:pt x="976" y="3550"/>
                  </a:cubicBezTo>
                  <a:cubicBezTo>
                    <a:pt x="901" y="3006"/>
                    <a:pt x="666" y="2537"/>
                    <a:pt x="591" y="1993"/>
                  </a:cubicBezTo>
                  <a:cubicBezTo>
                    <a:pt x="469" y="1402"/>
                    <a:pt x="507" y="774"/>
                    <a:pt x="666" y="193"/>
                  </a:cubicBezTo>
                  <a:cubicBezTo>
                    <a:pt x="691" y="86"/>
                    <a:pt x="611" y="0"/>
                    <a:pt x="53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758919" y="3672511"/>
              <a:ext cx="314462" cy="118106"/>
            </a:xfrm>
            <a:custGeom>
              <a:avLst/>
              <a:gdLst/>
              <a:ahLst/>
              <a:cxnLst/>
              <a:rect l="l" t="t" r="r" b="b"/>
              <a:pathLst>
                <a:path w="3661" h="1375" extrusionOk="0">
                  <a:moveTo>
                    <a:pt x="158" y="1"/>
                  </a:moveTo>
                  <a:cubicBezTo>
                    <a:pt x="78" y="1"/>
                    <a:pt x="1" y="72"/>
                    <a:pt x="32" y="172"/>
                  </a:cubicBezTo>
                  <a:cubicBezTo>
                    <a:pt x="144" y="838"/>
                    <a:pt x="885" y="1194"/>
                    <a:pt x="1513" y="1306"/>
                  </a:cubicBezTo>
                  <a:cubicBezTo>
                    <a:pt x="1710" y="1348"/>
                    <a:pt x="1952" y="1375"/>
                    <a:pt x="2205" y="1375"/>
                  </a:cubicBezTo>
                  <a:cubicBezTo>
                    <a:pt x="2701" y="1375"/>
                    <a:pt x="3238" y="1270"/>
                    <a:pt x="3548" y="959"/>
                  </a:cubicBezTo>
                  <a:cubicBezTo>
                    <a:pt x="3661" y="838"/>
                    <a:pt x="3586" y="603"/>
                    <a:pt x="3389" y="603"/>
                  </a:cubicBezTo>
                  <a:cubicBezTo>
                    <a:pt x="3155" y="641"/>
                    <a:pt x="2920" y="763"/>
                    <a:pt x="2686" y="800"/>
                  </a:cubicBezTo>
                  <a:cubicBezTo>
                    <a:pt x="2414" y="875"/>
                    <a:pt x="2095" y="875"/>
                    <a:pt x="1823" y="875"/>
                  </a:cubicBezTo>
                  <a:cubicBezTo>
                    <a:pt x="1242" y="838"/>
                    <a:pt x="538" y="603"/>
                    <a:pt x="266" y="59"/>
                  </a:cubicBezTo>
                  <a:cubicBezTo>
                    <a:pt x="238" y="19"/>
                    <a:pt x="198" y="1"/>
                    <a:pt x="15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1033100" y="3063507"/>
              <a:ext cx="1043968" cy="725297"/>
            </a:xfrm>
            <a:custGeom>
              <a:avLst/>
              <a:gdLst/>
              <a:ahLst/>
              <a:cxnLst/>
              <a:rect l="l" t="t" r="r" b="b"/>
              <a:pathLst>
                <a:path w="12154" h="8444" extrusionOk="0">
                  <a:moveTo>
                    <a:pt x="11199" y="1"/>
                  </a:moveTo>
                  <a:cubicBezTo>
                    <a:pt x="11006" y="1"/>
                    <a:pt x="10839" y="246"/>
                    <a:pt x="11019" y="426"/>
                  </a:cubicBezTo>
                  <a:cubicBezTo>
                    <a:pt x="11919" y="1326"/>
                    <a:pt x="11056" y="2892"/>
                    <a:pt x="10512" y="3745"/>
                  </a:cubicBezTo>
                  <a:cubicBezTo>
                    <a:pt x="9884" y="4767"/>
                    <a:pt x="9031" y="5668"/>
                    <a:pt x="8008" y="6324"/>
                  </a:cubicBezTo>
                  <a:cubicBezTo>
                    <a:pt x="6958" y="7027"/>
                    <a:pt x="5748" y="7496"/>
                    <a:pt x="4454" y="7778"/>
                  </a:cubicBezTo>
                  <a:cubicBezTo>
                    <a:pt x="3807" y="7899"/>
                    <a:pt x="3168" y="7942"/>
                    <a:pt x="2533" y="7942"/>
                  </a:cubicBezTo>
                  <a:cubicBezTo>
                    <a:pt x="1750" y="7942"/>
                    <a:pt x="973" y="7877"/>
                    <a:pt x="197" y="7815"/>
                  </a:cubicBezTo>
                  <a:cubicBezTo>
                    <a:pt x="0" y="7815"/>
                    <a:pt x="0" y="8087"/>
                    <a:pt x="159" y="8124"/>
                  </a:cubicBezTo>
                  <a:cubicBezTo>
                    <a:pt x="903" y="8343"/>
                    <a:pt x="1689" y="8444"/>
                    <a:pt x="2486" y="8444"/>
                  </a:cubicBezTo>
                  <a:cubicBezTo>
                    <a:pt x="4111" y="8444"/>
                    <a:pt x="5776" y="8026"/>
                    <a:pt x="7193" y="7346"/>
                  </a:cubicBezTo>
                  <a:cubicBezTo>
                    <a:pt x="9031" y="6446"/>
                    <a:pt x="10625" y="4880"/>
                    <a:pt x="11487" y="2967"/>
                  </a:cubicBezTo>
                  <a:cubicBezTo>
                    <a:pt x="11881" y="2067"/>
                    <a:pt x="12153" y="857"/>
                    <a:pt x="11375" y="79"/>
                  </a:cubicBezTo>
                  <a:cubicBezTo>
                    <a:pt x="11320" y="24"/>
                    <a:pt x="11258" y="1"/>
                    <a:pt x="1119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705749" y="2652923"/>
              <a:ext cx="1045772" cy="597572"/>
            </a:xfrm>
            <a:custGeom>
              <a:avLst/>
              <a:gdLst/>
              <a:ahLst/>
              <a:cxnLst/>
              <a:rect l="l" t="t" r="r" b="b"/>
              <a:pathLst>
                <a:path w="12175" h="6957" extrusionOk="0">
                  <a:moveTo>
                    <a:pt x="6896" y="0"/>
                  </a:moveTo>
                  <a:cubicBezTo>
                    <a:pt x="6794" y="0"/>
                    <a:pt x="6691" y="4"/>
                    <a:pt x="6587" y="11"/>
                  </a:cubicBezTo>
                  <a:cubicBezTo>
                    <a:pt x="4402" y="86"/>
                    <a:pt x="2526" y="1380"/>
                    <a:pt x="1354" y="3180"/>
                  </a:cubicBezTo>
                  <a:cubicBezTo>
                    <a:pt x="1035" y="3686"/>
                    <a:pt x="763" y="4193"/>
                    <a:pt x="566" y="4737"/>
                  </a:cubicBezTo>
                  <a:cubicBezTo>
                    <a:pt x="294" y="5440"/>
                    <a:pt x="219" y="6143"/>
                    <a:pt x="23" y="6809"/>
                  </a:cubicBezTo>
                  <a:cubicBezTo>
                    <a:pt x="0" y="6905"/>
                    <a:pt x="75" y="6956"/>
                    <a:pt x="147" y="6956"/>
                  </a:cubicBezTo>
                  <a:cubicBezTo>
                    <a:pt x="195" y="6956"/>
                    <a:pt x="242" y="6933"/>
                    <a:pt x="257" y="6884"/>
                  </a:cubicBezTo>
                  <a:cubicBezTo>
                    <a:pt x="688" y="5637"/>
                    <a:pt x="1120" y="4352"/>
                    <a:pt x="1898" y="3293"/>
                  </a:cubicBezTo>
                  <a:cubicBezTo>
                    <a:pt x="2601" y="2242"/>
                    <a:pt x="3614" y="1380"/>
                    <a:pt x="4786" y="911"/>
                  </a:cubicBezTo>
                  <a:cubicBezTo>
                    <a:pt x="5429" y="657"/>
                    <a:pt x="6105" y="538"/>
                    <a:pt x="6781" y="538"/>
                  </a:cubicBezTo>
                  <a:cubicBezTo>
                    <a:pt x="8702" y="538"/>
                    <a:pt x="10624" y="1498"/>
                    <a:pt x="11782" y="3058"/>
                  </a:cubicBezTo>
                  <a:cubicBezTo>
                    <a:pt x="11832" y="3120"/>
                    <a:pt x="11894" y="3147"/>
                    <a:pt x="11951" y="3147"/>
                  </a:cubicBezTo>
                  <a:cubicBezTo>
                    <a:pt x="12074" y="3147"/>
                    <a:pt x="12175" y="3022"/>
                    <a:pt x="12091" y="2861"/>
                  </a:cubicBezTo>
                  <a:cubicBezTo>
                    <a:pt x="11622" y="1961"/>
                    <a:pt x="10685" y="1258"/>
                    <a:pt x="9747" y="789"/>
                  </a:cubicBezTo>
                  <a:cubicBezTo>
                    <a:pt x="8861" y="329"/>
                    <a:pt x="7913" y="0"/>
                    <a:pt x="689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701197" y="3206095"/>
              <a:ext cx="93540" cy="78508"/>
            </a:xfrm>
            <a:custGeom>
              <a:avLst/>
              <a:gdLst/>
              <a:ahLst/>
              <a:cxnLst/>
              <a:rect l="l" t="t" r="r" b="b"/>
              <a:pathLst>
                <a:path w="1089" h="914" extrusionOk="0">
                  <a:moveTo>
                    <a:pt x="885" y="0"/>
                  </a:moveTo>
                  <a:cubicBezTo>
                    <a:pt x="849" y="0"/>
                    <a:pt x="813" y="21"/>
                    <a:pt x="779" y="60"/>
                  </a:cubicBezTo>
                  <a:cubicBezTo>
                    <a:pt x="619" y="172"/>
                    <a:pt x="704" y="444"/>
                    <a:pt x="544" y="566"/>
                  </a:cubicBezTo>
                  <a:cubicBezTo>
                    <a:pt x="505" y="594"/>
                    <a:pt x="470" y="606"/>
                    <a:pt x="441" y="606"/>
                  </a:cubicBezTo>
                  <a:cubicBezTo>
                    <a:pt x="352" y="606"/>
                    <a:pt x="310" y="498"/>
                    <a:pt x="310" y="407"/>
                  </a:cubicBezTo>
                  <a:cubicBezTo>
                    <a:pt x="310" y="369"/>
                    <a:pt x="272" y="332"/>
                    <a:pt x="235" y="332"/>
                  </a:cubicBezTo>
                  <a:cubicBezTo>
                    <a:pt x="76" y="332"/>
                    <a:pt x="1" y="529"/>
                    <a:pt x="38" y="679"/>
                  </a:cubicBezTo>
                  <a:cubicBezTo>
                    <a:pt x="113" y="838"/>
                    <a:pt x="272" y="913"/>
                    <a:pt x="423" y="913"/>
                  </a:cubicBezTo>
                  <a:cubicBezTo>
                    <a:pt x="619" y="913"/>
                    <a:pt x="779" y="838"/>
                    <a:pt x="891" y="679"/>
                  </a:cubicBezTo>
                  <a:cubicBezTo>
                    <a:pt x="976" y="529"/>
                    <a:pt x="1088" y="257"/>
                    <a:pt x="1013" y="97"/>
                  </a:cubicBezTo>
                  <a:cubicBezTo>
                    <a:pt x="972" y="31"/>
                    <a:pt x="929" y="0"/>
                    <a:pt x="8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763128" y="2884156"/>
              <a:ext cx="990455" cy="521554"/>
            </a:xfrm>
            <a:custGeom>
              <a:avLst/>
              <a:gdLst/>
              <a:ahLst/>
              <a:cxnLst/>
              <a:rect l="l" t="t" r="r" b="b"/>
              <a:pathLst>
                <a:path w="11531" h="6072" extrusionOk="0">
                  <a:moveTo>
                    <a:pt x="11238" y="0"/>
                  </a:moveTo>
                  <a:cubicBezTo>
                    <a:pt x="11150" y="0"/>
                    <a:pt x="11068" y="50"/>
                    <a:pt x="11039" y="169"/>
                  </a:cubicBezTo>
                  <a:cubicBezTo>
                    <a:pt x="10486" y="2317"/>
                    <a:pt x="9201" y="4549"/>
                    <a:pt x="6969" y="5327"/>
                  </a:cubicBezTo>
                  <a:cubicBezTo>
                    <a:pt x="6390" y="5527"/>
                    <a:pt x="5819" y="5614"/>
                    <a:pt x="5255" y="5614"/>
                  </a:cubicBezTo>
                  <a:cubicBezTo>
                    <a:pt x="3500" y="5614"/>
                    <a:pt x="1824" y="4770"/>
                    <a:pt x="255" y="3883"/>
                  </a:cubicBezTo>
                  <a:cubicBezTo>
                    <a:pt x="236" y="3871"/>
                    <a:pt x="216" y="3866"/>
                    <a:pt x="197" y="3866"/>
                  </a:cubicBezTo>
                  <a:cubicBezTo>
                    <a:pt x="93" y="3866"/>
                    <a:pt x="0" y="4016"/>
                    <a:pt x="95" y="4080"/>
                  </a:cubicBezTo>
                  <a:cubicBezTo>
                    <a:pt x="1033" y="4942"/>
                    <a:pt x="2280" y="5524"/>
                    <a:pt x="3499" y="5833"/>
                  </a:cubicBezTo>
                  <a:cubicBezTo>
                    <a:pt x="4052" y="5991"/>
                    <a:pt x="4597" y="6072"/>
                    <a:pt x="5138" y="6072"/>
                  </a:cubicBezTo>
                  <a:cubicBezTo>
                    <a:pt x="5818" y="6072"/>
                    <a:pt x="6492" y="5944"/>
                    <a:pt x="7166" y="5683"/>
                  </a:cubicBezTo>
                  <a:cubicBezTo>
                    <a:pt x="9435" y="4745"/>
                    <a:pt x="11001" y="2673"/>
                    <a:pt x="11508" y="291"/>
                  </a:cubicBezTo>
                  <a:cubicBezTo>
                    <a:pt x="11531" y="124"/>
                    <a:pt x="11377" y="0"/>
                    <a:pt x="1123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749384" y="3113241"/>
              <a:ext cx="96117" cy="107970"/>
            </a:xfrm>
            <a:custGeom>
              <a:avLst/>
              <a:gdLst/>
              <a:ahLst/>
              <a:cxnLst/>
              <a:rect l="l" t="t" r="r" b="b"/>
              <a:pathLst>
                <a:path w="1119" h="1257" extrusionOk="0">
                  <a:moveTo>
                    <a:pt x="218" y="0"/>
                  </a:moveTo>
                  <a:cubicBezTo>
                    <a:pt x="112" y="0"/>
                    <a:pt x="0" y="132"/>
                    <a:pt x="143" y="240"/>
                  </a:cubicBezTo>
                  <a:cubicBezTo>
                    <a:pt x="255" y="353"/>
                    <a:pt x="415" y="475"/>
                    <a:pt x="527" y="672"/>
                  </a:cubicBezTo>
                  <a:cubicBezTo>
                    <a:pt x="565" y="747"/>
                    <a:pt x="612" y="822"/>
                    <a:pt x="612" y="906"/>
                  </a:cubicBezTo>
                  <a:cubicBezTo>
                    <a:pt x="612" y="1019"/>
                    <a:pt x="612" y="1103"/>
                    <a:pt x="687" y="1178"/>
                  </a:cubicBezTo>
                  <a:cubicBezTo>
                    <a:pt x="710" y="1225"/>
                    <a:pt x="780" y="1257"/>
                    <a:pt x="847" y="1257"/>
                  </a:cubicBezTo>
                  <a:cubicBezTo>
                    <a:pt x="889" y="1257"/>
                    <a:pt x="930" y="1244"/>
                    <a:pt x="959" y="1216"/>
                  </a:cubicBezTo>
                  <a:cubicBezTo>
                    <a:pt x="1118" y="1019"/>
                    <a:pt x="996" y="672"/>
                    <a:pt x="884" y="475"/>
                  </a:cubicBezTo>
                  <a:cubicBezTo>
                    <a:pt x="762" y="240"/>
                    <a:pt x="527" y="44"/>
                    <a:pt x="255" y="6"/>
                  </a:cubicBezTo>
                  <a:cubicBezTo>
                    <a:pt x="243" y="2"/>
                    <a:pt x="231" y="0"/>
                    <a:pt x="21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805732" y="2879775"/>
              <a:ext cx="930071" cy="445022"/>
            </a:xfrm>
            <a:custGeom>
              <a:avLst/>
              <a:gdLst/>
              <a:ahLst/>
              <a:cxnLst/>
              <a:rect l="l" t="t" r="r" b="b"/>
              <a:pathLst>
                <a:path w="10828" h="5181" extrusionOk="0">
                  <a:moveTo>
                    <a:pt x="10592" y="1"/>
                  </a:moveTo>
                  <a:cubicBezTo>
                    <a:pt x="10537" y="1"/>
                    <a:pt x="10486" y="31"/>
                    <a:pt x="10458" y="108"/>
                  </a:cubicBezTo>
                  <a:cubicBezTo>
                    <a:pt x="9680" y="1861"/>
                    <a:pt x="8545" y="3587"/>
                    <a:pt x="6754" y="4403"/>
                  </a:cubicBezTo>
                  <a:cubicBezTo>
                    <a:pt x="6079" y="4714"/>
                    <a:pt x="5346" y="4834"/>
                    <a:pt x="4609" y="4834"/>
                  </a:cubicBezTo>
                  <a:cubicBezTo>
                    <a:pt x="4149" y="4834"/>
                    <a:pt x="3688" y="4788"/>
                    <a:pt x="3238" y="4712"/>
                  </a:cubicBezTo>
                  <a:cubicBezTo>
                    <a:pt x="2141" y="4478"/>
                    <a:pt x="1203" y="3971"/>
                    <a:pt x="143" y="3540"/>
                  </a:cubicBezTo>
                  <a:cubicBezTo>
                    <a:pt x="136" y="3536"/>
                    <a:pt x="128" y="3534"/>
                    <a:pt x="120" y="3534"/>
                  </a:cubicBezTo>
                  <a:cubicBezTo>
                    <a:pt x="54" y="3534"/>
                    <a:pt x="1" y="3670"/>
                    <a:pt x="68" y="3737"/>
                  </a:cubicBezTo>
                  <a:cubicBezTo>
                    <a:pt x="931" y="4440"/>
                    <a:pt x="2178" y="4871"/>
                    <a:pt x="3275" y="5068"/>
                  </a:cubicBezTo>
                  <a:cubicBezTo>
                    <a:pt x="3702" y="5140"/>
                    <a:pt x="4134" y="5181"/>
                    <a:pt x="4564" y="5181"/>
                  </a:cubicBezTo>
                  <a:cubicBezTo>
                    <a:pt x="5314" y="5181"/>
                    <a:pt x="6057" y="5057"/>
                    <a:pt x="6754" y="4759"/>
                  </a:cubicBezTo>
                  <a:cubicBezTo>
                    <a:pt x="8667" y="3971"/>
                    <a:pt x="9952" y="2096"/>
                    <a:pt x="10777" y="258"/>
                  </a:cubicBezTo>
                  <a:cubicBezTo>
                    <a:pt x="10828" y="131"/>
                    <a:pt x="10704" y="1"/>
                    <a:pt x="1059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947118" y="3654558"/>
              <a:ext cx="736893" cy="1162675"/>
            </a:xfrm>
            <a:custGeom>
              <a:avLst/>
              <a:gdLst/>
              <a:ahLst/>
              <a:cxnLst/>
              <a:rect l="l" t="t" r="r" b="b"/>
              <a:pathLst>
                <a:path w="8579" h="13536" extrusionOk="0">
                  <a:moveTo>
                    <a:pt x="8255" y="1"/>
                  </a:moveTo>
                  <a:cubicBezTo>
                    <a:pt x="8123" y="1"/>
                    <a:pt x="7997" y="90"/>
                    <a:pt x="7997" y="268"/>
                  </a:cubicBezTo>
                  <a:cubicBezTo>
                    <a:pt x="8109" y="3710"/>
                    <a:pt x="7837" y="7226"/>
                    <a:pt x="7453" y="10658"/>
                  </a:cubicBezTo>
                  <a:cubicBezTo>
                    <a:pt x="7406" y="11052"/>
                    <a:pt x="7368" y="11484"/>
                    <a:pt x="7331" y="11915"/>
                  </a:cubicBezTo>
                  <a:cubicBezTo>
                    <a:pt x="7293" y="12299"/>
                    <a:pt x="7171" y="12890"/>
                    <a:pt x="6749" y="13040"/>
                  </a:cubicBezTo>
                  <a:cubicBezTo>
                    <a:pt x="6691" y="13058"/>
                    <a:pt x="6634" y="13066"/>
                    <a:pt x="6578" y="13066"/>
                  </a:cubicBezTo>
                  <a:cubicBezTo>
                    <a:pt x="5883" y="13066"/>
                    <a:pt x="5398" y="11793"/>
                    <a:pt x="5146" y="11324"/>
                  </a:cubicBezTo>
                  <a:cubicBezTo>
                    <a:pt x="4358" y="9721"/>
                    <a:pt x="3580" y="8117"/>
                    <a:pt x="2802" y="6523"/>
                  </a:cubicBezTo>
                  <a:cubicBezTo>
                    <a:pt x="2370" y="5660"/>
                    <a:pt x="1939" y="4760"/>
                    <a:pt x="1507" y="3897"/>
                  </a:cubicBezTo>
                  <a:cubicBezTo>
                    <a:pt x="1076" y="3044"/>
                    <a:pt x="729" y="2181"/>
                    <a:pt x="335" y="1319"/>
                  </a:cubicBezTo>
                  <a:cubicBezTo>
                    <a:pt x="311" y="1258"/>
                    <a:pt x="266" y="1233"/>
                    <a:pt x="218" y="1233"/>
                  </a:cubicBezTo>
                  <a:cubicBezTo>
                    <a:pt x="117" y="1233"/>
                    <a:pt x="0" y="1345"/>
                    <a:pt x="26" y="1478"/>
                  </a:cubicBezTo>
                  <a:cubicBezTo>
                    <a:pt x="138" y="2341"/>
                    <a:pt x="570" y="3156"/>
                    <a:pt x="964" y="3944"/>
                  </a:cubicBezTo>
                  <a:cubicBezTo>
                    <a:pt x="1395" y="4835"/>
                    <a:pt x="1864" y="5735"/>
                    <a:pt x="2295" y="6636"/>
                  </a:cubicBezTo>
                  <a:cubicBezTo>
                    <a:pt x="3186" y="8436"/>
                    <a:pt x="4049" y="10227"/>
                    <a:pt x="4949" y="11990"/>
                  </a:cubicBezTo>
                  <a:cubicBezTo>
                    <a:pt x="5258" y="12618"/>
                    <a:pt x="5652" y="13397"/>
                    <a:pt x="6393" y="13509"/>
                  </a:cubicBezTo>
                  <a:cubicBezTo>
                    <a:pt x="6469" y="13527"/>
                    <a:pt x="6543" y="13536"/>
                    <a:pt x="6614" y="13536"/>
                  </a:cubicBezTo>
                  <a:cubicBezTo>
                    <a:pt x="7170" y="13536"/>
                    <a:pt x="7583" y="13020"/>
                    <a:pt x="7725" y="12496"/>
                  </a:cubicBezTo>
                  <a:cubicBezTo>
                    <a:pt x="7959" y="11634"/>
                    <a:pt x="7959" y="10658"/>
                    <a:pt x="8034" y="9758"/>
                  </a:cubicBezTo>
                  <a:cubicBezTo>
                    <a:pt x="8156" y="8820"/>
                    <a:pt x="8231" y="7845"/>
                    <a:pt x="8269" y="6907"/>
                  </a:cubicBezTo>
                  <a:cubicBezTo>
                    <a:pt x="8465" y="4685"/>
                    <a:pt x="8578" y="2453"/>
                    <a:pt x="8541" y="268"/>
                  </a:cubicBezTo>
                  <a:cubicBezTo>
                    <a:pt x="8522" y="90"/>
                    <a:pt x="8386" y="1"/>
                    <a:pt x="825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647687" y="3603708"/>
              <a:ext cx="153924" cy="228223"/>
            </a:xfrm>
            <a:custGeom>
              <a:avLst/>
              <a:gdLst/>
              <a:ahLst/>
              <a:cxnLst/>
              <a:rect l="l" t="t" r="r" b="b"/>
              <a:pathLst>
                <a:path w="1792" h="2657" extrusionOk="0">
                  <a:moveTo>
                    <a:pt x="1389" y="1"/>
                  </a:moveTo>
                  <a:cubicBezTo>
                    <a:pt x="1256" y="1"/>
                    <a:pt x="1122" y="106"/>
                    <a:pt x="1172" y="269"/>
                  </a:cubicBezTo>
                  <a:cubicBezTo>
                    <a:pt x="1322" y="935"/>
                    <a:pt x="1088" y="2304"/>
                    <a:pt x="188" y="2304"/>
                  </a:cubicBezTo>
                  <a:cubicBezTo>
                    <a:pt x="75" y="2304"/>
                    <a:pt x="0" y="2501"/>
                    <a:pt x="150" y="2576"/>
                  </a:cubicBezTo>
                  <a:cubicBezTo>
                    <a:pt x="263" y="2632"/>
                    <a:pt x="373" y="2657"/>
                    <a:pt x="478" y="2657"/>
                  </a:cubicBezTo>
                  <a:cubicBezTo>
                    <a:pt x="887" y="2657"/>
                    <a:pt x="1228" y="2284"/>
                    <a:pt x="1444" y="1911"/>
                  </a:cubicBezTo>
                  <a:cubicBezTo>
                    <a:pt x="1716" y="1367"/>
                    <a:pt x="1791" y="738"/>
                    <a:pt x="1594" y="157"/>
                  </a:cubicBezTo>
                  <a:cubicBezTo>
                    <a:pt x="1564" y="48"/>
                    <a:pt x="1477" y="1"/>
                    <a:pt x="138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350314" y="3188658"/>
              <a:ext cx="341690" cy="377423"/>
            </a:xfrm>
            <a:custGeom>
              <a:avLst/>
              <a:gdLst/>
              <a:ahLst/>
              <a:cxnLst/>
              <a:rect l="l" t="t" r="r" b="b"/>
              <a:pathLst>
                <a:path w="3978" h="4394" extrusionOk="0">
                  <a:moveTo>
                    <a:pt x="3768" y="0"/>
                  </a:moveTo>
                  <a:cubicBezTo>
                    <a:pt x="3740" y="0"/>
                    <a:pt x="3714" y="9"/>
                    <a:pt x="3696" y="28"/>
                  </a:cubicBezTo>
                  <a:cubicBezTo>
                    <a:pt x="3181" y="497"/>
                    <a:pt x="3031" y="1163"/>
                    <a:pt x="3143" y="1782"/>
                  </a:cubicBezTo>
                  <a:cubicBezTo>
                    <a:pt x="3228" y="2213"/>
                    <a:pt x="3537" y="2607"/>
                    <a:pt x="3537" y="3038"/>
                  </a:cubicBezTo>
                  <a:cubicBezTo>
                    <a:pt x="3537" y="3460"/>
                    <a:pt x="3303" y="3929"/>
                    <a:pt x="2834" y="4014"/>
                  </a:cubicBezTo>
                  <a:cubicBezTo>
                    <a:pt x="2808" y="4016"/>
                    <a:pt x="2783" y="4017"/>
                    <a:pt x="2758" y="4017"/>
                  </a:cubicBezTo>
                  <a:cubicBezTo>
                    <a:pt x="2336" y="4017"/>
                    <a:pt x="2091" y="3718"/>
                    <a:pt x="2055" y="3310"/>
                  </a:cubicBezTo>
                  <a:cubicBezTo>
                    <a:pt x="2055" y="2992"/>
                    <a:pt x="2055" y="2682"/>
                    <a:pt x="1821" y="2448"/>
                  </a:cubicBezTo>
                  <a:cubicBezTo>
                    <a:pt x="1650" y="2279"/>
                    <a:pt x="1453" y="2215"/>
                    <a:pt x="1250" y="2215"/>
                  </a:cubicBezTo>
                  <a:cubicBezTo>
                    <a:pt x="843" y="2215"/>
                    <a:pt x="409" y="2476"/>
                    <a:pt x="96" y="2682"/>
                  </a:cubicBezTo>
                  <a:cubicBezTo>
                    <a:pt x="0" y="2745"/>
                    <a:pt x="39" y="2896"/>
                    <a:pt x="127" y="2896"/>
                  </a:cubicBezTo>
                  <a:cubicBezTo>
                    <a:pt x="143" y="2896"/>
                    <a:pt x="161" y="2891"/>
                    <a:pt x="180" y="2879"/>
                  </a:cubicBezTo>
                  <a:cubicBezTo>
                    <a:pt x="430" y="2740"/>
                    <a:pt x="848" y="2532"/>
                    <a:pt x="1181" y="2532"/>
                  </a:cubicBezTo>
                  <a:cubicBezTo>
                    <a:pt x="1409" y="2532"/>
                    <a:pt x="1597" y="2630"/>
                    <a:pt x="1662" y="2917"/>
                  </a:cubicBezTo>
                  <a:cubicBezTo>
                    <a:pt x="1774" y="3273"/>
                    <a:pt x="1662" y="3620"/>
                    <a:pt x="1858" y="3929"/>
                  </a:cubicBezTo>
                  <a:cubicBezTo>
                    <a:pt x="2045" y="4226"/>
                    <a:pt x="2418" y="4394"/>
                    <a:pt x="2773" y="4394"/>
                  </a:cubicBezTo>
                  <a:cubicBezTo>
                    <a:pt x="2935" y="4394"/>
                    <a:pt x="3093" y="4359"/>
                    <a:pt x="3228" y="4286"/>
                  </a:cubicBezTo>
                  <a:cubicBezTo>
                    <a:pt x="3771" y="4014"/>
                    <a:pt x="3968" y="3348"/>
                    <a:pt x="3847" y="2804"/>
                  </a:cubicBezTo>
                  <a:cubicBezTo>
                    <a:pt x="3771" y="2335"/>
                    <a:pt x="3500" y="1941"/>
                    <a:pt x="3462" y="1472"/>
                  </a:cubicBezTo>
                  <a:cubicBezTo>
                    <a:pt x="3462" y="966"/>
                    <a:pt x="3612" y="572"/>
                    <a:pt x="3884" y="178"/>
                  </a:cubicBezTo>
                  <a:cubicBezTo>
                    <a:pt x="3978" y="92"/>
                    <a:pt x="3861" y="0"/>
                    <a:pt x="376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687886" y="3132482"/>
              <a:ext cx="36334" cy="44923"/>
            </a:xfrm>
            <a:custGeom>
              <a:avLst/>
              <a:gdLst/>
              <a:ahLst/>
              <a:cxnLst/>
              <a:rect l="l" t="t" r="r" b="b"/>
              <a:pathLst>
                <a:path w="423" h="523" extrusionOk="0">
                  <a:moveTo>
                    <a:pt x="327" y="360"/>
                  </a:moveTo>
                  <a:cubicBezTo>
                    <a:pt x="322" y="362"/>
                    <a:pt x="317" y="363"/>
                    <a:pt x="310" y="363"/>
                  </a:cubicBezTo>
                  <a:cubicBezTo>
                    <a:pt x="310" y="374"/>
                    <a:pt x="312" y="378"/>
                    <a:pt x="315" y="378"/>
                  </a:cubicBezTo>
                  <a:cubicBezTo>
                    <a:pt x="319" y="378"/>
                    <a:pt x="325" y="368"/>
                    <a:pt x="327" y="360"/>
                  </a:cubicBezTo>
                  <a:close/>
                  <a:moveTo>
                    <a:pt x="293" y="1"/>
                  </a:moveTo>
                  <a:cubicBezTo>
                    <a:pt x="276" y="1"/>
                    <a:pt x="257" y="5"/>
                    <a:pt x="235" y="16"/>
                  </a:cubicBezTo>
                  <a:cubicBezTo>
                    <a:pt x="76" y="54"/>
                    <a:pt x="1" y="213"/>
                    <a:pt x="38" y="363"/>
                  </a:cubicBezTo>
                  <a:cubicBezTo>
                    <a:pt x="38" y="448"/>
                    <a:pt x="76" y="485"/>
                    <a:pt x="151" y="523"/>
                  </a:cubicBezTo>
                  <a:cubicBezTo>
                    <a:pt x="235" y="523"/>
                    <a:pt x="310" y="485"/>
                    <a:pt x="310" y="410"/>
                  </a:cubicBezTo>
                  <a:lnTo>
                    <a:pt x="310" y="363"/>
                  </a:lnTo>
                  <a:cubicBezTo>
                    <a:pt x="318" y="356"/>
                    <a:pt x="322" y="354"/>
                    <a:pt x="324" y="354"/>
                  </a:cubicBezTo>
                  <a:cubicBezTo>
                    <a:pt x="327" y="354"/>
                    <a:pt x="327" y="357"/>
                    <a:pt x="327" y="360"/>
                  </a:cubicBezTo>
                  <a:lnTo>
                    <a:pt x="327" y="360"/>
                  </a:lnTo>
                  <a:cubicBezTo>
                    <a:pt x="348" y="352"/>
                    <a:pt x="348" y="326"/>
                    <a:pt x="348" y="326"/>
                  </a:cubicBezTo>
                  <a:cubicBezTo>
                    <a:pt x="348" y="288"/>
                    <a:pt x="385" y="288"/>
                    <a:pt x="385" y="288"/>
                  </a:cubicBezTo>
                  <a:lnTo>
                    <a:pt x="385" y="251"/>
                  </a:lnTo>
                  <a:cubicBezTo>
                    <a:pt x="385" y="251"/>
                    <a:pt x="409" y="203"/>
                    <a:pt x="419" y="203"/>
                  </a:cubicBezTo>
                  <a:cubicBezTo>
                    <a:pt x="421" y="203"/>
                    <a:pt x="423" y="206"/>
                    <a:pt x="423" y="213"/>
                  </a:cubicBezTo>
                  <a:cubicBezTo>
                    <a:pt x="423" y="176"/>
                    <a:pt x="423" y="92"/>
                    <a:pt x="385" y="54"/>
                  </a:cubicBezTo>
                  <a:cubicBezTo>
                    <a:pt x="359" y="27"/>
                    <a:pt x="332" y="1"/>
                    <a:pt x="2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871958" y="2655500"/>
              <a:ext cx="698412" cy="640347"/>
            </a:xfrm>
            <a:custGeom>
              <a:avLst/>
              <a:gdLst/>
              <a:ahLst/>
              <a:cxnLst/>
              <a:rect l="l" t="t" r="r" b="b"/>
              <a:pathLst>
                <a:path w="8131" h="7455" extrusionOk="0">
                  <a:moveTo>
                    <a:pt x="5621" y="1"/>
                  </a:moveTo>
                  <a:cubicBezTo>
                    <a:pt x="5411" y="1"/>
                    <a:pt x="5346" y="382"/>
                    <a:pt x="5590" y="449"/>
                  </a:cubicBezTo>
                  <a:cubicBezTo>
                    <a:pt x="6874" y="956"/>
                    <a:pt x="7624" y="2287"/>
                    <a:pt x="7540" y="3656"/>
                  </a:cubicBezTo>
                  <a:cubicBezTo>
                    <a:pt x="7427" y="5026"/>
                    <a:pt x="6527" y="6432"/>
                    <a:pt x="5158" y="6817"/>
                  </a:cubicBezTo>
                  <a:cubicBezTo>
                    <a:pt x="4877" y="6897"/>
                    <a:pt x="4581" y="6936"/>
                    <a:pt x="4281" y="6936"/>
                  </a:cubicBezTo>
                  <a:cubicBezTo>
                    <a:pt x="3255" y="6936"/>
                    <a:pt x="2190" y="6484"/>
                    <a:pt x="1529" y="5729"/>
                  </a:cubicBezTo>
                  <a:cubicBezTo>
                    <a:pt x="432" y="4557"/>
                    <a:pt x="779" y="3028"/>
                    <a:pt x="1173" y="1659"/>
                  </a:cubicBezTo>
                  <a:cubicBezTo>
                    <a:pt x="1223" y="1559"/>
                    <a:pt x="1135" y="1472"/>
                    <a:pt x="1038" y="1472"/>
                  </a:cubicBezTo>
                  <a:cubicBezTo>
                    <a:pt x="989" y="1472"/>
                    <a:pt x="938" y="1493"/>
                    <a:pt x="901" y="1547"/>
                  </a:cubicBezTo>
                  <a:cubicBezTo>
                    <a:pt x="235" y="2634"/>
                    <a:pt x="1" y="4088"/>
                    <a:pt x="591" y="5298"/>
                  </a:cubicBezTo>
                  <a:cubicBezTo>
                    <a:pt x="1098" y="6385"/>
                    <a:pt x="2232" y="7136"/>
                    <a:pt x="3358" y="7370"/>
                  </a:cubicBezTo>
                  <a:cubicBezTo>
                    <a:pt x="3635" y="7427"/>
                    <a:pt x="3907" y="7454"/>
                    <a:pt x="4172" y="7454"/>
                  </a:cubicBezTo>
                  <a:cubicBezTo>
                    <a:pt x="5180" y="7454"/>
                    <a:pt x="6086" y="7053"/>
                    <a:pt x="6799" y="6310"/>
                  </a:cubicBezTo>
                  <a:cubicBezTo>
                    <a:pt x="7624" y="5373"/>
                    <a:pt x="8131" y="4125"/>
                    <a:pt x="7971" y="2916"/>
                  </a:cubicBezTo>
                  <a:cubicBezTo>
                    <a:pt x="7774" y="1622"/>
                    <a:pt x="6921" y="487"/>
                    <a:pt x="5702" y="18"/>
                  </a:cubicBezTo>
                  <a:cubicBezTo>
                    <a:pt x="5673" y="6"/>
                    <a:pt x="5646" y="1"/>
                    <a:pt x="56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049935" y="2880806"/>
              <a:ext cx="238530" cy="273232"/>
            </a:xfrm>
            <a:custGeom>
              <a:avLst/>
              <a:gdLst/>
              <a:ahLst/>
              <a:cxnLst/>
              <a:rect l="l" t="t" r="r" b="b"/>
              <a:pathLst>
                <a:path w="2777" h="3181" extrusionOk="0">
                  <a:moveTo>
                    <a:pt x="855" y="0"/>
                  </a:moveTo>
                  <a:cubicBezTo>
                    <a:pt x="382" y="0"/>
                    <a:pt x="1" y="304"/>
                    <a:pt x="1" y="837"/>
                  </a:cubicBezTo>
                  <a:cubicBezTo>
                    <a:pt x="1" y="1418"/>
                    <a:pt x="507" y="1971"/>
                    <a:pt x="901" y="2318"/>
                  </a:cubicBezTo>
                  <a:cubicBezTo>
                    <a:pt x="1408" y="2712"/>
                    <a:pt x="1989" y="2984"/>
                    <a:pt x="2617" y="3181"/>
                  </a:cubicBezTo>
                  <a:cubicBezTo>
                    <a:pt x="2739" y="3181"/>
                    <a:pt x="2777" y="3022"/>
                    <a:pt x="2655" y="2984"/>
                  </a:cubicBezTo>
                  <a:cubicBezTo>
                    <a:pt x="1876" y="2675"/>
                    <a:pt x="1098" y="2206"/>
                    <a:pt x="629" y="1465"/>
                  </a:cubicBezTo>
                  <a:cubicBezTo>
                    <a:pt x="507" y="1268"/>
                    <a:pt x="395" y="1071"/>
                    <a:pt x="395" y="837"/>
                  </a:cubicBezTo>
                  <a:cubicBezTo>
                    <a:pt x="395" y="538"/>
                    <a:pt x="594" y="401"/>
                    <a:pt x="845" y="401"/>
                  </a:cubicBezTo>
                  <a:cubicBezTo>
                    <a:pt x="926" y="401"/>
                    <a:pt x="1012" y="415"/>
                    <a:pt x="1098" y="443"/>
                  </a:cubicBezTo>
                  <a:cubicBezTo>
                    <a:pt x="1605" y="602"/>
                    <a:pt x="1876" y="1033"/>
                    <a:pt x="2270" y="1343"/>
                  </a:cubicBezTo>
                  <a:cubicBezTo>
                    <a:pt x="2302" y="1378"/>
                    <a:pt x="2341" y="1393"/>
                    <a:pt x="2379" y="1393"/>
                  </a:cubicBezTo>
                  <a:cubicBezTo>
                    <a:pt x="2473" y="1393"/>
                    <a:pt x="2558" y="1298"/>
                    <a:pt x="2505" y="1184"/>
                  </a:cubicBezTo>
                  <a:cubicBezTo>
                    <a:pt x="2186" y="640"/>
                    <a:pt x="1642" y="133"/>
                    <a:pt x="1014" y="11"/>
                  </a:cubicBezTo>
                  <a:cubicBezTo>
                    <a:pt x="960" y="4"/>
                    <a:pt x="907" y="0"/>
                    <a:pt x="85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212451" y="2803242"/>
              <a:ext cx="200049" cy="354660"/>
            </a:xfrm>
            <a:custGeom>
              <a:avLst/>
              <a:gdLst/>
              <a:ahLst/>
              <a:cxnLst/>
              <a:rect l="l" t="t" r="r" b="b"/>
              <a:pathLst>
                <a:path w="2329" h="4129" extrusionOk="0">
                  <a:moveTo>
                    <a:pt x="1260" y="0"/>
                  </a:moveTo>
                  <a:cubicBezTo>
                    <a:pt x="1147" y="0"/>
                    <a:pt x="1032" y="20"/>
                    <a:pt x="922" y="61"/>
                  </a:cubicBezTo>
                  <a:cubicBezTo>
                    <a:pt x="294" y="295"/>
                    <a:pt x="144" y="961"/>
                    <a:pt x="22" y="1580"/>
                  </a:cubicBezTo>
                  <a:cubicBezTo>
                    <a:pt x="0" y="1672"/>
                    <a:pt x="69" y="1736"/>
                    <a:pt x="138" y="1736"/>
                  </a:cubicBezTo>
                  <a:cubicBezTo>
                    <a:pt x="189" y="1736"/>
                    <a:pt x="240" y="1701"/>
                    <a:pt x="256" y="1618"/>
                  </a:cubicBezTo>
                  <a:cubicBezTo>
                    <a:pt x="378" y="1233"/>
                    <a:pt x="613" y="642"/>
                    <a:pt x="997" y="445"/>
                  </a:cubicBezTo>
                  <a:cubicBezTo>
                    <a:pt x="1087" y="396"/>
                    <a:pt x="1191" y="371"/>
                    <a:pt x="1293" y="371"/>
                  </a:cubicBezTo>
                  <a:cubicBezTo>
                    <a:pt x="1500" y="371"/>
                    <a:pt x="1703" y="473"/>
                    <a:pt x="1785" y="680"/>
                  </a:cubicBezTo>
                  <a:cubicBezTo>
                    <a:pt x="1860" y="877"/>
                    <a:pt x="1822" y="1149"/>
                    <a:pt x="1785" y="1383"/>
                  </a:cubicBezTo>
                  <a:cubicBezTo>
                    <a:pt x="1738" y="1852"/>
                    <a:pt x="1626" y="2321"/>
                    <a:pt x="1429" y="2752"/>
                  </a:cubicBezTo>
                  <a:cubicBezTo>
                    <a:pt x="1232" y="3184"/>
                    <a:pt x="885" y="3540"/>
                    <a:pt x="688" y="3925"/>
                  </a:cubicBezTo>
                  <a:cubicBezTo>
                    <a:pt x="655" y="4030"/>
                    <a:pt x="735" y="4129"/>
                    <a:pt x="837" y="4129"/>
                  </a:cubicBezTo>
                  <a:cubicBezTo>
                    <a:pt x="852" y="4129"/>
                    <a:pt x="868" y="4126"/>
                    <a:pt x="885" y="4121"/>
                  </a:cubicBezTo>
                  <a:cubicBezTo>
                    <a:pt x="1429" y="3812"/>
                    <a:pt x="1701" y="3024"/>
                    <a:pt x="1897" y="2480"/>
                  </a:cubicBezTo>
                  <a:cubicBezTo>
                    <a:pt x="2094" y="1899"/>
                    <a:pt x="2329" y="1036"/>
                    <a:pt x="2057" y="492"/>
                  </a:cubicBezTo>
                  <a:cubicBezTo>
                    <a:pt x="1910" y="171"/>
                    <a:pt x="1592" y="0"/>
                    <a:pt x="12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1234354" y="2366202"/>
              <a:ext cx="158047" cy="324941"/>
            </a:xfrm>
            <a:custGeom>
              <a:avLst/>
              <a:gdLst/>
              <a:ahLst/>
              <a:cxnLst/>
              <a:rect l="l" t="t" r="r" b="b"/>
              <a:pathLst>
                <a:path w="1840" h="3783" extrusionOk="0">
                  <a:moveTo>
                    <a:pt x="1666" y="1"/>
                  </a:moveTo>
                  <a:cubicBezTo>
                    <a:pt x="1652" y="1"/>
                    <a:pt x="1642" y="10"/>
                    <a:pt x="1642" y="29"/>
                  </a:cubicBezTo>
                  <a:cubicBezTo>
                    <a:pt x="1642" y="657"/>
                    <a:pt x="1408" y="1314"/>
                    <a:pt x="1211" y="1904"/>
                  </a:cubicBezTo>
                  <a:cubicBezTo>
                    <a:pt x="1014" y="2533"/>
                    <a:pt x="705" y="3077"/>
                    <a:pt x="161" y="3424"/>
                  </a:cubicBezTo>
                  <a:cubicBezTo>
                    <a:pt x="1" y="3553"/>
                    <a:pt x="101" y="3782"/>
                    <a:pt x="250" y="3782"/>
                  </a:cubicBezTo>
                  <a:cubicBezTo>
                    <a:pt x="284" y="3782"/>
                    <a:pt x="321" y="3770"/>
                    <a:pt x="358" y="3742"/>
                  </a:cubicBezTo>
                  <a:cubicBezTo>
                    <a:pt x="1483" y="3002"/>
                    <a:pt x="1839" y="1314"/>
                    <a:pt x="1717" y="29"/>
                  </a:cubicBezTo>
                  <a:cubicBezTo>
                    <a:pt x="1699" y="10"/>
                    <a:pt x="1680" y="1"/>
                    <a:pt x="16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320594" y="2367319"/>
              <a:ext cx="85466" cy="321076"/>
            </a:xfrm>
            <a:custGeom>
              <a:avLst/>
              <a:gdLst/>
              <a:ahLst/>
              <a:cxnLst/>
              <a:rect l="l" t="t" r="r" b="b"/>
              <a:pathLst>
                <a:path w="995" h="3738" extrusionOk="0">
                  <a:moveTo>
                    <a:pt x="636" y="0"/>
                  </a:moveTo>
                  <a:cubicBezTo>
                    <a:pt x="601" y="0"/>
                    <a:pt x="563" y="27"/>
                    <a:pt x="563" y="53"/>
                  </a:cubicBezTo>
                  <a:cubicBezTo>
                    <a:pt x="563" y="1188"/>
                    <a:pt x="601" y="2473"/>
                    <a:pt x="57" y="3495"/>
                  </a:cubicBezTo>
                  <a:cubicBezTo>
                    <a:pt x="1" y="3627"/>
                    <a:pt x="104" y="3737"/>
                    <a:pt x="203" y="3737"/>
                  </a:cubicBezTo>
                  <a:cubicBezTo>
                    <a:pt x="253" y="3737"/>
                    <a:pt x="301" y="3710"/>
                    <a:pt x="329" y="3645"/>
                  </a:cubicBezTo>
                  <a:cubicBezTo>
                    <a:pt x="638" y="3101"/>
                    <a:pt x="713" y="2520"/>
                    <a:pt x="760" y="1891"/>
                  </a:cubicBezTo>
                  <a:cubicBezTo>
                    <a:pt x="835" y="1301"/>
                    <a:pt x="995" y="560"/>
                    <a:pt x="676" y="16"/>
                  </a:cubicBezTo>
                  <a:cubicBezTo>
                    <a:pt x="665" y="5"/>
                    <a:pt x="651" y="0"/>
                    <a:pt x="6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1418688" y="2350912"/>
              <a:ext cx="191975" cy="352943"/>
            </a:xfrm>
            <a:custGeom>
              <a:avLst/>
              <a:gdLst/>
              <a:ahLst/>
              <a:cxnLst/>
              <a:rect l="l" t="t" r="r" b="b"/>
              <a:pathLst>
                <a:path w="2235" h="4109" extrusionOk="0">
                  <a:moveTo>
                    <a:pt x="2057" y="1"/>
                  </a:moveTo>
                  <a:cubicBezTo>
                    <a:pt x="2010" y="1"/>
                    <a:pt x="1963" y="29"/>
                    <a:pt x="1963" y="85"/>
                  </a:cubicBezTo>
                  <a:cubicBezTo>
                    <a:pt x="1878" y="835"/>
                    <a:pt x="1728" y="1576"/>
                    <a:pt x="1409" y="2242"/>
                  </a:cubicBezTo>
                  <a:cubicBezTo>
                    <a:pt x="1100" y="2898"/>
                    <a:pt x="631" y="3367"/>
                    <a:pt x="125" y="3836"/>
                  </a:cubicBezTo>
                  <a:cubicBezTo>
                    <a:pt x="0" y="3961"/>
                    <a:pt x="93" y="4108"/>
                    <a:pt x="216" y="4108"/>
                  </a:cubicBezTo>
                  <a:cubicBezTo>
                    <a:pt x="251" y="4108"/>
                    <a:pt x="287" y="4097"/>
                    <a:pt x="322" y="4070"/>
                  </a:cubicBezTo>
                  <a:cubicBezTo>
                    <a:pt x="1494" y="3180"/>
                    <a:pt x="2235" y="1539"/>
                    <a:pt x="2150" y="85"/>
                  </a:cubicBezTo>
                  <a:cubicBezTo>
                    <a:pt x="2150" y="29"/>
                    <a:pt x="2103" y="1"/>
                    <a:pt x="205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1474348" y="2347734"/>
              <a:ext cx="149200" cy="380858"/>
            </a:xfrm>
            <a:custGeom>
              <a:avLst/>
              <a:gdLst/>
              <a:ahLst/>
              <a:cxnLst/>
              <a:rect l="l" t="t" r="r" b="b"/>
              <a:pathLst>
                <a:path w="1737" h="4434" extrusionOk="0">
                  <a:moveTo>
                    <a:pt x="1393" y="0"/>
                  </a:moveTo>
                  <a:cubicBezTo>
                    <a:pt x="1321" y="0"/>
                    <a:pt x="1245" y="55"/>
                    <a:pt x="1268" y="122"/>
                  </a:cubicBezTo>
                  <a:cubicBezTo>
                    <a:pt x="1427" y="825"/>
                    <a:pt x="1268" y="1688"/>
                    <a:pt x="1118" y="2354"/>
                  </a:cubicBezTo>
                  <a:cubicBezTo>
                    <a:pt x="958" y="2982"/>
                    <a:pt x="649" y="3685"/>
                    <a:pt x="143" y="4154"/>
                  </a:cubicBezTo>
                  <a:cubicBezTo>
                    <a:pt x="1" y="4262"/>
                    <a:pt x="121" y="4433"/>
                    <a:pt x="274" y="4433"/>
                  </a:cubicBezTo>
                  <a:cubicBezTo>
                    <a:pt x="333" y="4433"/>
                    <a:pt x="397" y="4408"/>
                    <a:pt x="452" y="4342"/>
                  </a:cubicBezTo>
                  <a:cubicBezTo>
                    <a:pt x="921" y="3760"/>
                    <a:pt x="1268" y="3132"/>
                    <a:pt x="1427" y="2391"/>
                  </a:cubicBezTo>
                  <a:cubicBezTo>
                    <a:pt x="1624" y="1651"/>
                    <a:pt x="1737" y="825"/>
                    <a:pt x="1502" y="85"/>
                  </a:cubicBezTo>
                  <a:cubicBezTo>
                    <a:pt x="1487" y="24"/>
                    <a:pt x="1441" y="0"/>
                    <a:pt x="139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598984" y="2442993"/>
              <a:ext cx="162342" cy="340144"/>
            </a:xfrm>
            <a:custGeom>
              <a:avLst/>
              <a:gdLst/>
              <a:ahLst/>
              <a:cxnLst/>
              <a:rect l="l" t="t" r="r" b="b"/>
              <a:pathLst>
                <a:path w="1890" h="3960" extrusionOk="0">
                  <a:moveTo>
                    <a:pt x="1688" y="1"/>
                  </a:moveTo>
                  <a:cubicBezTo>
                    <a:pt x="1635" y="1"/>
                    <a:pt x="1580" y="44"/>
                    <a:pt x="1580" y="110"/>
                  </a:cubicBezTo>
                  <a:cubicBezTo>
                    <a:pt x="1655" y="1404"/>
                    <a:pt x="952" y="2764"/>
                    <a:pt x="98" y="3749"/>
                  </a:cubicBezTo>
                  <a:cubicBezTo>
                    <a:pt x="0" y="3839"/>
                    <a:pt x="108" y="3960"/>
                    <a:pt x="213" y="3960"/>
                  </a:cubicBezTo>
                  <a:cubicBezTo>
                    <a:pt x="238" y="3960"/>
                    <a:pt x="264" y="3953"/>
                    <a:pt x="286" y="3936"/>
                  </a:cubicBezTo>
                  <a:cubicBezTo>
                    <a:pt x="839" y="3514"/>
                    <a:pt x="1186" y="2726"/>
                    <a:pt x="1458" y="2108"/>
                  </a:cubicBezTo>
                  <a:cubicBezTo>
                    <a:pt x="1777" y="1442"/>
                    <a:pt x="1889" y="776"/>
                    <a:pt x="1777" y="73"/>
                  </a:cubicBezTo>
                  <a:cubicBezTo>
                    <a:pt x="1761" y="22"/>
                    <a:pt x="1725" y="1"/>
                    <a:pt x="168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1650779" y="2442993"/>
              <a:ext cx="161311" cy="393399"/>
            </a:xfrm>
            <a:custGeom>
              <a:avLst/>
              <a:gdLst/>
              <a:ahLst/>
              <a:cxnLst/>
              <a:rect l="l" t="t" r="r" b="b"/>
              <a:pathLst>
                <a:path w="1878" h="4580" extrusionOk="0">
                  <a:moveTo>
                    <a:pt x="1122" y="1"/>
                  </a:moveTo>
                  <a:cubicBezTo>
                    <a:pt x="1069" y="1"/>
                    <a:pt x="1014" y="44"/>
                    <a:pt x="1014" y="110"/>
                  </a:cubicBezTo>
                  <a:cubicBezTo>
                    <a:pt x="1211" y="851"/>
                    <a:pt x="1249" y="1592"/>
                    <a:pt x="1052" y="2342"/>
                  </a:cubicBezTo>
                  <a:cubicBezTo>
                    <a:pt x="855" y="3045"/>
                    <a:pt x="433" y="3702"/>
                    <a:pt x="77" y="4330"/>
                  </a:cubicBezTo>
                  <a:cubicBezTo>
                    <a:pt x="0" y="4463"/>
                    <a:pt x="100" y="4579"/>
                    <a:pt x="208" y="4579"/>
                  </a:cubicBezTo>
                  <a:cubicBezTo>
                    <a:pt x="259" y="4579"/>
                    <a:pt x="312" y="4553"/>
                    <a:pt x="349" y="4489"/>
                  </a:cubicBezTo>
                  <a:cubicBezTo>
                    <a:pt x="1136" y="3158"/>
                    <a:pt x="1877" y="1639"/>
                    <a:pt x="1211" y="73"/>
                  </a:cubicBezTo>
                  <a:cubicBezTo>
                    <a:pt x="1196" y="22"/>
                    <a:pt x="1159" y="1"/>
                    <a:pt x="11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688745" y="2570205"/>
              <a:ext cx="220750" cy="295822"/>
            </a:xfrm>
            <a:custGeom>
              <a:avLst/>
              <a:gdLst/>
              <a:ahLst/>
              <a:cxnLst/>
              <a:rect l="l" t="t" r="r" b="b"/>
              <a:pathLst>
                <a:path w="2570" h="3444" extrusionOk="0">
                  <a:moveTo>
                    <a:pt x="2423" y="0"/>
                  </a:moveTo>
                  <a:cubicBezTo>
                    <a:pt x="2376" y="0"/>
                    <a:pt x="2335" y="33"/>
                    <a:pt x="2335" y="111"/>
                  </a:cubicBezTo>
                  <a:cubicBezTo>
                    <a:pt x="2054" y="1245"/>
                    <a:pt x="1351" y="2736"/>
                    <a:pt x="141" y="3121"/>
                  </a:cubicBezTo>
                  <a:cubicBezTo>
                    <a:pt x="0" y="3200"/>
                    <a:pt x="57" y="3443"/>
                    <a:pt x="196" y="3443"/>
                  </a:cubicBezTo>
                  <a:cubicBezTo>
                    <a:pt x="205" y="3443"/>
                    <a:pt x="215" y="3442"/>
                    <a:pt x="225" y="3440"/>
                  </a:cubicBezTo>
                  <a:cubicBezTo>
                    <a:pt x="1548" y="2971"/>
                    <a:pt x="2335" y="1442"/>
                    <a:pt x="2570" y="158"/>
                  </a:cubicBezTo>
                  <a:cubicBezTo>
                    <a:pt x="2570" y="65"/>
                    <a:pt x="2490" y="0"/>
                    <a:pt x="242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713484" y="2563591"/>
              <a:ext cx="199276" cy="354660"/>
            </a:xfrm>
            <a:custGeom>
              <a:avLst/>
              <a:gdLst/>
              <a:ahLst/>
              <a:cxnLst/>
              <a:rect l="l" t="t" r="r" b="b"/>
              <a:pathLst>
                <a:path w="2320" h="4129" extrusionOk="0">
                  <a:moveTo>
                    <a:pt x="2113" y="0"/>
                  </a:moveTo>
                  <a:cubicBezTo>
                    <a:pt x="2077" y="0"/>
                    <a:pt x="2047" y="21"/>
                    <a:pt x="2047" y="75"/>
                  </a:cubicBezTo>
                  <a:cubicBezTo>
                    <a:pt x="2000" y="854"/>
                    <a:pt x="1691" y="1594"/>
                    <a:pt x="1381" y="2260"/>
                  </a:cubicBezTo>
                  <a:cubicBezTo>
                    <a:pt x="1110" y="2889"/>
                    <a:pt x="716" y="3395"/>
                    <a:pt x="125" y="3826"/>
                  </a:cubicBezTo>
                  <a:cubicBezTo>
                    <a:pt x="1" y="3919"/>
                    <a:pt x="82" y="4128"/>
                    <a:pt x="204" y="4128"/>
                  </a:cubicBezTo>
                  <a:cubicBezTo>
                    <a:pt x="230" y="4128"/>
                    <a:pt x="257" y="4119"/>
                    <a:pt x="284" y="4098"/>
                  </a:cubicBezTo>
                  <a:cubicBezTo>
                    <a:pt x="913" y="3704"/>
                    <a:pt x="1344" y="3048"/>
                    <a:pt x="1616" y="2420"/>
                  </a:cubicBezTo>
                  <a:cubicBezTo>
                    <a:pt x="1963" y="1679"/>
                    <a:pt x="2319" y="891"/>
                    <a:pt x="2235" y="75"/>
                  </a:cubicBezTo>
                  <a:cubicBezTo>
                    <a:pt x="2214" y="33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130506" y="2217859"/>
              <a:ext cx="882915" cy="1014248"/>
            </a:xfrm>
            <a:custGeom>
              <a:avLst/>
              <a:gdLst/>
              <a:ahLst/>
              <a:cxnLst/>
              <a:rect l="l" t="t" r="r" b="b"/>
              <a:pathLst>
                <a:path w="10279" h="11808" extrusionOk="0">
                  <a:moveTo>
                    <a:pt x="1698" y="0"/>
                  </a:moveTo>
                  <a:cubicBezTo>
                    <a:pt x="1230" y="0"/>
                    <a:pt x="764" y="27"/>
                    <a:pt x="310" y="77"/>
                  </a:cubicBezTo>
                  <a:cubicBezTo>
                    <a:pt x="38" y="115"/>
                    <a:pt x="1" y="546"/>
                    <a:pt x="310" y="546"/>
                  </a:cubicBezTo>
                  <a:cubicBezTo>
                    <a:pt x="742" y="514"/>
                    <a:pt x="1172" y="494"/>
                    <a:pt x="1598" y="494"/>
                  </a:cubicBezTo>
                  <a:cubicBezTo>
                    <a:pt x="3256" y="494"/>
                    <a:pt x="4861" y="786"/>
                    <a:pt x="6293" y="1718"/>
                  </a:cubicBezTo>
                  <a:cubicBezTo>
                    <a:pt x="6799" y="2065"/>
                    <a:pt x="7381" y="2422"/>
                    <a:pt x="7812" y="2853"/>
                  </a:cubicBezTo>
                  <a:cubicBezTo>
                    <a:pt x="8750" y="3744"/>
                    <a:pt x="9303" y="5076"/>
                    <a:pt x="9613" y="6323"/>
                  </a:cubicBezTo>
                  <a:cubicBezTo>
                    <a:pt x="9810" y="7185"/>
                    <a:pt x="9847" y="8048"/>
                    <a:pt x="9810" y="8948"/>
                  </a:cubicBezTo>
                  <a:cubicBezTo>
                    <a:pt x="9772" y="9802"/>
                    <a:pt x="9688" y="10824"/>
                    <a:pt x="9303" y="11602"/>
                  </a:cubicBezTo>
                  <a:cubicBezTo>
                    <a:pt x="9242" y="11717"/>
                    <a:pt x="9327" y="11807"/>
                    <a:pt x="9425" y="11807"/>
                  </a:cubicBezTo>
                  <a:cubicBezTo>
                    <a:pt x="9463" y="11807"/>
                    <a:pt x="9503" y="11793"/>
                    <a:pt x="9538" y="11762"/>
                  </a:cubicBezTo>
                  <a:cubicBezTo>
                    <a:pt x="9960" y="11096"/>
                    <a:pt x="10081" y="10393"/>
                    <a:pt x="10194" y="9605"/>
                  </a:cubicBezTo>
                  <a:cubicBezTo>
                    <a:pt x="10278" y="8789"/>
                    <a:pt x="10278" y="7964"/>
                    <a:pt x="10194" y="7148"/>
                  </a:cubicBezTo>
                  <a:cubicBezTo>
                    <a:pt x="10044" y="5779"/>
                    <a:pt x="9538" y="4335"/>
                    <a:pt x="8712" y="3200"/>
                  </a:cubicBezTo>
                  <a:cubicBezTo>
                    <a:pt x="8243" y="2534"/>
                    <a:pt x="7540" y="2028"/>
                    <a:pt x="6874" y="1521"/>
                  </a:cubicBezTo>
                  <a:cubicBezTo>
                    <a:pt x="6209" y="1053"/>
                    <a:pt x="5468" y="696"/>
                    <a:pt x="4689" y="424"/>
                  </a:cubicBezTo>
                  <a:cubicBezTo>
                    <a:pt x="3751" y="129"/>
                    <a:pt x="2719" y="0"/>
                    <a:pt x="169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754452" y="2085493"/>
              <a:ext cx="433340" cy="425610"/>
            </a:xfrm>
            <a:custGeom>
              <a:avLst/>
              <a:gdLst/>
              <a:ahLst/>
              <a:cxnLst/>
              <a:rect l="l" t="t" r="r" b="b"/>
              <a:pathLst>
                <a:path w="5045" h="4955" extrusionOk="0">
                  <a:moveTo>
                    <a:pt x="2173" y="480"/>
                  </a:moveTo>
                  <a:cubicBezTo>
                    <a:pt x="3506" y="480"/>
                    <a:pt x="4939" y="1510"/>
                    <a:pt x="4341" y="2987"/>
                  </a:cubicBezTo>
                  <a:cubicBezTo>
                    <a:pt x="4144" y="3531"/>
                    <a:pt x="3675" y="4272"/>
                    <a:pt x="3047" y="4432"/>
                  </a:cubicBezTo>
                  <a:cubicBezTo>
                    <a:pt x="2932" y="4446"/>
                    <a:pt x="2809" y="4454"/>
                    <a:pt x="2681" y="4454"/>
                  </a:cubicBezTo>
                  <a:cubicBezTo>
                    <a:pt x="2165" y="4454"/>
                    <a:pt x="1578" y="4331"/>
                    <a:pt x="1172" y="4075"/>
                  </a:cubicBezTo>
                  <a:cubicBezTo>
                    <a:pt x="60" y="3423"/>
                    <a:pt x="379" y="1467"/>
                    <a:pt x="1238" y="726"/>
                  </a:cubicBezTo>
                  <a:lnTo>
                    <a:pt x="1238" y="726"/>
                  </a:lnTo>
                  <a:cubicBezTo>
                    <a:pt x="1462" y="584"/>
                    <a:pt x="1724" y="499"/>
                    <a:pt x="2034" y="484"/>
                  </a:cubicBezTo>
                  <a:cubicBezTo>
                    <a:pt x="2080" y="481"/>
                    <a:pt x="2127" y="480"/>
                    <a:pt x="2173" y="480"/>
                  </a:cubicBezTo>
                  <a:close/>
                  <a:moveTo>
                    <a:pt x="2233" y="0"/>
                  </a:moveTo>
                  <a:cubicBezTo>
                    <a:pt x="1895" y="0"/>
                    <a:pt x="1560" y="56"/>
                    <a:pt x="1256" y="174"/>
                  </a:cubicBezTo>
                  <a:cubicBezTo>
                    <a:pt x="320" y="567"/>
                    <a:pt x="0" y="1425"/>
                    <a:pt x="45" y="2318"/>
                  </a:cubicBezTo>
                  <a:lnTo>
                    <a:pt x="45" y="2318"/>
                  </a:lnTo>
                  <a:cubicBezTo>
                    <a:pt x="1" y="2795"/>
                    <a:pt x="68" y="3283"/>
                    <a:pt x="234" y="3691"/>
                  </a:cubicBezTo>
                  <a:cubicBezTo>
                    <a:pt x="506" y="4272"/>
                    <a:pt x="1059" y="4666"/>
                    <a:pt x="1678" y="4816"/>
                  </a:cubicBezTo>
                  <a:cubicBezTo>
                    <a:pt x="1973" y="4896"/>
                    <a:pt x="2306" y="4954"/>
                    <a:pt x="2639" y="4954"/>
                  </a:cubicBezTo>
                  <a:cubicBezTo>
                    <a:pt x="2972" y="4954"/>
                    <a:pt x="3305" y="4896"/>
                    <a:pt x="3600" y="4741"/>
                  </a:cubicBezTo>
                  <a:cubicBezTo>
                    <a:pt x="4144" y="4432"/>
                    <a:pt x="4576" y="3803"/>
                    <a:pt x="4810" y="3222"/>
                  </a:cubicBezTo>
                  <a:cubicBezTo>
                    <a:pt x="5045" y="2594"/>
                    <a:pt x="5045" y="1928"/>
                    <a:pt x="4726" y="1346"/>
                  </a:cubicBezTo>
                  <a:cubicBezTo>
                    <a:pt x="4291" y="497"/>
                    <a:pt x="3241" y="0"/>
                    <a:pt x="223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761582" y="2106452"/>
              <a:ext cx="358526" cy="332328"/>
            </a:xfrm>
            <a:custGeom>
              <a:avLst/>
              <a:gdLst/>
              <a:ahLst/>
              <a:cxnLst/>
              <a:rect l="l" t="t" r="r" b="b"/>
              <a:pathLst>
                <a:path w="4174" h="3869" extrusionOk="0">
                  <a:moveTo>
                    <a:pt x="2430" y="1"/>
                  </a:moveTo>
                  <a:cubicBezTo>
                    <a:pt x="2338" y="1"/>
                    <a:pt x="2309" y="165"/>
                    <a:pt x="2420" y="165"/>
                  </a:cubicBezTo>
                  <a:cubicBezTo>
                    <a:pt x="2964" y="315"/>
                    <a:pt x="3555" y="634"/>
                    <a:pt x="3705" y="1252"/>
                  </a:cubicBezTo>
                  <a:cubicBezTo>
                    <a:pt x="3864" y="1843"/>
                    <a:pt x="3667" y="2659"/>
                    <a:pt x="3199" y="3090"/>
                  </a:cubicBezTo>
                  <a:cubicBezTo>
                    <a:pt x="2870" y="3419"/>
                    <a:pt x="2445" y="3554"/>
                    <a:pt x="2020" y="3554"/>
                  </a:cubicBezTo>
                  <a:cubicBezTo>
                    <a:pt x="1838" y="3554"/>
                    <a:pt x="1657" y="3529"/>
                    <a:pt x="1482" y="3484"/>
                  </a:cubicBezTo>
                  <a:cubicBezTo>
                    <a:pt x="1126" y="3362"/>
                    <a:pt x="817" y="3212"/>
                    <a:pt x="582" y="2894"/>
                  </a:cubicBezTo>
                  <a:cubicBezTo>
                    <a:pt x="348" y="2584"/>
                    <a:pt x="310" y="2115"/>
                    <a:pt x="348" y="1721"/>
                  </a:cubicBezTo>
                  <a:cubicBezTo>
                    <a:pt x="367" y="1684"/>
                    <a:pt x="348" y="1665"/>
                    <a:pt x="324" y="1665"/>
                  </a:cubicBezTo>
                  <a:cubicBezTo>
                    <a:pt x="301" y="1665"/>
                    <a:pt x="273" y="1684"/>
                    <a:pt x="273" y="1721"/>
                  </a:cubicBezTo>
                  <a:cubicBezTo>
                    <a:pt x="1" y="2584"/>
                    <a:pt x="348" y="3287"/>
                    <a:pt x="1173" y="3681"/>
                  </a:cubicBezTo>
                  <a:cubicBezTo>
                    <a:pt x="1415" y="3809"/>
                    <a:pt x="1686" y="3868"/>
                    <a:pt x="1960" y="3868"/>
                  </a:cubicBezTo>
                  <a:cubicBezTo>
                    <a:pt x="2429" y="3868"/>
                    <a:pt x="2910" y="3696"/>
                    <a:pt x="3283" y="3400"/>
                  </a:cubicBezTo>
                  <a:cubicBezTo>
                    <a:pt x="3864" y="2931"/>
                    <a:pt x="4174" y="2040"/>
                    <a:pt x="4024" y="1290"/>
                  </a:cubicBezTo>
                  <a:cubicBezTo>
                    <a:pt x="3902" y="512"/>
                    <a:pt x="3236" y="118"/>
                    <a:pt x="2458" y="5"/>
                  </a:cubicBezTo>
                  <a:cubicBezTo>
                    <a:pt x="2448" y="2"/>
                    <a:pt x="2439" y="1"/>
                    <a:pt x="243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838115" y="2213994"/>
              <a:ext cx="124977" cy="156329"/>
            </a:xfrm>
            <a:custGeom>
              <a:avLst/>
              <a:gdLst/>
              <a:ahLst/>
              <a:cxnLst/>
              <a:rect l="l" t="t" r="r" b="b"/>
              <a:pathLst>
                <a:path w="1455" h="1820" extrusionOk="0">
                  <a:moveTo>
                    <a:pt x="432" y="0"/>
                  </a:moveTo>
                  <a:cubicBezTo>
                    <a:pt x="160" y="0"/>
                    <a:pt x="1" y="272"/>
                    <a:pt x="1" y="507"/>
                  </a:cubicBezTo>
                  <a:cubicBezTo>
                    <a:pt x="1" y="1016"/>
                    <a:pt x="636" y="1820"/>
                    <a:pt x="1220" y="1820"/>
                  </a:cubicBezTo>
                  <a:cubicBezTo>
                    <a:pt x="1271" y="1820"/>
                    <a:pt x="1321" y="1814"/>
                    <a:pt x="1370" y="1801"/>
                  </a:cubicBezTo>
                  <a:cubicBezTo>
                    <a:pt x="1407" y="1801"/>
                    <a:pt x="1454" y="1726"/>
                    <a:pt x="1370" y="1679"/>
                  </a:cubicBezTo>
                  <a:cubicBezTo>
                    <a:pt x="1173" y="1604"/>
                    <a:pt x="985" y="1529"/>
                    <a:pt x="788" y="1370"/>
                  </a:cubicBezTo>
                  <a:cubicBezTo>
                    <a:pt x="629" y="1257"/>
                    <a:pt x="516" y="1098"/>
                    <a:pt x="395" y="901"/>
                  </a:cubicBezTo>
                  <a:cubicBezTo>
                    <a:pt x="357" y="826"/>
                    <a:pt x="282" y="704"/>
                    <a:pt x="235" y="629"/>
                  </a:cubicBezTo>
                  <a:cubicBezTo>
                    <a:pt x="203" y="428"/>
                    <a:pt x="316" y="309"/>
                    <a:pt x="496" y="309"/>
                  </a:cubicBezTo>
                  <a:cubicBezTo>
                    <a:pt x="526" y="309"/>
                    <a:pt x="558" y="313"/>
                    <a:pt x="591" y="319"/>
                  </a:cubicBezTo>
                  <a:cubicBezTo>
                    <a:pt x="751" y="394"/>
                    <a:pt x="901" y="591"/>
                    <a:pt x="1098" y="666"/>
                  </a:cubicBezTo>
                  <a:cubicBezTo>
                    <a:pt x="1105" y="673"/>
                    <a:pt x="1114" y="676"/>
                    <a:pt x="1123" y="676"/>
                  </a:cubicBezTo>
                  <a:cubicBezTo>
                    <a:pt x="1163" y="676"/>
                    <a:pt x="1211" y="622"/>
                    <a:pt x="1173" y="591"/>
                  </a:cubicBezTo>
                  <a:cubicBezTo>
                    <a:pt x="1060" y="357"/>
                    <a:pt x="704" y="0"/>
                    <a:pt x="43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927705" y="2180151"/>
              <a:ext cx="125578" cy="194466"/>
            </a:xfrm>
            <a:custGeom>
              <a:avLst/>
              <a:gdLst/>
              <a:ahLst/>
              <a:cxnLst/>
              <a:rect l="l" t="t" r="r" b="b"/>
              <a:pathLst>
                <a:path w="1462" h="2264" extrusionOk="0">
                  <a:moveTo>
                    <a:pt x="608" y="1"/>
                  </a:moveTo>
                  <a:cubicBezTo>
                    <a:pt x="255" y="1"/>
                    <a:pt x="0" y="592"/>
                    <a:pt x="55" y="1023"/>
                  </a:cubicBezTo>
                  <a:cubicBezTo>
                    <a:pt x="55" y="1086"/>
                    <a:pt x="86" y="1111"/>
                    <a:pt x="126" y="1111"/>
                  </a:cubicBezTo>
                  <a:cubicBezTo>
                    <a:pt x="186" y="1111"/>
                    <a:pt x="267" y="1053"/>
                    <a:pt x="289" y="985"/>
                  </a:cubicBezTo>
                  <a:cubicBezTo>
                    <a:pt x="289" y="817"/>
                    <a:pt x="317" y="308"/>
                    <a:pt x="593" y="308"/>
                  </a:cubicBezTo>
                  <a:cubicBezTo>
                    <a:pt x="640" y="308"/>
                    <a:pt x="695" y="323"/>
                    <a:pt x="758" y="357"/>
                  </a:cubicBezTo>
                  <a:cubicBezTo>
                    <a:pt x="1030" y="516"/>
                    <a:pt x="918" y="901"/>
                    <a:pt x="833" y="1135"/>
                  </a:cubicBezTo>
                  <a:cubicBezTo>
                    <a:pt x="683" y="1492"/>
                    <a:pt x="449" y="1801"/>
                    <a:pt x="289" y="2157"/>
                  </a:cubicBezTo>
                  <a:cubicBezTo>
                    <a:pt x="263" y="2210"/>
                    <a:pt x="293" y="2264"/>
                    <a:pt x="342" y="2264"/>
                  </a:cubicBezTo>
                  <a:cubicBezTo>
                    <a:pt x="363" y="2264"/>
                    <a:pt x="386" y="2254"/>
                    <a:pt x="411" y="2232"/>
                  </a:cubicBezTo>
                  <a:cubicBezTo>
                    <a:pt x="880" y="1839"/>
                    <a:pt x="1461" y="826"/>
                    <a:pt x="1030" y="282"/>
                  </a:cubicBezTo>
                  <a:cubicBezTo>
                    <a:pt x="883" y="82"/>
                    <a:pt x="739" y="1"/>
                    <a:pt x="60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036278" y="2388793"/>
              <a:ext cx="53169" cy="61759"/>
            </a:xfrm>
            <a:custGeom>
              <a:avLst/>
              <a:gdLst/>
              <a:ahLst/>
              <a:cxnLst/>
              <a:rect l="l" t="t" r="r" b="b"/>
              <a:pathLst>
                <a:path w="619" h="719" extrusionOk="0">
                  <a:moveTo>
                    <a:pt x="122" y="0"/>
                  </a:moveTo>
                  <a:cubicBezTo>
                    <a:pt x="38" y="0"/>
                    <a:pt x="1" y="113"/>
                    <a:pt x="85" y="160"/>
                  </a:cubicBezTo>
                  <a:cubicBezTo>
                    <a:pt x="122" y="160"/>
                    <a:pt x="160" y="235"/>
                    <a:pt x="197" y="272"/>
                  </a:cubicBezTo>
                  <a:cubicBezTo>
                    <a:pt x="235" y="347"/>
                    <a:pt x="272" y="394"/>
                    <a:pt x="319" y="469"/>
                  </a:cubicBezTo>
                  <a:cubicBezTo>
                    <a:pt x="357" y="544"/>
                    <a:pt x="394" y="666"/>
                    <a:pt x="507" y="704"/>
                  </a:cubicBezTo>
                  <a:cubicBezTo>
                    <a:pt x="519" y="714"/>
                    <a:pt x="534" y="718"/>
                    <a:pt x="548" y="718"/>
                  </a:cubicBezTo>
                  <a:cubicBezTo>
                    <a:pt x="586" y="718"/>
                    <a:pt x="619" y="684"/>
                    <a:pt x="591" y="629"/>
                  </a:cubicBezTo>
                  <a:cubicBezTo>
                    <a:pt x="591" y="507"/>
                    <a:pt x="432" y="347"/>
                    <a:pt x="357" y="235"/>
                  </a:cubicBezTo>
                  <a:cubicBezTo>
                    <a:pt x="272" y="160"/>
                    <a:pt x="235" y="0"/>
                    <a:pt x="12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050966" y="2361048"/>
              <a:ext cx="59525" cy="66311"/>
            </a:xfrm>
            <a:custGeom>
              <a:avLst/>
              <a:gdLst/>
              <a:ahLst/>
              <a:cxnLst/>
              <a:rect l="l" t="t" r="r" b="b"/>
              <a:pathLst>
                <a:path w="693" h="772" extrusionOk="0">
                  <a:moveTo>
                    <a:pt x="142" y="1"/>
                  </a:moveTo>
                  <a:cubicBezTo>
                    <a:pt x="71" y="1"/>
                    <a:pt x="0" y="85"/>
                    <a:pt x="26" y="164"/>
                  </a:cubicBezTo>
                  <a:cubicBezTo>
                    <a:pt x="148" y="286"/>
                    <a:pt x="223" y="436"/>
                    <a:pt x="336" y="558"/>
                  </a:cubicBezTo>
                  <a:cubicBezTo>
                    <a:pt x="376" y="621"/>
                    <a:pt x="435" y="771"/>
                    <a:pt x="521" y="771"/>
                  </a:cubicBezTo>
                  <a:cubicBezTo>
                    <a:pt x="536" y="771"/>
                    <a:pt x="553" y="766"/>
                    <a:pt x="570" y="755"/>
                  </a:cubicBezTo>
                  <a:cubicBezTo>
                    <a:pt x="692" y="633"/>
                    <a:pt x="570" y="483"/>
                    <a:pt x="495" y="398"/>
                  </a:cubicBezTo>
                  <a:cubicBezTo>
                    <a:pt x="420" y="286"/>
                    <a:pt x="298" y="164"/>
                    <a:pt x="223" y="51"/>
                  </a:cubicBezTo>
                  <a:cubicBezTo>
                    <a:pt x="201" y="15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1070722" y="2327549"/>
              <a:ext cx="53427" cy="61329"/>
            </a:xfrm>
            <a:custGeom>
              <a:avLst/>
              <a:gdLst/>
              <a:ahLst/>
              <a:cxnLst/>
              <a:rect l="l" t="t" r="r" b="b"/>
              <a:pathLst>
                <a:path w="622" h="714" extrusionOk="0">
                  <a:moveTo>
                    <a:pt x="108" y="0"/>
                  </a:moveTo>
                  <a:cubicBezTo>
                    <a:pt x="45" y="0"/>
                    <a:pt x="0" y="61"/>
                    <a:pt x="31" y="123"/>
                  </a:cubicBezTo>
                  <a:cubicBezTo>
                    <a:pt x="68" y="244"/>
                    <a:pt x="190" y="357"/>
                    <a:pt x="265" y="441"/>
                  </a:cubicBezTo>
                  <a:cubicBezTo>
                    <a:pt x="340" y="554"/>
                    <a:pt x="387" y="713"/>
                    <a:pt x="500" y="713"/>
                  </a:cubicBezTo>
                  <a:cubicBezTo>
                    <a:pt x="537" y="713"/>
                    <a:pt x="575" y="713"/>
                    <a:pt x="575" y="676"/>
                  </a:cubicBezTo>
                  <a:cubicBezTo>
                    <a:pt x="622" y="554"/>
                    <a:pt x="500" y="404"/>
                    <a:pt x="425" y="320"/>
                  </a:cubicBezTo>
                  <a:cubicBezTo>
                    <a:pt x="340" y="207"/>
                    <a:pt x="265" y="85"/>
                    <a:pt x="153" y="10"/>
                  </a:cubicBezTo>
                  <a:cubicBezTo>
                    <a:pt x="137" y="3"/>
                    <a:pt x="122" y="0"/>
                    <a:pt x="10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532840" y="3463268"/>
              <a:ext cx="30665" cy="81171"/>
            </a:xfrm>
            <a:custGeom>
              <a:avLst/>
              <a:gdLst/>
              <a:ahLst/>
              <a:cxnLst/>
              <a:rect l="l" t="t" r="r" b="b"/>
              <a:pathLst>
                <a:path w="357" h="945" extrusionOk="0">
                  <a:moveTo>
                    <a:pt x="193" y="1"/>
                  </a:moveTo>
                  <a:cubicBezTo>
                    <a:pt x="169" y="1"/>
                    <a:pt x="141" y="10"/>
                    <a:pt x="123" y="29"/>
                  </a:cubicBezTo>
                  <a:cubicBezTo>
                    <a:pt x="1" y="263"/>
                    <a:pt x="38" y="779"/>
                    <a:pt x="235" y="929"/>
                  </a:cubicBezTo>
                  <a:cubicBezTo>
                    <a:pt x="246" y="940"/>
                    <a:pt x="261" y="945"/>
                    <a:pt x="277" y="945"/>
                  </a:cubicBezTo>
                  <a:cubicBezTo>
                    <a:pt x="315" y="945"/>
                    <a:pt x="357" y="918"/>
                    <a:pt x="357" y="892"/>
                  </a:cubicBezTo>
                  <a:cubicBezTo>
                    <a:pt x="357" y="732"/>
                    <a:pt x="319" y="620"/>
                    <a:pt x="273" y="460"/>
                  </a:cubicBezTo>
                  <a:cubicBezTo>
                    <a:pt x="235" y="348"/>
                    <a:pt x="273" y="188"/>
                    <a:pt x="235" y="29"/>
                  </a:cubicBezTo>
                  <a:cubicBezTo>
                    <a:pt x="235" y="10"/>
                    <a:pt x="216" y="1"/>
                    <a:pt x="1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569861" y="3485257"/>
              <a:ext cx="36248" cy="60900"/>
            </a:xfrm>
            <a:custGeom>
              <a:avLst/>
              <a:gdLst/>
              <a:ahLst/>
              <a:cxnLst/>
              <a:rect l="l" t="t" r="r" b="b"/>
              <a:pathLst>
                <a:path w="422" h="709" extrusionOk="0">
                  <a:moveTo>
                    <a:pt x="104" y="0"/>
                  </a:moveTo>
                  <a:cubicBezTo>
                    <a:pt x="50" y="0"/>
                    <a:pt x="1" y="31"/>
                    <a:pt x="1" y="92"/>
                  </a:cubicBezTo>
                  <a:cubicBezTo>
                    <a:pt x="39" y="289"/>
                    <a:pt x="76" y="561"/>
                    <a:pt x="235" y="673"/>
                  </a:cubicBezTo>
                  <a:cubicBezTo>
                    <a:pt x="247" y="698"/>
                    <a:pt x="268" y="708"/>
                    <a:pt x="293" y="708"/>
                  </a:cubicBezTo>
                  <a:cubicBezTo>
                    <a:pt x="350" y="708"/>
                    <a:pt x="421" y="651"/>
                    <a:pt x="395" y="598"/>
                  </a:cubicBezTo>
                  <a:cubicBezTo>
                    <a:pt x="357" y="523"/>
                    <a:pt x="310" y="439"/>
                    <a:pt x="273" y="364"/>
                  </a:cubicBezTo>
                  <a:cubicBezTo>
                    <a:pt x="235" y="289"/>
                    <a:pt x="235" y="204"/>
                    <a:pt x="235" y="92"/>
                  </a:cubicBezTo>
                  <a:cubicBezTo>
                    <a:pt x="217" y="31"/>
                    <a:pt x="158" y="0"/>
                    <a:pt x="10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717345" y="2697246"/>
              <a:ext cx="269109" cy="379828"/>
            </a:xfrm>
            <a:custGeom>
              <a:avLst/>
              <a:gdLst/>
              <a:ahLst/>
              <a:cxnLst/>
              <a:rect l="l" t="t" r="r" b="b"/>
              <a:pathLst>
                <a:path w="3133" h="4422" extrusionOk="0">
                  <a:moveTo>
                    <a:pt x="2973" y="1"/>
                  </a:moveTo>
                  <a:cubicBezTo>
                    <a:pt x="2194" y="123"/>
                    <a:pt x="1454" y="939"/>
                    <a:pt x="1022" y="1529"/>
                  </a:cubicBezTo>
                  <a:cubicBezTo>
                    <a:pt x="394" y="2383"/>
                    <a:pt x="197" y="3367"/>
                    <a:pt x="0" y="4343"/>
                  </a:cubicBezTo>
                  <a:cubicBezTo>
                    <a:pt x="0" y="4389"/>
                    <a:pt x="32" y="4421"/>
                    <a:pt x="66" y="4421"/>
                  </a:cubicBezTo>
                  <a:cubicBezTo>
                    <a:pt x="86" y="4421"/>
                    <a:pt x="108" y="4409"/>
                    <a:pt x="122" y="4380"/>
                  </a:cubicBezTo>
                  <a:cubicBezTo>
                    <a:pt x="356" y="3480"/>
                    <a:pt x="628" y="2542"/>
                    <a:pt x="1172" y="1764"/>
                  </a:cubicBezTo>
                  <a:cubicBezTo>
                    <a:pt x="1407" y="1408"/>
                    <a:pt x="1726" y="1098"/>
                    <a:pt x="2035" y="864"/>
                  </a:cubicBezTo>
                  <a:cubicBezTo>
                    <a:pt x="2344" y="592"/>
                    <a:pt x="2738" y="432"/>
                    <a:pt x="3048" y="160"/>
                  </a:cubicBezTo>
                  <a:cubicBezTo>
                    <a:pt x="3132" y="85"/>
                    <a:pt x="3048" y="1"/>
                    <a:pt x="297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995992" y="2667440"/>
              <a:ext cx="23449" cy="28174"/>
            </a:xfrm>
            <a:custGeom>
              <a:avLst/>
              <a:gdLst/>
              <a:ahLst/>
              <a:cxnLst/>
              <a:rect l="l" t="t" r="r" b="b"/>
              <a:pathLst>
                <a:path w="273" h="328" extrusionOk="0">
                  <a:moveTo>
                    <a:pt x="123" y="1"/>
                  </a:moveTo>
                  <a:cubicBezTo>
                    <a:pt x="38" y="1"/>
                    <a:pt x="1" y="76"/>
                    <a:pt x="1" y="151"/>
                  </a:cubicBezTo>
                  <a:cubicBezTo>
                    <a:pt x="38" y="198"/>
                    <a:pt x="38" y="273"/>
                    <a:pt x="123" y="310"/>
                  </a:cubicBezTo>
                  <a:cubicBezTo>
                    <a:pt x="123" y="310"/>
                    <a:pt x="139" y="327"/>
                    <a:pt x="161" y="327"/>
                  </a:cubicBezTo>
                  <a:cubicBezTo>
                    <a:pt x="173" y="327"/>
                    <a:pt x="185" y="323"/>
                    <a:pt x="198" y="310"/>
                  </a:cubicBezTo>
                  <a:cubicBezTo>
                    <a:pt x="235" y="310"/>
                    <a:pt x="273" y="310"/>
                    <a:pt x="273" y="273"/>
                  </a:cubicBezTo>
                  <a:lnTo>
                    <a:pt x="273" y="198"/>
                  </a:lnTo>
                  <a:lnTo>
                    <a:pt x="273" y="151"/>
                  </a:lnTo>
                  <a:cubicBezTo>
                    <a:pt x="273" y="113"/>
                    <a:pt x="273" y="113"/>
                    <a:pt x="235" y="76"/>
                  </a:cubicBezTo>
                  <a:cubicBezTo>
                    <a:pt x="235" y="38"/>
                    <a:pt x="235" y="1"/>
                    <a:pt x="19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1033100" y="2644162"/>
              <a:ext cx="30665" cy="33070"/>
            </a:xfrm>
            <a:custGeom>
              <a:avLst/>
              <a:gdLst/>
              <a:ahLst/>
              <a:cxnLst/>
              <a:rect l="l" t="t" r="r" b="b"/>
              <a:pathLst>
                <a:path w="357" h="385" extrusionOk="0">
                  <a:moveTo>
                    <a:pt x="75" y="0"/>
                  </a:moveTo>
                  <a:cubicBezTo>
                    <a:pt x="38" y="38"/>
                    <a:pt x="0" y="113"/>
                    <a:pt x="0" y="150"/>
                  </a:cubicBezTo>
                  <a:cubicBezTo>
                    <a:pt x="38" y="234"/>
                    <a:pt x="75" y="384"/>
                    <a:pt x="197" y="384"/>
                  </a:cubicBezTo>
                  <a:cubicBezTo>
                    <a:pt x="234" y="384"/>
                    <a:pt x="272" y="347"/>
                    <a:pt x="309" y="347"/>
                  </a:cubicBezTo>
                  <a:cubicBezTo>
                    <a:pt x="356" y="234"/>
                    <a:pt x="272" y="150"/>
                    <a:pt x="234" y="75"/>
                  </a:cubicBezTo>
                  <a:cubicBezTo>
                    <a:pt x="197" y="0"/>
                    <a:pt x="159" y="0"/>
                    <a:pt x="7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751102" y="3552686"/>
              <a:ext cx="36248" cy="80827"/>
            </a:xfrm>
            <a:custGeom>
              <a:avLst/>
              <a:gdLst/>
              <a:ahLst/>
              <a:cxnLst/>
              <a:rect l="l" t="t" r="r" b="b"/>
              <a:pathLst>
                <a:path w="422" h="941" extrusionOk="0">
                  <a:moveTo>
                    <a:pt x="85" y="1"/>
                  </a:moveTo>
                  <a:cubicBezTo>
                    <a:pt x="41" y="1"/>
                    <a:pt x="1" y="29"/>
                    <a:pt x="1" y="85"/>
                  </a:cubicBezTo>
                  <a:cubicBezTo>
                    <a:pt x="1" y="395"/>
                    <a:pt x="76" y="676"/>
                    <a:pt x="235" y="910"/>
                  </a:cubicBezTo>
                  <a:cubicBezTo>
                    <a:pt x="256" y="931"/>
                    <a:pt x="280" y="940"/>
                    <a:pt x="304" y="940"/>
                  </a:cubicBezTo>
                  <a:cubicBezTo>
                    <a:pt x="366" y="940"/>
                    <a:pt x="422" y="877"/>
                    <a:pt x="395" y="788"/>
                  </a:cubicBezTo>
                  <a:cubicBezTo>
                    <a:pt x="273" y="554"/>
                    <a:pt x="198" y="357"/>
                    <a:pt x="198" y="85"/>
                  </a:cubicBezTo>
                  <a:cubicBezTo>
                    <a:pt x="179" y="29"/>
                    <a:pt x="130" y="1"/>
                    <a:pt x="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782197" y="3567717"/>
              <a:ext cx="52825" cy="83490"/>
            </a:xfrm>
            <a:custGeom>
              <a:avLst/>
              <a:gdLst/>
              <a:ahLst/>
              <a:cxnLst/>
              <a:rect l="l" t="t" r="r" b="b"/>
              <a:pathLst>
                <a:path w="615" h="972" extrusionOk="0">
                  <a:moveTo>
                    <a:pt x="216" y="1"/>
                  </a:moveTo>
                  <a:cubicBezTo>
                    <a:pt x="198" y="1"/>
                    <a:pt x="183" y="12"/>
                    <a:pt x="183" y="32"/>
                  </a:cubicBezTo>
                  <a:cubicBezTo>
                    <a:pt x="0" y="297"/>
                    <a:pt x="218" y="971"/>
                    <a:pt x="550" y="971"/>
                  </a:cubicBezTo>
                  <a:cubicBezTo>
                    <a:pt x="559" y="971"/>
                    <a:pt x="568" y="971"/>
                    <a:pt x="577" y="970"/>
                  </a:cubicBezTo>
                  <a:cubicBezTo>
                    <a:pt x="614" y="970"/>
                    <a:pt x="614" y="885"/>
                    <a:pt x="614" y="848"/>
                  </a:cubicBezTo>
                  <a:cubicBezTo>
                    <a:pt x="577" y="735"/>
                    <a:pt x="464" y="613"/>
                    <a:pt x="380" y="501"/>
                  </a:cubicBezTo>
                  <a:cubicBezTo>
                    <a:pt x="305" y="379"/>
                    <a:pt x="305" y="220"/>
                    <a:pt x="267" y="70"/>
                  </a:cubicBezTo>
                  <a:cubicBezTo>
                    <a:pt x="267" y="21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836140" y="3597867"/>
              <a:ext cx="49561" cy="45353"/>
            </a:xfrm>
            <a:custGeom>
              <a:avLst/>
              <a:gdLst/>
              <a:ahLst/>
              <a:cxnLst/>
              <a:rect l="l" t="t" r="r" b="b"/>
              <a:pathLst>
                <a:path w="577" h="528" extrusionOk="0">
                  <a:moveTo>
                    <a:pt x="128" y="1"/>
                  </a:moveTo>
                  <a:cubicBezTo>
                    <a:pt x="65" y="1"/>
                    <a:pt x="1" y="53"/>
                    <a:pt x="24" y="150"/>
                  </a:cubicBezTo>
                  <a:cubicBezTo>
                    <a:pt x="24" y="262"/>
                    <a:pt x="108" y="337"/>
                    <a:pt x="183" y="422"/>
                  </a:cubicBezTo>
                  <a:cubicBezTo>
                    <a:pt x="236" y="475"/>
                    <a:pt x="331" y="528"/>
                    <a:pt x="409" y="528"/>
                  </a:cubicBezTo>
                  <a:cubicBezTo>
                    <a:pt x="441" y="528"/>
                    <a:pt x="471" y="519"/>
                    <a:pt x="493" y="497"/>
                  </a:cubicBezTo>
                  <a:cubicBezTo>
                    <a:pt x="577" y="459"/>
                    <a:pt x="577" y="384"/>
                    <a:pt x="539" y="337"/>
                  </a:cubicBezTo>
                  <a:cubicBezTo>
                    <a:pt x="455" y="300"/>
                    <a:pt x="418" y="262"/>
                    <a:pt x="343" y="225"/>
                  </a:cubicBezTo>
                  <a:cubicBezTo>
                    <a:pt x="305" y="187"/>
                    <a:pt x="258" y="150"/>
                    <a:pt x="221" y="66"/>
                  </a:cubicBezTo>
                  <a:cubicBezTo>
                    <a:pt x="206" y="22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549762" y="2673109"/>
              <a:ext cx="117075" cy="286803"/>
            </a:xfrm>
            <a:custGeom>
              <a:avLst/>
              <a:gdLst/>
              <a:ahLst/>
              <a:cxnLst/>
              <a:rect l="l" t="t" r="r" b="b"/>
              <a:pathLst>
                <a:path w="1363" h="3339" extrusionOk="0">
                  <a:moveTo>
                    <a:pt x="1255" y="0"/>
                  </a:moveTo>
                  <a:cubicBezTo>
                    <a:pt x="1241" y="0"/>
                    <a:pt x="1226" y="3"/>
                    <a:pt x="1210" y="10"/>
                  </a:cubicBezTo>
                  <a:cubicBezTo>
                    <a:pt x="273" y="676"/>
                    <a:pt x="1" y="2195"/>
                    <a:pt x="160" y="3255"/>
                  </a:cubicBezTo>
                  <a:cubicBezTo>
                    <a:pt x="160" y="3311"/>
                    <a:pt x="188" y="3339"/>
                    <a:pt x="216" y="3339"/>
                  </a:cubicBezTo>
                  <a:cubicBezTo>
                    <a:pt x="244" y="3339"/>
                    <a:pt x="273" y="3311"/>
                    <a:pt x="273" y="3255"/>
                  </a:cubicBezTo>
                  <a:cubicBezTo>
                    <a:pt x="235" y="2711"/>
                    <a:pt x="310" y="2157"/>
                    <a:pt x="507" y="1614"/>
                  </a:cubicBezTo>
                  <a:cubicBezTo>
                    <a:pt x="704" y="1023"/>
                    <a:pt x="1060" y="638"/>
                    <a:pt x="1332" y="132"/>
                  </a:cubicBezTo>
                  <a:cubicBezTo>
                    <a:pt x="1363" y="63"/>
                    <a:pt x="1318" y="0"/>
                    <a:pt x="125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630332" y="2680496"/>
              <a:ext cx="82631" cy="171790"/>
            </a:xfrm>
            <a:custGeom>
              <a:avLst/>
              <a:gdLst/>
              <a:ahLst/>
              <a:cxnLst/>
              <a:rect l="l" t="t" r="r" b="b"/>
              <a:pathLst>
                <a:path w="962" h="2000" extrusionOk="0">
                  <a:moveTo>
                    <a:pt x="886" y="0"/>
                  </a:moveTo>
                  <a:cubicBezTo>
                    <a:pt x="863" y="0"/>
                    <a:pt x="839" y="15"/>
                    <a:pt x="826" y="46"/>
                  </a:cubicBezTo>
                  <a:cubicBezTo>
                    <a:pt x="591" y="233"/>
                    <a:pt x="432" y="590"/>
                    <a:pt x="310" y="862"/>
                  </a:cubicBezTo>
                  <a:cubicBezTo>
                    <a:pt x="197" y="1218"/>
                    <a:pt x="0" y="1565"/>
                    <a:pt x="0" y="1921"/>
                  </a:cubicBezTo>
                  <a:cubicBezTo>
                    <a:pt x="0" y="1968"/>
                    <a:pt x="47" y="2000"/>
                    <a:pt x="91" y="2000"/>
                  </a:cubicBezTo>
                  <a:cubicBezTo>
                    <a:pt x="119" y="2000"/>
                    <a:pt x="145" y="1988"/>
                    <a:pt x="160" y="1959"/>
                  </a:cubicBezTo>
                  <a:cubicBezTo>
                    <a:pt x="310" y="1640"/>
                    <a:pt x="432" y="1293"/>
                    <a:pt x="544" y="984"/>
                  </a:cubicBezTo>
                  <a:cubicBezTo>
                    <a:pt x="704" y="702"/>
                    <a:pt x="901" y="430"/>
                    <a:pt x="938" y="121"/>
                  </a:cubicBezTo>
                  <a:cubicBezTo>
                    <a:pt x="962" y="44"/>
                    <a:pt x="925" y="0"/>
                    <a:pt x="88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1885276" y="3257031"/>
              <a:ext cx="30665" cy="50678"/>
            </a:xfrm>
            <a:custGeom>
              <a:avLst/>
              <a:gdLst/>
              <a:ahLst/>
              <a:cxnLst/>
              <a:rect l="l" t="t" r="r" b="b"/>
              <a:pathLst>
                <a:path w="357" h="590" extrusionOk="0">
                  <a:moveTo>
                    <a:pt x="162" y="0"/>
                  </a:moveTo>
                  <a:cubicBezTo>
                    <a:pt x="150" y="0"/>
                    <a:pt x="137" y="3"/>
                    <a:pt x="122" y="11"/>
                  </a:cubicBezTo>
                  <a:cubicBezTo>
                    <a:pt x="85" y="11"/>
                    <a:pt x="0" y="48"/>
                    <a:pt x="0" y="133"/>
                  </a:cubicBezTo>
                  <a:lnTo>
                    <a:pt x="0" y="479"/>
                  </a:lnTo>
                  <a:cubicBezTo>
                    <a:pt x="0" y="532"/>
                    <a:pt x="61" y="590"/>
                    <a:pt x="123" y="590"/>
                  </a:cubicBezTo>
                  <a:cubicBezTo>
                    <a:pt x="149" y="590"/>
                    <a:pt x="175" y="580"/>
                    <a:pt x="197" y="554"/>
                  </a:cubicBezTo>
                  <a:cubicBezTo>
                    <a:pt x="319" y="442"/>
                    <a:pt x="357" y="245"/>
                    <a:pt x="282" y="86"/>
                  </a:cubicBezTo>
                  <a:cubicBezTo>
                    <a:pt x="244" y="55"/>
                    <a:pt x="212" y="0"/>
                    <a:pt x="1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1835284" y="3300666"/>
              <a:ext cx="31867" cy="46985"/>
            </a:xfrm>
            <a:custGeom>
              <a:avLst/>
              <a:gdLst/>
              <a:ahLst/>
              <a:cxnLst/>
              <a:rect l="l" t="t" r="r" b="b"/>
              <a:pathLst>
                <a:path w="371" h="547" extrusionOk="0">
                  <a:moveTo>
                    <a:pt x="206" y="0"/>
                  </a:moveTo>
                  <a:cubicBezTo>
                    <a:pt x="172" y="0"/>
                    <a:pt x="138" y="14"/>
                    <a:pt x="114" y="46"/>
                  </a:cubicBezTo>
                  <a:cubicBezTo>
                    <a:pt x="38" y="168"/>
                    <a:pt x="1" y="328"/>
                    <a:pt x="38" y="440"/>
                  </a:cubicBezTo>
                  <a:cubicBezTo>
                    <a:pt x="56" y="515"/>
                    <a:pt x="108" y="546"/>
                    <a:pt x="159" y="546"/>
                  </a:cubicBezTo>
                  <a:cubicBezTo>
                    <a:pt x="217" y="546"/>
                    <a:pt x="273" y="505"/>
                    <a:pt x="273" y="440"/>
                  </a:cubicBezTo>
                  <a:cubicBezTo>
                    <a:pt x="273" y="328"/>
                    <a:pt x="273" y="243"/>
                    <a:pt x="310" y="168"/>
                  </a:cubicBezTo>
                  <a:cubicBezTo>
                    <a:pt x="370" y="82"/>
                    <a:pt x="289" y="0"/>
                    <a:pt x="20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989550" y="3726110"/>
              <a:ext cx="682693" cy="187595"/>
            </a:xfrm>
            <a:custGeom>
              <a:avLst/>
              <a:gdLst/>
              <a:ahLst/>
              <a:cxnLst/>
              <a:rect l="l" t="t" r="r" b="b"/>
              <a:pathLst>
                <a:path w="7948" h="2184" extrusionOk="0">
                  <a:moveTo>
                    <a:pt x="7718" y="0"/>
                  </a:moveTo>
                  <a:cubicBezTo>
                    <a:pt x="7699" y="0"/>
                    <a:pt x="7679" y="5"/>
                    <a:pt x="7662" y="17"/>
                  </a:cubicBezTo>
                  <a:cubicBezTo>
                    <a:pt x="6046" y="1247"/>
                    <a:pt x="4129" y="1865"/>
                    <a:pt x="2153" y="1865"/>
                  </a:cubicBezTo>
                  <a:cubicBezTo>
                    <a:pt x="1492" y="1865"/>
                    <a:pt x="825" y="1796"/>
                    <a:pt x="160" y="1658"/>
                  </a:cubicBezTo>
                  <a:cubicBezTo>
                    <a:pt x="38" y="1658"/>
                    <a:pt x="1" y="1817"/>
                    <a:pt x="113" y="1855"/>
                  </a:cubicBezTo>
                  <a:cubicBezTo>
                    <a:pt x="853" y="2077"/>
                    <a:pt x="1622" y="2183"/>
                    <a:pt x="2392" y="2183"/>
                  </a:cubicBezTo>
                  <a:cubicBezTo>
                    <a:pt x="4356" y="2183"/>
                    <a:pt x="6324" y="1490"/>
                    <a:pt x="7812" y="251"/>
                  </a:cubicBezTo>
                  <a:cubicBezTo>
                    <a:pt x="7947" y="156"/>
                    <a:pt x="7827" y="0"/>
                    <a:pt x="771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1084466" y="3984829"/>
              <a:ext cx="581509" cy="125321"/>
            </a:xfrm>
            <a:custGeom>
              <a:avLst/>
              <a:gdLst/>
              <a:ahLst/>
              <a:cxnLst/>
              <a:rect l="l" t="t" r="r" b="b"/>
              <a:pathLst>
                <a:path w="6770" h="1459" extrusionOk="0">
                  <a:moveTo>
                    <a:pt x="6536" y="0"/>
                  </a:moveTo>
                  <a:cubicBezTo>
                    <a:pt x="6516" y="0"/>
                    <a:pt x="6494" y="5"/>
                    <a:pt x="6473" y="15"/>
                  </a:cubicBezTo>
                  <a:cubicBezTo>
                    <a:pt x="5275" y="772"/>
                    <a:pt x="3937" y="1133"/>
                    <a:pt x="2577" y="1133"/>
                  </a:cubicBezTo>
                  <a:cubicBezTo>
                    <a:pt x="1765" y="1133"/>
                    <a:pt x="945" y="1004"/>
                    <a:pt x="143" y="756"/>
                  </a:cubicBezTo>
                  <a:cubicBezTo>
                    <a:pt x="131" y="752"/>
                    <a:pt x="120" y="750"/>
                    <a:pt x="110" y="750"/>
                  </a:cubicBezTo>
                  <a:cubicBezTo>
                    <a:pt x="24" y="750"/>
                    <a:pt x="1" y="881"/>
                    <a:pt x="68" y="915"/>
                  </a:cubicBezTo>
                  <a:cubicBezTo>
                    <a:pt x="880" y="1283"/>
                    <a:pt x="1777" y="1459"/>
                    <a:pt x="2679" y="1459"/>
                  </a:cubicBezTo>
                  <a:cubicBezTo>
                    <a:pt x="4078" y="1459"/>
                    <a:pt x="5492" y="1036"/>
                    <a:pt x="6632" y="249"/>
                  </a:cubicBezTo>
                  <a:cubicBezTo>
                    <a:pt x="6770" y="184"/>
                    <a:pt x="6669" y="0"/>
                    <a:pt x="65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1190977" y="4141074"/>
              <a:ext cx="453268" cy="192233"/>
            </a:xfrm>
            <a:custGeom>
              <a:avLst/>
              <a:gdLst/>
              <a:ahLst/>
              <a:cxnLst/>
              <a:rect l="l" t="t" r="r" b="b"/>
              <a:pathLst>
                <a:path w="5277" h="2238" extrusionOk="0">
                  <a:moveTo>
                    <a:pt x="5113" y="1"/>
                  </a:moveTo>
                  <a:cubicBezTo>
                    <a:pt x="5070" y="1"/>
                    <a:pt x="5026" y="22"/>
                    <a:pt x="4998" y="71"/>
                  </a:cubicBezTo>
                  <a:cubicBezTo>
                    <a:pt x="4097" y="1286"/>
                    <a:pt x="2757" y="1926"/>
                    <a:pt x="1322" y="1926"/>
                  </a:cubicBezTo>
                  <a:cubicBezTo>
                    <a:pt x="951" y="1926"/>
                    <a:pt x="574" y="1883"/>
                    <a:pt x="197" y="1797"/>
                  </a:cubicBezTo>
                  <a:cubicBezTo>
                    <a:pt x="75" y="1797"/>
                    <a:pt x="0" y="1947"/>
                    <a:pt x="113" y="2031"/>
                  </a:cubicBezTo>
                  <a:cubicBezTo>
                    <a:pt x="548" y="2171"/>
                    <a:pt x="993" y="2238"/>
                    <a:pt x="1434" y="2238"/>
                  </a:cubicBezTo>
                  <a:cubicBezTo>
                    <a:pt x="2937" y="2238"/>
                    <a:pt x="4383" y="1462"/>
                    <a:pt x="5195" y="193"/>
                  </a:cubicBezTo>
                  <a:cubicBezTo>
                    <a:pt x="5277" y="86"/>
                    <a:pt x="5199" y="1"/>
                    <a:pt x="51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308569" y="4416715"/>
              <a:ext cx="333444" cy="113983"/>
            </a:xfrm>
            <a:custGeom>
              <a:avLst/>
              <a:gdLst/>
              <a:ahLst/>
              <a:cxnLst/>
              <a:rect l="l" t="t" r="r" b="b"/>
              <a:pathLst>
                <a:path w="3882" h="1327" extrusionOk="0">
                  <a:moveTo>
                    <a:pt x="3709" y="1"/>
                  </a:moveTo>
                  <a:cubicBezTo>
                    <a:pt x="3685" y="1"/>
                    <a:pt x="3658" y="10"/>
                    <a:pt x="3629" y="32"/>
                  </a:cubicBezTo>
                  <a:cubicBezTo>
                    <a:pt x="2760" y="583"/>
                    <a:pt x="1834" y="1076"/>
                    <a:pt x="834" y="1076"/>
                  </a:cubicBezTo>
                  <a:cubicBezTo>
                    <a:pt x="625" y="1076"/>
                    <a:pt x="413" y="1054"/>
                    <a:pt x="197" y="1007"/>
                  </a:cubicBezTo>
                  <a:cubicBezTo>
                    <a:pt x="38" y="1007"/>
                    <a:pt x="0" y="1167"/>
                    <a:pt x="113" y="1204"/>
                  </a:cubicBezTo>
                  <a:cubicBezTo>
                    <a:pt x="404" y="1288"/>
                    <a:pt x="692" y="1326"/>
                    <a:pt x="975" y="1326"/>
                  </a:cubicBezTo>
                  <a:cubicBezTo>
                    <a:pt x="1983" y="1326"/>
                    <a:pt x="2932" y="845"/>
                    <a:pt x="3789" y="266"/>
                  </a:cubicBezTo>
                  <a:cubicBezTo>
                    <a:pt x="3881" y="197"/>
                    <a:pt x="3822" y="1"/>
                    <a:pt x="37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1144249" y="3757806"/>
              <a:ext cx="376134" cy="1044655"/>
            </a:xfrm>
            <a:custGeom>
              <a:avLst/>
              <a:gdLst/>
              <a:ahLst/>
              <a:cxnLst/>
              <a:rect l="l" t="t" r="r" b="b"/>
              <a:pathLst>
                <a:path w="4379" h="12162" extrusionOk="0">
                  <a:moveTo>
                    <a:pt x="85" y="1"/>
                  </a:moveTo>
                  <a:cubicBezTo>
                    <a:pt x="43" y="1"/>
                    <a:pt x="0" y="33"/>
                    <a:pt x="0" y="79"/>
                  </a:cubicBezTo>
                  <a:cubicBezTo>
                    <a:pt x="188" y="1101"/>
                    <a:pt x="657" y="2114"/>
                    <a:pt x="975" y="3089"/>
                  </a:cubicBezTo>
                  <a:cubicBezTo>
                    <a:pt x="1322" y="4102"/>
                    <a:pt x="1679" y="5087"/>
                    <a:pt x="2026" y="6099"/>
                  </a:cubicBezTo>
                  <a:cubicBezTo>
                    <a:pt x="2691" y="8087"/>
                    <a:pt x="3395" y="10085"/>
                    <a:pt x="4098" y="12073"/>
                  </a:cubicBezTo>
                  <a:cubicBezTo>
                    <a:pt x="4113" y="12135"/>
                    <a:pt x="4163" y="12161"/>
                    <a:pt x="4214" y="12161"/>
                  </a:cubicBezTo>
                  <a:cubicBezTo>
                    <a:pt x="4294" y="12161"/>
                    <a:pt x="4378" y="12095"/>
                    <a:pt x="4333" y="11998"/>
                  </a:cubicBezTo>
                  <a:cubicBezTo>
                    <a:pt x="3629" y="9963"/>
                    <a:pt x="2963" y="7975"/>
                    <a:pt x="2260" y="5940"/>
                  </a:cubicBezTo>
                  <a:cubicBezTo>
                    <a:pt x="1913" y="4927"/>
                    <a:pt x="1557" y="3952"/>
                    <a:pt x="1210" y="2930"/>
                  </a:cubicBezTo>
                  <a:cubicBezTo>
                    <a:pt x="891" y="1992"/>
                    <a:pt x="619" y="942"/>
                    <a:pt x="150" y="41"/>
                  </a:cubicBezTo>
                  <a:cubicBezTo>
                    <a:pt x="136" y="13"/>
                    <a:pt x="111" y="1"/>
                    <a:pt x="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1455967" y="3725079"/>
              <a:ext cx="167581" cy="928783"/>
            </a:xfrm>
            <a:custGeom>
              <a:avLst/>
              <a:gdLst/>
              <a:ahLst/>
              <a:cxnLst/>
              <a:rect l="l" t="t" r="r" b="b"/>
              <a:pathLst>
                <a:path w="1951" h="10813" extrusionOk="0">
                  <a:moveTo>
                    <a:pt x="82" y="1"/>
                  </a:moveTo>
                  <a:cubicBezTo>
                    <a:pt x="41" y="1"/>
                    <a:pt x="0" y="43"/>
                    <a:pt x="0" y="113"/>
                  </a:cubicBezTo>
                  <a:cubicBezTo>
                    <a:pt x="235" y="1867"/>
                    <a:pt x="591" y="3630"/>
                    <a:pt x="863" y="5383"/>
                  </a:cubicBezTo>
                  <a:cubicBezTo>
                    <a:pt x="1172" y="7146"/>
                    <a:pt x="1407" y="8937"/>
                    <a:pt x="1641" y="10700"/>
                  </a:cubicBezTo>
                  <a:cubicBezTo>
                    <a:pt x="1656" y="10779"/>
                    <a:pt x="1709" y="10813"/>
                    <a:pt x="1767" y="10813"/>
                  </a:cubicBezTo>
                  <a:cubicBezTo>
                    <a:pt x="1853" y="10813"/>
                    <a:pt x="1951" y="10738"/>
                    <a:pt x="1951" y="10625"/>
                  </a:cubicBezTo>
                  <a:cubicBezTo>
                    <a:pt x="1716" y="8862"/>
                    <a:pt x="1444" y="7062"/>
                    <a:pt x="1135" y="5308"/>
                  </a:cubicBezTo>
                  <a:cubicBezTo>
                    <a:pt x="863" y="3545"/>
                    <a:pt x="591" y="1792"/>
                    <a:pt x="160" y="76"/>
                  </a:cubicBezTo>
                  <a:cubicBezTo>
                    <a:pt x="144" y="24"/>
                    <a:pt x="113" y="1"/>
                    <a:pt x="8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38"/>
          <p:cNvGrpSpPr/>
          <p:nvPr/>
        </p:nvGrpSpPr>
        <p:grpSpPr>
          <a:xfrm rot="663168">
            <a:off x="1044701" y="3524636"/>
            <a:ext cx="622558" cy="961325"/>
            <a:chOff x="2592325" y="4639900"/>
            <a:chExt cx="366225" cy="565475"/>
          </a:xfrm>
        </p:grpSpPr>
        <p:sp>
          <p:nvSpPr>
            <p:cNvPr id="282" name="Google Shape;282;p38"/>
            <p:cNvSpPr/>
            <p:nvPr/>
          </p:nvSpPr>
          <p:spPr>
            <a:xfrm>
              <a:off x="2593250" y="4641775"/>
              <a:ext cx="363425" cy="561725"/>
            </a:xfrm>
            <a:custGeom>
              <a:avLst/>
              <a:gdLst/>
              <a:ahLst/>
              <a:cxnLst/>
              <a:rect l="l" t="t" r="r" b="b"/>
              <a:pathLst>
                <a:path w="14537" h="22469" extrusionOk="0">
                  <a:moveTo>
                    <a:pt x="13167" y="1"/>
                  </a:moveTo>
                  <a:cubicBezTo>
                    <a:pt x="12267" y="123"/>
                    <a:pt x="11366" y="198"/>
                    <a:pt x="10513" y="310"/>
                  </a:cubicBezTo>
                  <a:cubicBezTo>
                    <a:pt x="10279" y="310"/>
                    <a:pt x="10044" y="357"/>
                    <a:pt x="9772" y="357"/>
                  </a:cubicBezTo>
                  <a:cubicBezTo>
                    <a:pt x="9257" y="394"/>
                    <a:pt x="8750" y="432"/>
                    <a:pt x="8244" y="507"/>
                  </a:cubicBezTo>
                  <a:cubicBezTo>
                    <a:pt x="8154" y="478"/>
                    <a:pt x="8060" y="464"/>
                    <a:pt x="7967" y="464"/>
                  </a:cubicBezTo>
                  <a:cubicBezTo>
                    <a:pt x="7703" y="464"/>
                    <a:pt x="7442" y="578"/>
                    <a:pt x="7269" y="779"/>
                  </a:cubicBezTo>
                  <a:cubicBezTo>
                    <a:pt x="6603" y="1604"/>
                    <a:pt x="5899" y="2542"/>
                    <a:pt x="5121" y="3592"/>
                  </a:cubicBezTo>
                  <a:lnTo>
                    <a:pt x="4887" y="3911"/>
                  </a:lnTo>
                  <a:cubicBezTo>
                    <a:pt x="4296" y="4727"/>
                    <a:pt x="3677" y="5552"/>
                    <a:pt x="3161" y="6490"/>
                  </a:cubicBezTo>
                  <a:lnTo>
                    <a:pt x="2974" y="6452"/>
                  </a:lnTo>
                  <a:lnTo>
                    <a:pt x="3049" y="6687"/>
                  </a:lnTo>
                  <a:cubicBezTo>
                    <a:pt x="2974" y="6837"/>
                    <a:pt x="2927" y="6996"/>
                    <a:pt x="2974" y="7156"/>
                  </a:cubicBezTo>
                  <a:lnTo>
                    <a:pt x="2974" y="7268"/>
                  </a:lnTo>
                  <a:lnTo>
                    <a:pt x="2308" y="8131"/>
                  </a:lnTo>
                  <a:lnTo>
                    <a:pt x="3086" y="7896"/>
                  </a:lnTo>
                  <a:cubicBezTo>
                    <a:pt x="3124" y="8093"/>
                    <a:pt x="3208" y="8243"/>
                    <a:pt x="3246" y="8365"/>
                  </a:cubicBezTo>
                  <a:cubicBezTo>
                    <a:pt x="3321" y="8600"/>
                    <a:pt x="3443" y="8872"/>
                    <a:pt x="3555" y="9144"/>
                  </a:cubicBezTo>
                  <a:cubicBezTo>
                    <a:pt x="2974" y="9847"/>
                    <a:pt x="2458" y="10550"/>
                    <a:pt x="2111" y="11413"/>
                  </a:cubicBezTo>
                  <a:lnTo>
                    <a:pt x="1951" y="11375"/>
                  </a:lnTo>
                  <a:lnTo>
                    <a:pt x="2036" y="11610"/>
                  </a:lnTo>
                  <a:cubicBezTo>
                    <a:pt x="1989" y="11685"/>
                    <a:pt x="1951" y="11760"/>
                    <a:pt x="1951" y="11844"/>
                  </a:cubicBezTo>
                  <a:cubicBezTo>
                    <a:pt x="1876" y="12032"/>
                    <a:pt x="1876" y="12229"/>
                    <a:pt x="1951" y="12388"/>
                  </a:cubicBezTo>
                  <a:lnTo>
                    <a:pt x="1717" y="12932"/>
                  </a:lnTo>
                  <a:lnTo>
                    <a:pt x="1717" y="12932"/>
                  </a:lnTo>
                  <a:lnTo>
                    <a:pt x="1989" y="12857"/>
                  </a:lnTo>
                  <a:cubicBezTo>
                    <a:pt x="2036" y="13204"/>
                    <a:pt x="2073" y="13560"/>
                    <a:pt x="2148" y="13907"/>
                  </a:cubicBezTo>
                  <a:cubicBezTo>
                    <a:pt x="2186" y="13992"/>
                    <a:pt x="2186" y="14104"/>
                    <a:pt x="2223" y="14189"/>
                  </a:cubicBezTo>
                  <a:cubicBezTo>
                    <a:pt x="2223" y="14498"/>
                    <a:pt x="2383" y="14770"/>
                    <a:pt x="2655" y="14929"/>
                  </a:cubicBezTo>
                  <a:cubicBezTo>
                    <a:pt x="2814" y="15004"/>
                    <a:pt x="2974" y="15080"/>
                    <a:pt x="3124" y="15126"/>
                  </a:cubicBezTo>
                  <a:lnTo>
                    <a:pt x="3358" y="15830"/>
                  </a:lnTo>
                  <a:cubicBezTo>
                    <a:pt x="3124" y="16177"/>
                    <a:pt x="2927" y="16533"/>
                    <a:pt x="2692" y="16880"/>
                  </a:cubicBezTo>
                  <a:cubicBezTo>
                    <a:pt x="2420" y="17349"/>
                    <a:pt x="2148" y="17818"/>
                    <a:pt x="1914" y="18287"/>
                  </a:cubicBezTo>
                  <a:cubicBezTo>
                    <a:pt x="1408" y="19149"/>
                    <a:pt x="976" y="20003"/>
                    <a:pt x="395" y="20753"/>
                  </a:cubicBezTo>
                  <a:lnTo>
                    <a:pt x="310" y="20828"/>
                  </a:lnTo>
                  <a:cubicBezTo>
                    <a:pt x="198" y="20940"/>
                    <a:pt x="114" y="21100"/>
                    <a:pt x="76" y="21259"/>
                  </a:cubicBezTo>
                  <a:cubicBezTo>
                    <a:pt x="1" y="21456"/>
                    <a:pt x="38" y="21728"/>
                    <a:pt x="114" y="21925"/>
                  </a:cubicBezTo>
                  <a:cubicBezTo>
                    <a:pt x="235" y="22075"/>
                    <a:pt x="395" y="22197"/>
                    <a:pt x="582" y="22272"/>
                  </a:cubicBezTo>
                  <a:cubicBezTo>
                    <a:pt x="704" y="22394"/>
                    <a:pt x="901" y="22469"/>
                    <a:pt x="1098" y="22469"/>
                  </a:cubicBezTo>
                  <a:cubicBezTo>
                    <a:pt x="1248" y="22469"/>
                    <a:pt x="1370" y="22431"/>
                    <a:pt x="1520" y="22347"/>
                  </a:cubicBezTo>
                  <a:cubicBezTo>
                    <a:pt x="3011" y="21531"/>
                    <a:pt x="4455" y="20518"/>
                    <a:pt x="5862" y="19534"/>
                  </a:cubicBezTo>
                  <a:cubicBezTo>
                    <a:pt x="6171" y="19346"/>
                    <a:pt x="6443" y="19149"/>
                    <a:pt x="6762" y="18915"/>
                  </a:cubicBezTo>
                  <a:cubicBezTo>
                    <a:pt x="7662" y="18324"/>
                    <a:pt x="8516" y="17743"/>
                    <a:pt x="9378" y="17114"/>
                  </a:cubicBezTo>
                  <a:cubicBezTo>
                    <a:pt x="9575" y="17002"/>
                    <a:pt x="9725" y="16880"/>
                    <a:pt x="9922" y="16721"/>
                  </a:cubicBezTo>
                  <a:cubicBezTo>
                    <a:pt x="10476" y="16374"/>
                    <a:pt x="11057" y="15980"/>
                    <a:pt x="11563" y="15548"/>
                  </a:cubicBezTo>
                  <a:cubicBezTo>
                    <a:pt x="11882" y="15473"/>
                    <a:pt x="12154" y="15239"/>
                    <a:pt x="12229" y="14929"/>
                  </a:cubicBezTo>
                  <a:cubicBezTo>
                    <a:pt x="12389" y="14189"/>
                    <a:pt x="12539" y="13523"/>
                    <a:pt x="12623" y="12895"/>
                  </a:cubicBezTo>
                  <a:cubicBezTo>
                    <a:pt x="12661" y="12820"/>
                    <a:pt x="12661" y="12698"/>
                    <a:pt x="12661" y="12623"/>
                  </a:cubicBezTo>
                  <a:cubicBezTo>
                    <a:pt x="12736" y="12229"/>
                    <a:pt x="12773" y="11797"/>
                    <a:pt x="12820" y="11375"/>
                  </a:cubicBezTo>
                  <a:cubicBezTo>
                    <a:pt x="12857" y="11254"/>
                    <a:pt x="12895" y="11094"/>
                    <a:pt x="12895" y="10944"/>
                  </a:cubicBezTo>
                  <a:cubicBezTo>
                    <a:pt x="12895" y="10588"/>
                    <a:pt x="12736" y="10278"/>
                    <a:pt x="12426" y="10119"/>
                  </a:cubicBezTo>
                  <a:cubicBezTo>
                    <a:pt x="12501" y="10044"/>
                    <a:pt x="12586" y="9969"/>
                    <a:pt x="12661" y="9884"/>
                  </a:cubicBezTo>
                  <a:cubicBezTo>
                    <a:pt x="12857" y="9734"/>
                    <a:pt x="12970" y="9500"/>
                    <a:pt x="12970" y="9219"/>
                  </a:cubicBezTo>
                  <a:cubicBezTo>
                    <a:pt x="12970" y="9106"/>
                    <a:pt x="12932" y="9031"/>
                    <a:pt x="12895" y="8909"/>
                  </a:cubicBezTo>
                  <a:cubicBezTo>
                    <a:pt x="12932" y="8515"/>
                    <a:pt x="12932" y="8046"/>
                    <a:pt x="12895" y="7503"/>
                  </a:cubicBezTo>
                  <a:cubicBezTo>
                    <a:pt x="12857" y="7428"/>
                    <a:pt x="12857" y="7343"/>
                    <a:pt x="12857" y="7306"/>
                  </a:cubicBezTo>
                  <a:lnTo>
                    <a:pt x="12857" y="7071"/>
                  </a:lnTo>
                  <a:cubicBezTo>
                    <a:pt x="13008" y="6959"/>
                    <a:pt x="13167" y="6799"/>
                    <a:pt x="13289" y="6687"/>
                  </a:cubicBezTo>
                  <a:cubicBezTo>
                    <a:pt x="13401" y="6565"/>
                    <a:pt x="13561" y="6452"/>
                    <a:pt x="13673" y="6293"/>
                  </a:cubicBezTo>
                  <a:cubicBezTo>
                    <a:pt x="13711" y="6255"/>
                    <a:pt x="13795" y="6171"/>
                    <a:pt x="13833" y="6096"/>
                  </a:cubicBezTo>
                  <a:cubicBezTo>
                    <a:pt x="13908" y="6058"/>
                    <a:pt x="13992" y="5937"/>
                    <a:pt x="14030" y="5937"/>
                  </a:cubicBezTo>
                  <a:cubicBezTo>
                    <a:pt x="14105" y="5862"/>
                    <a:pt x="14180" y="5824"/>
                    <a:pt x="14264" y="5749"/>
                  </a:cubicBezTo>
                  <a:cubicBezTo>
                    <a:pt x="14461" y="5552"/>
                    <a:pt x="14536" y="5280"/>
                    <a:pt x="14536" y="4999"/>
                  </a:cubicBezTo>
                  <a:lnTo>
                    <a:pt x="14499" y="4961"/>
                  </a:lnTo>
                  <a:cubicBezTo>
                    <a:pt x="14414" y="4183"/>
                    <a:pt x="14339" y="3480"/>
                    <a:pt x="14377" y="2776"/>
                  </a:cubicBezTo>
                  <a:cubicBezTo>
                    <a:pt x="14414" y="2148"/>
                    <a:pt x="14414" y="1407"/>
                    <a:pt x="14142" y="741"/>
                  </a:cubicBezTo>
                  <a:cubicBezTo>
                    <a:pt x="14142" y="545"/>
                    <a:pt x="14067" y="394"/>
                    <a:pt x="13908" y="273"/>
                  </a:cubicBezTo>
                  <a:cubicBezTo>
                    <a:pt x="13758" y="76"/>
                    <a:pt x="13523" y="1"/>
                    <a:pt x="13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592325" y="4639900"/>
              <a:ext cx="366225" cy="565475"/>
            </a:xfrm>
            <a:custGeom>
              <a:avLst/>
              <a:gdLst/>
              <a:ahLst/>
              <a:cxnLst/>
              <a:rect l="l" t="t" r="r" b="b"/>
              <a:pathLst>
                <a:path w="14649" h="22619" extrusionOk="0">
                  <a:moveTo>
                    <a:pt x="13326" y="151"/>
                  </a:moveTo>
                  <a:cubicBezTo>
                    <a:pt x="13560" y="151"/>
                    <a:pt x="13748" y="235"/>
                    <a:pt x="13907" y="385"/>
                  </a:cubicBezTo>
                  <a:cubicBezTo>
                    <a:pt x="14029" y="507"/>
                    <a:pt x="14104" y="666"/>
                    <a:pt x="14104" y="816"/>
                  </a:cubicBezTo>
                  <a:lnTo>
                    <a:pt x="14142" y="854"/>
                  </a:lnTo>
                  <a:cubicBezTo>
                    <a:pt x="14301" y="1285"/>
                    <a:pt x="14339" y="1792"/>
                    <a:pt x="14339" y="2307"/>
                  </a:cubicBezTo>
                  <a:lnTo>
                    <a:pt x="14339" y="2851"/>
                  </a:lnTo>
                  <a:lnTo>
                    <a:pt x="14339" y="3198"/>
                  </a:lnTo>
                  <a:cubicBezTo>
                    <a:pt x="14339" y="3789"/>
                    <a:pt x="14414" y="4417"/>
                    <a:pt x="14451" y="5036"/>
                  </a:cubicBezTo>
                  <a:lnTo>
                    <a:pt x="14498" y="5074"/>
                  </a:lnTo>
                  <a:lnTo>
                    <a:pt x="14498" y="5158"/>
                  </a:lnTo>
                  <a:cubicBezTo>
                    <a:pt x="14498" y="5393"/>
                    <a:pt x="14376" y="5590"/>
                    <a:pt x="14217" y="5740"/>
                  </a:cubicBezTo>
                  <a:cubicBezTo>
                    <a:pt x="14179" y="5824"/>
                    <a:pt x="14104" y="5899"/>
                    <a:pt x="14029" y="5937"/>
                  </a:cubicBezTo>
                  <a:cubicBezTo>
                    <a:pt x="13982" y="5974"/>
                    <a:pt x="13982" y="5974"/>
                    <a:pt x="13945" y="5974"/>
                  </a:cubicBezTo>
                  <a:cubicBezTo>
                    <a:pt x="13907" y="6012"/>
                    <a:pt x="13870" y="6096"/>
                    <a:pt x="13832" y="6133"/>
                  </a:cubicBezTo>
                  <a:cubicBezTo>
                    <a:pt x="13748" y="6208"/>
                    <a:pt x="13710" y="6293"/>
                    <a:pt x="13673" y="6330"/>
                  </a:cubicBezTo>
                  <a:cubicBezTo>
                    <a:pt x="13513" y="6443"/>
                    <a:pt x="13401" y="6565"/>
                    <a:pt x="13279" y="6715"/>
                  </a:cubicBezTo>
                  <a:cubicBezTo>
                    <a:pt x="13129" y="6837"/>
                    <a:pt x="13007" y="6949"/>
                    <a:pt x="12857" y="7071"/>
                  </a:cubicBezTo>
                  <a:lnTo>
                    <a:pt x="12810" y="7109"/>
                  </a:lnTo>
                  <a:lnTo>
                    <a:pt x="12810" y="7146"/>
                  </a:lnTo>
                  <a:lnTo>
                    <a:pt x="12810" y="7381"/>
                  </a:lnTo>
                  <a:cubicBezTo>
                    <a:pt x="12810" y="7465"/>
                    <a:pt x="12810" y="7503"/>
                    <a:pt x="12857" y="7578"/>
                  </a:cubicBezTo>
                  <a:cubicBezTo>
                    <a:pt x="12857" y="7934"/>
                    <a:pt x="12894" y="8281"/>
                    <a:pt x="12894" y="8553"/>
                  </a:cubicBezTo>
                  <a:cubicBezTo>
                    <a:pt x="12894" y="8712"/>
                    <a:pt x="12894" y="8872"/>
                    <a:pt x="12857" y="8984"/>
                  </a:cubicBezTo>
                  <a:lnTo>
                    <a:pt x="12857" y="9022"/>
                  </a:lnTo>
                  <a:lnTo>
                    <a:pt x="12894" y="9022"/>
                  </a:lnTo>
                  <a:cubicBezTo>
                    <a:pt x="12894" y="9106"/>
                    <a:pt x="12932" y="9219"/>
                    <a:pt x="12932" y="9294"/>
                  </a:cubicBezTo>
                  <a:lnTo>
                    <a:pt x="12932" y="9341"/>
                  </a:lnTo>
                  <a:cubicBezTo>
                    <a:pt x="12932" y="9528"/>
                    <a:pt x="12857" y="9762"/>
                    <a:pt x="12660" y="9922"/>
                  </a:cubicBezTo>
                  <a:cubicBezTo>
                    <a:pt x="12576" y="9997"/>
                    <a:pt x="12501" y="10081"/>
                    <a:pt x="12426" y="10156"/>
                  </a:cubicBezTo>
                  <a:lnTo>
                    <a:pt x="12341" y="10194"/>
                  </a:lnTo>
                  <a:lnTo>
                    <a:pt x="12426" y="10278"/>
                  </a:lnTo>
                  <a:cubicBezTo>
                    <a:pt x="12698" y="10428"/>
                    <a:pt x="12857" y="10663"/>
                    <a:pt x="12857" y="10982"/>
                  </a:cubicBezTo>
                  <a:lnTo>
                    <a:pt x="12857" y="11019"/>
                  </a:lnTo>
                  <a:lnTo>
                    <a:pt x="12857" y="11094"/>
                  </a:lnTo>
                  <a:cubicBezTo>
                    <a:pt x="12857" y="11216"/>
                    <a:pt x="12810" y="11329"/>
                    <a:pt x="12773" y="11404"/>
                  </a:cubicBezTo>
                  <a:lnTo>
                    <a:pt x="12773" y="11450"/>
                  </a:lnTo>
                  <a:cubicBezTo>
                    <a:pt x="12735" y="11872"/>
                    <a:pt x="12698" y="12266"/>
                    <a:pt x="12623" y="12698"/>
                  </a:cubicBezTo>
                  <a:cubicBezTo>
                    <a:pt x="12623" y="12773"/>
                    <a:pt x="12623" y="12857"/>
                    <a:pt x="12576" y="12970"/>
                  </a:cubicBezTo>
                  <a:cubicBezTo>
                    <a:pt x="12501" y="13598"/>
                    <a:pt x="12341" y="14264"/>
                    <a:pt x="12191" y="14967"/>
                  </a:cubicBezTo>
                  <a:cubicBezTo>
                    <a:pt x="12107" y="15276"/>
                    <a:pt x="11872" y="15511"/>
                    <a:pt x="11600" y="15586"/>
                  </a:cubicBezTo>
                  <a:lnTo>
                    <a:pt x="11563" y="15586"/>
                  </a:lnTo>
                  <a:cubicBezTo>
                    <a:pt x="11019" y="16017"/>
                    <a:pt x="10466" y="16374"/>
                    <a:pt x="9922" y="16758"/>
                  </a:cubicBezTo>
                  <a:cubicBezTo>
                    <a:pt x="9725" y="16880"/>
                    <a:pt x="9528" y="16992"/>
                    <a:pt x="9378" y="17152"/>
                  </a:cubicBezTo>
                  <a:cubicBezTo>
                    <a:pt x="8478" y="17733"/>
                    <a:pt x="7615" y="18324"/>
                    <a:pt x="6762" y="18905"/>
                  </a:cubicBezTo>
                  <a:cubicBezTo>
                    <a:pt x="6443" y="19140"/>
                    <a:pt x="6133" y="19337"/>
                    <a:pt x="5824" y="19571"/>
                  </a:cubicBezTo>
                  <a:cubicBezTo>
                    <a:pt x="4455" y="20547"/>
                    <a:pt x="3011" y="21531"/>
                    <a:pt x="1520" y="22385"/>
                  </a:cubicBezTo>
                  <a:cubicBezTo>
                    <a:pt x="1407" y="22422"/>
                    <a:pt x="1248" y="22469"/>
                    <a:pt x="1135" y="22469"/>
                  </a:cubicBezTo>
                  <a:cubicBezTo>
                    <a:pt x="938" y="22469"/>
                    <a:pt x="779" y="22385"/>
                    <a:pt x="666" y="22309"/>
                  </a:cubicBezTo>
                  <a:lnTo>
                    <a:pt x="666" y="22272"/>
                  </a:lnTo>
                  <a:lnTo>
                    <a:pt x="619" y="22272"/>
                  </a:lnTo>
                  <a:cubicBezTo>
                    <a:pt x="469" y="22234"/>
                    <a:pt x="310" y="22113"/>
                    <a:pt x="235" y="21953"/>
                  </a:cubicBezTo>
                  <a:cubicBezTo>
                    <a:pt x="197" y="21841"/>
                    <a:pt x="151" y="21719"/>
                    <a:pt x="151" y="21606"/>
                  </a:cubicBezTo>
                  <a:cubicBezTo>
                    <a:pt x="151" y="21531"/>
                    <a:pt x="151" y="21447"/>
                    <a:pt x="197" y="21372"/>
                  </a:cubicBezTo>
                  <a:lnTo>
                    <a:pt x="197" y="21334"/>
                  </a:lnTo>
                  <a:cubicBezTo>
                    <a:pt x="235" y="21212"/>
                    <a:pt x="310" y="21100"/>
                    <a:pt x="385" y="20978"/>
                  </a:cubicBezTo>
                  <a:lnTo>
                    <a:pt x="469" y="20903"/>
                  </a:lnTo>
                  <a:cubicBezTo>
                    <a:pt x="1051" y="20125"/>
                    <a:pt x="1520" y="19262"/>
                    <a:pt x="1988" y="18399"/>
                  </a:cubicBezTo>
                  <a:cubicBezTo>
                    <a:pt x="2260" y="17930"/>
                    <a:pt x="2542" y="17461"/>
                    <a:pt x="2814" y="16992"/>
                  </a:cubicBezTo>
                  <a:cubicBezTo>
                    <a:pt x="3011" y="16646"/>
                    <a:pt x="3245" y="16289"/>
                    <a:pt x="3433" y="15942"/>
                  </a:cubicBezTo>
                  <a:lnTo>
                    <a:pt x="3480" y="15905"/>
                  </a:lnTo>
                  <a:lnTo>
                    <a:pt x="3245" y="15117"/>
                  </a:lnTo>
                  <a:lnTo>
                    <a:pt x="3198" y="15117"/>
                  </a:lnTo>
                  <a:cubicBezTo>
                    <a:pt x="3048" y="15079"/>
                    <a:pt x="2889" y="15004"/>
                    <a:pt x="2729" y="14920"/>
                  </a:cubicBezTo>
                  <a:cubicBezTo>
                    <a:pt x="2457" y="14808"/>
                    <a:pt x="2345" y="14536"/>
                    <a:pt x="2345" y="14264"/>
                  </a:cubicBezTo>
                  <a:cubicBezTo>
                    <a:pt x="2307" y="14142"/>
                    <a:pt x="2260" y="14067"/>
                    <a:pt x="2260" y="13945"/>
                  </a:cubicBezTo>
                  <a:cubicBezTo>
                    <a:pt x="2185" y="13635"/>
                    <a:pt x="2148" y="13279"/>
                    <a:pt x="2110" y="12932"/>
                  </a:cubicBezTo>
                  <a:lnTo>
                    <a:pt x="2073" y="12857"/>
                  </a:lnTo>
                  <a:lnTo>
                    <a:pt x="1876" y="12895"/>
                  </a:lnTo>
                  <a:lnTo>
                    <a:pt x="2073" y="12463"/>
                  </a:lnTo>
                  <a:lnTo>
                    <a:pt x="2073" y="12426"/>
                  </a:lnTo>
                  <a:cubicBezTo>
                    <a:pt x="2026" y="12341"/>
                    <a:pt x="1988" y="12266"/>
                    <a:pt x="1988" y="12191"/>
                  </a:cubicBezTo>
                  <a:cubicBezTo>
                    <a:pt x="1988" y="12107"/>
                    <a:pt x="2026" y="12032"/>
                    <a:pt x="2026" y="11957"/>
                  </a:cubicBezTo>
                  <a:cubicBezTo>
                    <a:pt x="2073" y="11872"/>
                    <a:pt x="2110" y="11760"/>
                    <a:pt x="2148" y="11685"/>
                  </a:cubicBezTo>
                  <a:lnTo>
                    <a:pt x="2110" y="11563"/>
                  </a:lnTo>
                  <a:lnTo>
                    <a:pt x="2185" y="11563"/>
                  </a:lnTo>
                  <a:lnTo>
                    <a:pt x="2185" y="11525"/>
                  </a:lnTo>
                  <a:cubicBezTo>
                    <a:pt x="2542" y="10700"/>
                    <a:pt x="3086" y="9959"/>
                    <a:pt x="3630" y="9256"/>
                  </a:cubicBezTo>
                  <a:lnTo>
                    <a:pt x="3667" y="9219"/>
                  </a:lnTo>
                  <a:lnTo>
                    <a:pt x="3630" y="9181"/>
                  </a:lnTo>
                  <a:cubicBezTo>
                    <a:pt x="3555" y="8909"/>
                    <a:pt x="3433" y="8675"/>
                    <a:pt x="3358" y="8440"/>
                  </a:cubicBezTo>
                  <a:cubicBezTo>
                    <a:pt x="3320" y="8281"/>
                    <a:pt x="3245" y="8121"/>
                    <a:pt x="3198" y="7971"/>
                  </a:cubicBezTo>
                  <a:lnTo>
                    <a:pt x="3161" y="7887"/>
                  </a:lnTo>
                  <a:lnTo>
                    <a:pt x="2542" y="8046"/>
                  </a:lnTo>
                  <a:lnTo>
                    <a:pt x="3086" y="7343"/>
                  </a:lnTo>
                  <a:lnTo>
                    <a:pt x="3086" y="7306"/>
                  </a:lnTo>
                  <a:lnTo>
                    <a:pt x="3086" y="7231"/>
                  </a:lnTo>
                  <a:lnTo>
                    <a:pt x="3086" y="7146"/>
                  </a:lnTo>
                  <a:cubicBezTo>
                    <a:pt x="3086" y="6996"/>
                    <a:pt x="3086" y="6874"/>
                    <a:pt x="3161" y="6762"/>
                  </a:cubicBezTo>
                  <a:lnTo>
                    <a:pt x="3123" y="6640"/>
                  </a:lnTo>
                  <a:lnTo>
                    <a:pt x="3245" y="6640"/>
                  </a:lnTo>
                  <a:lnTo>
                    <a:pt x="3245" y="6602"/>
                  </a:lnTo>
                  <a:cubicBezTo>
                    <a:pt x="3751" y="5702"/>
                    <a:pt x="4370" y="4839"/>
                    <a:pt x="4999" y="4024"/>
                  </a:cubicBezTo>
                  <a:lnTo>
                    <a:pt x="5196" y="3714"/>
                  </a:lnTo>
                  <a:cubicBezTo>
                    <a:pt x="5974" y="2654"/>
                    <a:pt x="6677" y="1754"/>
                    <a:pt x="7381" y="938"/>
                  </a:cubicBezTo>
                  <a:cubicBezTo>
                    <a:pt x="7540" y="741"/>
                    <a:pt x="7774" y="620"/>
                    <a:pt x="8009" y="620"/>
                  </a:cubicBezTo>
                  <a:cubicBezTo>
                    <a:pt x="8084" y="620"/>
                    <a:pt x="8168" y="620"/>
                    <a:pt x="8243" y="666"/>
                  </a:cubicBezTo>
                  <a:lnTo>
                    <a:pt x="8281" y="666"/>
                  </a:lnTo>
                  <a:cubicBezTo>
                    <a:pt x="8787" y="582"/>
                    <a:pt x="9294" y="544"/>
                    <a:pt x="9809" y="507"/>
                  </a:cubicBezTo>
                  <a:cubicBezTo>
                    <a:pt x="10081" y="507"/>
                    <a:pt x="10316" y="469"/>
                    <a:pt x="10550" y="469"/>
                  </a:cubicBezTo>
                  <a:cubicBezTo>
                    <a:pt x="11403" y="348"/>
                    <a:pt x="12304" y="273"/>
                    <a:pt x="13204" y="151"/>
                  </a:cubicBezTo>
                  <a:close/>
                  <a:moveTo>
                    <a:pt x="13204" y="1"/>
                  </a:moveTo>
                  <a:cubicBezTo>
                    <a:pt x="12304" y="113"/>
                    <a:pt x="11403" y="198"/>
                    <a:pt x="10550" y="310"/>
                  </a:cubicBezTo>
                  <a:cubicBezTo>
                    <a:pt x="10316" y="310"/>
                    <a:pt x="10044" y="348"/>
                    <a:pt x="9809" y="348"/>
                  </a:cubicBezTo>
                  <a:cubicBezTo>
                    <a:pt x="9303" y="384"/>
                    <a:pt x="8805" y="430"/>
                    <a:pt x="8272" y="503"/>
                  </a:cubicBezTo>
                  <a:lnTo>
                    <a:pt x="8272" y="503"/>
                  </a:lnTo>
                  <a:cubicBezTo>
                    <a:pt x="8199" y="469"/>
                    <a:pt x="8117" y="469"/>
                    <a:pt x="8009" y="469"/>
                  </a:cubicBezTo>
                  <a:cubicBezTo>
                    <a:pt x="7737" y="469"/>
                    <a:pt x="7465" y="582"/>
                    <a:pt x="7268" y="816"/>
                  </a:cubicBezTo>
                  <a:cubicBezTo>
                    <a:pt x="6565" y="1642"/>
                    <a:pt x="5861" y="2579"/>
                    <a:pt x="5074" y="3630"/>
                  </a:cubicBezTo>
                  <a:lnTo>
                    <a:pt x="4839" y="3948"/>
                  </a:lnTo>
                  <a:cubicBezTo>
                    <a:pt x="4270" y="4748"/>
                    <a:pt x="3655" y="5556"/>
                    <a:pt x="3155" y="6469"/>
                  </a:cubicBezTo>
                  <a:lnTo>
                    <a:pt x="3155" y="6469"/>
                  </a:lnTo>
                  <a:lnTo>
                    <a:pt x="3048" y="6443"/>
                  </a:lnTo>
                  <a:lnTo>
                    <a:pt x="2926" y="6443"/>
                  </a:lnTo>
                  <a:lnTo>
                    <a:pt x="3003" y="6734"/>
                  </a:lnTo>
                  <a:lnTo>
                    <a:pt x="3003" y="6734"/>
                  </a:lnTo>
                  <a:cubicBezTo>
                    <a:pt x="2960" y="6853"/>
                    <a:pt x="2926" y="7004"/>
                    <a:pt x="2926" y="7146"/>
                  </a:cubicBezTo>
                  <a:lnTo>
                    <a:pt x="2926" y="7268"/>
                  </a:lnTo>
                  <a:lnTo>
                    <a:pt x="2148" y="8318"/>
                  </a:lnTo>
                  <a:lnTo>
                    <a:pt x="3065" y="8072"/>
                  </a:lnTo>
                  <a:lnTo>
                    <a:pt x="3065" y="8072"/>
                  </a:lnTo>
                  <a:cubicBezTo>
                    <a:pt x="3105" y="8208"/>
                    <a:pt x="3166" y="8340"/>
                    <a:pt x="3198" y="8478"/>
                  </a:cubicBezTo>
                  <a:cubicBezTo>
                    <a:pt x="3278" y="8698"/>
                    <a:pt x="3382" y="8952"/>
                    <a:pt x="3496" y="9208"/>
                  </a:cubicBezTo>
                  <a:lnTo>
                    <a:pt x="3496" y="9208"/>
                  </a:lnTo>
                  <a:cubicBezTo>
                    <a:pt x="2962" y="9886"/>
                    <a:pt x="2440" y="10567"/>
                    <a:pt x="2097" y="11392"/>
                  </a:cubicBezTo>
                  <a:lnTo>
                    <a:pt x="2097" y="11392"/>
                  </a:lnTo>
                  <a:lnTo>
                    <a:pt x="1988" y="11366"/>
                  </a:lnTo>
                  <a:lnTo>
                    <a:pt x="1876" y="11366"/>
                  </a:lnTo>
                  <a:lnTo>
                    <a:pt x="1979" y="11659"/>
                  </a:lnTo>
                  <a:lnTo>
                    <a:pt x="1979" y="11659"/>
                  </a:lnTo>
                  <a:cubicBezTo>
                    <a:pt x="1945" y="11735"/>
                    <a:pt x="1913" y="11804"/>
                    <a:pt x="1913" y="11872"/>
                  </a:cubicBezTo>
                  <a:cubicBezTo>
                    <a:pt x="1876" y="11994"/>
                    <a:pt x="1838" y="12069"/>
                    <a:pt x="1838" y="12191"/>
                  </a:cubicBezTo>
                  <a:cubicBezTo>
                    <a:pt x="1838" y="12257"/>
                    <a:pt x="1867" y="12357"/>
                    <a:pt x="1899" y="12457"/>
                  </a:cubicBezTo>
                  <a:lnTo>
                    <a:pt x="1899" y="12457"/>
                  </a:lnTo>
                  <a:lnTo>
                    <a:pt x="1604" y="13091"/>
                  </a:lnTo>
                  <a:lnTo>
                    <a:pt x="1956" y="13021"/>
                  </a:lnTo>
                  <a:lnTo>
                    <a:pt x="1956" y="13021"/>
                  </a:lnTo>
                  <a:cubicBezTo>
                    <a:pt x="1992" y="13359"/>
                    <a:pt x="2030" y="13688"/>
                    <a:pt x="2110" y="13982"/>
                  </a:cubicBezTo>
                  <a:cubicBezTo>
                    <a:pt x="2148" y="14104"/>
                    <a:pt x="2148" y="14179"/>
                    <a:pt x="2185" y="14301"/>
                  </a:cubicBezTo>
                  <a:lnTo>
                    <a:pt x="2186" y="14301"/>
                  </a:lnTo>
                  <a:lnTo>
                    <a:pt x="2186" y="14301"/>
                  </a:lnTo>
                  <a:cubicBezTo>
                    <a:pt x="2197" y="14633"/>
                    <a:pt x="2356" y="14926"/>
                    <a:pt x="2654" y="15079"/>
                  </a:cubicBezTo>
                  <a:cubicBezTo>
                    <a:pt x="2794" y="15145"/>
                    <a:pt x="2926" y="15189"/>
                    <a:pt x="3089" y="15250"/>
                  </a:cubicBezTo>
                  <a:lnTo>
                    <a:pt x="3089" y="15250"/>
                  </a:lnTo>
                  <a:lnTo>
                    <a:pt x="3309" y="15874"/>
                  </a:lnTo>
                  <a:lnTo>
                    <a:pt x="3309" y="15874"/>
                  </a:lnTo>
                  <a:cubicBezTo>
                    <a:pt x="3080" y="16224"/>
                    <a:pt x="2885" y="16530"/>
                    <a:pt x="2654" y="16917"/>
                  </a:cubicBezTo>
                  <a:cubicBezTo>
                    <a:pt x="2382" y="17386"/>
                    <a:pt x="2110" y="17855"/>
                    <a:pt x="1876" y="18324"/>
                  </a:cubicBezTo>
                  <a:cubicBezTo>
                    <a:pt x="1370" y="19187"/>
                    <a:pt x="938" y="20040"/>
                    <a:pt x="347" y="20781"/>
                  </a:cubicBezTo>
                  <a:lnTo>
                    <a:pt x="272" y="20865"/>
                  </a:lnTo>
                  <a:cubicBezTo>
                    <a:pt x="151" y="20978"/>
                    <a:pt x="75" y="21137"/>
                    <a:pt x="38" y="21297"/>
                  </a:cubicBezTo>
                  <a:cubicBezTo>
                    <a:pt x="0" y="21409"/>
                    <a:pt x="0" y="21484"/>
                    <a:pt x="0" y="21606"/>
                  </a:cubicBezTo>
                  <a:cubicBezTo>
                    <a:pt x="0" y="21719"/>
                    <a:pt x="38" y="21878"/>
                    <a:pt x="113" y="22038"/>
                  </a:cubicBezTo>
                  <a:cubicBezTo>
                    <a:pt x="194" y="22225"/>
                    <a:pt x="368" y="22337"/>
                    <a:pt x="555" y="22411"/>
                  </a:cubicBezTo>
                  <a:lnTo>
                    <a:pt x="555" y="22411"/>
                  </a:lnTo>
                  <a:lnTo>
                    <a:pt x="544" y="22422"/>
                  </a:lnTo>
                  <a:cubicBezTo>
                    <a:pt x="704" y="22544"/>
                    <a:pt x="901" y="22619"/>
                    <a:pt x="1135" y="22619"/>
                  </a:cubicBezTo>
                  <a:cubicBezTo>
                    <a:pt x="1285" y="22619"/>
                    <a:pt x="1445" y="22581"/>
                    <a:pt x="1604" y="22506"/>
                  </a:cubicBezTo>
                  <a:cubicBezTo>
                    <a:pt x="3086" y="21644"/>
                    <a:pt x="4530" y="20668"/>
                    <a:pt x="5936" y="19693"/>
                  </a:cubicBezTo>
                  <a:cubicBezTo>
                    <a:pt x="6246" y="19496"/>
                    <a:pt x="6565" y="19262"/>
                    <a:pt x="6837" y="19065"/>
                  </a:cubicBezTo>
                  <a:cubicBezTo>
                    <a:pt x="7737" y="18484"/>
                    <a:pt x="8590" y="17855"/>
                    <a:pt x="9453" y="17264"/>
                  </a:cubicBezTo>
                  <a:cubicBezTo>
                    <a:pt x="9650" y="17152"/>
                    <a:pt x="9847" y="16992"/>
                    <a:pt x="10044" y="16880"/>
                  </a:cubicBezTo>
                  <a:cubicBezTo>
                    <a:pt x="10550" y="16486"/>
                    <a:pt x="11132" y="16139"/>
                    <a:pt x="11638" y="15708"/>
                  </a:cubicBezTo>
                  <a:cubicBezTo>
                    <a:pt x="11957" y="15623"/>
                    <a:pt x="12229" y="15351"/>
                    <a:pt x="12341" y="15004"/>
                  </a:cubicBezTo>
                  <a:cubicBezTo>
                    <a:pt x="12501" y="14301"/>
                    <a:pt x="12660" y="13635"/>
                    <a:pt x="12735" y="12970"/>
                  </a:cubicBezTo>
                  <a:cubicBezTo>
                    <a:pt x="12735" y="12895"/>
                    <a:pt x="12773" y="12810"/>
                    <a:pt x="12773" y="12698"/>
                  </a:cubicBezTo>
                  <a:cubicBezTo>
                    <a:pt x="12855" y="12315"/>
                    <a:pt x="12892" y="11897"/>
                    <a:pt x="12929" y="11486"/>
                  </a:cubicBezTo>
                  <a:lnTo>
                    <a:pt x="12929" y="11486"/>
                  </a:lnTo>
                  <a:lnTo>
                    <a:pt x="12932" y="11488"/>
                  </a:lnTo>
                  <a:cubicBezTo>
                    <a:pt x="12969" y="11366"/>
                    <a:pt x="13007" y="11216"/>
                    <a:pt x="13007" y="11094"/>
                  </a:cubicBezTo>
                  <a:lnTo>
                    <a:pt x="13007" y="11019"/>
                  </a:lnTo>
                  <a:lnTo>
                    <a:pt x="13007" y="10982"/>
                  </a:lnTo>
                  <a:cubicBezTo>
                    <a:pt x="13007" y="10669"/>
                    <a:pt x="12855" y="10392"/>
                    <a:pt x="12609" y="10196"/>
                  </a:cubicBezTo>
                  <a:lnTo>
                    <a:pt x="12609" y="10196"/>
                  </a:lnTo>
                  <a:cubicBezTo>
                    <a:pt x="12673" y="10144"/>
                    <a:pt x="12723" y="10094"/>
                    <a:pt x="12773" y="10044"/>
                  </a:cubicBezTo>
                  <a:cubicBezTo>
                    <a:pt x="12969" y="9847"/>
                    <a:pt x="13091" y="9612"/>
                    <a:pt x="13091" y="9341"/>
                  </a:cubicBezTo>
                  <a:lnTo>
                    <a:pt x="13091" y="9294"/>
                  </a:lnTo>
                  <a:cubicBezTo>
                    <a:pt x="13091" y="9187"/>
                    <a:pt x="13049" y="9072"/>
                    <a:pt x="13013" y="8965"/>
                  </a:cubicBezTo>
                  <a:lnTo>
                    <a:pt x="13013" y="8965"/>
                  </a:lnTo>
                  <a:cubicBezTo>
                    <a:pt x="13045" y="8854"/>
                    <a:pt x="13045" y="8703"/>
                    <a:pt x="13045" y="8553"/>
                  </a:cubicBezTo>
                  <a:cubicBezTo>
                    <a:pt x="13045" y="8281"/>
                    <a:pt x="13007" y="7934"/>
                    <a:pt x="13007" y="7540"/>
                  </a:cubicBezTo>
                  <a:cubicBezTo>
                    <a:pt x="12969" y="7503"/>
                    <a:pt x="12969" y="7418"/>
                    <a:pt x="12969" y="7381"/>
                  </a:cubicBezTo>
                  <a:lnTo>
                    <a:pt x="12969" y="7194"/>
                  </a:lnTo>
                  <a:lnTo>
                    <a:pt x="12969" y="7194"/>
                  </a:lnTo>
                  <a:cubicBezTo>
                    <a:pt x="13115" y="7052"/>
                    <a:pt x="13251" y="6940"/>
                    <a:pt x="13363" y="6837"/>
                  </a:cubicBezTo>
                  <a:cubicBezTo>
                    <a:pt x="13513" y="6677"/>
                    <a:pt x="13635" y="6565"/>
                    <a:pt x="13795" y="6443"/>
                  </a:cubicBezTo>
                  <a:cubicBezTo>
                    <a:pt x="13832" y="6368"/>
                    <a:pt x="13870" y="6293"/>
                    <a:pt x="13945" y="6246"/>
                  </a:cubicBezTo>
                  <a:cubicBezTo>
                    <a:pt x="13982" y="6208"/>
                    <a:pt x="13982" y="6171"/>
                    <a:pt x="14029" y="6133"/>
                  </a:cubicBezTo>
                  <a:cubicBezTo>
                    <a:pt x="14067" y="6133"/>
                    <a:pt x="14067" y="6096"/>
                    <a:pt x="14067" y="6096"/>
                  </a:cubicBezTo>
                  <a:lnTo>
                    <a:pt x="14093" y="6070"/>
                  </a:lnTo>
                  <a:lnTo>
                    <a:pt x="14093" y="6070"/>
                  </a:lnTo>
                  <a:lnTo>
                    <a:pt x="14104" y="6096"/>
                  </a:lnTo>
                  <a:cubicBezTo>
                    <a:pt x="14179" y="6012"/>
                    <a:pt x="14264" y="5937"/>
                    <a:pt x="14339" y="5861"/>
                  </a:cubicBezTo>
                  <a:cubicBezTo>
                    <a:pt x="14536" y="5702"/>
                    <a:pt x="14648" y="5430"/>
                    <a:pt x="14648" y="5158"/>
                  </a:cubicBezTo>
                  <a:lnTo>
                    <a:pt x="14648" y="5074"/>
                  </a:lnTo>
                  <a:lnTo>
                    <a:pt x="14611" y="4999"/>
                  </a:lnTo>
                  <a:cubicBezTo>
                    <a:pt x="14573" y="4370"/>
                    <a:pt x="14498" y="3789"/>
                    <a:pt x="14498" y="3198"/>
                  </a:cubicBezTo>
                  <a:lnTo>
                    <a:pt x="14498" y="2851"/>
                  </a:lnTo>
                  <a:lnTo>
                    <a:pt x="14498" y="2307"/>
                  </a:lnTo>
                  <a:cubicBezTo>
                    <a:pt x="14498" y="1792"/>
                    <a:pt x="14451" y="1285"/>
                    <a:pt x="14264" y="779"/>
                  </a:cubicBezTo>
                  <a:lnTo>
                    <a:pt x="14262" y="780"/>
                  </a:lnTo>
                  <a:lnTo>
                    <a:pt x="14262" y="780"/>
                  </a:lnTo>
                  <a:cubicBezTo>
                    <a:pt x="14248" y="596"/>
                    <a:pt x="14135" y="422"/>
                    <a:pt x="14029" y="273"/>
                  </a:cubicBezTo>
                  <a:cubicBezTo>
                    <a:pt x="13832" y="113"/>
                    <a:pt x="13598" y="1"/>
                    <a:pt x="133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2619525" y="4664275"/>
              <a:ext cx="302900" cy="512750"/>
            </a:xfrm>
            <a:custGeom>
              <a:avLst/>
              <a:gdLst/>
              <a:ahLst/>
              <a:cxnLst/>
              <a:rect l="l" t="t" r="r" b="b"/>
              <a:pathLst>
                <a:path w="12116" h="20510" extrusionOk="0">
                  <a:moveTo>
                    <a:pt x="12116" y="1"/>
                  </a:moveTo>
                  <a:lnTo>
                    <a:pt x="6921" y="470"/>
                  </a:lnTo>
                  <a:lnTo>
                    <a:pt x="6096" y="1445"/>
                  </a:lnTo>
                  <a:lnTo>
                    <a:pt x="2935" y="6171"/>
                  </a:lnTo>
                  <a:lnTo>
                    <a:pt x="5024" y="5907"/>
                  </a:lnTo>
                  <a:lnTo>
                    <a:pt x="5024" y="5907"/>
                  </a:lnTo>
                  <a:lnTo>
                    <a:pt x="4033" y="7615"/>
                  </a:lnTo>
                  <a:lnTo>
                    <a:pt x="1763" y="11179"/>
                  </a:lnTo>
                  <a:lnTo>
                    <a:pt x="5552" y="11254"/>
                  </a:lnTo>
                  <a:lnTo>
                    <a:pt x="0" y="20509"/>
                  </a:lnTo>
                  <a:lnTo>
                    <a:pt x="9265" y="11760"/>
                  </a:lnTo>
                  <a:lnTo>
                    <a:pt x="10831" y="9960"/>
                  </a:lnTo>
                  <a:lnTo>
                    <a:pt x="7587" y="9453"/>
                  </a:lnTo>
                  <a:lnTo>
                    <a:pt x="10784" y="5430"/>
                  </a:lnTo>
                  <a:lnTo>
                    <a:pt x="7934" y="5233"/>
                  </a:lnTo>
                  <a:lnTo>
                    <a:pt x="8599" y="4099"/>
                  </a:lnTo>
                  <a:lnTo>
                    <a:pt x="12116" y="1"/>
                  </a:ln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2815050" y="4667100"/>
              <a:ext cx="120050" cy="138800"/>
            </a:xfrm>
            <a:custGeom>
              <a:avLst/>
              <a:gdLst/>
              <a:ahLst/>
              <a:cxnLst/>
              <a:rect l="l" t="t" r="r" b="b"/>
              <a:pathLst>
                <a:path w="4802" h="5552" extrusionOk="0">
                  <a:moveTo>
                    <a:pt x="4417" y="0"/>
                  </a:moveTo>
                  <a:lnTo>
                    <a:pt x="1604" y="3048"/>
                  </a:lnTo>
                  <a:lnTo>
                    <a:pt x="0" y="5083"/>
                  </a:lnTo>
                  <a:lnTo>
                    <a:pt x="853" y="5158"/>
                  </a:lnTo>
                  <a:lnTo>
                    <a:pt x="2888" y="5083"/>
                  </a:lnTo>
                  <a:lnTo>
                    <a:pt x="3320" y="5552"/>
                  </a:lnTo>
                  <a:lnTo>
                    <a:pt x="4801" y="3948"/>
                  </a:lnTo>
                  <a:lnTo>
                    <a:pt x="4651" y="666"/>
                  </a:lnTo>
                  <a:lnTo>
                    <a:pt x="4417" y="0"/>
                  </a:ln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2692900" y="4807750"/>
              <a:ext cx="54650" cy="62625"/>
            </a:xfrm>
            <a:custGeom>
              <a:avLst/>
              <a:gdLst/>
              <a:ahLst/>
              <a:cxnLst/>
              <a:rect l="l" t="t" r="r" b="b"/>
              <a:pathLst>
                <a:path w="2186" h="2505" extrusionOk="0">
                  <a:moveTo>
                    <a:pt x="2185" y="1"/>
                  </a:moveTo>
                  <a:lnTo>
                    <a:pt x="0" y="432"/>
                  </a:lnTo>
                  <a:lnTo>
                    <a:pt x="582" y="250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2809125" y="4800025"/>
              <a:ext cx="87050" cy="106450"/>
            </a:xfrm>
            <a:custGeom>
              <a:avLst/>
              <a:gdLst/>
              <a:ahLst/>
              <a:cxnLst/>
              <a:rect l="l" t="t" r="r" b="b"/>
              <a:pathLst>
                <a:path w="3482" h="4258" extrusionOk="0">
                  <a:moveTo>
                    <a:pt x="6" y="4021"/>
                  </a:moveTo>
                  <a:cubicBezTo>
                    <a:pt x="4" y="4022"/>
                    <a:pt x="3" y="4022"/>
                    <a:pt x="3" y="4023"/>
                  </a:cubicBezTo>
                  <a:cubicBezTo>
                    <a:pt x="1" y="4025"/>
                    <a:pt x="1" y="4026"/>
                    <a:pt x="1" y="4026"/>
                  </a:cubicBezTo>
                  <a:cubicBezTo>
                    <a:pt x="1" y="4026"/>
                    <a:pt x="3" y="4024"/>
                    <a:pt x="6" y="4021"/>
                  </a:cubicBezTo>
                  <a:close/>
                  <a:moveTo>
                    <a:pt x="3200" y="0"/>
                  </a:moveTo>
                  <a:cubicBezTo>
                    <a:pt x="3200" y="0"/>
                    <a:pt x="141" y="3864"/>
                    <a:pt x="6" y="4021"/>
                  </a:cubicBezTo>
                  <a:lnTo>
                    <a:pt x="6" y="4021"/>
                  </a:lnTo>
                  <a:cubicBezTo>
                    <a:pt x="17" y="4015"/>
                    <a:pt x="45" y="4012"/>
                    <a:pt x="87" y="4012"/>
                  </a:cubicBezTo>
                  <a:cubicBezTo>
                    <a:pt x="469" y="4012"/>
                    <a:pt x="1991" y="4258"/>
                    <a:pt x="1991" y="4258"/>
                  </a:cubicBezTo>
                  <a:lnTo>
                    <a:pt x="3482" y="285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2668525" y="4943725"/>
              <a:ext cx="85825" cy="56525"/>
            </a:xfrm>
            <a:custGeom>
              <a:avLst/>
              <a:gdLst/>
              <a:ahLst/>
              <a:cxnLst/>
              <a:rect l="l" t="t" r="r" b="b"/>
              <a:pathLst>
                <a:path w="3433" h="2261" extrusionOk="0">
                  <a:moveTo>
                    <a:pt x="0" y="1"/>
                  </a:moveTo>
                  <a:lnTo>
                    <a:pt x="75" y="2064"/>
                  </a:lnTo>
                  <a:lnTo>
                    <a:pt x="2110" y="2261"/>
                  </a:lnTo>
                  <a:lnTo>
                    <a:pt x="3432" y="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2619525" y="4913250"/>
              <a:ext cx="270800" cy="263775"/>
            </a:xfrm>
            <a:custGeom>
              <a:avLst/>
              <a:gdLst/>
              <a:ahLst/>
              <a:cxnLst/>
              <a:rect l="l" t="t" r="r" b="b"/>
              <a:pathLst>
                <a:path w="10832" h="10551" extrusionOk="0">
                  <a:moveTo>
                    <a:pt x="10831" y="1"/>
                  </a:moveTo>
                  <a:lnTo>
                    <a:pt x="7859" y="3133"/>
                  </a:lnTo>
                  <a:lnTo>
                    <a:pt x="0" y="10550"/>
                  </a:lnTo>
                  <a:lnTo>
                    <a:pt x="1801" y="9538"/>
                  </a:lnTo>
                  <a:lnTo>
                    <a:pt x="10203" y="3836"/>
                  </a:lnTo>
                  <a:lnTo>
                    <a:pt x="10831" y="1"/>
                  </a:ln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2683625" y="4668050"/>
              <a:ext cx="116675" cy="151075"/>
            </a:xfrm>
            <a:custGeom>
              <a:avLst/>
              <a:gdLst/>
              <a:ahLst/>
              <a:cxnLst/>
              <a:rect l="l" t="t" r="r" b="b"/>
              <a:pathLst>
                <a:path w="4667" h="6043" extrusionOk="0">
                  <a:moveTo>
                    <a:pt x="4358" y="1"/>
                  </a:moveTo>
                  <a:cubicBezTo>
                    <a:pt x="4304" y="1"/>
                    <a:pt x="4247" y="25"/>
                    <a:pt x="4197" y="84"/>
                  </a:cubicBezTo>
                  <a:cubicBezTo>
                    <a:pt x="3457" y="985"/>
                    <a:pt x="2753" y="1922"/>
                    <a:pt x="2050" y="2860"/>
                  </a:cubicBezTo>
                  <a:cubicBezTo>
                    <a:pt x="1347" y="3798"/>
                    <a:pt x="606" y="4773"/>
                    <a:pt x="62" y="5823"/>
                  </a:cubicBezTo>
                  <a:cubicBezTo>
                    <a:pt x="0" y="5913"/>
                    <a:pt x="89" y="6042"/>
                    <a:pt x="190" y="6042"/>
                  </a:cubicBezTo>
                  <a:cubicBezTo>
                    <a:pt x="226" y="6042"/>
                    <a:pt x="264" y="6025"/>
                    <a:pt x="296" y="5983"/>
                  </a:cubicBezTo>
                  <a:cubicBezTo>
                    <a:pt x="1000" y="5120"/>
                    <a:pt x="1619" y="4145"/>
                    <a:pt x="2284" y="3244"/>
                  </a:cubicBezTo>
                  <a:cubicBezTo>
                    <a:pt x="3025" y="2269"/>
                    <a:pt x="3766" y="1331"/>
                    <a:pt x="4554" y="394"/>
                  </a:cubicBezTo>
                  <a:cubicBezTo>
                    <a:pt x="4666" y="218"/>
                    <a:pt x="4521" y="1"/>
                    <a:pt x="435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2657525" y="4812050"/>
              <a:ext cx="93775" cy="131800"/>
            </a:xfrm>
            <a:custGeom>
              <a:avLst/>
              <a:gdLst/>
              <a:ahLst/>
              <a:cxnLst/>
              <a:rect l="l" t="t" r="r" b="b"/>
              <a:pathLst>
                <a:path w="3751" h="5272" extrusionOk="0">
                  <a:moveTo>
                    <a:pt x="3474" y="0"/>
                  </a:moveTo>
                  <a:cubicBezTo>
                    <a:pt x="3426" y="0"/>
                    <a:pt x="3375" y="19"/>
                    <a:pt x="3328" y="63"/>
                  </a:cubicBezTo>
                  <a:cubicBezTo>
                    <a:pt x="2981" y="457"/>
                    <a:pt x="2747" y="888"/>
                    <a:pt x="2466" y="1357"/>
                  </a:cubicBezTo>
                  <a:cubicBezTo>
                    <a:pt x="2156" y="1789"/>
                    <a:pt x="1847" y="2220"/>
                    <a:pt x="1528" y="2642"/>
                  </a:cubicBezTo>
                  <a:cubicBezTo>
                    <a:pt x="909" y="3392"/>
                    <a:pt x="318" y="4171"/>
                    <a:pt x="46" y="5108"/>
                  </a:cubicBezTo>
                  <a:cubicBezTo>
                    <a:pt x="0" y="5206"/>
                    <a:pt x="70" y="5272"/>
                    <a:pt x="149" y="5272"/>
                  </a:cubicBezTo>
                  <a:cubicBezTo>
                    <a:pt x="198" y="5272"/>
                    <a:pt x="252" y="5245"/>
                    <a:pt x="281" y="5183"/>
                  </a:cubicBezTo>
                  <a:cubicBezTo>
                    <a:pt x="637" y="4246"/>
                    <a:pt x="1293" y="3505"/>
                    <a:pt x="1922" y="2726"/>
                  </a:cubicBezTo>
                  <a:cubicBezTo>
                    <a:pt x="2231" y="2370"/>
                    <a:pt x="2513" y="2023"/>
                    <a:pt x="2747" y="1629"/>
                  </a:cubicBezTo>
                  <a:cubicBezTo>
                    <a:pt x="3019" y="1198"/>
                    <a:pt x="3253" y="729"/>
                    <a:pt x="3600" y="345"/>
                  </a:cubicBezTo>
                  <a:cubicBezTo>
                    <a:pt x="3751" y="194"/>
                    <a:pt x="3628" y="0"/>
                    <a:pt x="347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685150" y="4802900"/>
              <a:ext cx="71925" cy="19425"/>
            </a:xfrm>
            <a:custGeom>
              <a:avLst/>
              <a:gdLst/>
              <a:ahLst/>
              <a:cxnLst/>
              <a:rect l="l" t="t" r="r" b="b"/>
              <a:pathLst>
                <a:path w="2877" h="777" extrusionOk="0">
                  <a:moveTo>
                    <a:pt x="2583" y="0"/>
                  </a:moveTo>
                  <a:cubicBezTo>
                    <a:pt x="2566" y="0"/>
                    <a:pt x="2549" y="2"/>
                    <a:pt x="2533" y="7"/>
                  </a:cubicBezTo>
                  <a:cubicBezTo>
                    <a:pt x="2064" y="82"/>
                    <a:pt x="1642" y="157"/>
                    <a:pt x="1211" y="242"/>
                  </a:cubicBezTo>
                  <a:cubicBezTo>
                    <a:pt x="854" y="279"/>
                    <a:pt x="385" y="279"/>
                    <a:pt x="76" y="514"/>
                  </a:cubicBezTo>
                  <a:cubicBezTo>
                    <a:pt x="1" y="551"/>
                    <a:pt x="1" y="626"/>
                    <a:pt x="76" y="664"/>
                  </a:cubicBezTo>
                  <a:cubicBezTo>
                    <a:pt x="227" y="750"/>
                    <a:pt x="402" y="777"/>
                    <a:pt x="584" y="777"/>
                  </a:cubicBezTo>
                  <a:cubicBezTo>
                    <a:pt x="818" y="777"/>
                    <a:pt x="1064" y="732"/>
                    <a:pt x="1286" y="711"/>
                  </a:cubicBezTo>
                  <a:cubicBezTo>
                    <a:pt x="1619" y="651"/>
                    <a:pt x="1934" y="595"/>
                    <a:pt x="2257" y="524"/>
                  </a:cubicBezTo>
                  <a:lnTo>
                    <a:pt x="2257" y="524"/>
                  </a:lnTo>
                  <a:cubicBezTo>
                    <a:pt x="2239" y="582"/>
                    <a:pt x="2310" y="636"/>
                    <a:pt x="2376" y="636"/>
                  </a:cubicBezTo>
                  <a:cubicBezTo>
                    <a:pt x="2391" y="636"/>
                    <a:pt x="2407" y="633"/>
                    <a:pt x="2420" y="626"/>
                  </a:cubicBezTo>
                  <a:cubicBezTo>
                    <a:pt x="2617" y="589"/>
                    <a:pt x="2692" y="514"/>
                    <a:pt x="2767" y="317"/>
                  </a:cubicBezTo>
                  <a:cubicBezTo>
                    <a:pt x="2877" y="174"/>
                    <a:pt x="2729" y="0"/>
                    <a:pt x="258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2811325" y="4661900"/>
              <a:ext cx="116500" cy="136075"/>
            </a:xfrm>
            <a:custGeom>
              <a:avLst/>
              <a:gdLst/>
              <a:ahLst/>
              <a:cxnLst/>
              <a:rect l="l" t="t" r="r" b="b"/>
              <a:pathLst>
                <a:path w="4660" h="5443" extrusionOk="0">
                  <a:moveTo>
                    <a:pt x="4408" y="1"/>
                  </a:moveTo>
                  <a:cubicBezTo>
                    <a:pt x="4382" y="1"/>
                    <a:pt x="4356" y="7"/>
                    <a:pt x="4331" y="21"/>
                  </a:cubicBezTo>
                  <a:cubicBezTo>
                    <a:pt x="3900" y="368"/>
                    <a:pt x="3506" y="799"/>
                    <a:pt x="3159" y="1193"/>
                  </a:cubicBezTo>
                  <a:cubicBezTo>
                    <a:pt x="2728" y="1662"/>
                    <a:pt x="2372" y="2084"/>
                    <a:pt x="1987" y="2553"/>
                  </a:cubicBezTo>
                  <a:cubicBezTo>
                    <a:pt x="1284" y="3415"/>
                    <a:pt x="496" y="4316"/>
                    <a:pt x="27" y="5291"/>
                  </a:cubicBezTo>
                  <a:cubicBezTo>
                    <a:pt x="0" y="5379"/>
                    <a:pt x="76" y="5443"/>
                    <a:pt x="134" y="5443"/>
                  </a:cubicBezTo>
                  <a:cubicBezTo>
                    <a:pt x="157" y="5443"/>
                    <a:pt x="176" y="5434"/>
                    <a:pt x="187" y="5413"/>
                  </a:cubicBezTo>
                  <a:cubicBezTo>
                    <a:pt x="852" y="4475"/>
                    <a:pt x="1668" y="3650"/>
                    <a:pt x="2409" y="2750"/>
                  </a:cubicBezTo>
                  <a:cubicBezTo>
                    <a:pt x="2765" y="2318"/>
                    <a:pt x="3112" y="1896"/>
                    <a:pt x="3506" y="1465"/>
                  </a:cubicBezTo>
                  <a:cubicBezTo>
                    <a:pt x="3863" y="1071"/>
                    <a:pt x="4247" y="724"/>
                    <a:pt x="4566" y="293"/>
                  </a:cubicBezTo>
                  <a:cubicBezTo>
                    <a:pt x="4660" y="160"/>
                    <a:pt x="4538" y="1"/>
                    <a:pt x="440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2787600" y="4656450"/>
              <a:ext cx="144650" cy="23000"/>
            </a:xfrm>
            <a:custGeom>
              <a:avLst/>
              <a:gdLst/>
              <a:ahLst/>
              <a:cxnLst/>
              <a:rect l="l" t="t" r="r" b="b"/>
              <a:pathLst>
                <a:path w="5786" h="920" extrusionOk="0">
                  <a:moveTo>
                    <a:pt x="5515" y="1"/>
                  </a:moveTo>
                  <a:cubicBezTo>
                    <a:pt x="5500" y="1"/>
                    <a:pt x="5484" y="2"/>
                    <a:pt x="5468" y="4"/>
                  </a:cubicBezTo>
                  <a:cubicBezTo>
                    <a:pt x="4577" y="117"/>
                    <a:pt x="3677" y="192"/>
                    <a:pt x="2777" y="276"/>
                  </a:cubicBezTo>
                  <a:cubicBezTo>
                    <a:pt x="1951" y="351"/>
                    <a:pt x="1014" y="351"/>
                    <a:pt x="198" y="586"/>
                  </a:cubicBezTo>
                  <a:cubicBezTo>
                    <a:pt x="1" y="623"/>
                    <a:pt x="76" y="858"/>
                    <a:pt x="235" y="895"/>
                  </a:cubicBezTo>
                  <a:cubicBezTo>
                    <a:pt x="408" y="912"/>
                    <a:pt x="582" y="919"/>
                    <a:pt x="757" y="919"/>
                  </a:cubicBezTo>
                  <a:cubicBezTo>
                    <a:pt x="1456" y="919"/>
                    <a:pt x="2169" y="805"/>
                    <a:pt x="2852" y="745"/>
                  </a:cubicBezTo>
                  <a:cubicBezTo>
                    <a:pt x="3752" y="661"/>
                    <a:pt x="4615" y="548"/>
                    <a:pt x="5468" y="426"/>
                  </a:cubicBezTo>
                  <a:cubicBezTo>
                    <a:pt x="5770" y="391"/>
                    <a:pt x="5786" y="1"/>
                    <a:pt x="551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2810125" y="4791350"/>
              <a:ext cx="83000" cy="12775"/>
            </a:xfrm>
            <a:custGeom>
              <a:avLst/>
              <a:gdLst/>
              <a:ahLst/>
              <a:cxnLst/>
              <a:rect l="l" t="t" r="r" b="b"/>
              <a:pathLst>
                <a:path w="3320" h="511" extrusionOk="0">
                  <a:moveTo>
                    <a:pt x="3085" y="0"/>
                  </a:moveTo>
                  <a:cubicBezTo>
                    <a:pt x="2218" y="0"/>
                    <a:pt x="1352" y="119"/>
                    <a:pt x="511" y="119"/>
                  </a:cubicBezTo>
                  <a:cubicBezTo>
                    <a:pt x="406" y="119"/>
                    <a:pt x="301" y="117"/>
                    <a:pt x="197" y="113"/>
                  </a:cubicBezTo>
                  <a:cubicBezTo>
                    <a:pt x="38" y="113"/>
                    <a:pt x="0" y="347"/>
                    <a:pt x="160" y="385"/>
                  </a:cubicBezTo>
                  <a:cubicBezTo>
                    <a:pt x="446" y="493"/>
                    <a:pt x="755" y="511"/>
                    <a:pt x="1071" y="511"/>
                  </a:cubicBezTo>
                  <a:cubicBezTo>
                    <a:pt x="1219" y="511"/>
                    <a:pt x="1369" y="507"/>
                    <a:pt x="1519" y="507"/>
                  </a:cubicBezTo>
                  <a:cubicBezTo>
                    <a:pt x="2035" y="469"/>
                    <a:pt x="2579" y="422"/>
                    <a:pt x="3085" y="347"/>
                  </a:cubicBezTo>
                  <a:cubicBezTo>
                    <a:pt x="3320" y="347"/>
                    <a:pt x="3320" y="0"/>
                    <a:pt x="30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804450" y="4790425"/>
              <a:ext cx="91850" cy="110800"/>
            </a:xfrm>
            <a:custGeom>
              <a:avLst/>
              <a:gdLst/>
              <a:ahLst/>
              <a:cxnLst/>
              <a:rect l="l" t="t" r="r" b="b"/>
              <a:pathLst>
                <a:path w="3674" h="4432" extrusionOk="0">
                  <a:moveTo>
                    <a:pt x="3417" y="1"/>
                  </a:moveTo>
                  <a:cubicBezTo>
                    <a:pt x="3368" y="1"/>
                    <a:pt x="3317" y="22"/>
                    <a:pt x="3275" y="75"/>
                  </a:cubicBezTo>
                  <a:cubicBezTo>
                    <a:pt x="2684" y="778"/>
                    <a:pt x="2140" y="1482"/>
                    <a:pt x="1559" y="2185"/>
                  </a:cubicBezTo>
                  <a:cubicBezTo>
                    <a:pt x="1324" y="2494"/>
                    <a:pt x="1043" y="2804"/>
                    <a:pt x="809" y="3160"/>
                  </a:cubicBezTo>
                  <a:cubicBezTo>
                    <a:pt x="537" y="3470"/>
                    <a:pt x="227" y="3863"/>
                    <a:pt x="30" y="4257"/>
                  </a:cubicBezTo>
                  <a:cubicBezTo>
                    <a:pt x="0" y="4317"/>
                    <a:pt x="42" y="4431"/>
                    <a:pt x="103" y="4431"/>
                  </a:cubicBezTo>
                  <a:cubicBezTo>
                    <a:pt x="119" y="4431"/>
                    <a:pt x="135" y="4424"/>
                    <a:pt x="152" y="4407"/>
                  </a:cubicBezTo>
                  <a:cubicBezTo>
                    <a:pt x="499" y="4173"/>
                    <a:pt x="771" y="3826"/>
                    <a:pt x="1043" y="3507"/>
                  </a:cubicBezTo>
                  <a:cubicBezTo>
                    <a:pt x="1362" y="3160"/>
                    <a:pt x="1634" y="2804"/>
                    <a:pt x="1943" y="2457"/>
                  </a:cubicBezTo>
                  <a:cubicBezTo>
                    <a:pt x="2496" y="1753"/>
                    <a:pt x="3078" y="1050"/>
                    <a:pt x="3584" y="309"/>
                  </a:cubicBezTo>
                  <a:cubicBezTo>
                    <a:pt x="3674" y="165"/>
                    <a:pt x="3551" y="1"/>
                    <a:pt x="341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2613650" y="5173250"/>
              <a:ext cx="4025" cy="1900"/>
            </a:xfrm>
            <a:custGeom>
              <a:avLst/>
              <a:gdLst/>
              <a:ahLst/>
              <a:cxnLst/>
              <a:rect l="l" t="t" r="r" b="b"/>
              <a:pathLst>
                <a:path w="161" h="76" extrusionOk="0">
                  <a:moveTo>
                    <a:pt x="85" y="0"/>
                  </a:moveTo>
                  <a:cubicBezTo>
                    <a:pt x="1" y="0"/>
                    <a:pt x="1" y="75"/>
                    <a:pt x="85" y="75"/>
                  </a:cubicBezTo>
                  <a:cubicBezTo>
                    <a:pt x="160" y="75"/>
                    <a:pt x="160" y="0"/>
                    <a:pt x="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2609925" y="4908975"/>
              <a:ext cx="289275" cy="271250"/>
            </a:xfrm>
            <a:custGeom>
              <a:avLst/>
              <a:gdLst/>
              <a:ahLst/>
              <a:cxnLst/>
              <a:rect l="l" t="t" r="r" b="b"/>
              <a:pathLst>
                <a:path w="11571" h="10850" extrusionOk="0">
                  <a:moveTo>
                    <a:pt x="11324" y="1"/>
                  </a:moveTo>
                  <a:cubicBezTo>
                    <a:pt x="11283" y="1"/>
                    <a:pt x="11244" y="18"/>
                    <a:pt x="11215" y="59"/>
                  </a:cubicBezTo>
                  <a:cubicBezTo>
                    <a:pt x="7699" y="3735"/>
                    <a:pt x="3713" y="6895"/>
                    <a:pt x="150" y="10534"/>
                  </a:cubicBezTo>
                  <a:cubicBezTo>
                    <a:pt x="1" y="10653"/>
                    <a:pt x="142" y="10849"/>
                    <a:pt x="282" y="10849"/>
                  </a:cubicBezTo>
                  <a:cubicBezTo>
                    <a:pt x="318" y="10849"/>
                    <a:pt x="354" y="10836"/>
                    <a:pt x="384" y="10806"/>
                  </a:cubicBezTo>
                  <a:cubicBezTo>
                    <a:pt x="2382" y="9080"/>
                    <a:pt x="4257" y="7252"/>
                    <a:pt x="6170" y="5489"/>
                  </a:cubicBezTo>
                  <a:cubicBezTo>
                    <a:pt x="7145" y="4588"/>
                    <a:pt x="8083" y="3735"/>
                    <a:pt x="9021" y="2835"/>
                  </a:cubicBezTo>
                  <a:cubicBezTo>
                    <a:pt x="9884" y="2047"/>
                    <a:pt x="10859" y="1269"/>
                    <a:pt x="11487" y="294"/>
                  </a:cubicBezTo>
                  <a:cubicBezTo>
                    <a:pt x="11571" y="147"/>
                    <a:pt x="11442" y="1"/>
                    <a:pt x="113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2610350" y="4952750"/>
              <a:ext cx="148125" cy="226400"/>
            </a:xfrm>
            <a:custGeom>
              <a:avLst/>
              <a:gdLst/>
              <a:ahLst/>
              <a:cxnLst/>
              <a:rect l="l" t="t" r="r" b="b"/>
              <a:pathLst>
                <a:path w="5925" h="9056" extrusionOk="0">
                  <a:moveTo>
                    <a:pt x="5660" y="1"/>
                  </a:moveTo>
                  <a:cubicBezTo>
                    <a:pt x="5609" y="1"/>
                    <a:pt x="5559" y="19"/>
                    <a:pt x="5525" y="62"/>
                  </a:cubicBezTo>
                  <a:cubicBezTo>
                    <a:pt x="4550" y="1628"/>
                    <a:pt x="3537" y="3109"/>
                    <a:pt x="2637" y="4675"/>
                  </a:cubicBezTo>
                  <a:cubicBezTo>
                    <a:pt x="1774" y="6082"/>
                    <a:pt x="1117" y="7564"/>
                    <a:pt x="58" y="8858"/>
                  </a:cubicBezTo>
                  <a:cubicBezTo>
                    <a:pt x="1" y="8943"/>
                    <a:pt x="74" y="9056"/>
                    <a:pt x="149" y="9056"/>
                  </a:cubicBezTo>
                  <a:cubicBezTo>
                    <a:pt x="173" y="9056"/>
                    <a:pt x="197" y="9044"/>
                    <a:pt x="217" y="9017"/>
                  </a:cubicBezTo>
                  <a:cubicBezTo>
                    <a:pt x="1427" y="7920"/>
                    <a:pt x="2008" y="6354"/>
                    <a:pt x="2834" y="4947"/>
                  </a:cubicBezTo>
                  <a:cubicBezTo>
                    <a:pt x="3771" y="3391"/>
                    <a:pt x="4822" y="1825"/>
                    <a:pt x="5844" y="259"/>
                  </a:cubicBezTo>
                  <a:cubicBezTo>
                    <a:pt x="5924" y="118"/>
                    <a:pt x="5789" y="1"/>
                    <a:pt x="56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2802375" y="4895725"/>
              <a:ext cx="97950" cy="21750"/>
            </a:xfrm>
            <a:custGeom>
              <a:avLst/>
              <a:gdLst/>
              <a:ahLst/>
              <a:cxnLst/>
              <a:rect l="l" t="t" r="r" b="b"/>
              <a:pathLst>
                <a:path w="3918" h="870" extrusionOk="0">
                  <a:moveTo>
                    <a:pt x="587" y="1"/>
                  </a:moveTo>
                  <a:cubicBezTo>
                    <a:pt x="426" y="1"/>
                    <a:pt x="267" y="13"/>
                    <a:pt x="113" y="45"/>
                  </a:cubicBezTo>
                  <a:cubicBezTo>
                    <a:pt x="38" y="45"/>
                    <a:pt x="1" y="195"/>
                    <a:pt x="113" y="233"/>
                  </a:cubicBezTo>
                  <a:cubicBezTo>
                    <a:pt x="620" y="467"/>
                    <a:pt x="1248" y="514"/>
                    <a:pt x="1792" y="589"/>
                  </a:cubicBezTo>
                  <a:cubicBezTo>
                    <a:pt x="2383" y="664"/>
                    <a:pt x="2964" y="702"/>
                    <a:pt x="3555" y="861"/>
                  </a:cubicBezTo>
                  <a:cubicBezTo>
                    <a:pt x="3577" y="867"/>
                    <a:pt x="3598" y="870"/>
                    <a:pt x="3618" y="870"/>
                  </a:cubicBezTo>
                  <a:cubicBezTo>
                    <a:pt x="3842" y="870"/>
                    <a:pt x="3917" y="507"/>
                    <a:pt x="3667" y="430"/>
                  </a:cubicBezTo>
                  <a:cubicBezTo>
                    <a:pt x="3086" y="280"/>
                    <a:pt x="2495" y="233"/>
                    <a:pt x="1951" y="158"/>
                  </a:cubicBezTo>
                  <a:cubicBezTo>
                    <a:pt x="1515" y="102"/>
                    <a:pt x="1042" y="1"/>
                    <a:pt x="58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2658675" y="4936400"/>
              <a:ext cx="104575" cy="25000"/>
            </a:xfrm>
            <a:custGeom>
              <a:avLst/>
              <a:gdLst/>
              <a:ahLst/>
              <a:cxnLst/>
              <a:rect l="l" t="t" r="r" b="b"/>
              <a:pathLst>
                <a:path w="4183" h="1000" extrusionOk="0">
                  <a:moveTo>
                    <a:pt x="782" y="0"/>
                  </a:moveTo>
                  <a:cubicBezTo>
                    <a:pt x="547" y="0"/>
                    <a:pt x="321" y="25"/>
                    <a:pt x="122" y="97"/>
                  </a:cubicBezTo>
                  <a:cubicBezTo>
                    <a:pt x="38" y="134"/>
                    <a:pt x="0" y="294"/>
                    <a:pt x="75" y="331"/>
                  </a:cubicBezTo>
                  <a:cubicBezTo>
                    <a:pt x="629" y="566"/>
                    <a:pt x="1332" y="481"/>
                    <a:pt x="1913" y="528"/>
                  </a:cubicBezTo>
                  <a:cubicBezTo>
                    <a:pt x="2481" y="560"/>
                    <a:pt x="3048" y="592"/>
                    <a:pt x="3639" y="601"/>
                  </a:cubicBezTo>
                  <a:lnTo>
                    <a:pt x="3639" y="601"/>
                  </a:lnTo>
                  <a:cubicBezTo>
                    <a:pt x="3617" y="667"/>
                    <a:pt x="3590" y="733"/>
                    <a:pt x="3554" y="800"/>
                  </a:cubicBezTo>
                  <a:cubicBezTo>
                    <a:pt x="3528" y="907"/>
                    <a:pt x="3639" y="1000"/>
                    <a:pt x="3750" y="1000"/>
                  </a:cubicBezTo>
                  <a:cubicBezTo>
                    <a:pt x="3794" y="1000"/>
                    <a:pt x="3838" y="985"/>
                    <a:pt x="3873" y="950"/>
                  </a:cubicBezTo>
                  <a:cubicBezTo>
                    <a:pt x="4023" y="838"/>
                    <a:pt x="4108" y="641"/>
                    <a:pt x="4145" y="444"/>
                  </a:cubicBezTo>
                  <a:cubicBezTo>
                    <a:pt x="4183" y="331"/>
                    <a:pt x="4061" y="172"/>
                    <a:pt x="3948" y="172"/>
                  </a:cubicBezTo>
                  <a:cubicBezTo>
                    <a:pt x="3282" y="134"/>
                    <a:pt x="2617" y="134"/>
                    <a:pt x="1998" y="97"/>
                  </a:cubicBezTo>
                  <a:cubicBezTo>
                    <a:pt x="1623" y="73"/>
                    <a:pt x="1189" y="0"/>
                    <a:pt x="78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2616525" y="5001825"/>
              <a:ext cx="265200" cy="180975"/>
            </a:xfrm>
            <a:custGeom>
              <a:avLst/>
              <a:gdLst/>
              <a:ahLst/>
              <a:cxnLst/>
              <a:rect l="l" t="t" r="r" b="b"/>
              <a:pathLst>
                <a:path w="10608" h="7239" extrusionOk="0">
                  <a:moveTo>
                    <a:pt x="10340" y="1"/>
                  </a:moveTo>
                  <a:cubicBezTo>
                    <a:pt x="10310" y="1"/>
                    <a:pt x="10279" y="7"/>
                    <a:pt x="10248" y="21"/>
                  </a:cubicBezTo>
                  <a:cubicBezTo>
                    <a:pt x="9385" y="527"/>
                    <a:pt x="8522" y="1146"/>
                    <a:pt x="7707" y="1737"/>
                  </a:cubicBezTo>
                  <a:cubicBezTo>
                    <a:pt x="6844" y="2319"/>
                    <a:pt x="6028" y="2909"/>
                    <a:pt x="5165" y="3491"/>
                  </a:cubicBezTo>
                  <a:cubicBezTo>
                    <a:pt x="3487" y="4625"/>
                    <a:pt x="1724" y="5760"/>
                    <a:pt x="120" y="7007"/>
                  </a:cubicBezTo>
                  <a:cubicBezTo>
                    <a:pt x="0" y="7075"/>
                    <a:pt x="48" y="7239"/>
                    <a:pt x="154" y="7239"/>
                  </a:cubicBezTo>
                  <a:cubicBezTo>
                    <a:pt x="180" y="7239"/>
                    <a:pt x="210" y="7228"/>
                    <a:pt x="242" y="7204"/>
                  </a:cubicBezTo>
                  <a:cubicBezTo>
                    <a:pt x="2043" y="6229"/>
                    <a:pt x="3721" y="4982"/>
                    <a:pt x="5437" y="3810"/>
                  </a:cubicBezTo>
                  <a:cubicBezTo>
                    <a:pt x="6300" y="3219"/>
                    <a:pt x="7153" y="2637"/>
                    <a:pt x="8016" y="2009"/>
                  </a:cubicBezTo>
                  <a:cubicBezTo>
                    <a:pt x="8841" y="1465"/>
                    <a:pt x="9695" y="912"/>
                    <a:pt x="10482" y="293"/>
                  </a:cubicBezTo>
                  <a:cubicBezTo>
                    <a:pt x="10608" y="160"/>
                    <a:pt x="10491" y="1"/>
                    <a:pt x="1034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2870025" y="4908650"/>
              <a:ext cx="27100" cy="102400"/>
            </a:xfrm>
            <a:custGeom>
              <a:avLst/>
              <a:gdLst/>
              <a:ahLst/>
              <a:cxnLst/>
              <a:rect l="l" t="t" r="r" b="b"/>
              <a:pathLst>
                <a:path w="1084" h="4096" extrusionOk="0">
                  <a:moveTo>
                    <a:pt x="900" y="0"/>
                  </a:moveTo>
                  <a:cubicBezTo>
                    <a:pt x="861" y="0"/>
                    <a:pt x="827" y="22"/>
                    <a:pt x="811" y="72"/>
                  </a:cubicBezTo>
                  <a:cubicBezTo>
                    <a:pt x="577" y="654"/>
                    <a:pt x="530" y="1282"/>
                    <a:pt x="417" y="1910"/>
                  </a:cubicBezTo>
                  <a:cubicBezTo>
                    <a:pt x="295" y="2529"/>
                    <a:pt x="183" y="3195"/>
                    <a:pt x="24" y="3823"/>
                  </a:cubicBezTo>
                  <a:cubicBezTo>
                    <a:pt x="1" y="3987"/>
                    <a:pt x="134" y="4096"/>
                    <a:pt x="261" y="4096"/>
                  </a:cubicBezTo>
                  <a:cubicBezTo>
                    <a:pt x="344" y="4096"/>
                    <a:pt x="425" y="4048"/>
                    <a:pt x="455" y="3936"/>
                  </a:cubicBezTo>
                  <a:cubicBezTo>
                    <a:pt x="614" y="3317"/>
                    <a:pt x="764" y="2651"/>
                    <a:pt x="849" y="1985"/>
                  </a:cubicBezTo>
                  <a:cubicBezTo>
                    <a:pt x="961" y="1404"/>
                    <a:pt x="1083" y="738"/>
                    <a:pt x="1046" y="110"/>
                  </a:cubicBezTo>
                  <a:cubicBezTo>
                    <a:pt x="1018" y="44"/>
                    <a:pt x="955" y="0"/>
                    <a:pt x="9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2658675" y="4938250"/>
              <a:ext cx="18175" cy="58150"/>
            </a:xfrm>
            <a:custGeom>
              <a:avLst/>
              <a:gdLst/>
              <a:ahLst/>
              <a:cxnLst/>
              <a:rect l="l" t="t" r="r" b="b"/>
              <a:pathLst>
                <a:path w="727" h="2326" extrusionOk="0">
                  <a:moveTo>
                    <a:pt x="190" y="0"/>
                  </a:moveTo>
                  <a:cubicBezTo>
                    <a:pt x="122" y="0"/>
                    <a:pt x="38" y="62"/>
                    <a:pt x="38" y="135"/>
                  </a:cubicBezTo>
                  <a:cubicBezTo>
                    <a:pt x="0" y="801"/>
                    <a:pt x="197" y="1542"/>
                    <a:pt x="310" y="2170"/>
                  </a:cubicBezTo>
                  <a:cubicBezTo>
                    <a:pt x="328" y="2279"/>
                    <a:pt x="401" y="2326"/>
                    <a:pt x="478" y="2326"/>
                  </a:cubicBezTo>
                  <a:cubicBezTo>
                    <a:pt x="596" y="2326"/>
                    <a:pt x="726" y="2218"/>
                    <a:pt x="704" y="2048"/>
                  </a:cubicBezTo>
                  <a:cubicBezTo>
                    <a:pt x="629" y="1429"/>
                    <a:pt x="544" y="689"/>
                    <a:pt x="272" y="60"/>
                  </a:cubicBezTo>
                  <a:cubicBezTo>
                    <a:pt x="259" y="18"/>
                    <a:pt x="227" y="0"/>
                    <a:pt x="19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2664850" y="4990450"/>
              <a:ext cx="60175" cy="14950"/>
            </a:xfrm>
            <a:custGeom>
              <a:avLst/>
              <a:gdLst/>
              <a:ahLst/>
              <a:cxnLst/>
              <a:rect l="l" t="t" r="r" b="b"/>
              <a:pathLst>
                <a:path w="2407" h="598" extrusionOk="0">
                  <a:moveTo>
                    <a:pt x="148" y="0"/>
                  </a:moveTo>
                  <a:cubicBezTo>
                    <a:pt x="49" y="0"/>
                    <a:pt x="0" y="166"/>
                    <a:pt x="110" y="242"/>
                  </a:cubicBezTo>
                  <a:cubicBezTo>
                    <a:pt x="665" y="504"/>
                    <a:pt x="1227" y="598"/>
                    <a:pt x="1836" y="598"/>
                  </a:cubicBezTo>
                  <a:cubicBezTo>
                    <a:pt x="1947" y="598"/>
                    <a:pt x="2059" y="594"/>
                    <a:pt x="2173" y="589"/>
                  </a:cubicBezTo>
                  <a:cubicBezTo>
                    <a:pt x="2396" y="553"/>
                    <a:pt x="2407" y="192"/>
                    <a:pt x="2203" y="192"/>
                  </a:cubicBezTo>
                  <a:cubicBezTo>
                    <a:pt x="2193" y="192"/>
                    <a:pt x="2183" y="193"/>
                    <a:pt x="2173" y="195"/>
                  </a:cubicBezTo>
                  <a:cubicBezTo>
                    <a:pt x="2050" y="204"/>
                    <a:pt x="1926" y="208"/>
                    <a:pt x="1803" y="208"/>
                  </a:cubicBezTo>
                  <a:cubicBezTo>
                    <a:pt x="1267" y="208"/>
                    <a:pt x="726" y="129"/>
                    <a:pt x="185" y="7"/>
                  </a:cubicBezTo>
                  <a:cubicBezTo>
                    <a:pt x="172" y="2"/>
                    <a:pt x="160" y="0"/>
                    <a:pt x="14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2685150" y="4812150"/>
              <a:ext cx="28600" cy="62100"/>
            </a:xfrm>
            <a:custGeom>
              <a:avLst/>
              <a:gdLst/>
              <a:ahLst/>
              <a:cxnLst/>
              <a:rect l="l" t="t" r="r" b="b"/>
              <a:pathLst>
                <a:path w="1144" h="2484" extrusionOk="0">
                  <a:moveTo>
                    <a:pt x="111" y="0"/>
                  </a:moveTo>
                  <a:cubicBezTo>
                    <a:pt x="54" y="0"/>
                    <a:pt x="1" y="41"/>
                    <a:pt x="1" y="106"/>
                  </a:cubicBezTo>
                  <a:cubicBezTo>
                    <a:pt x="1" y="491"/>
                    <a:pt x="113" y="847"/>
                    <a:pt x="235" y="1194"/>
                  </a:cubicBezTo>
                  <a:cubicBezTo>
                    <a:pt x="385" y="1588"/>
                    <a:pt x="545" y="1982"/>
                    <a:pt x="704" y="2366"/>
                  </a:cubicBezTo>
                  <a:cubicBezTo>
                    <a:pt x="731" y="2449"/>
                    <a:pt x="797" y="2484"/>
                    <a:pt x="868" y="2484"/>
                  </a:cubicBezTo>
                  <a:cubicBezTo>
                    <a:pt x="998" y="2484"/>
                    <a:pt x="1143" y="2368"/>
                    <a:pt x="1089" y="2216"/>
                  </a:cubicBezTo>
                  <a:cubicBezTo>
                    <a:pt x="817" y="1513"/>
                    <a:pt x="385" y="809"/>
                    <a:pt x="235" y="106"/>
                  </a:cubicBezTo>
                  <a:cubicBezTo>
                    <a:pt x="213" y="32"/>
                    <a:pt x="161" y="0"/>
                    <a:pt x="11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2921475" y="4656000"/>
              <a:ext cx="17600" cy="114700"/>
            </a:xfrm>
            <a:custGeom>
              <a:avLst/>
              <a:gdLst/>
              <a:ahLst/>
              <a:cxnLst/>
              <a:rect l="l" t="t" r="r" b="b"/>
              <a:pathLst>
                <a:path w="704" h="4588" extrusionOk="0">
                  <a:moveTo>
                    <a:pt x="174" y="0"/>
                  </a:moveTo>
                  <a:cubicBezTo>
                    <a:pt x="106" y="0"/>
                    <a:pt x="38" y="62"/>
                    <a:pt x="38" y="135"/>
                  </a:cubicBezTo>
                  <a:cubicBezTo>
                    <a:pt x="0" y="491"/>
                    <a:pt x="75" y="876"/>
                    <a:pt x="113" y="1232"/>
                  </a:cubicBezTo>
                  <a:cubicBezTo>
                    <a:pt x="113" y="1579"/>
                    <a:pt x="113" y="1935"/>
                    <a:pt x="75" y="2245"/>
                  </a:cubicBezTo>
                  <a:cubicBezTo>
                    <a:pt x="75" y="2986"/>
                    <a:pt x="160" y="3726"/>
                    <a:pt x="272" y="4430"/>
                  </a:cubicBezTo>
                  <a:cubicBezTo>
                    <a:pt x="290" y="4538"/>
                    <a:pt x="382" y="4588"/>
                    <a:pt x="477" y="4588"/>
                  </a:cubicBezTo>
                  <a:cubicBezTo>
                    <a:pt x="589" y="4588"/>
                    <a:pt x="704" y="4519"/>
                    <a:pt x="704" y="4392"/>
                  </a:cubicBezTo>
                  <a:cubicBezTo>
                    <a:pt x="582" y="3614"/>
                    <a:pt x="507" y="2836"/>
                    <a:pt x="544" y="2048"/>
                  </a:cubicBezTo>
                  <a:cubicBezTo>
                    <a:pt x="582" y="1429"/>
                    <a:pt x="582" y="641"/>
                    <a:pt x="272" y="60"/>
                  </a:cubicBezTo>
                  <a:cubicBezTo>
                    <a:pt x="246" y="18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883250" y="4792200"/>
              <a:ext cx="15750" cy="79475"/>
            </a:xfrm>
            <a:custGeom>
              <a:avLst/>
              <a:gdLst/>
              <a:ahLst/>
              <a:cxnLst/>
              <a:rect l="l" t="t" r="r" b="b"/>
              <a:pathLst>
                <a:path w="630" h="3179" extrusionOk="0">
                  <a:moveTo>
                    <a:pt x="258" y="1"/>
                  </a:moveTo>
                  <a:cubicBezTo>
                    <a:pt x="201" y="1"/>
                    <a:pt x="146" y="33"/>
                    <a:pt x="123" y="79"/>
                  </a:cubicBezTo>
                  <a:cubicBezTo>
                    <a:pt x="1" y="510"/>
                    <a:pt x="123" y="1017"/>
                    <a:pt x="123" y="1486"/>
                  </a:cubicBezTo>
                  <a:cubicBezTo>
                    <a:pt x="123" y="1954"/>
                    <a:pt x="123" y="2461"/>
                    <a:pt x="160" y="2967"/>
                  </a:cubicBezTo>
                  <a:cubicBezTo>
                    <a:pt x="160" y="3108"/>
                    <a:pt x="268" y="3178"/>
                    <a:pt x="376" y="3178"/>
                  </a:cubicBezTo>
                  <a:cubicBezTo>
                    <a:pt x="484" y="3178"/>
                    <a:pt x="592" y="3108"/>
                    <a:pt x="592" y="2967"/>
                  </a:cubicBezTo>
                  <a:cubicBezTo>
                    <a:pt x="629" y="2461"/>
                    <a:pt x="629" y="1917"/>
                    <a:pt x="592" y="1411"/>
                  </a:cubicBezTo>
                  <a:cubicBezTo>
                    <a:pt x="554" y="979"/>
                    <a:pt x="554" y="435"/>
                    <a:pt x="357" y="41"/>
                  </a:cubicBezTo>
                  <a:cubicBezTo>
                    <a:pt x="329" y="13"/>
                    <a:pt x="293" y="1"/>
                    <a:pt x="25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2853400" y="4864800"/>
              <a:ext cx="48400" cy="40300"/>
            </a:xfrm>
            <a:custGeom>
              <a:avLst/>
              <a:gdLst/>
              <a:ahLst/>
              <a:cxnLst/>
              <a:rect l="l" t="t" r="r" b="b"/>
              <a:pathLst>
                <a:path w="1936" h="1612" extrusionOk="0">
                  <a:moveTo>
                    <a:pt x="1659" y="0"/>
                  </a:moveTo>
                  <a:cubicBezTo>
                    <a:pt x="1611" y="0"/>
                    <a:pt x="1560" y="19"/>
                    <a:pt x="1514" y="63"/>
                  </a:cubicBezTo>
                  <a:cubicBezTo>
                    <a:pt x="1007" y="457"/>
                    <a:pt x="538" y="926"/>
                    <a:pt x="70" y="1395"/>
                  </a:cubicBezTo>
                  <a:cubicBezTo>
                    <a:pt x="1" y="1494"/>
                    <a:pt x="69" y="1612"/>
                    <a:pt x="157" y="1612"/>
                  </a:cubicBezTo>
                  <a:cubicBezTo>
                    <a:pt x="177" y="1612"/>
                    <a:pt x="199" y="1606"/>
                    <a:pt x="220" y="1592"/>
                  </a:cubicBezTo>
                  <a:cubicBezTo>
                    <a:pt x="773" y="1198"/>
                    <a:pt x="1317" y="766"/>
                    <a:pt x="1786" y="345"/>
                  </a:cubicBezTo>
                  <a:cubicBezTo>
                    <a:pt x="1936" y="194"/>
                    <a:pt x="1813" y="0"/>
                    <a:pt x="165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2886700" y="4761900"/>
              <a:ext cx="53750" cy="48850"/>
            </a:xfrm>
            <a:custGeom>
              <a:avLst/>
              <a:gdLst/>
              <a:ahLst/>
              <a:cxnLst/>
              <a:rect l="l" t="t" r="r" b="b"/>
              <a:pathLst>
                <a:path w="2150" h="1954" extrusionOk="0">
                  <a:moveTo>
                    <a:pt x="1784" y="0"/>
                  </a:moveTo>
                  <a:cubicBezTo>
                    <a:pt x="1708" y="0"/>
                    <a:pt x="1632" y="43"/>
                    <a:pt x="1588" y="156"/>
                  </a:cubicBezTo>
                  <a:cubicBezTo>
                    <a:pt x="1504" y="316"/>
                    <a:pt x="1354" y="428"/>
                    <a:pt x="1270" y="550"/>
                  </a:cubicBezTo>
                  <a:cubicBezTo>
                    <a:pt x="1119" y="663"/>
                    <a:pt x="998" y="822"/>
                    <a:pt x="848" y="944"/>
                  </a:cubicBezTo>
                  <a:cubicBezTo>
                    <a:pt x="566" y="1216"/>
                    <a:pt x="332" y="1488"/>
                    <a:pt x="60" y="1760"/>
                  </a:cubicBezTo>
                  <a:cubicBezTo>
                    <a:pt x="1" y="1819"/>
                    <a:pt x="58" y="1953"/>
                    <a:pt x="144" y="1953"/>
                  </a:cubicBezTo>
                  <a:cubicBezTo>
                    <a:pt x="168" y="1953"/>
                    <a:pt x="193" y="1943"/>
                    <a:pt x="219" y="1919"/>
                  </a:cubicBezTo>
                  <a:cubicBezTo>
                    <a:pt x="529" y="1722"/>
                    <a:pt x="801" y="1488"/>
                    <a:pt x="1082" y="1253"/>
                  </a:cubicBezTo>
                  <a:lnTo>
                    <a:pt x="1429" y="897"/>
                  </a:lnTo>
                  <a:cubicBezTo>
                    <a:pt x="1588" y="747"/>
                    <a:pt x="1738" y="513"/>
                    <a:pt x="1898" y="391"/>
                  </a:cubicBezTo>
                  <a:cubicBezTo>
                    <a:pt x="2150" y="252"/>
                    <a:pt x="1966" y="0"/>
                    <a:pt x="178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2698750" y="4813025"/>
              <a:ext cx="23175" cy="45100"/>
            </a:xfrm>
            <a:custGeom>
              <a:avLst/>
              <a:gdLst/>
              <a:ahLst/>
              <a:cxnLst/>
              <a:rect l="l" t="t" r="r" b="b"/>
              <a:pathLst>
                <a:path w="927" h="1804" extrusionOk="0">
                  <a:moveTo>
                    <a:pt x="189" y="0"/>
                  </a:moveTo>
                  <a:cubicBezTo>
                    <a:pt x="172" y="0"/>
                    <a:pt x="160" y="9"/>
                    <a:pt x="160" y="24"/>
                  </a:cubicBezTo>
                  <a:cubicBezTo>
                    <a:pt x="1" y="259"/>
                    <a:pt x="160" y="540"/>
                    <a:pt x="235" y="728"/>
                  </a:cubicBezTo>
                  <a:cubicBezTo>
                    <a:pt x="348" y="1084"/>
                    <a:pt x="470" y="1431"/>
                    <a:pt x="667" y="1750"/>
                  </a:cubicBezTo>
                  <a:cubicBezTo>
                    <a:pt x="691" y="1787"/>
                    <a:pt x="729" y="1804"/>
                    <a:pt x="768" y="1804"/>
                  </a:cubicBezTo>
                  <a:cubicBezTo>
                    <a:pt x="846" y="1804"/>
                    <a:pt x="926" y="1735"/>
                    <a:pt x="901" y="1628"/>
                  </a:cubicBezTo>
                  <a:cubicBezTo>
                    <a:pt x="779" y="1084"/>
                    <a:pt x="432" y="578"/>
                    <a:pt x="273" y="71"/>
                  </a:cubicBezTo>
                  <a:cubicBezTo>
                    <a:pt x="250" y="21"/>
                    <a:pt x="214" y="0"/>
                    <a:pt x="18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2713700" y="4814650"/>
              <a:ext cx="11350" cy="25975"/>
            </a:xfrm>
            <a:custGeom>
              <a:avLst/>
              <a:gdLst/>
              <a:ahLst/>
              <a:cxnLst/>
              <a:rect l="l" t="t" r="r" b="b"/>
              <a:pathLst>
                <a:path w="454" h="1039" extrusionOk="0">
                  <a:moveTo>
                    <a:pt x="110" y="0"/>
                  </a:moveTo>
                  <a:cubicBezTo>
                    <a:pt x="57" y="0"/>
                    <a:pt x="1" y="46"/>
                    <a:pt x="31" y="119"/>
                  </a:cubicBezTo>
                  <a:cubicBezTo>
                    <a:pt x="69" y="241"/>
                    <a:pt x="144" y="391"/>
                    <a:pt x="181" y="550"/>
                  </a:cubicBezTo>
                  <a:cubicBezTo>
                    <a:pt x="219" y="709"/>
                    <a:pt x="219" y="860"/>
                    <a:pt x="303" y="981"/>
                  </a:cubicBezTo>
                  <a:cubicBezTo>
                    <a:pt x="317" y="1023"/>
                    <a:pt x="341" y="1039"/>
                    <a:pt x="366" y="1039"/>
                  </a:cubicBezTo>
                  <a:cubicBezTo>
                    <a:pt x="408" y="1039"/>
                    <a:pt x="453" y="991"/>
                    <a:pt x="453" y="944"/>
                  </a:cubicBezTo>
                  <a:cubicBezTo>
                    <a:pt x="453" y="784"/>
                    <a:pt x="416" y="625"/>
                    <a:pt x="341" y="475"/>
                  </a:cubicBezTo>
                  <a:cubicBezTo>
                    <a:pt x="303" y="316"/>
                    <a:pt x="266" y="194"/>
                    <a:pt x="181" y="44"/>
                  </a:cubicBezTo>
                  <a:cubicBezTo>
                    <a:pt x="168" y="14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2824650" y="4776900"/>
              <a:ext cx="10800" cy="23525"/>
            </a:xfrm>
            <a:custGeom>
              <a:avLst/>
              <a:gdLst/>
              <a:ahLst/>
              <a:cxnLst/>
              <a:rect l="l" t="t" r="r" b="b"/>
              <a:pathLst>
                <a:path w="432" h="941" extrusionOk="0">
                  <a:moveTo>
                    <a:pt x="113" y="1"/>
                  </a:moveTo>
                  <a:cubicBezTo>
                    <a:pt x="91" y="1"/>
                    <a:pt x="69" y="19"/>
                    <a:pt x="47" y="63"/>
                  </a:cubicBezTo>
                  <a:cubicBezTo>
                    <a:pt x="1" y="185"/>
                    <a:pt x="85" y="381"/>
                    <a:pt x="122" y="494"/>
                  </a:cubicBezTo>
                  <a:cubicBezTo>
                    <a:pt x="160" y="653"/>
                    <a:pt x="197" y="850"/>
                    <a:pt x="319" y="925"/>
                  </a:cubicBezTo>
                  <a:cubicBezTo>
                    <a:pt x="330" y="936"/>
                    <a:pt x="341" y="941"/>
                    <a:pt x="352" y="941"/>
                  </a:cubicBezTo>
                  <a:cubicBezTo>
                    <a:pt x="379" y="941"/>
                    <a:pt x="405" y="914"/>
                    <a:pt x="432" y="888"/>
                  </a:cubicBezTo>
                  <a:cubicBezTo>
                    <a:pt x="432" y="728"/>
                    <a:pt x="357" y="578"/>
                    <a:pt x="319" y="457"/>
                  </a:cubicBezTo>
                  <a:cubicBezTo>
                    <a:pt x="282" y="297"/>
                    <a:pt x="235" y="147"/>
                    <a:pt x="160" y="25"/>
                  </a:cubicBezTo>
                  <a:cubicBezTo>
                    <a:pt x="144" y="10"/>
                    <a:pt x="129" y="1"/>
                    <a:pt x="1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2836850" y="4766125"/>
              <a:ext cx="11275" cy="29150"/>
            </a:xfrm>
            <a:custGeom>
              <a:avLst/>
              <a:gdLst/>
              <a:ahLst/>
              <a:cxnLst/>
              <a:rect l="l" t="t" r="r" b="b"/>
              <a:pathLst>
                <a:path w="451" h="1166" extrusionOk="0">
                  <a:moveTo>
                    <a:pt x="63" y="1"/>
                  </a:moveTo>
                  <a:cubicBezTo>
                    <a:pt x="33" y="1"/>
                    <a:pt x="0" y="21"/>
                    <a:pt x="28" y="72"/>
                  </a:cubicBezTo>
                  <a:cubicBezTo>
                    <a:pt x="66" y="419"/>
                    <a:pt x="141" y="850"/>
                    <a:pt x="338" y="1122"/>
                  </a:cubicBezTo>
                  <a:cubicBezTo>
                    <a:pt x="354" y="1154"/>
                    <a:pt x="376" y="1165"/>
                    <a:pt x="397" y="1165"/>
                  </a:cubicBezTo>
                  <a:cubicBezTo>
                    <a:pt x="425" y="1165"/>
                    <a:pt x="450" y="1144"/>
                    <a:pt x="450" y="1122"/>
                  </a:cubicBezTo>
                  <a:cubicBezTo>
                    <a:pt x="413" y="925"/>
                    <a:pt x="375" y="775"/>
                    <a:pt x="300" y="616"/>
                  </a:cubicBezTo>
                  <a:cubicBezTo>
                    <a:pt x="263" y="419"/>
                    <a:pt x="178" y="222"/>
                    <a:pt x="103" y="25"/>
                  </a:cubicBezTo>
                  <a:cubicBezTo>
                    <a:pt x="103" y="10"/>
                    <a:pt x="84" y="1"/>
                    <a:pt x="6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2851525" y="4757300"/>
              <a:ext cx="9500" cy="25775"/>
            </a:xfrm>
            <a:custGeom>
              <a:avLst/>
              <a:gdLst/>
              <a:ahLst/>
              <a:cxnLst/>
              <a:rect l="l" t="t" r="r" b="b"/>
              <a:pathLst>
                <a:path w="380" h="1031" extrusionOk="0">
                  <a:moveTo>
                    <a:pt x="87" y="0"/>
                  </a:moveTo>
                  <a:cubicBezTo>
                    <a:pt x="46" y="0"/>
                    <a:pt x="1" y="40"/>
                    <a:pt x="23" y="106"/>
                  </a:cubicBezTo>
                  <a:cubicBezTo>
                    <a:pt x="60" y="378"/>
                    <a:pt x="98" y="734"/>
                    <a:pt x="257" y="1006"/>
                  </a:cubicBezTo>
                  <a:cubicBezTo>
                    <a:pt x="273" y="1022"/>
                    <a:pt x="296" y="1031"/>
                    <a:pt x="319" y="1031"/>
                  </a:cubicBezTo>
                  <a:cubicBezTo>
                    <a:pt x="350" y="1031"/>
                    <a:pt x="379" y="1013"/>
                    <a:pt x="379" y="969"/>
                  </a:cubicBezTo>
                  <a:cubicBezTo>
                    <a:pt x="379" y="809"/>
                    <a:pt x="295" y="697"/>
                    <a:pt x="257" y="537"/>
                  </a:cubicBezTo>
                  <a:cubicBezTo>
                    <a:pt x="220" y="378"/>
                    <a:pt x="182" y="228"/>
                    <a:pt x="145" y="68"/>
                  </a:cubicBezTo>
                  <a:cubicBezTo>
                    <a:pt x="145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2862875" y="4745775"/>
              <a:ext cx="10800" cy="27025"/>
            </a:xfrm>
            <a:custGeom>
              <a:avLst/>
              <a:gdLst/>
              <a:ahLst/>
              <a:cxnLst/>
              <a:rect l="l" t="t" r="r" b="b"/>
              <a:pathLst>
                <a:path w="432" h="1081" extrusionOk="0">
                  <a:moveTo>
                    <a:pt x="90" y="1"/>
                  </a:moveTo>
                  <a:cubicBezTo>
                    <a:pt x="45" y="1"/>
                    <a:pt x="0" y="27"/>
                    <a:pt x="0" y="98"/>
                  </a:cubicBezTo>
                  <a:cubicBezTo>
                    <a:pt x="0" y="257"/>
                    <a:pt x="75" y="417"/>
                    <a:pt x="113" y="567"/>
                  </a:cubicBezTo>
                  <a:cubicBezTo>
                    <a:pt x="159" y="726"/>
                    <a:pt x="197" y="886"/>
                    <a:pt x="272" y="1036"/>
                  </a:cubicBezTo>
                  <a:cubicBezTo>
                    <a:pt x="286" y="1068"/>
                    <a:pt x="312" y="1081"/>
                    <a:pt x="339" y="1081"/>
                  </a:cubicBezTo>
                  <a:cubicBezTo>
                    <a:pt x="384" y="1081"/>
                    <a:pt x="431" y="1045"/>
                    <a:pt x="431" y="998"/>
                  </a:cubicBezTo>
                  <a:cubicBezTo>
                    <a:pt x="431" y="839"/>
                    <a:pt x="394" y="689"/>
                    <a:pt x="310" y="492"/>
                  </a:cubicBezTo>
                  <a:cubicBezTo>
                    <a:pt x="272" y="332"/>
                    <a:pt x="234" y="182"/>
                    <a:pt x="159" y="23"/>
                  </a:cubicBezTo>
                  <a:cubicBezTo>
                    <a:pt x="142" y="9"/>
                    <a:pt x="116" y="1"/>
                    <a:pt x="9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2873250" y="4735325"/>
              <a:ext cx="10750" cy="18850"/>
            </a:xfrm>
            <a:custGeom>
              <a:avLst/>
              <a:gdLst/>
              <a:ahLst/>
              <a:cxnLst/>
              <a:rect l="l" t="t" r="r" b="b"/>
              <a:pathLst>
                <a:path w="430" h="754" extrusionOk="0">
                  <a:moveTo>
                    <a:pt x="147" y="1"/>
                  </a:moveTo>
                  <a:cubicBezTo>
                    <a:pt x="80" y="1"/>
                    <a:pt x="1" y="82"/>
                    <a:pt x="54" y="169"/>
                  </a:cubicBezTo>
                  <a:cubicBezTo>
                    <a:pt x="129" y="319"/>
                    <a:pt x="166" y="516"/>
                    <a:pt x="251" y="713"/>
                  </a:cubicBezTo>
                  <a:cubicBezTo>
                    <a:pt x="265" y="742"/>
                    <a:pt x="297" y="754"/>
                    <a:pt x="329" y="754"/>
                  </a:cubicBezTo>
                  <a:cubicBezTo>
                    <a:pt x="380" y="754"/>
                    <a:pt x="430" y="722"/>
                    <a:pt x="401" y="675"/>
                  </a:cubicBezTo>
                  <a:cubicBezTo>
                    <a:pt x="401" y="441"/>
                    <a:pt x="326" y="244"/>
                    <a:pt x="213" y="47"/>
                  </a:cubicBezTo>
                  <a:cubicBezTo>
                    <a:pt x="200" y="14"/>
                    <a:pt x="174" y="1"/>
                    <a:pt x="1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822775" y="4874650"/>
              <a:ext cx="8925" cy="25125"/>
            </a:xfrm>
            <a:custGeom>
              <a:avLst/>
              <a:gdLst/>
              <a:ahLst/>
              <a:cxnLst/>
              <a:rect l="l" t="t" r="r" b="b"/>
              <a:pathLst>
                <a:path w="357" h="1005" extrusionOk="0">
                  <a:moveTo>
                    <a:pt x="77" y="1"/>
                  </a:moveTo>
                  <a:cubicBezTo>
                    <a:pt x="42" y="1"/>
                    <a:pt x="1" y="19"/>
                    <a:pt x="1" y="63"/>
                  </a:cubicBezTo>
                  <a:cubicBezTo>
                    <a:pt x="1" y="222"/>
                    <a:pt x="38" y="372"/>
                    <a:pt x="76" y="532"/>
                  </a:cubicBezTo>
                  <a:cubicBezTo>
                    <a:pt x="122" y="691"/>
                    <a:pt x="122" y="841"/>
                    <a:pt x="197" y="963"/>
                  </a:cubicBezTo>
                  <a:cubicBezTo>
                    <a:pt x="212" y="992"/>
                    <a:pt x="238" y="1004"/>
                    <a:pt x="266" y="1004"/>
                  </a:cubicBezTo>
                  <a:cubicBezTo>
                    <a:pt x="310" y="1004"/>
                    <a:pt x="357" y="972"/>
                    <a:pt x="357" y="926"/>
                  </a:cubicBezTo>
                  <a:cubicBezTo>
                    <a:pt x="357" y="804"/>
                    <a:pt x="272" y="654"/>
                    <a:pt x="235" y="494"/>
                  </a:cubicBezTo>
                  <a:cubicBezTo>
                    <a:pt x="197" y="335"/>
                    <a:pt x="197" y="185"/>
                    <a:pt x="122" y="26"/>
                  </a:cubicBezTo>
                  <a:cubicBezTo>
                    <a:pt x="122" y="10"/>
                    <a:pt x="102" y="1"/>
                    <a:pt x="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2835425" y="4861425"/>
              <a:ext cx="13425" cy="38350"/>
            </a:xfrm>
            <a:custGeom>
              <a:avLst/>
              <a:gdLst/>
              <a:ahLst/>
              <a:cxnLst/>
              <a:rect l="l" t="t" r="r" b="b"/>
              <a:pathLst>
                <a:path w="537" h="1534" extrusionOk="0">
                  <a:moveTo>
                    <a:pt x="62" y="1"/>
                  </a:moveTo>
                  <a:cubicBezTo>
                    <a:pt x="30" y="1"/>
                    <a:pt x="1" y="26"/>
                    <a:pt x="1" y="48"/>
                  </a:cubicBezTo>
                  <a:cubicBezTo>
                    <a:pt x="38" y="517"/>
                    <a:pt x="198" y="1023"/>
                    <a:pt x="357" y="1492"/>
                  </a:cubicBezTo>
                  <a:cubicBezTo>
                    <a:pt x="372" y="1521"/>
                    <a:pt x="404" y="1533"/>
                    <a:pt x="435" y="1533"/>
                  </a:cubicBezTo>
                  <a:cubicBezTo>
                    <a:pt x="486" y="1533"/>
                    <a:pt x="536" y="1501"/>
                    <a:pt x="507" y="1455"/>
                  </a:cubicBezTo>
                  <a:cubicBezTo>
                    <a:pt x="432" y="986"/>
                    <a:pt x="320" y="433"/>
                    <a:pt x="123" y="48"/>
                  </a:cubicBezTo>
                  <a:cubicBezTo>
                    <a:pt x="107" y="13"/>
                    <a:pt x="84" y="1"/>
                    <a:pt x="6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2848600" y="4843175"/>
              <a:ext cx="14300" cy="46200"/>
            </a:xfrm>
            <a:custGeom>
              <a:avLst/>
              <a:gdLst/>
              <a:ahLst/>
              <a:cxnLst/>
              <a:rect l="l" t="t" r="r" b="b"/>
              <a:pathLst>
                <a:path w="572" h="1848" extrusionOk="0">
                  <a:moveTo>
                    <a:pt x="89" y="0"/>
                  </a:moveTo>
                  <a:cubicBezTo>
                    <a:pt x="41" y="0"/>
                    <a:pt x="0" y="42"/>
                    <a:pt x="27" y="112"/>
                  </a:cubicBezTo>
                  <a:cubicBezTo>
                    <a:pt x="177" y="656"/>
                    <a:pt x="215" y="1285"/>
                    <a:pt x="412" y="1791"/>
                  </a:cubicBezTo>
                  <a:cubicBezTo>
                    <a:pt x="412" y="1828"/>
                    <a:pt x="442" y="1847"/>
                    <a:pt x="473" y="1847"/>
                  </a:cubicBezTo>
                  <a:cubicBezTo>
                    <a:pt x="503" y="1847"/>
                    <a:pt x="534" y="1828"/>
                    <a:pt x="534" y="1791"/>
                  </a:cubicBezTo>
                  <a:cubicBezTo>
                    <a:pt x="571" y="1210"/>
                    <a:pt x="337" y="581"/>
                    <a:pt x="177" y="75"/>
                  </a:cubicBezTo>
                  <a:cubicBezTo>
                    <a:pt x="161" y="23"/>
                    <a:pt x="123" y="0"/>
                    <a:pt x="8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2862875" y="4828000"/>
              <a:ext cx="12675" cy="36875"/>
            </a:xfrm>
            <a:custGeom>
              <a:avLst/>
              <a:gdLst/>
              <a:ahLst/>
              <a:cxnLst/>
              <a:rect l="l" t="t" r="r" b="b"/>
              <a:pathLst>
                <a:path w="507" h="1475" extrusionOk="0">
                  <a:moveTo>
                    <a:pt x="80" y="1"/>
                  </a:moveTo>
                  <a:cubicBezTo>
                    <a:pt x="53" y="1"/>
                    <a:pt x="27" y="27"/>
                    <a:pt x="0" y="54"/>
                  </a:cubicBezTo>
                  <a:cubicBezTo>
                    <a:pt x="0" y="288"/>
                    <a:pt x="75" y="485"/>
                    <a:pt x="113" y="719"/>
                  </a:cubicBezTo>
                  <a:cubicBezTo>
                    <a:pt x="197" y="954"/>
                    <a:pt x="234" y="1188"/>
                    <a:pt x="310" y="1423"/>
                  </a:cubicBezTo>
                  <a:cubicBezTo>
                    <a:pt x="326" y="1456"/>
                    <a:pt x="368" y="1475"/>
                    <a:pt x="408" y="1475"/>
                  </a:cubicBezTo>
                  <a:cubicBezTo>
                    <a:pt x="458" y="1475"/>
                    <a:pt x="506" y="1447"/>
                    <a:pt x="506" y="1385"/>
                  </a:cubicBezTo>
                  <a:cubicBezTo>
                    <a:pt x="506" y="1151"/>
                    <a:pt x="431" y="916"/>
                    <a:pt x="347" y="682"/>
                  </a:cubicBezTo>
                  <a:cubicBezTo>
                    <a:pt x="310" y="485"/>
                    <a:pt x="272" y="213"/>
                    <a:pt x="113" y="16"/>
                  </a:cubicBezTo>
                  <a:cubicBezTo>
                    <a:pt x="102" y="5"/>
                    <a:pt x="91" y="1"/>
                    <a:pt x="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2680250" y="4944200"/>
              <a:ext cx="13400" cy="51775"/>
            </a:xfrm>
            <a:custGeom>
              <a:avLst/>
              <a:gdLst/>
              <a:ahLst/>
              <a:cxnLst/>
              <a:rect l="l" t="t" r="r" b="b"/>
              <a:pathLst>
                <a:path w="536" h="2071" extrusionOk="0">
                  <a:moveTo>
                    <a:pt x="347" y="1895"/>
                  </a:moveTo>
                  <a:cubicBezTo>
                    <a:pt x="351" y="1895"/>
                    <a:pt x="355" y="1895"/>
                    <a:pt x="359" y="1895"/>
                  </a:cubicBezTo>
                  <a:lnTo>
                    <a:pt x="359" y="1895"/>
                  </a:lnTo>
                  <a:cubicBezTo>
                    <a:pt x="351" y="1906"/>
                    <a:pt x="347" y="1919"/>
                    <a:pt x="347" y="1932"/>
                  </a:cubicBezTo>
                  <a:lnTo>
                    <a:pt x="347" y="1895"/>
                  </a:lnTo>
                  <a:close/>
                  <a:moveTo>
                    <a:pt x="75" y="0"/>
                  </a:moveTo>
                  <a:cubicBezTo>
                    <a:pt x="38" y="0"/>
                    <a:pt x="0" y="19"/>
                    <a:pt x="0" y="57"/>
                  </a:cubicBezTo>
                  <a:cubicBezTo>
                    <a:pt x="38" y="404"/>
                    <a:pt x="75" y="760"/>
                    <a:pt x="113" y="1107"/>
                  </a:cubicBezTo>
                  <a:cubicBezTo>
                    <a:pt x="150" y="1388"/>
                    <a:pt x="150" y="1810"/>
                    <a:pt x="309" y="2007"/>
                  </a:cubicBezTo>
                  <a:cubicBezTo>
                    <a:pt x="328" y="2049"/>
                    <a:pt x="368" y="2071"/>
                    <a:pt x="408" y="2071"/>
                  </a:cubicBezTo>
                  <a:cubicBezTo>
                    <a:pt x="448" y="2071"/>
                    <a:pt x="488" y="2049"/>
                    <a:pt x="506" y="2007"/>
                  </a:cubicBezTo>
                  <a:cubicBezTo>
                    <a:pt x="536" y="1948"/>
                    <a:pt x="519" y="1889"/>
                    <a:pt x="474" y="1867"/>
                  </a:cubicBezTo>
                  <a:lnTo>
                    <a:pt x="474" y="1867"/>
                  </a:lnTo>
                  <a:cubicBezTo>
                    <a:pt x="384" y="1645"/>
                    <a:pt x="381" y="1243"/>
                    <a:pt x="347" y="1032"/>
                  </a:cubicBezTo>
                  <a:cubicBezTo>
                    <a:pt x="309" y="723"/>
                    <a:pt x="234" y="366"/>
                    <a:pt x="150" y="57"/>
                  </a:cubicBezTo>
                  <a:cubicBezTo>
                    <a:pt x="150" y="19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2698750" y="4940750"/>
              <a:ext cx="12700" cy="58400"/>
            </a:xfrm>
            <a:custGeom>
              <a:avLst/>
              <a:gdLst/>
              <a:ahLst/>
              <a:cxnLst/>
              <a:rect l="l" t="t" r="r" b="b"/>
              <a:pathLst>
                <a:path w="508" h="2336" extrusionOk="0">
                  <a:moveTo>
                    <a:pt x="99" y="0"/>
                  </a:moveTo>
                  <a:cubicBezTo>
                    <a:pt x="50" y="0"/>
                    <a:pt x="1" y="40"/>
                    <a:pt x="1" y="120"/>
                  </a:cubicBezTo>
                  <a:cubicBezTo>
                    <a:pt x="76" y="823"/>
                    <a:pt x="113" y="1564"/>
                    <a:pt x="310" y="2267"/>
                  </a:cubicBezTo>
                  <a:cubicBezTo>
                    <a:pt x="310" y="2314"/>
                    <a:pt x="345" y="2335"/>
                    <a:pt x="385" y="2335"/>
                  </a:cubicBezTo>
                  <a:cubicBezTo>
                    <a:pt x="441" y="2335"/>
                    <a:pt x="507" y="2295"/>
                    <a:pt x="507" y="2230"/>
                  </a:cubicBezTo>
                  <a:cubicBezTo>
                    <a:pt x="432" y="1526"/>
                    <a:pt x="273" y="823"/>
                    <a:pt x="198" y="120"/>
                  </a:cubicBezTo>
                  <a:cubicBezTo>
                    <a:pt x="198" y="40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2720325" y="4941850"/>
              <a:ext cx="11750" cy="50575"/>
            </a:xfrm>
            <a:custGeom>
              <a:avLst/>
              <a:gdLst/>
              <a:ahLst/>
              <a:cxnLst/>
              <a:rect l="l" t="t" r="r" b="b"/>
              <a:pathLst>
                <a:path w="470" h="2023" extrusionOk="0">
                  <a:moveTo>
                    <a:pt x="115" y="1"/>
                  </a:moveTo>
                  <a:cubicBezTo>
                    <a:pt x="63" y="1"/>
                    <a:pt x="1" y="43"/>
                    <a:pt x="1" y="113"/>
                  </a:cubicBezTo>
                  <a:cubicBezTo>
                    <a:pt x="76" y="695"/>
                    <a:pt x="76" y="1360"/>
                    <a:pt x="188" y="1951"/>
                  </a:cubicBezTo>
                  <a:cubicBezTo>
                    <a:pt x="209" y="2002"/>
                    <a:pt x="244" y="2022"/>
                    <a:pt x="279" y="2022"/>
                  </a:cubicBezTo>
                  <a:cubicBezTo>
                    <a:pt x="321" y="2022"/>
                    <a:pt x="364" y="1992"/>
                    <a:pt x="385" y="1951"/>
                  </a:cubicBezTo>
                  <a:cubicBezTo>
                    <a:pt x="469" y="1323"/>
                    <a:pt x="310" y="657"/>
                    <a:pt x="188" y="76"/>
                  </a:cubicBezTo>
                  <a:cubicBezTo>
                    <a:pt x="188" y="24"/>
                    <a:pt x="154" y="1"/>
                    <a:pt x="11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2608975" y="5171125"/>
              <a:ext cx="13675" cy="15500"/>
            </a:xfrm>
            <a:custGeom>
              <a:avLst/>
              <a:gdLst/>
              <a:ahLst/>
              <a:cxnLst/>
              <a:rect l="l" t="t" r="r" b="b"/>
              <a:pathLst>
                <a:path w="547" h="620" extrusionOk="0">
                  <a:moveTo>
                    <a:pt x="385" y="1"/>
                  </a:moveTo>
                  <a:cubicBezTo>
                    <a:pt x="310" y="48"/>
                    <a:pt x="272" y="85"/>
                    <a:pt x="235" y="123"/>
                  </a:cubicBezTo>
                  <a:cubicBezTo>
                    <a:pt x="206" y="169"/>
                    <a:pt x="180" y="202"/>
                    <a:pt x="156" y="231"/>
                  </a:cubicBezTo>
                  <a:lnTo>
                    <a:pt x="156" y="231"/>
                  </a:lnTo>
                  <a:cubicBezTo>
                    <a:pt x="154" y="232"/>
                    <a:pt x="152" y="234"/>
                    <a:pt x="150" y="235"/>
                  </a:cubicBezTo>
                  <a:cubicBezTo>
                    <a:pt x="113" y="282"/>
                    <a:pt x="0" y="357"/>
                    <a:pt x="0" y="432"/>
                  </a:cubicBezTo>
                  <a:cubicBezTo>
                    <a:pt x="0" y="487"/>
                    <a:pt x="16" y="522"/>
                    <a:pt x="48" y="550"/>
                  </a:cubicBezTo>
                  <a:lnTo>
                    <a:pt x="48" y="550"/>
                  </a:lnTo>
                  <a:cubicBezTo>
                    <a:pt x="54" y="566"/>
                    <a:pt x="63" y="580"/>
                    <a:pt x="75" y="592"/>
                  </a:cubicBezTo>
                  <a:cubicBezTo>
                    <a:pt x="94" y="610"/>
                    <a:pt x="122" y="620"/>
                    <a:pt x="151" y="620"/>
                  </a:cubicBezTo>
                  <a:cubicBezTo>
                    <a:pt x="176" y="620"/>
                    <a:pt x="201" y="613"/>
                    <a:pt x="222" y="600"/>
                  </a:cubicBezTo>
                  <a:lnTo>
                    <a:pt x="222" y="600"/>
                  </a:lnTo>
                  <a:cubicBezTo>
                    <a:pt x="257" y="598"/>
                    <a:pt x="291" y="590"/>
                    <a:pt x="323" y="578"/>
                  </a:cubicBezTo>
                  <a:lnTo>
                    <a:pt x="323" y="578"/>
                  </a:lnTo>
                  <a:cubicBezTo>
                    <a:pt x="343" y="575"/>
                    <a:pt x="364" y="568"/>
                    <a:pt x="385" y="554"/>
                  </a:cubicBezTo>
                  <a:cubicBezTo>
                    <a:pt x="391" y="548"/>
                    <a:pt x="397" y="542"/>
                    <a:pt x="404" y="535"/>
                  </a:cubicBezTo>
                  <a:lnTo>
                    <a:pt x="404" y="535"/>
                  </a:lnTo>
                  <a:cubicBezTo>
                    <a:pt x="444" y="508"/>
                    <a:pt x="479" y="472"/>
                    <a:pt x="507" y="432"/>
                  </a:cubicBezTo>
                  <a:cubicBezTo>
                    <a:pt x="547" y="372"/>
                    <a:pt x="533" y="299"/>
                    <a:pt x="494" y="255"/>
                  </a:cubicBezTo>
                  <a:lnTo>
                    <a:pt x="494" y="255"/>
                  </a:lnTo>
                  <a:cubicBezTo>
                    <a:pt x="513" y="224"/>
                    <a:pt x="529" y="192"/>
                    <a:pt x="544" y="160"/>
                  </a:cubicBezTo>
                  <a:cubicBezTo>
                    <a:pt x="544" y="85"/>
                    <a:pt x="469" y="1"/>
                    <a:pt x="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2655850" y="5136725"/>
              <a:ext cx="5900" cy="15675"/>
            </a:xfrm>
            <a:custGeom>
              <a:avLst/>
              <a:gdLst/>
              <a:ahLst/>
              <a:cxnLst/>
              <a:rect l="l" t="t" r="r" b="b"/>
              <a:pathLst>
                <a:path w="236" h="627" extrusionOk="0">
                  <a:moveTo>
                    <a:pt x="113" y="1"/>
                  </a:moveTo>
                  <a:cubicBezTo>
                    <a:pt x="76" y="1"/>
                    <a:pt x="38" y="31"/>
                    <a:pt x="38" y="92"/>
                  </a:cubicBezTo>
                  <a:cubicBezTo>
                    <a:pt x="1" y="205"/>
                    <a:pt x="1" y="364"/>
                    <a:pt x="1" y="523"/>
                  </a:cubicBezTo>
                  <a:cubicBezTo>
                    <a:pt x="38" y="561"/>
                    <a:pt x="38" y="599"/>
                    <a:pt x="76" y="599"/>
                  </a:cubicBezTo>
                  <a:cubicBezTo>
                    <a:pt x="95" y="617"/>
                    <a:pt x="113" y="627"/>
                    <a:pt x="127" y="627"/>
                  </a:cubicBezTo>
                  <a:cubicBezTo>
                    <a:pt x="141" y="627"/>
                    <a:pt x="151" y="617"/>
                    <a:pt x="151" y="599"/>
                  </a:cubicBezTo>
                  <a:cubicBezTo>
                    <a:pt x="235" y="561"/>
                    <a:pt x="235" y="486"/>
                    <a:pt x="235" y="364"/>
                  </a:cubicBezTo>
                  <a:cubicBezTo>
                    <a:pt x="188" y="289"/>
                    <a:pt x="188" y="167"/>
                    <a:pt x="188" y="92"/>
                  </a:cubicBezTo>
                  <a:cubicBezTo>
                    <a:pt x="188" y="31"/>
                    <a:pt x="151" y="1"/>
                    <a:pt x="1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2669450" y="5127525"/>
              <a:ext cx="6825" cy="19650"/>
            </a:xfrm>
            <a:custGeom>
              <a:avLst/>
              <a:gdLst/>
              <a:ahLst/>
              <a:cxnLst/>
              <a:rect l="l" t="t" r="r" b="b"/>
              <a:pathLst>
                <a:path w="273" h="786" extrusionOk="0">
                  <a:moveTo>
                    <a:pt x="82" y="1"/>
                  </a:moveTo>
                  <a:cubicBezTo>
                    <a:pt x="57" y="1"/>
                    <a:pt x="38" y="10"/>
                    <a:pt x="38" y="29"/>
                  </a:cubicBezTo>
                  <a:cubicBezTo>
                    <a:pt x="1" y="151"/>
                    <a:pt x="1" y="301"/>
                    <a:pt x="1" y="423"/>
                  </a:cubicBezTo>
                  <a:cubicBezTo>
                    <a:pt x="1" y="535"/>
                    <a:pt x="1" y="657"/>
                    <a:pt x="76" y="770"/>
                  </a:cubicBezTo>
                  <a:cubicBezTo>
                    <a:pt x="87" y="781"/>
                    <a:pt x="102" y="785"/>
                    <a:pt x="117" y="785"/>
                  </a:cubicBezTo>
                  <a:cubicBezTo>
                    <a:pt x="155" y="785"/>
                    <a:pt x="198" y="759"/>
                    <a:pt x="198" y="732"/>
                  </a:cubicBezTo>
                  <a:cubicBezTo>
                    <a:pt x="273" y="657"/>
                    <a:pt x="235" y="535"/>
                    <a:pt x="235" y="423"/>
                  </a:cubicBezTo>
                  <a:cubicBezTo>
                    <a:pt x="198" y="301"/>
                    <a:pt x="198" y="151"/>
                    <a:pt x="160" y="29"/>
                  </a:cubicBezTo>
                  <a:cubicBezTo>
                    <a:pt x="137" y="10"/>
                    <a:pt x="106" y="1"/>
                    <a:pt x="8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2689850" y="5108075"/>
              <a:ext cx="8000" cy="23250"/>
            </a:xfrm>
            <a:custGeom>
              <a:avLst/>
              <a:gdLst/>
              <a:ahLst/>
              <a:cxnLst/>
              <a:rect l="l" t="t" r="r" b="b"/>
              <a:pathLst>
                <a:path w="320" h="930" extrusionOk="0">
                  <a:moveTo>
                    <a:pt x="141" y="0"/>
                  </a:moveTo>
                  <a:cubicBezTo>
                    <a:pt x="132" y="0"/>
                    <a:pt x="122" y="10"/>
                    <a:pt x="122" y="28"/>
                  </a:cubicBezTo>
                  <a:cubicBezTo>
                    <a:pt x="47" y="141"/>
                    <a:pt x="47" y="300"/>
                    <a:pt x="47" y="413"/>
                  </a:cubicBezTo>
                  <a:cubicBezTo>
                    <a:pt x="47" y="572"/>
                    <a:pt x="0" y="769"/>
                    <a:pt x="85" y="882"/>
                  </a:cubicBezTo>
                  <a:cubicBezTo>
                    <a:pt x="100" y="915"/>
                    <a:pt x="126" y="929"/>
                    <a:pt x="153" y="929"/>
                  </a:cubicBezTo>
                  <a:cubicBezTo>
                    <a:pt x="194" y="929"/>
                    <a:pt x="235" y="895"/>
                    <a:pt x="235" y="844"/>
                  </a:cubicBezTo>
                  <a:cubicBezTo>
                    <a:pt x="319" y="732"/>
                    <a:pt x="282" y="535"/>
                    <a:pt x="235" y="413"/>
                  </a:cubicBezTo>
                  <a:cubicBezTo>
                    <a:pt x="235" y="263"/>
                    <a:pt x="235" y="141"/>
                    <a:pt x="160" y="28"/>
                  </a:cubicBezTo>
                  <a:cubicBezTo>
                    <a:pt x="160" y="10"/>
                    <a:pt x="151" y="0"/>
                    <a:pt x="14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2811050" y="4990850"/>
              <a:ext cx="10800" cy="51975"/>
            </a:xfrm>
            <a:custGeom>
              <a:avLst/>
              <a:gdLst/>
              <a:ahLst/>
              <a:cxnLst/>
              <a:rect l="l" t="t" r="r" b="b"/>
              <a:pathLst>
                <a:path w="432" h="2079" extrusionOk="0">
                  <a:moveTo>
                    <a:pt x="310" y="1"/>
                  </a:moveTo>
                  <a:cubicBezTo>
                    <a:pt x="284" y="1"/>
                    <a:pt x="254" y="10"/>
                    <a:pt x="235" y="29"/>
                  </a:cubicBezTo>
                  <a:cubicBezTo>
                    <a:pt x="198" y="338"/>
                    <a:pt x="198" y="648"/>
                    <a:pt x="160" y="966"/>
                  </a:cubicBezTo>
                  <a:cubicBezTo>
                    <a:pt x="123" y="1276"/>
                    <a:pt x="1" y="1632"/>
                    <a:pt x="38" y="1979"/>
                  </a:cubicBezTo>
                  <a:cubicBezTo>
                    <a:pt x="38" y="2027"/>
                    <a:pt x="87" y="2078"/>
                    <a:pt x="133" y="2078"/>
                  </a:cubicBezTo>
                  <a:cubicBezTo>
                    <a:pt x="159" y="2078"/>
                    <a:pt x="184" y="2061"/>
                    <a:pt x="198" y="2017"/>
                  </a:cubicBezTo>
                  <a:cubicBezTo>
                    <a:pt x="357" y="1745"/>
                    <a:pt x="357" y="1398"/>
                    <a:pt x="394" y="1079"/>
                  </a:cubicBezTo>
                  <a:cubicBezTo>
                    <a:pt x="394" y="732"/>
                    <a:pt x="432" y="376"/>
                    <a:pt x="357" y="29"/>
                  </a:cubicBezTo>
                  <a:cubicBezTo>
                    <a:pt x="357" y="10"/>
                    <a:pt x="336" y="1"/>
                    <a:pt x="31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2828425" y="4974200"/>
              <a:ext cx="11950" cy="63900"/>
            </a:xfrm>
            <a:custGeom>
              <a:avLst/>
              <a:gdLst/>
              <a:ahLst/>
              <a:cxnLst/>
              <a:rect l="l" t="t" r="r" b="b"/>
              <a:pathLst>
                <a:path w="478" h="2556" extrusionOk="0">
                  <a:moveTo>
                    <a:pt x="300" y="1"/>
                  </a:moveTo>
                  <a:cubicBezTo>
                    <a:pt x="264" y="1"/>
                    <a:pt x="225" y="10"/>
                    <a:pt x="206" y="29"/>
                  </a:cubicBezTo>
                  <a:cubicBezTo>
                    <a:pt x="50" y="790"/>
                    <a:pt x="82" y="1631"/>
                    <a:pt x="49" y="2396"/>
                  </a:cubicBezTo>
                  <a:lnTo>
                    <a:pt x="49" y="2396"/>
                  </a:lnTo>
                  <a:cubicBezTo>
                    <a:pt x="47" y="2400"/>
                    <a:pt x="46" y="2405"/>
                    <a:pt x="46" y="2411"/>
                  </a:cubicBezTo>
                  <a:cubicBezTo>
                    <a:pt x="1" y="2485"/>
                    <a:pt x="83" y="2555"/>
                    <a:pt x="155" y="2555"/>
                  </a:cubicBezTo>
                  <a:cubicBezTo>
                    <a:pt x="201" y="2555"/>
                    <a:pt x="243" y="2526"/>
                    <a:pt x="243" y="2448"/>
                  </a:cubicBezTo>
                  <a:cubicBezTo>
                    <a:pt x="365" y="1670"/>
                    <a:pt x="478" y="807"/>
                    <a:pt x="365" y="29"/>
                  </a:cubicBezTo>
                  <a:cubicBezTo>
                    <a:pt x="365" y="10"/>
                    <a:pt x="335" y="1"/>
                    <a:pt x="30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2849275" y="4953175"/>
              <a:ext cx="10575" cy="65525"/>
            </a:xfrm>
            <a:custGeom>
              <a:avLst/>
              <a:gdLst/>
              <a:ahLst/>
              <a:cxnLst/>
              <a:rect l="l" t="t" r="r" b="b"/>
              <a:pathLst>
                <a:path w="423" h="2621" extrusionOk="0">
                  <a:moveTo>
                    <a:pt x="310" y="0"/>
                  </a:moveTo>
                  <a:cubicBezTo>
                    <a:pt x="272" y="0"/>
                    <a:pt x="235" y="31"/>
                    <a:pt x="235" y="92"/>
                  </a:cubicBezTo>
                  <a:cubicBezTo>
                    <a:pt x="150" y="870"/>
                    <a:pt x="38" y="1686"/>
                    <a:pt x="0" y="2511"/>
                  </a:cubicBezTo>
                  <a:cubicBezTo>
                    <a:pt x="0" y="2577"/>
                    <a:pt x="65" y="2620"/>
                    <a:pt x="118" y="2620"/>
                  </a:cubicBezTo>
                  <a:cubicBezTo>
                    <a:pt x="156" y="2620"/>
                    <a:pt x="188" y="2599"/>
                    <a:pt x="188" y="2548"/>
                  </a:cubicBezTo>
                  <a:cubicBezTo>
                    <a:pt x="422" y="1770"/>
                    <a:pt x="422" y="870"/>
                    <a:pt x="385" y="92"/>
                  </a:cubicBezTo>
                  <a:cubicBezTo>
                    <a:pt x="385" y="31"/>
                    <a:pt x="347" y="0"/>
                    <a:pt x="3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40"/>
          <p:cNvGrpSpPr/>
          <p:nvPr/>
        </p:nvGrpSpPr>
        <p:grpSpPr>
          <a:xfrm>
            <a:off x="3910775" y="771235"/>
            <a:ext cx="4303461" cy="3601034"/>
            <a:chOff x="3910775" y="496060"/>
            <a:chExt cx="4303461" cy="3601034"/>
          </a:xfrm>
        </p:grpSpPr>
        <p:grpSp>
          <p:nvGrpSpPr>
            <p:cNvPr id="435" name="Google Shape;435;p40"/>
            <p:cNvGrpSpPr/>
            <p:nvPr/>
          </p:nvGrpSpPr>
          <p:grpSpPr>
            <a:xfrm>
              <a:off x="3910775" y="673065"/>
              <a:ext cx="4303461" cy="3424029"/>
              <a:chOff x="3910775" y="673065"/>
              <a:chExt cx="4303461" cy="3424029"/>
            </a:xfrm>
          </p:grpSpPr>
          <p:sp>
            <p:nvSpPr>
              <p:cNvPr id="436" name="Google Shape;436;p40"/>
              <p:cNvSpPr/>
              <p:nvPr/>
            </p:nvSpPr>
            <p:spPr>
              <a:xfrm>
                <a:off x="3910775" y="673065"/>
                <a:ext cx="4303461" cy="3424029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20396" extrusionOk="0">
                    <a:moveTo>
                      <a:pt x="1" y="0"/>
                    </a:moveTo>
                    <a:lnTo>
                      <a:pt x="1" y="20396"/>
                    </a:lnTo>
                    <a:lnTo>
                      <a:pt x="20397" y="20396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14300" dir="792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0"/>
              <p:cNvSpPr/>
              <p:nvPr/>
            </p:nvSpPr>
            <p:spPr>
              <a:xfrm>
                <a:off x="3910775" y="673065"/>
                <a:ext cx="4303461" cy="760485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4530" extrusionOk="0">
                    <a:moveTo>
                      <a:pt x="1" y="0"/>
                    </a:moveTo>
                    <a:lnTo>
                      <a:pt x="1" y="4529"/>
                    </a:lnTo>
                    <a:lnTo>
                      <a:pt x="20397" y="4529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rgbClr val="75C5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40"/>
            <p:cNvSpPr/>
            <p:nvPr/>
          </p:nvSpPr>
          <p:spPr>
            <a:xfrm rot="539" flipH="1">
              <a:off x="5482511" y="496151"/>
              <a:ext cx="1159973" cy="34652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1009417" y="313555"/>
            <a:ext cx="2305884" cy="2368662"/>
            <a:chOff x="720008" y="540005"/>
            <a:chExt cx="2810340" cy="2886851"/>
          </a:xfrm>
        </p:grpSpPr>
        <p:grpSp>
          <p:nvGrpSpPr>
            <p:cNvPr id="440" name="Google Shape;440;p40"/>
            <p:cNvGrpSpPr/>
            <p:nvPr/>
          </p:nvGrpSpPr>
          <p:grpSpPr>
            <a:xfrm rot="-401747">
              <a:off x="859240" y="751543"/>
              <a:ext cx="2531877" cy="2536358"/>
              <a:chOff x="572650" y="31550"/>
              <a:chExt cx="2531824" cy="2536305"/>
            </a:xfrm>
          </p:grpSpPr>
          <p:sp>
            <p:nvSpPr>
              <p:cNvPr id="441" name="Google Shape;441;p40"/>
              <p:cNvSpPr/>
              <p:nvPr/>
            </p:nvSpPr>
            <p:spPr>
              <a:xfrm>
                <a:off x="572650" y="97319"/>
                <a:ext cx="2464843" cy="2470536"/>
              </a:xfrm>
              <a:custGeom>
                <a:avLst/>
                <a:gdLst/>
                <a:ahLst/>
                <a:cxnLst/>
                <a:rect l="l" t="t" r="r" b="b"/>
                <a:pathLst>
                  <a:path w="20350" h="20397" extrusionOk="0">
                    <a:moveTo>
                      <a:pt x="0" y="1"/>
                    </a:moveTo>
                    <a:lnTo>
                      <a:pt x="0" y="17471"/>
                    </a:lnTo>
                    <a:lnTo>
                      <a:pt x="6049" y="20359"/>
                    </a:lnTo>
                    <a:lnTo>
                      <a:pt x="20349" y="20397"/>
                    </a:lnTo>
                    <a:lnTo>
                      <a:pt x="20349" y="19815"/>
                    </a:lnTo>
                    <a:lnTo>
                      <a:pt x="6639" y="19815"/>
                    </a:lnTo>
                    <a:lnTo>
                      <a:pt x="544" y="16918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rgbClr val="E4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0"/>
              <p:cNvSpPr/>
              <p:nvPr/>
            </p:nvSpPr>
            <p:spPr>
              <a:xfrm>
                <a:off x="638541" y="31550"/>
                <a:ext cx="2465933" cy="2465933"/>
              </a:xfrm>
              <a:custGeom>
                <a:avLst/>
                <a:gdLst/>
                <a:ahLst/>
                <a:cxnLst/>
                <a:rect l="l" t="t" r="r" b="b"/>
                <a:pathLst>
                  <a:path w="20359" h="20359" extrusionOk="0">
                    <a:moveTo>
                      <a:pt x="0" y="0"/>
                    </a:moveTo>
                    <a:lnTo>
                      <a:pt x="0" y="17461"/>
                    </a:lnTo>
                    <a:lnTo>
                      <a:pt x="6095" y="20358"/>
                    </a:lnTo>
                    <a:lnTo>
                      <a:pt x="20359" y="20358"/>
                    </a:lnTo>
                    <a:lnTo>
                      <a:pt x="203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0"/>
              <p:cNvSpPr/>
              <p:nvPr/>
            </p:nvSpPr>
            <p:spPr>
              <a:xfrm>
                <a:off x="638541" y="31550"/>
                <a:ext cx="2465933" cy="548685"/>
              </a:xfrm>
              <a:custGeom>
                <a:avLst/>
                <a:gdLst/>
                <a:ahLst/>
                <a:cxnLst/>
                <a:rect l="l" t="t" r="r" b="b"/>
                <a:pathLst>
                  <a:path w="20359" h="4530" extrusionOk="0">
                    <a:moveTo>
                      <a:pt x="0" y="0"/>
                    </a:moveTo>
                    <a:lnTo>
                      <a:pt x="0" y="4529"/>
                    </a:lnTo>
                    <a:lnTo>
                      <a:pt x="20359" y="4529"/>
                    </a:lnTo>
                    <a:lnTo>
                      <a:pt x="20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0"/>
              <p:cNvSpPr/>
              <p:nvPr/>
            </p:nvSpPr>
            <p:spPr>
              <a:xfrm>
                <a:off x="638541" y="2038425"/>
                <a:ext cx="2465933" cy="459054"/>
              </a:xfrm>
              <a:custGeom>
                <a:avLst/>
                <a:gdLst/>
                <a:ahLst/>
                <a:cxnLst/>
                <a:rect l="l" t="t" r="r" b="b"/>
                <a:pathLst>
                  <a:path w="20359" h="3790" extrusionOk="0">
                    <a:moveTo>
                      <a:pt x="4961" y="1"/>
                    </a:moveTo>
                    <a:lnTo>
                      <a:pt x="0" y="892"/>
                    </a:lnTo>
                    <a:lnTo>
                      <a:pt x="6095" y="3789"/>
                    </a:lnTo>
                    <a:lnTo>
                      <a:pt x="20359" y="3789"/>
                    </a:lnTo>
                    <a:lnTo>
                      <a:pt x="6095" y="2964"/>
                    </a:lnTo>
                    <a:lnTo>
                      <a:pt x="496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0"/>
              <p:cNvSpPr/>
              <p:nvPr/>
            </p:nvSpPr>
            <p:spPr>
              <a:xfrm>
                <a:off x="638541" y="2104315"/>
                <a:ext cx="738363" cy="393164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246" extrusionOk="0">
                    <a:moveTo>
                      <a:pt x="4651" y="1"/>
                    </a:moveTo>
                    <a:lnTo>
                      <a:pt x="0" y="348"/>
                    </a:lnTo>
                    <a:lnTo>
                      <a:pt x="6095" y="3245"/>
                    </a:lnTo>
                    <a:lnTo>
                      <a:pt x="4651" y="1"/>
                    </a:lnTo>
                    <a:close/>
                  </a:path>
                </a:pathLst>
              </a:custGeom>
              <a:solidFill>
                <a:srgbClr val="FCEA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40"/>
            <p:cNvSpPr/>
            <p:nvPr/>
          </p:nvSpPr>
          <p:spPr>
            <a:xfrm rot="-401326" flipH="1">
              <a:off x="1399576" y="606377"/>
              <a:ext cx="1159972" cy="346521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40"/>
          <p:cNvSpPr txBox="1">
            <a:spLocks noGrp="1"/>
          </p:cNvSpPr>
          <p:nvPr>
            <p:ph type="title"/>
          </p:nvPr>
        </p:nvSpPr>
        <p:spPr>
          <a:xfrm>
            <a:off x="4098250" y="1794850"/>
            <a:ext cx="40452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literatura</a:t>
            </a:r>
            <a:endParaRPr dirty="0"/>
          </a:p>
        </p:txBody>
      </p:sp>
      <p:sp>
        <p:nvSpPr>
          <p:cNvPr id="448" name="Google Shape;448;p40"/>
          <p:cNvSpPr txBox="1">
            <a:spLocks noGrp="1"/>
          </p:cNvSpPr>
          <p:nvPr>
            <p:ph type="subTitle" idx="1"/>
          </p:nvPr>
        </p:nvSpPr>
        <p:spPr>
          <a:xfrm>
            <a:off x="4098250" y="3438012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Um novo mundo lúdico da criança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9" name="Google Shape;449;p40"/>
          <p:cNvGrpSpPr/>
          <p:nvPr/>
        </p:nvGrpSpPr>
        <p:grpSpPr>
          <a:xfrm rot="-1746091" flipH="1">
            <a:off x="1446477" y="1102646"/>
            <a:ext cx="1526928" cy="1174060"/>
            <a:chOff x="217500" y="1940500"/>
            <a:chExt cx="2574123" cy="1979251"/>
          </a:xfrm>
        </p:grpSpPr>
        <p:sp>
          <p:nvSpPr>
            <p:cNvPr id="450" name="Google Shape;450;p40"/>
            <p:cNvSpPr/>
            <p:nvPr/>
          </p:nvSpPr>
          <p:spPr>
            <a:xfrm>
              <a:off x="219741" y="1940500"/>
              <a:ext cx="2571882" cy="1975889"/>
            </a:xfrm>
            <a:custGeom>
              <a:avLst/>
              <a:gdLst/>
              <a:ahLst/>
              <a:cxnLst/>
              <a:rect l="l" t="t" r="r" b="b"/>
              <a:pathLst>
                <a:path w="43606" h="33501" extrusionOk="0">
                  <a:moveTo>
                    <a:pt x="4773" y="183"/>
                  </a:moveTo>
                  <a:lnTo>
                    <a:pt x="4773" y="183"/>
                  </a:lnTo>
                  <a:cubicBezTo>
                    <a:pt x="4811" y="342"/>
                    <a:pt x="4726" y="455"/>
                    <a:pt x="4689" y="577"/>
                  </a:cubicBezTo>
                  <a:cubicBezTo>
                    <a:pt x="4539" y="886"/>
                    <a:pt x="4379" y="1205"/>
                    <a:pt x="4183" y="1477"/>
                  </a:cubicBezTo>
                  <a:cubicBezTo>
                    <a:pt x="3911" y="1946"/>
                    <a:pt x="3836" y="2415"/>
                    <a:pt x="3789" y="2921"/>
                  </a:cubicBezTo>
                  <a:cubicBezTo>
                    <a:pt x="3789" y="3193"/>
                    <a:pt x="3873" y="3268"/>
                    <a:pt x="4108" y="3390"/>
                  </a:cubicBezTo>
                  <a:cubicBezTo>
                    <a:pt x="4342" y="3465"/>
                    <a:pt x="4454" y="3624"/>
                    <a:pt x="4492" y="3896"/>
                  </a:cubicBezTo>
                  <a:cubicBezTo>
                    <a:pt x="4492" y="4093"/>
                    <a:pt x="4454" y="4290"/>
                    <a:pt x="4492" y="4525"/>
                  </a:cubicBezTo>
                  <a:cubicBezTo>
                    <a:pt x="4576" y="4722"/>
                    <a:pt x="4614" y="4797"/>
                    <a:pt x="4811" y="4797"/>
                  </a:cubicBezTo>
                  <a:cubicBezTo>
                    <a:pt x="5158" y="4834"/>
                    <a:pt x="5514" y="4834"/>
                    <a:pt x="5861" y="4909"/>
                  </a:cubicBezTo>
                  <a:cubicBezTo>
                    <a:pt x="5898" y="4918"/>
                    <a:pt x="5934" y="4922"/>
                    <a:pt x="5968" y="4922"/>
                  </a:cubicBezTo>
                  <a:cubicBezTo>
                    <a:pt x="6116" y="4922"/>
                    <a:pt x="6239" y="4844"/>
                    <a:pt x="6330" y="4722"/>
                  </a:cubicBezTo>
                  <a:cubicBezTo>
                    <a:pt x="6454" y="4540"/>
                    <a:pt x="6622" y="4471"/>
                    <a:pt x="6819" y="4471"/>
                  </a:cubicBezTo>
                  <a:cubicBezTo>
                    <a:pt x="6875" y="4471"/>
                    <a:pt x="6935" y="4477"/>
                    <a:pt x="6996" y="4487"/>
                  </a:cubicBezTo>
                  <a:cubicBezTo>
                    <a:pt x="7427" y="4562"/>
                    <a:pt x="7821" y="4637"/>
                    <a:pt x="8168" y="4759"/>
                  </a:cubicBezTo>
                  <a:cubicBezTo>
                    <a:pt x="8759" y="4909"/>
                    <a:pt x="9303" y="5031"/>
                    <a:pt x="9847" y="5144"/>
                  </a:cubicBezTo>
                  <a:cubicBezTo>
                    <a:pt x="10400" y="5228"/>
                    <a:pt x="10944" y="5341"/>
                    <a:pt x="11450" y="5537"/>
                  </a:cubicBezTo>
                  <a:cubicBezTo>
                    <a:pt x="11647" y="5659"/>
                    <a:pt x="11806" y="5772"/>
                    <a:pt x="11881" y="6006"/>
                  </a:cubicBezTo>
                  <a:lnTo>
                    <a:pt x="11881" y="6044"/>
                  </a:lnTo>
                  <a:cubicBezTo>
                    <a:pt x="11956" y="6363"/>
                    <a:pt x="12153" y="6475"/>
                    <a:pt x="12463" y="6513"/>
                  </a:cubicBezTo>
                  <a:cubicBezTo>
                    <a:pt x="12894" y="6513"/>
                    <a:pt x="13326" y="6672"/>
                    <a:pt x="13794" y="6747"/>
                  </a:cubicBezTo>
                  <a:cubicBezTo>
                    <a:pt x="14460" y="6832"/>
                    <a:pt x="15164" y="6944"/>
                    <a:pt x="15867" y="7066"/>
                  </a:cubicBezTo>
                  <a:cubicBezTo>
                    <a:pt x="15904" y="7104"/>
                    <a:pt x="15942" y="7104"/>
                    <a:pt x="15979" y="7104"/>
                  </a:cubicBezTo>
                  <a:cubicBezTo>
                    <a:pt x="16064" y="7104"/>
                    <a:pt x="16101" y="7066"/>
                    <a:pt x="16139" y="6982"/>
                  </a:cubicBezTo>
                  <a:cubicBezTo>
                    <a:pt x="16176" y="6710"/>
                    <a:pt x="16261" y="6438"/>
                    <a:pt x="16336" y="6203"/>
                  </a:cubicBezTo>
                  <a:cubicBezTo>
                    <a:pt x="16448" y="5809"/>
                    <a:pt x="16570" y="5425"/>
                    <a:pt x="16730" y="5031"/>
                  </a:cubicBezTo>
                  <a:cubicBezTo>
                    <a:pt x="16767" y="4909"/>
                    <a:pt x="16767" y="4797"/>
                    <a:pt x="16683" y="4675"/>
                  </a:cubicBezTo>
                  <a:cubicBezTo>
                    <a:pt x="16570" y="4440"/>
                    <a:pt x="16411" y="4168"/>
                    <a:pt x="16373" y="3896"/>
                  </a:cubicBezTo>
                  <a:cubicBezTo>
                    <a:pt x="16298" y="3662"/>
                    <a:pt x="16298" y="3428"/>
                    <a:pt x="16373" y="3231"/>
                  </a:cubicBezTo>
                  <a:cubicBezTo>
                    <a:pt x="16411" y="3081"/>
                    <a:pt x="16495" y="2959"/>
                    <a:pt x="16533" y="2799"/>
                  </a:cubicBezTo>
                  <a:cubicBezTo>
                    <a:pt x="16570" y="2687"/>
                    <a:pt x="16608" y="2649"/>
                    <a:pt x="16730" y="2649"/>
                  </a:cubicBezTo>
                  <a:cubicBezTo>
                    <a:pt x="17002" y="2612"/>
                    <a:pt x="17002" y="2612"/>
                    <a:pt x="17002" y="2330"/>
                  </a:cubicBezTo>
                  <a:cubicBezTo>
                    <a:pt x="17002" y="2255"/>
                    <a:pt x="17002" y="2180"/>
                    <a:pt x="17114" y="2180"/>
                  </a:cubicBezTo>
                  <a:cubicBezTo>
                    <a:pt x="17705" y="2096"/>
                    <a:pt x="18211" y="1824"/>
                    <a:pt x="18718" y="1552"/>
                  </a:cubicBezTo>
                  <a:cubicBezTo>
                    <a:pt x="18915" y="1440"/>
                    <a:pt x="19074" y="1318"/>
                    <a:pt x="19262" y="1205"/>
                  </a:cubicBezTo>
                  <a:cubicBezTo>
                    <a:pt x="19346" y="1121"/>
                    <a:pt x="19458" y="1046"/>
                    <a:pt x="19618" y="1008"/>
                  </a:cubicBezTo>
                  <a:cubicBezTo>
                    <a:pt x="20124" y="886"/>
                    <a:pt x="20631" y="774"/>
                    <a:pt x="21137" y="736"/>
                  </a:cubicBezTo>
                  <a:cubicBezTo>
                    <a:pt x="21433" y="701"/>
                    <a:pt x="21723" y="680"/>
                    <a:pt x="22008" y="680"/>
                  </a:cubicBezTo>
                  <a:cubicBezTo>
                    <a:pt x="22401" y="680"/>
                    <a:pt x="22787" y="719"/>
                    <a:pt x="23172" y="811"/>
                  </a:cubicBezTo>
                  <a:cubicBezTo>
                    <a:pt x="23566" y="886"/>
                    <a:pt x="23997" y="924"/>
                    <a:pt x="24419" y="1008"/>
                  </a:cubicBezTo>
                  <a:cubicBezTo>
                    <a:pt x="25676" y="1243"/>
                    <a:pt x="26763" y="1786"/>
                    <a:pt x="27589" y="2846"/>
                  </a:cubicBezTo>
                  <a:cubicBezTo>
                    <a:pt x="27936" y="3231"/>
                    <a:pt x="28217" y="3699"/>
                    <a:pt x="28489" y="4206"/>
                  </a:cubicBezTo>
                  <a:cubicBezTo>
                    <a:pt x="28836" y="4956"/>
                    <a:pt x="29192" y="5697"/>
                    <a:pt x="29427" y="6513"/>
                  </a:cubicBezTo>
                  <a:cubicBezTo>
                    <a:pt x="29624" y="7300"/>
                    <a:pt x="29661" y="8079"/>
                    <a:pt x="29577" y="8895"/>
                  </a:cubicBezTo>
                  <a:cubicBezTo>
                    <a:pt x="29539" y="9016"/>
                    <a:pt x="29539" y="9016"/>
                    <a:pt x="29699" y="9054"/>
                  </a:cubicBezTo>
                  <a:cubicBezTo>
                    <a:pt x="30514" y="9129"/>
                    <a:pt x="31340" y="9251"/>
                    <a:pt x="32118" y="9448"/>
                  </a:cubicBezTo>
                  <a:cubicBezTo>
                    <a:pt x="32277" y="9485"/>
                    <a:pt x="32437" y="9523"/>
                    <a:pt x="32512" y="9720"/>
                  </a:cubicBezTo>
                  <a:cubicBezTo>
                    <a:pt x="32512" y="9795"/>
                    <a:pt x="32587" y="9795"/>
                    <a:pt x="32709" y="9795"/>
                  </a:cubicBezTo>
                  <a:cubicBezTo>
                    <a:pt x="33093" y="9832"/>
                    <a:pt x="33525" y="9917"/>
                    <a:pt x="33956" y="9917"/>
                  </a:cubicBezTo>
                  <a:cubicBezTo>
                    <a:pt x="34031" y="9917"/>
                    <a:pt x="34115" y="9954"/>
                    <a:pt x="34153" y="10067"/>
                  </a:cubicBezTo>
                  <a:cubicBezTo>
                    <a:pt x="34201" y="10145"/>
                    <a:pt x="34234" y="10173"/>
                    <a:pt x="34294" y="10173"/>
                  </a:cubicBezTo>
                  <a:cubicBezTo>
                    <a:pt x="34327" y="10173"/>
                    <a:pt x="34368" y="10165"/>
                    <a:pt x="34425" y="10151"/>
                  </a:cubicBezTo>
                  <a:cubicBezTo>
                    <a:pt x="34500" y="10114"/>
                    <a:pt x="34622" y="10029"/>
                    <a:pt x="34697" y="9992"/>
                  </a:cubicBezTo>
                  <a:cubicBezTo>
                    <a:pt x="35250" y="9682"/>
                    <a:pt x="35869" y="9485"/>
                    <a:pt x="36497" y="9448"/>
                  </a:cubicBezTo>
                  <a:cubicBezTo>
                    <a:pt x="36541" y="9446"/>
                    <a:pt x="36584" y="9445"/>
                    <a:pt x="36627" y="9445"/>
                  </a:cubicBezTo>
                  <a:cubicBezTo>
                    <a:pt x="37546" y="9445"/>
                    <a:pt x="38327" y="9825"/>
                    <a:pt x="38954" y="10461"/>
                  </a:cubicBezTo>
                  <a:cubicBezTo>
                    <a:pt x="39348" y="10854"/>
                    <a:pt x="39704" y="11239"/>
                    <a:pt x="40051" y="11670"/>
                  </a:cubicBezTo>
                  <a:cubicBezTo>
                    <a:pt x="40408" y="12064"/>
                    <a:pt x="40792" y="12411"/>
                    <a:pt x="41224" y="12730"/>
                  </a:cubicBezTo>
                  <a:cubicBezTo>
                    <a:pt x="41383" y="12805"/>
                    <a:pt x="41533" y="12927"/>
                    <a:pt x="41655" y="13039"/>
                  </a:cubicBezTo>
                  <a:cubicBezTo>
                    <a:pt x="41767" y="13161"/>
                    <a:pt x="41767" y="13199"/>
                    <a:pt x="41655" y="13274"/>
                  </a:cubicBezTo>
                  <a:cubicBezTo>
                    <a:pt x="41617" y="13311"/>
                    <a:pt x="41580" y="13349"/>
                    <a:pt x="41495" y="13396"/>
                  </a:cubicBezTo>
                  <a:cubicBezTo>
                    <a:pt x="41299" y="13583"/>
                    <a:pt x="41299" y="13630"/>
                    <a:pt x="41495" y="13818"/>
                  </a:cubicBezTo>
                  <a:cubicBezTo>
                    <a:pt x="41730" y="14099"/>
                    <a:pt x="42049" y="14333"/>
                    <a:pt x="42358" y="14568"/>
                  </a:cubicBezTo>
                  <a:cubicBezTo>
                    <a:pt x="42555" y="14680"/>
                    <a:pt x="42705" y="14802"/>
                    <a:pt x="42902" y="14915"/>
                  </a:cubicBezTo>
                  <a:cubicBezTo>
                    <a:pt x="43371" y="15224"/>
                    <a:pt x="43493" y="15693"/>
                    <a:pt x="43221" y="16209"/>
                  </a:cubicBezTo>
                  <a:cubicBezTo>
                    <a:pt x="43024" y="16556"/>
                    <a:pt x="42668" y="16753"/>
                    <a:pt x="42358" y="16987"/>
                  </a:cubicBezTo>
                  <a:cubicBezTo>
                    <a:pt x="41767" y="17381"/>
                    <a:pt x="41149" y="17531"/>
                    <a:pt x="40483" y="17616"/>
                  </a:cubicBezTo>
                  <a:cubicBezTo>
                    <a:pt x="40286" y="17616"/>
                    <a:pt x="40126" y="17616"/>
                    <a:pt x="39939" y="17653"/>
                  </a:cubicBezTo>
                  <a:cubicBezTo>
                    <a:pt x="39779" y="17653"/>
                    <a:pt x="39742" y="17728"/>
                    <a:pt x="39779" y="17888"/>
                  </a:cubicBezTo>
                  <a:cubicBezTo>
                    <a:pt x="39854" y="18122"/>
                    <a:pt x="39854" y="18122"/>
                    <a:pt x="39657" y="18235"/>
                  </a:cubicBezTo>
                  <a:cubicBezTo>
                    <a:pt x="39348" y="18431"/>
                    <a:pt x="39001" y="18628"/>
                    <a:pt x="38682" y="18825"/>
                  </a:cubicBezTo>
                  <a:cubicBezTo>
                    <a:pt x="38176" y="19097"/>
                    <a:pt x="37594" y="19257"/>
                    <a:pt x="37041" y="19332"/>
                  </a:cubicBezTo>
                  <a:cubicBezTo>
                    <a:pt x="36921" y="19347"/>
                    <a:pt x="36801" y="19355"/>
                    <a:pt x="36683" y="19355"/>
                  </a:cubicBezTo>
                  <a:cubicBezTo>
                    <a:pt x="36231" y="19355"/>
                    <a:pt x="35794" y="19246"/>
                    <a:pt x="35363" y="19060"/>
                  </a:cubicBezTo>
                  <a:cubicBezTo>
                    <a:pt x="34622" y="18703"/>
                    <a:pt x="33881" y="18319"/>
                    <a:pt x="33215" y="17803"/>
                  </a:cubicBezTo>
                  <a:cubicBezTo>
                    <a:pt x="33117" y="17747"/>
                    <a:pt x="33067" y="17719"/>
                    <a:pt x="33023" y="17719"/>
                  </a:cubicBezTo>
                  <a:cubicBezTo>
                    <a:pt x="32978" y="17719"/>
                    <a:pt x="32939" y="17747"/>
                    <a:pt x="32859" y="17803"/>
                  </a:cubicBezTo>
                  <a:cubicBezTo>
                    <a:pt x="32704" y="17904"/>
                    <a:pt x="32569" y="17972"/>
                    <a:pt x="32395" y="17972"/>
                  </a:cubicBezTo>
                  <a:cubicBezTo>
                    <a:pt x="32357" y="17972"/>
                    <a:pt x="32319" y="17969"/>
                    <a:pt x="32277" y="17963"/>
                  </a:cubicBezTo>
                  <a:cubicBezTo>
                    <a:pt x="32250" y="17956"/>
                    <a:pt x="32227" y="17953"/>
                    <a:pt x="32206" y="17953"/>
                  </a:cubicBezTo>
                  <a:cubicBezTo>
                    <a:pt x="32106" y="17953"/>
                    <a:pt x="32081" y="18027"/>
                    <a:pt x="32081" y="18159"/>
                  </a:cubicBezTo>
                  <a:cubicBezTo>
                    <a:pt x="32118" y="18506"/>
                    <a:pt x="32118" y="18825"/>
                    <a:pt x="32156" y="19172"/>
                  </a:cubicBezTo>
                  <a:cubicBezTo>
                    <a:pt x="32202" y="19801"/>
                    <a:pt x="32277" y="20382"/>
                    <a:pt x="32437" y="21010"/>
                  </a:cubicBezTo>
                  <a:cubicBezTo>
                    <a:pt x="32512" y="21442"/>
                    <a:pt x="32549" y="21910"/>
                    <a:pt x="32315" y="22342"/>
                  </a:cubicBezTo>
                  <a:cubicBezTo>
                    <a:pt x="32240" y="22539"/>
                    <a:pt x="32240" y="22773"/>
                    <a:pt x="32315" y="22961"/>
                  </a:cubicBezTo>
                  <a:cubicBezTo>
                    <a:pt x="32549" y="23552"/>
                    <a:pt x="32784" y="24180"/>
                    <a:pt x="33018" y="24761"/>
                  </a:cubicBezTo>
                  <a:cubicBezTo>
                    <a:pt x="33253" y="25352"/>
                    <a:pt x="33450" y="25971"/>
                    <a:pt x="33647" y="26562"/>
                  </a:cubicBezTo>
                  <a:cubicBezTo>
                    <a:pt x="33684" y="26834"/>
                    <a:pt x="33759" y="27068"/>
                    <a:pt x="33647" y="27340"/>
                  </a:cubicBezTo>
                  <a:cubicBezTo>
                    <a:pt x="33609" y="27462"/>
                    <a:pt x="33684" y="27574"/>
                    <a:pt x="33684" y="27696"/>
                  </a:cubicBezTo>
                  <a:cubicBezTo>
                    <a:pt x="33843" y="28165"/>
                    <a:pt x="34031" y="28587"/>
                    <a:pt x="34153" y="29103"/>
                  </a:cubicBezTo>
                  <a:cubicBezTo>
                    <a:pt x="34350" y="29994"/>
                    <a:pt x="34547" y="30857"/>
                    <a:pt x="34659" y="31794"/>
                  </a:cubicBezTo>
                  <a:cubicBezTo>
                    <a:pt x="34697" y="32029"/>
                    <a:pt x="34622" y="32301"/>
                    <a:pt x="34547" y="32535"/>
                  </a:cubicBezTo>
                  <a:cubicBezTo>
                    <a:pt x="34500" y="32619"/>
                    <a:pt x="34425" y="32657"/>
                    <a:pt x="34350" y="32695"/>
                  </a:cubicBezTo>
                  <a:cubicBezTo>
                    <a:pt x="33994" y="32807"/>
                    <a:pt x="33684" y="32854"/>
                    <a:pt x="33328" y="32891"/>
                  </a:cubicBezTo>
                  <a:cubicBezTo>
                    <a:pt x="32671" y="32966"/>
                    <a:pt x="32005" y="33041"/>
                    <a:pt x="31340" y="33126"/>
                  </a:cubicBezTo>
                  <a:cubicBezTo>
                    <a:pt x="30871" y="33126"/>
                    <a:pt x="30439" y="33238"/>
                    <a:pt x="30008" y="33238"/>
                  </a:cubicBezTo>
                  <a:cubicBezTo>
                    <a:pt x="29502" y="33276"/>
                    <a:pt x="29033" y="33323"/>
                    <a:pt x="28526" y="33323"/>
                  </a:cubicBezTo>
                  <a:cubicBezTo>
                    <a:pt x="27317" y="33398"/>
                    <a:pt x="26107" y="33398"/>
                    <a:pt x="24935" y="33398"/>
                  </a:cubicBezTo>
                  <a:cubicBezTo>
                    <a:pt x="23875" y="33398"/>
                    <a:pt x="22862" y="33238"/>
                    <a:pt x="21887" y="32929"/>
                  </a:cubicBezTo>
                  <a:cubicBezTo>
                    <a:pt x="21840" y="32891"/>
                    <a:pt x="21803" y="32891"/>
                    <a:pt x="21803" y="32891"/>
                  </a:cubicBezTo>
                  <a:cubicBezTo>
                    <a:pt x="21418" y="32732"/>
                    <a:pt x="21334" y="32535"/>
                    <a:pt x="21456" y="32188"/>
                  </a:cubicBezTo>
                  <a:cubicBezTo>
                    <a:pt x="21493" y="31991"/>
                    <a:pt x="21568" y="31794"/>
                    <a:pt x="21653" y="31597"/>
                  </a:cubicBezTo>
                  <a:cubicBezTo>
                    <a:pt x="21840" y="31091"/>
                    <a:pt x="22000" y="30547"/>
                    <a:pt x="22037" y="29994"/>
                  </a:cubicBezTo>
                  <a:cubicBezTo>
                    <a:pt x="22075" y="29609"/>
                    <a:pt x="22037" y="29215"/>
                    <a:pt x="21925" y="28869"/>
                  </a:cubicBezTo>
                  <a:cubicBezTo>
                    <a:pt x="21765" y="28437"/>
                    <a:pt x="21653" y="28006"/>
                    <a:pt x="21606" y="27574"/>
                  </a:cubicBezTo>
                  <a:cubicBezTo>
                    <a:pt x="21606" y="27378"/>
                    <a:pt x="21531" y="27227"/>
                    <a:pt x="21456" y="27068"/>
                  </a:cubicBezTo>
                  <a:cubicBezTo>
                    <a:pt x="21296" y="26759"/>
                    <a:pt x="21221" y="26402"/>
                    <a:pt x="21099" y="26055"/>
                  </a:cubicBezTo>
                  <a:cubicBezTo>
                    <a:pt x="21024" y="25774"/>
                    <a:pt x="20949" y="25502"/>
                    <a:pt x="20828" y="25230"/>
                  </a:cubicBezTo>
                  <a:cubicBezTo>
                    <a:pt x="20782" y="25111"/>
                    <a:pt x="20733" y="25064"/>
                    <a:pt x="20669" y="25064"/>
                  </a:cubicBezTo>
                  <a:cubicBezTo>
                    <a:pt x="20627" y="25064"/>
                    <a:pt x="20577" y="25084"/>
                    <a:pt x="20518" y="25118"/>
                  </a:cubicBezTo>
                  <a:cubicBezTo>
                    <a:pt x="19965" y="25465"/>
                    <a:pt x="19421" y="25821"/>
                    <a:pt x="18915" y="26205"/>
                  </a:cubicBezTo>
                  <a:cubicBezTo>
                    <a:pt x="17939" y="26871"/>
                    <a:pt x="16880" y="27227"/>
                    <a:pt x="15707" y="27302"/>
                  </a:cubicBezTo>
                  <a:cubicBezTo>
                    <a:pt x="15164" y="27302"/>
                    <a:pt x="14573" y="27302"/>
                    <a:pt x="14029" y="27106"/>
                  </a:cubicBezTo>
                  <a:cubicBezTo>
                    <a:pt x="13401" y="26946"/>
                    <a:pt x="12894" y="26599"/>
                    <a:pt x="12425" y="26168"/>
                  </a:cubicBezTo>
                  <a:cubicBezTo>
                    <a:pt x="11647" y="25427"/>
                    <a:pt x="11141" y="24527"/>
                    <a:pt x="10784" y="23514"/>
                  </a:cubicBezTo>
                  <a:cubicBezTo>
                    <a:pt x="10400" y="22304"/>
                    <a:pt x="10081" y="21085"/>
                    <a:pt x="9612" y="19913"/>
                  </a:cubicBezTo>
                  <a:cubicBezTo>
                    <a:pt x="9537" y="19679"/>
                    <a:pt x="9462" y="19491"/>
                    <a:pt x="9415" y="19257"/>
                  </a:cubicBezTo>
                  <a:cubicBezTo>
                    <a:pt x="9340" y="19060"/>
                    <a:pt x="9228" y="18900"/>
                    <a:pt x="9143" y="18703"/>
                  </a:cubicBezTo>
                  <a:cubicBezTo>
                    <a:pt x="9088" y="18648"/>
                    <a:pt x="9053" y="18614"/>
                    <a:pt x="9006" y="18614"/>
                  </a:cubicBezTo>
                  <a:cubicBezTo>
                    <a:pt x="8988" y="18614"/>
                    <a:pt x="8969" y="18618"/>
                    <a:pt x="8946" y="18628"/>
                  </a:cubicBezTo>
                  <a:cubicBezTo>
                    <a:pt x="8869" y="18645"/>
                    <a:pt x="8795" y="18653"/>
                    <a:pt x="8723" y="18653"/>
                  </a:cubicBezTo>
                  <a:cubicBezTo>
                    <a:pt x="8475" y="18653"/>
                    <a:pt x="8256" y="18564"/>
                    <a:pt x="8009" y="18469"/>
                  </a:cubicBezTo>
                  <a:cubicBezTo>
                    <a:pt x="7587" y="18356"/>
                    <a:pt x="7193" y="18235"/>
                    <a:pt x="6799" y="18084"/>
                  </a:cubicBezTo>
                  <a:cubicBezTo>
                    <a:pt x="6368" y="17963"/>
                    <a:pt x="6292" y="17850"/>
                    <a:pt x="6330" y="17419"/>
                  </a:cubicBezTo>
                  <a:cubicBezTo>
                    <a:pt x="6368" y="16950"/>
                    <a:pt x="6414" y="16518"/>
                    <a:pt x="6452" y="16087"/>
                  </a:cubicBezTo>
                  <a:cubicBezTo>
                    <a:pt x="6489" y="15815"/>
                    <a:pt x="6489" y="15543"/>
                    <a:pt x="6330" y="15309"/>
                  </a:cubicBezTo>
                  <a:cubicBezTo>
                    <a:pt x="6217" y="15187"/>
                    <a:pt x="6180" y="15037"/>
                    <a:pt x="6180" y="14877"/>
                  </a:cubicBezTo>
                  <a:cubicBezTo>
                    <a:pt x="6133" y="14484"/>
                    <a:pt x="6058" y="14137"/>
                    <a:pt x="6021" y="13743"/>
                  </a:cubicBezTo>
                  <a:cubicBezTo>
                    <a:pt x="5983" y="13508"/>
                    <a:pt x="5983" y="13236"/>
                    <a:pt x="6058" y="13002"/>
                  </a:cubicBezTo>
                  <a:cubicBezTo>
                    <a:pt x="6096" y="12880"/>
                    <a:pt x="6133" y="12767"/>
                    <a:pt x="6133" y="12646"/>
                  </a:cubicBezTo>
                  <a:cubicBezTo>
                    <a:pt x="6180" y="12411"/>
                    <a:pt x="6133" y="12374"/>
                    <a:pt x="5946" y="12299"/>
                  </a:cubicBezTo>
                  <a:cubicBezTo>
                    <a:pt x="5477" y="12177"/>
                    <a:pt x="5045" y="12102"/>
                    <a:pt x="4576" y="12027"/>
                  </a:cubicBezTo>
                  <a:cubicBezTo>
                    <a:pt x="3751" y="11905"/>
                    <a:pt x="2935" y="11708"/>
                    <a:pt x="2110" y="11520"/>
                  </a:cubicBezTo>
                  <a:cubicBezTo>
                    <a:pt x="1960" y="11473"/>
                    <a:pt x="1801" y="11436"/>
                    <a:pt x="1679" y="11398"/>
                  </a:cubicBezTo>
                  <a:cubicBezTo>
                    <a:pt x="1566" y="11361"/>
                    <a:pt x="1491" y="11286"/>
                    <a:pt x="1491" y="11164"/>
                  </a:cubicBezTo>
                  <a:cubicBezTo>
                    <a:pt x="1491" y="11089"/>
                    <a:pt x="1444" y="11051"/>
                    <a:pt x="1444" y="10967"/>
                  </a:cubicBezTo>
                  <a:cubicBezTo>
                    <a:pt x="1414" y="10876"/>
                    <a:pt x="1359" y="10804"/>
                    <a:pt x="1256" y="10804"/>
                  </a:cubicBezTo>
                  <a:cubicBezTo>
                    <a:pt x="1231" y="10804"/>
                    <a:pt x="1203" y="10808"/>
                    <a:pt x="1172" y="10817"/>
                  </a:cubicBezTo>
                  <a:cubicBezTo>
                    <a:pt x="900" y="10817"/>
                    <a:pt x="628" y="10695"/>
                    <a:pt x="357" y="10620"/>
                  </a:cubicBezTo>
                  <a:cubicBezTo>
                    <a:pt x="235" y="10583"/>
                    <a:pt x="197" y="10498"/>
                    <a:pt x="197" y="10423"/>
                  </a:cubicBezTo>
                  <a:cubicBezTo>
                    <a:pt x="122" y="9757"/>
                    <a:pt x="160" y="9129"/>
                    <a:pt x="197" y="8510"/>
                  </a:cubicBezTo>
                  <a:cubicBezTo>
                    <a:pt x="235" y="7647"/>
                    <a:pt x="394" y="6832"/>
                    <a:pt x="553" y="6006"/>
                  </a:cubicBezTo>
                  <a:cubicBezTo>
                    <a:pt x="553" y="5894"/>
                    <a:pt x="591" y="5772"/>
                    <a:pt x="591" y="5659"/>
                  </a:cubicBezTo>
                  <a:cubicBezTo>
                    <a:pt x="666" y="5228"/>
                    <a:pt x="900" y="4909"/>
                    <a:pt x="1294" y="4675"/>
                  </a:cubicBezTo>
                  <a:cubicBezTo>
                    <a:pt x="1604" y="4525"/>
                    <a:pt x="1876" y="4328"/>
                    <a:pt x="2110" y="4093"/>
                  </a:cubicBezTo>
                  <a:cubicBezTo>
                    <a:pt x="2345" y="3821"/>
                    <a:pt x="2541" y="3503"/>
                    <a:pt x="2579" y="3156"/>
                  </a:cubicBezTo>
                  <a:cubicBezTo>
                    <a:pt x="2579" y="2921"/>
                    <a:pt x="2663" y="2724"/>
                    <a:pt x="2776" y="2527"/>
                  </a:cubicBezTo>
                  <a:cubicBezTo>
                    <a:pt x="2851" y="2415"/>
                    <a:pt x="2973" y="2255"/>
                    <a:pt x="3048" y="2180"/>
                  </a:cubicBezTo>
                  <a:cubicBezTo>
                    <a:pt x="3639" y="1627"/>
                    <a:pt x="4108" y="1008"/>
                    <a:pt x="4576" y="380"/>
                  </a:cubicBezTo>
                  <a:cubicBezTo>
                    <a:pt x="4614" y="305"/>
                    <a:pt x="4651" y="220"/>
                    <a:pt x="4773" y="183"/>
                  </a:cubicBezTo>
                  <a:close/>
                  <a:moveTo>
                    <a:pt x="4804" y="0"/>
                  </a:moveTo>
                  <a:cubicBezTo>
                    <a:pt x="4770" y="0"/>
                    <a:pt x="4731" y="11"/>
                    <a:pt x="4689" y="33"/>
                  </a:cubicBezTo>
                  <a:cubicBezTo>
                    <a:pt x="4651" y="33"/>
                    <a:pt x="4576" y="108"/>
                    <a:pt x="4539" y="145"/>
                  </a:cubicBezTo>
                  <a:cubicBezTo>
                    <a:pt x="4454" y="220"/>
                    <a:pt x="4417" y="267"/>
                    <a:pt x="4379" y="342"/>
                  </a:cubicBezTo>
                  <a:cubicBezTo>
                    <a:pt x="3948" y="886"/>
                    <a:pt x="3517" y="1477"/>
                    <a:pt x="3010" y="1983"/>
                  </a:cubicBezTo>
                  <a:cubicBezTo>
                    <a:pt x="2776" y="2180"/>
                    <a:pt x="2617" y="2452"/>
                    <a:pt x="2466" y="2724"/>
                  </a:cubicBezTo>
                  <a:cubicBezTo>
                    <a:pt x="2429" y="2884"/>
                    <a:pt x="2382" y="3034"/>
                    <a:pt x="2382" y="3231"/>
                  </a:cubicBezTo>
                  <a:cubicBezTo>
                    <a:pt x="2345" y="3465"/>
                    <a:pt x="2232" y="3662"/>
                    <a:pt x="2073" y="3821"/>
                  </a:cubicBezTo>
                  <a:cubicBezTo>
                    <a:pt x="1960" y="3971"/>
                    <a:pt x="1876" y="4093"/>
                    <a:pt x="1726" y="4168"/>
                  </a:cubicBezTo>
                  <a:cubicBezTo>
                    <a:pt x="1566" y="4328"/>
                    <a:pt x="1369" y="4440"/>
                    <a:pt x="1172" y="4562"/>
                  </a:cubicBezTo>
                  <a:cubicBezTo>
                    <a:pt x="863" y="4722"/>
                    <a:pt x="628" y="4994"/>
                    <a:pt x="507" y="5341"/>
                  </a:cubicBezTo>
                  <a:cubicBezTo>
                    <a:pt x="469" y="5378"/>
                    <a:pt x="469" y="5462"/>
                    <a:pt x="432" y="5500"/>
                  </a:cubicBezTo>
                  <a:cubicBezTo>
                    <a:pt x="507" y="5575"/>
                    <a:pt x="469" y="5697"/>
                    <a:pt x="469" y="5772"/>
                  </a:cubicBezTo>
                  <a:cubicBezTo>
                    <a:pt x="357" y="6550"/>
                    <a:pt x="160" y="7300"/>
                    <a:pt x="122" y="8079"/>
                  </a:cubicBezTo>
                  <a:cubicBezTo>
                    <a:pt x="38" y="8857"/>
                    <a:pt x="0" y="9598"/>
                    <a:pt x="85" y="10348"/>
                  </a:cubicBezTo>
                  <a:cubicBezTo>
                    <a:pt x="122" y="10536"/>
                    <a:pt x="197" y="10658"/>
                    <a:pt x="357" y="10733"/>
                  </a:cubicBezTo>
                  <a:cubicBezTo>
                    <a:pt x="591" y="10817"/>
                    <a:pt x="788" y="10892"/>
                    <a:pt x="1060" y="10892"/>
                  </a:cubicBezTo>
                  <a:cubicBezTo>
                    <a:pt x="1210" y="10892"/>
                    <a:pt x="1332" y="10967"/>
                    <a:pt x="1369" y="11126"/>
                  </a:cubicBezTo>
                  <a:cubicBezTo>
                    <a:pt x="1444" y="11398"/>
                    <a:pt x="1641" y="11520"/>
                    <a:pt x="1876" y="11558"/>
                  </a:cubicBezTo>
                  <a:cubicBezTo>
                    <a:pt x="2776" y="11792"/>
                    <a:pt x="3639" y="11989"/>
                    <a:pt x="4539" y="12102"/>
                  </a:cubicBezTo>
                  <a:cubicBezTo>
                    <a:pt x="4923" y="12177"/>
                    <a:pt x="5355" y="12261"/>
                    <a:pt x="5749" y="12374"/>
                  </a:cubicBezTo>
                  <a:cubicBezTo>
                    <a:pt x="6021" y="12458"/>
                    <a:pt x="6096" y="12533"/>
                    <a:pt x="5983" y="12805"/>
                  </a:cubicBezTo>
                  <a:cubicBezTo>
                    <a:pt x="5861" y="13199"/>
                    <a:pt x="5861" y="13583"/>
                    <a:pt x="5946" y="13977"/>
                  </a:cubicBezTo>
                  <a:cubicBezTo>
                    <a:pt x="5983" y="14249"/>
                    <a:pt x="6021" y="14521"/>
                    <a:pt x="6058" y="14755"/>
                  </a:cubicBezTo>
                  <a:cubicBezTo>
                    <a:pt x="6058" y="15037"/>
                    <a:pt x="6133" y="15224"/>
                    <a:pt x="6255" y="15459"/>
                  </a:cubicBezTo>
                  <a:cubicBezTo>
                    <a:pt x="6368" y="15618"/>
                    <a:pt x="6368" y="15853"/>
                    <a:pt x="6368" y="16050"/>
                  </a:cubicBezTo>
                  <a:cubicBezTo>
                    <a:pt x="6330" y="16397"/>
                    <a:pt x="6292" y="16790"/>
                    <a:pt x="6255" y="17147"/>
                  </a:cubicBezTo>
                  <a:cubicBezTo>
                    <a:pt x="6217" y="17334"/>
                    <a:pt x="6217" y="17494"/>
                    <a:pt x="6255" y="17691"/>
                  </a:cubicBezTo>
                  <a:cubicBezTo>
                    <a:pt x="6292" y="17925"/>
                    <a:pt x="6414" y="18084"/>
                    <a:pt x="6602" y="18159"/>
                  </a:cubicBezTo>
                  <a:cubicBezTo>
                    <a:pt x="7230" y="18356"/>
                    <a:pt x="7821" y="18553"/>
                    <a:pt x="8440" y="18703"/>
                  </a:cubicBezTo>
                  <a:cubicBezTo>
                    <a:pt x="8525" y="18730"/>
                    <a:pt x="8606" y="18761"/>
                    <a:pt x="8689" y="18761"/>
                  </a:cubicBezTo>
                  <a:cubicBezTo>
                    <a:pt x="8724" y="18761"/>
                    <a:pt x="8760" y="18755"/>
                    <a:pt x="8796" y="18741"/>
                  </a:cubicBezTo>
                  <a:cubicBezTo>
                    <a:pt x="8821" y="18735"/>
                    <a:pt x="8845" y="18732"/>
                    <a:pt x="8868" y="18732"/>
                  </a:cubicBezTo>
                  <a:cubicBezTo>
                    <a:pt x="8985" y="18732"/>
                    <a:pt x="9081" y="18806"/>
                    <a:pt x="9143" y="18900"/>
                  </a:cubicBezTo>
                  <a:cubicBezTo>
                    <a:pt x="9265" y="19097"/>
                    <a:pt x="9303" y="19332"/>
                    <a:pt x="9378" y="19529"/>
                  </a:cubicBezTo>
                  <a:cubicBezTo>
                    <a:pt x="9884" y="20935"/>
                    <a:pt x="10278" y="22379"/>
                    <a:pt x="10784" y="23786"/>
                  </a:cubicBezTo>
                  <a:cubicBezTo>
                    <a:pt x="11178" y="25033"/>
                    <a:pt x="11956" y="26008"/>
                    <a:pt x="13016" y="26759"/>
                  </a:cubicBezTo>
                  <a:cubicBezTo>
                    <a:pt x="13635" y="27181"/>
                    <a:pt x="14385" y="27378"/>
                    <a:pt x="15164" y="27378"/>
                  </a:cubicBezTo>
                  <a:cubicBezTo>
                    <a:pt x="16064" y="27378"/>
                    <a:pt x="16917" y="27302"/>
                    <a:pt x="17742" y="26946"/>
                  </a:cubicBezTo>
                  <a:cubicBezTo>
                    <a:pt x="18136" y="26796"/>
                    <a:pt x="18521" y="26599"/>
                    <a:pt x="18877" y="26365"/>
                  </a:cubicBezTo>
                  <a:cubicBezTo>
                    <a:pt x="19383" y="26008"/>
                    <a:pt x="19890" y="25661"/>
                    <a:pt x="20396" y="25352"/>
                  </a:cubicBezTo>
                  <a:cubicBezTo>
                    <a:pt x="20491" y="25287"/>
                    <a:pt x="20561" y="25255"/>
                    <a:pt x="20619" y="25255"/>
                  </a:cubicBezTo>
                  <a:cubicBezTo>
                    <a:pt x="20704" y="25255"/>
                    <a:pt x="20761" y="25325"/>
                    <a:pt x="20828" y="25465"/>
                  </a:cubicBezTo>
                  <a:cubicBezTo>
                    <a:pt x="20987" y="25858"/>
                    <a:pt x="21062" y="26290"/>
                    <a:pt x="21221" y="26674"/>
                  </a:cubicBezTo>
                  <a:cubicBezTo>
                    <a:pt x="21371" y="27143"/>
                    <a:pt x="21531" y="27649"/>
                    <a:pt x="21606" y="28165"/>
                  </a:cubicBezTo>
                  <a:cubicBezTo>
                    <a:pt x="21653" y="28353"/>
                    <a:pt x="21690" y="28550"/>
                    <a:pt x="21765" y="28709"/>
                  </a:cubicBezTo>
                  <a:cubicBezTo>
                    <a:pt x="22000" y="29253"/>
                    <a:pt x="22000" y="29844"/>
                    <a:pt x="21887" y="30425"/>
                  </a:cubicBezTo>
                  <a:cubicBezTo>
                    <a:pt x="21803" y="30857"/>
                    <a:pt x="21653" y="31288"/>
                    <a:pt x="21493" y="31682"/>
                  </a:cubicBezTo>
                  <a:cubicBezTo>
                    <a:pt x="21418" y="31869"/>
                    <a:pt x="21334" y="32029"/>
                    <a:pt x="21334" y="32188"/>
                  </a:cubicBezTo>
                  <a:cubicBezTo>
                    <a:pt x="21259" y="32535"/>
                    <a:pt x="21371" y="32807"/>
                    <a:pt x="21728" y="32966"/>
                  </a:cubicBezTo>
                  <a:cubicBezTo>
                    <a:pt x="22122" y="33126"/>
                    <a:pt x="22591" y="33201"/>
                    <a:pt x="23012" y="33323"/>
                  </a:cubicBezTo>
                  <a:cubicBezTo>
                    <a:pt x="23603" y="33435"/>
                    <a:pt x="24232" y="33473"/>
                    <a:pt x="24850" y="33473"/>
                  </a:cubicBezTo>
                  <a:cubicBezTo>
                    <a:pt x="25183" y="33492"/>
                    <a:pt x="25516" y="33501"/>
                    <a:pt x="25854" y="33501"/>
                  </a:cubicBezTo>
                  <a:cubicBezTo>
                    <a:pt x="26191" y="33501"/>
                    <a:pt x="26534" y="33492"/>
                    <a:pt x="26885" y="33473"/>
                  </a:cubicBezTo>
                  <a:cubicBezTo>
                    <a:pt x="27786" y="33435"/>
                    <a:pt x="28723" y="33435"/>
                    <a:pt x="29661" y="33360"/>
                  </a:cubicBezTo>
                  <a:cubicBezTo>
                    <a:pt x="30983" y="33276"/>
                    <a:pt x="32315" y="33126"/>
                    <a:pt x="33609" y="32966"/>
                  </a:cubicBezTo>
                  <a:cubicBezTo>
                    <a:pt x="33665" y="32966"/>
                    <a:pt x="33712" y="32957"/>
                    <a:pt x="33751" y="32957"/>
                  </a:cubicBezTo>
                  <a:cubicBezTo>
                    <a:pt x="33790" y="32957"/>
                    <a:pt x="33820" y="32966"/>
                    <a:pt x="33843" y="33004"/>
                  </a:cubicBezTo>
                  <a:cubicBezTo>
                    <a:pt x="34031" y="32966"/>
                    <a:pt x="34228" y="32891"/>
                    <a:pt x="34425" y="32854"/>
                  </a:cubicBezTo>
                  <a:cubicBezTo>
                    <a:pt x="34584" y="32807"/>
                    <a:pt x="34659" y="32695"/>
                    <a:pt x="34697" y="32619"/>
                  </a:cubicBezTo>
                  <a:cubicBezTo>
                    <a:pt x="34781" y="32301"/>
                    <a:pt x="34856" y="31991"/>
                    <a:pt x="34819" y="31635"/>
                  </a:cubicBezTo>
                  <a:cubicBezTo>
                    <a:pt x="34659" y="30744"/>
                    <a:pt x="34500" y="29844"/>
                    <a:pt x="34265" y="28944"/>
                  </a:cubicBezTo>
                  <a:cubicBezTo>
                    <a:pt x="34190" y="28512"/>
                    <a:pt x="33994" y="28081"/>
                    <a:pt x="33881" y="27649"/>
                  </a:cubicBezTo>
                  <a:cubicBezTo>
                    <a:pt x="33843" y="27574"/>
                    <a:pt x="33797" y="27462"/>
                    <a:pt x="33843" y="27378"/>
                  </a:cubicBezTo>
                  <a:cubicBezTo>
                    <a:pt x="33918" y="27068"/>
                    <a:pt x="33881" y="26796"/>
                    <a:pt x="33759" y="26477"/>
                  </a:cubicBezTo>
                  <a:cubicBezTo>
                    <a:pt x="33609" y="25774"/>
                    <a:pt x="33328" y="25118"/>
                    <a:pt x="33093" y="24452"/>
                  </a:cubicBezTo>
                  <a:cubicBezTo>
                    <a:pt x="32906" y="23945"/>
                    <a:pt x="32671" y="23430"/>
                    <a:pt x="32474" y="22886"/>
                  </a:cubicBezTo>
                  <a:cubicBezTo>
                    <a:pt x="32437" y="22726"/>
                    <a:pt x="32437" y="22614"/>
                    <a:pt x="32474" y="22454"/>
                  </a:cubicBezTo>
                  <a:cubicBezTo>
                    <a:pt x="32549" y="22304"/>
                    <a:pt x="32624" y="22145"/>
                    <a:pt x="32624" y="21948"/>
                  </a:cubicBezTo>
                  <a:cubicBezTo>
                    <a:pt x="32709" y="21554"/>
                    <a:pt x="32624" y="21170"/>
                    <a:pt x="32549" y="20813"/>
                  </a:cubicBezTo>
                  <a:cubicBezTo>
                    <a:pt x="32390" y="20110"/>
                    <a:pt x="32315" y="19407"/>
                    <a:pt x="32315" y="18703"/>
                  </a:cubicBezTo>
                  <a:cubicBezTo>
                    <a:pt x="32240" y="18553"/>
                    <a:pt x="32277" y="18394"/>
                    <a:pt x="32277" y="18235"/>
                  </a:cubicBezTo>
                  <a:cubicBezTo>
                    <a:pt x="32240" y="18159"/>
                    <a:pt x="32315" y="18159"/>
                    <a:pt x="32390" y="18159"/>
                  </a:cubicBezTo>
                  <a:cubicBezTo>
                    <a:pt x="32587" y="18159"/>
                    <a:pt x="32746" y="18122"/>
                    <a:pt x="32906" y="18000"/>
                  </a:cubicBezTo>
                  <a:cubicBezTo>
                    <a:pt x="32962" y="17963"/>
                    <a:pt x="32999" y="17944"/>
                    <a:pt x="33038" y="17944"/>
                  </a:cubicBezTo>
                  <a:cubicBezTo>
                    <a:pt x="33077" y="17944"/>
                    <a:pt x="33117" y="17963"/>
                    <a:pt x="33178" y="18000"/>
                  </a:cubicBezTo>
                  <a:cubicBezTo>
                    <a:pt x="33843" y="18431"/>
                    <a:pt x="34500" y="18863"/>
                    <a:pt x="35250" y="19172"/>
                  </a:cubicBezTo>
                  <a:cubicBezTo>
                    <a:pt x="35748" y="19400"/>
                    <a:pt x="36247" y="19513"/>
                    <a:pt x="36757" y="19513"/>
                  </a:cubicBezTo>
                  <a:cubicBezTo>
                    <a:pt x="37044" y="19513"/>
                    <a:pt x="37335" y="19478"/>
                    <a:pt x="37632" y="19407"/>
                  </a:cubicBezTo>
                  <a:cubicBezTo>
                    <a:pt x="38101" y="19294"/>
                    <a:pt x="38532" y="19135"/>
                    <a:pt x="38954" y="18863"/>
                  </a:cubicBezTo>
                  <a:cubicBezTo>
                    <a:pt x="39001" y="18825"/>
                    <a:pt x="39001" y="18825"/>
                    <a:pt x="39039" y="18825"/>
                  </a:cubicBezTo>
                  <a:cubicBezTo>
                    <a:pt x="39236" y="18666"/>
                    <a:pt x="39470" y="18506"/>
                    <a:pt x="39704" y="18394"/>
                  </a:cubicBezTo>
                  <a:cubicBezTo>
                    <a:pt x="39742" y="18394"/>
                    <a:pt x="39779" y="18356"/>
                    <a:pt x="39817" y="18356"/>
                  </a:cubicBezTo>
                  <a:cubicBezTo>
                    <a:pt x="40014" y="18197"/>
                    <a:pt x="40014" y="18159"/>
                    <a:pt x="39976" y="17888"/>
                  </a:cubicBezTo>
                  <a:lnTo>
                    <a:pt x="39976" y="17850"/>
                  </a:lnTo>
                  <a:cubicBezTo>
                    <a:pt x="40717" y="17728"/>
                    <a:pt x="41495" y="17691"/>
                    <a:pt x="42161" y="17297"/>
                  </a:cubicBezTo>
                  <a:cubicBezTo>
                    <a:pt x="42471" y="17100"/>
                    <a:pt x="42790" y="16950"/>
                    <a:pt x="43024" y="16678"/>
                  </a:cubicBezTo>
                  <a:cubicBezTo>
                    <a:pt x="43408" y="16359"/>
                    <a:pt x="43605" y="15928"/>
                    <a:pt x="43530" y="15421"/>
                  </a:cubicBezTo>
                  <a:cubicBezTo>
                    <a:pt x="43493" y="15224"/>
                    <a:pt x="43371" y="15074"/>
                    <a:pt x="43221" y="14915"/>
                  </a:cubicBezTo>
                  <a:cubicBezTo>
                    <a:pt x="43137" y="14877"/>
                    <a:pt x="43062" y="14802"/>
                    <a:pt x="42986" y="14755"/>
                  </a:cubicBezTo>
                  <a:cubicBezTo>
                    <a:pt x="42752" y="14605"/>
                    <a:pt x="42518" y="14446"/>
                    <a:pt x="42283" y="14287"/>
                  </a:cubicBezTo>
                  <a:cubicBezTo>
                    <a:pt x="42002" y="14099"/>
                    <a:pt x="41767" y="13865"/>
                    <a:pt x="41533" y="13630"/>
                  </a:cubicBezTo>
                  <a:cubicBezTo>
                    <a:pt x="41617" y="13508"/>
                    <a:pt x="41692" y="13471"/>
                    <a:pt x="41814" y="13396"/>
                  </a:cubicBezTo>
                  <a:cubicBezTo>
                    <a:pt x="41964" y="13236"/>
                    <a:pt x="41964" y="13114"/>
                    <a:pt x="41814" y="12964"/>
                  </a:cubicBezTo>
                  <a:cubicBezTo>
                    <a:pt x="41617" y="12805"/>
                    <a:pt x="41458" y="12646"/>
                    <a:pt x="41261" y="12533"/>
                  </a:cubicBezTo>
                  <a:cubicBezTo>
                    <a:pt x="40914" y="12299"/>
                    <a:pt x="40642" y="12027"/>
                    <a:pt x="40361" y="11708"/>
                  </a:cubicBezTo>
                  <a:cubicBezTo>
                    <a:pt x="40014" y="11323"/>
                    <a:pt x="39620" y="10929"/>
                    <a:pt x="39273" y="10536"/>
                  </a:cubicBezTo>
                  <a:cubicBezTo>
                    <a:pt x="39001" y="10226"/>
                    <a:pt x="38645" y="9992"/>
                    <a:pt x="38298" y="9757"/>
                  </a:cubicBezTo>
                  <a:cubicBezTo>
                    <a:pt x="37777" y="9410"/>
                    <a:pt x="37198" y="9282"/>
                    <a:pt x="36613" y="9282"/>
                  </a:cubicBezTo>
                  <a:cubicBezTo>
                    <a:pt x="36534" y="9282"/>
                    <a:pt x="36454" y="9284"/>
                    <a:pt x="36375" y="9288"/>
                  </a:cubicBezTo>
                  <a:cubicBezTo>
                    <a:pt x="35719" y="9326"/>
                    <a:pt x="35091" y="9560"/>
                    <a:pt x="34547" y="9879"/>
                  </a:cubicBezTo>
                  <a:cubicBezTo>
                    <a:pt x="34462" y="9917"/>
                    <a:pt x="34425" y="9954"/>
                    <a:pt x="34350" y="9992"/>
                  </a:cubicBezTo>
                  <a:cubicBezTo>
                    <a:pt x="34265" y="9757"/>
                    <a:pt x="34115" y="9757"/>
                    <a:pt x="33918" y="9757"/>
                  </a:cubicBezTo>
                  <a:cubicBezTo>
                    <a:pt x="33525" y="9757"/>
                    <a:pt x="33140" y="9682"/>
                    <a:pt x="32784" y="9645"/>
                  </a:cubicBezTo>
                  <a:cubicBezTo>
                    <a:pt x="32709" y="9645"/>
                    <a:pt x="32624" y="9598"/>
                    <a:pt x="32587" y="9523"/>
                  </a:cubicBezTo>
                  <a:cubicBezTo>
                    <a:pt x="32512" y="9363"/>
                    <a:pt x="32352" y="9288"/>
                    <a:pt x="32156" y="9251"/>
                  </a:cubicBezTo>
                  <a:lnTo>
                    <a:pt x="31968" y="9251"/>
                  </a:lnTo>
                  <a:cubicBezTo>
                    <a:pt x="31302" y="9092"/>
                    <a:pt x="30599" y="8979"/>
                    <a:pt x="29896" y="8895"/>
                  </a:cubicBezTo>
                  <a:cubicBezTo>
                    <a:pt x="29736" y="8895"/>
                    <a:pt x="29736" y="8895"/>
                    <a:pt x="29736" y="8707"/>
                  </a:cubicBezTo>
                  <a:cubicBezTo>
                    <a:pt x="29858" y="7882"/>
                    <a:pt x="29774" y="7066"/>
                    <a:pt x="29502" y="6241"/>
                  </a:cubicBezTo>
                  <a:cubicBezTo>
                    <a:pt x="29305" y="5500"/>
                    <a:pt x="28958" y="4797"/>
                    <a:pt x="28601" y="4093"/>
                  </a:cubicBezTo>
                  <a:cubicBezTo>
                    <a:pt x="28367" y="3587"/>
                    <a:pt x="28058" y="3118"/>
                    <a:pt x="27701" y="2687"/>
                  </a:cubicBezTo>
                  <a:cubicBezTo>
                    <a:pt x="27045" y="1908"/>
                    <a:pt x="26220" y="1355"/>
                    <a:pt x="25244" y="1046"/>
                  </a:cubicBezTo>
                  <a:cubicBezTo>
                    <a:pt x="24850" y="924"/>
                    <a:pt x="24466" y="849"/>
                    <a:pt x="24072" y="774"/>
                  </a:cubicBezTo>
                  <a:cubicBezTo>
                    <a:pt x="23481" y="736"/>
                    <a:pt x="22975" y="577"/>
                    <a:pt x="22394" y="539"/>
                  </a:cubicBezTo>
                  <a:lnTo>
                    <a:pt x="21531" y="539"/>
                  </a:lnTo>
                  <a:cubicBezTo>
                    <a:pt x="21221" y="539"/>
                    <a:pt x="20903" y="614"/>
                    <a:pt x="20631" y="614"/>
                  </a:cubicBezTo>
                  <a:cubicBezTo>
                    <a:pt x="20321" y="689"/>
                    <a:pt x="20049" y="774"/>
                    <a:pt x="19730" y="811"/>
                  </a:cubicBezTo>
                  <a:cubicBezTo>
                    <a:pt x="19496" y="849"/>
                    <a:pt x="19262" y="971"/>
                    <a:pt x="19074" y="1083"/>
                  </a:cubicBezTo>
                  <a:cubicBezTo>
                    <a:pt x="18915" y="1205"/>
                    <a:pt x="18755" y="1318"/>
                    <a:pt x="18558" y="1440"/>
                  </a:cubicBezTo>
                  <a:cubicBezTo>
                    <a:pt x="18089" y="1674"/>
                    <a:pt x="17620" y="1946"/>
                    <a:pt x="17077" y="2021"/>
                  </a:cubicBezTo>
                  <a:cubicBezTo>
                    <a:pt x="16842" y="2021"/>
                    <a:pt x="16805" y="2096"/>
                    <a:pt x="16842" y="2293"/>
                  </a:cubicBezTo>
                  <a:cubicBezTo>
                    <a:pt x="16842" y="2415"/>
                    <a:pt x="16805" y="2452"/>
                    <a:pt x="16683" y="2452"/>
                  </a:cubicBezTo>
                  <a:cubicBezTo>
                    <a:pt x="16645" y="2452"/>
                    <a:pt x="16608" y="2490"/>
                    <a:pt x="16570" y="2490"/>
                  </a:cubicBezTo>
                  <a:cubicBezTo>
                    <a:pt x="16495" y="2490"/>
                    <a:pt x="16411" y="2527"/>
                    <a:pt x="16411" y="2649"/>
                  </a:cubicBezTo>
                  <a:cubicBezTo>
                    <a:pt x="16336" y="2884"/>
                    <a:pt x="16214" y="3081"/>
                    <a:pt x="16176" y="3315"/>
                  </a:cubicBezTo>
                  <a:cubicBezTo>
                    <a:pt x="16101" y="3784"/>
                    <a:pt x="16214" y="4168"/>
                    <a:pt x="16448" y="4562"/>
                  </a:cubicBezTo>
                  <a:cubicBezTo>
                    <a:pt x="16570" y="4759"/>
                    <a:pt x="16570" y="4909"/>
                    <a:pt x="16495" y="5144"/>
                  </a:cubicBezTo>
                  <a:cubicBezTo>
                    <a:pt x="16298" y="5697"/>
                    <a:pt x="16101" y="6241"/>
                    <a:pt x="15979" y="6832"/>
                  </a:cubicBezTo>
                  <a:cubicBezTo>
                    <a:pt x="15979" y="6886"/>
                    <a:pt x="15959" y="6921"/>
                    <a:pt x="15919" y="6921"/>
                  </a:cubicBezTo>
                  <a:cubicBezTo>
                    <a:pt x="15904" y="6921"/>
                    <a:pt x="15887" y="6917"/>
                    <a:pt x="15867" y="6907"/>
                  </a:cubicBezTo>
                  <a:cubicBezTo>
                    <a:pt x="15707" y="6869"/>
                    <a:pt x="15557" y="6869"/>
                    <a:pt x="15398" y="6832"/>
                  </a:cubicBezTo>
                  <a:cubicBezTo>
                    <a:pt x="14854" y="6710"/>
                    <a:pt x="14301" y="6635"/>
                    <a:pt x="13757" y="6550"/>
                  </a:cubicBezTo>
                  <a:cubicBezTo>
                    <a:pt x="13288" y="6513"/>
                    <a:pt x="12857" y="6363"/>
                    <a:pt x="12425" y="6316"/>
                  </a:cubicBezTo>
                  <a:cubicBezTo>
                    <a:pt x="12228" y="6316"/>
                    <a:pt x="12116" y="6241"/>
                    <a:pt x="12078" y="6044"/>
                  </a:cubicBezTo>
                  <a:cubicBezTo>
                    <a:pt x="12078" y="6006"/>
                    <a:pt x="12041" y="6006"/>
                    <a:pt x="12041" y="5969"/>
                  </a:cubicBezTo>
                  <a:cubicBezTo>
                    <a:pt x="11956" y="5659"/>
                    <a:pt x="11760" y="5500"/>
                    <a:pt x="11488" y="5378"/>
                  </a:cubicBezTo>
                  <a:cubicBezTo>
                    <a:pt x="11019" y="5191"/>
                    <a:pt x="10512" y="5069"/>
                    <a:pt x="10043" y="4994"/>
                  </a:cubicBezTo>
                  <a:cubicBezTo>
                    <a:pt x="9500" y="4909"/>
                    <a:pt x="8946" y="4797"/>
                    <a:pt x="8402" y="4637"/>
                  </a:cubicBezTo>
                  <a:cubicBezTo>
                    <a:pt x="7971" y="4525"/>
                    <a:pt x="7540" y="4403"/>
                    <a:pt x="7118" y="4328"/>
                  </a:cubicBezTo>
                  <a:cubicBezTo>
                    <a:pt x="7026" y="4318"/>
                    <a:pt x="6937" y="4311"/>
                    <a:pt x="6851" y="4311"/>
                  </a:cubicBezTo>
                  <a:cubicBezTo>
                    <a:pt x="6604" y="4311"/>
                    <a:pt x="6382" y="4370"/>
                    <a:pt x="6180" y="4600"/>
                  </a:cubicBezTo>
                  <a:cubicBezTo>
                    <a:pt x="6133" y="4722"/>
                    <a:pt x="6021" y="4759"/>
                    <a:pt x="5899" y="4759"/>
                  </a:cubicBezTo>
                  <a:cubicBezTo>
                    <a:pt x="5552" y="4675"/>
                    <a:pt x="5195" y="4675"/>
                    <a:pt x="4848" y="4637"/>
                  </a:cubicBezTo>
                  <a:cubicBezTo>
                    <a:pt x="4726" y="4637"/>
                    <a:pt x="4689" y="4562"/>
                    <a:pt x="4689" y="4487"/>
                  </a:cubicBezTo>
                  <a:cubicBezTo>
                    <a:pt x="4651" y="4403"/>
                    <a:pt x="4651" y="4290"/>
                    <a:pt x="4651" y="4206"/>
                  </a:cubicBezTo>
                  <a:lnTo>
                    <a:pt x="4651" y="3784"/>
                  </a:lnTo>
                  <a:cubicBezTo>
                    <a:pt x="4614" y="3503"/>
                    <a:pt x="4454" y="3315"/>
                    <a:pt x="4183" y="3231"/>
                  </a:cubicBezTo>
                  <a:cubicBezTo>
                    <a:pt x="3986" y="3156"/>
                    <a:pt x="3986" y="3118"/>
                    <a:pt x="3986" y="2921"/>
                  </a:cubicBezTo>
                  <a:cubicBezTo>
                    <a:pt x="3986" y="2452"/>
                    <a:pt x="4070" y="1983"/>
                    <a:pt x="4304" y="1590"/>
                  </a:cubicBezTo>
                  <a:cubicBezTo>
                    <a:pt x="4492" y="1318"/>
                    <a:pt x="4689" y="1008"/>
                    <a:pt x="4848" y="652"/>
                  </a:cubicBezTo>
                  <a:cubicBezTo>
                    <a:pt x="4886" y="539"/>
                    <a:pt x="4961" y="380"/>
                    <a:pt x="4961" y="220"/>
                  </a:cubicBezTo>
                  <a:cubicBezTo>
                    <a:pt x="4961" y="82"/>
                    <a:pt x="4900" y="0"/>
                    <a:pt x="4804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17500" y="2264831"/>
              <a:ext cx="1998360" cy="1654920"/>
            </a:xfrm>
            <a:custGeom>
              <a:avLst/>
              <a:gdLst/>
              <a:ahLst/>
              <a:cxnLst/>
              <a:rect l="l" t="t" r="r" b="b"/>
              <a:pathLst>
                <a:path w="33882" h="28059" extrusionOk="0">
                  <a:moveTo>
                    <a:pt x="470" y="1"/>
                  </a:moveTo>
                  <a:lnTo>
                    <a:pt x="470" y="113"/>
                  </a:lnTo>
                  <a:cubicBezTo>
                    <a:pt x="395" y="545"/>
                    <a:pt x="310" y="976"/>
                    <a:pt x="235" y="1408"/>
                  </a:cubicBezTo>
                  <a:cubicBezTo>
                    <a:pt x="123" y="2073"/>
                    <a:pt x="38" y="2692"/>
                    <a:pt x="38" y="3358"/>
                  </a:cubicBezTo>
                  <a:cubicBezTo>
                    <a:pt x="1" y="3864"/>
                    <a:pt x="1" y="4418"/>
                    <a:pt x="76" y="4962"/>
                  </a:cubicBezTo>
                  <a:cubicBezTo>
                    <a:pt x="76" y="5084"/>
                    <a:pt x="123" y="5159"/>
                    <a:pt x="235" y="5234"/>
                  </a:cubicBezTo>
                  <a:cubicBezTo>
                    <a:pt x="470" y="5318"/>
                    <a:pt x="742" y="5468"/>
                    <a:pt x="1060" y="5468"/>
                  </a:cubicBezTo>
                  <a:cubicBezTo>
                    <a:pt x="1295" y="5468"/>
                    <a:pt x="1332" y="5468"/>
                    <a:pt x="1370" y="5702"/>
                  </a:cubicBezTo>
                  <a:cubicBezTo>
                    <a:pt x="1407" y="5862"/>
                    <a:pt x="1482" y="5974"/>
                    <a:pt x="1604" y="6021"/>
                  </a:cubicBezTo>
                  <a:cubicBezTo>
                    <a:pt x="1764" y="6096"/>
                    <a:pt x="1914" y="6134"/>
                    <a:pt x="2073" y="6171"/>
                  </a:cubicBezTo>
                  <a:cubicBezTo>
                    <a:pt x="2973" y="6406"/>
                    <a:pt x="3874" y="6603"/>
                    <a:pt x="4811" y="6725"/>
                  </a:cubicBezTo>
                  <a:cubicBezTo>
                    <a:pt x="5158" y="6800"/>
                    <a:pt x="5515" y="6875"/>
                    <a:pt x="5899" y="6959"/>
                  </a:cubicBezTo>
                  <a:cubicBezTo>
                    <a:pt x="6021" y="6997"/>
                    <a:pt x="6059" y="7034"/>
                    <a:pt x="6021" y="7147"/>
                  </a:cubicBezTo>
                  <a:cubicBezTo>
                    <a:pt x="5984" y="7268"/>
                    <a:pt x="5937" y="7343"/>
                    <a:pt x="5937" y="7465"/>
                  </a:cubicBezTo>
                  <a:cubicBezTo>
                    <a:pt x="5862" y="7700"/>
                    <a:pt x="5824" y="7934"/>
                    <a:pt x="5862" y="8206"/>
                  </a:cubicBezTo>
                  <a:cubicBezTo>
                    <a:pt x="5899" y="8600"/>
                    <a:pt x="6021" y="8947"/>
                    <a:pt x="6021" y="9341"/>
                  </a:cubicBezTo>
                  <a:cubicBezTo>
                    <a:pt x="6059" y="9575"/>
                    <a:pt x="6096" y="9772"/>
                    <a:pt x="6255" y="9960"/>
                  </a:cubicBezTo>
                  <a:cubicBezTo>
                    <a:pt x="6330" y="10082"/>
                    <a:pt x="6368" y="10241"/>
                    <a:pt x="6330" y="10354"/>
                  </a:cubicBezTo>
                  <a:lnTo>
                    <a:pt x="6330" y="10626"/>
                  </a:lnTo>
                  <a:cubicBezTo>
                    <a:pt x="6293" y="11057"/>
                    <a:pt x="6218" y="11451"/>
                    <a:pt x="6218" y="11882"/>
                  </a:cubicBezTo>
                  <a:cubicBezTo>
                    <a:pt x="6218" y="12539"/>
                    <a:pt x="6255" y="12585"/>
                    <a:pt x="6837" y="12773"/>
                  </a:cubicBezTo>
                  <a:cubicBezTo>
                    <a:pt x="7109" y="12857"/>
                    <a:pt x="7390" y="12932"/>
                    <a:pt x="7662" y="13054"/>
                  </a:cubicBezTo>
                  <a:cubicBezTo>
                    <a:pt x="7897" y="13129"/>
                    <a:pt x="8131" y="13204"/>
                    <a:pt x="8365" y="13242"/>
                  </a:cubicBezTo>
                  <a:cubicBezTo>
                    <a:pt x="8506" y="13275"/>
                    <a:pt x="8623" y="13304"/>
                    <a:pt x="8750" y="13304"/>
                  </a:cubicBezTo>
                  <a:cubicBezTo>
                    <a:pt x="8801" y="13304"/>
                    <a:pt x="8853" y="13299"/>
                    <a:pt x="8909" y="13289"/>
                  </a:cubicBezTo>
                  <a:cubicBezTo>
                    <a:pt x="8984" y="13289"/>
                    <a:pt x="9031" y="13326"/>
                    <a:pt x="9069" y="13401"/>
                  </a:cubicBezTo>
                  <a:cubicBezTo>
                    <a:pt x="9181" y="13561"/>
                    <a:pt x="9266" y="13711"/>
                    <a:pt x="9341" y="13908"/>
                  </a:cubicBezTo>
                  <a:cubicBezTo>
                    <a:pt x="9538" y="14536"/>
                    <a:pt x="9735" y="15164"/>
                    <a:pt x="9969" y="15821"/>
                  </a:cubicBezTo>
                  <a:cubicBezTo>
                    <a:pt x="10203" y="16571"/>
                    <a:pt x="10391" y="17312"/>
                    <a:pt x="10672" y="18053"/>
                  </a:cubicBezTo>
                  <a:cubicBezTo>
                    <a:pt x="10982" y="19103"/>
                    <a:pt x="11526" y="20003"/>
                    <a:pt x="12351" y="20791"/>
                  </a:cubicBezTo>
                  <a:cubicBezTo>
                    <a:pt x="13017" y="21410"/>
                    <a:pt x="13795" y="21841"/>
                    <a:pt x="14733" y="21916"/>
                  </a:cubicBezTo>
                  <a:cubicBezTo>
                    <a:pt x="14919" y="21953"/>
                    <a:pt x="15106" y="21966"/>
                    <a:pt x="15292" y="21966"/>
                  </a:cubicBezTo>
                  <a:cubicBezTo>
                    <a:pt x="15535" y="21966"/>
                    <a:pt x="15778" y="21943"/>
                    <a:pt x="16017" y="21916"/>
                  </a:cubicBezTo>
                  <a:cubicBezTo>
                    <a:pt x="17077" y="21841"/>
                    <a:pt x="18052" y="21494"/>
                    <a:pt x="18915" y="20903"/>
                  </a:cubicBezTo>
                  <a:cubicBezTo>
                    <a:pt x="19224" y="20706"/>
                    <a:pt x="19534" y="20472"/>
                    <a:pt x="19853" y="20275"/>
                  </a:cubicBezTo>
                  <a:cubicBezTo>
                    <a:pt x="20125" y="20125"/>
                    <a:pt x="20397" y="19928"/>
                    <a:pt x="20669" y="19769"/>
                  </a:cubicBezTo>
                  <a:cubicBezTo>
                    <a:pt x="20753" y="19853"/>
                    <a:pt x="20791" y="19928"/>
                    <a:pt x="20791" y="20003"/>
                  </a:cubicBezTo>
                  <a:cubicBezTo>
                    <a:pt x="21025" y="20594"/>
                    <a:pt x="21137" y="21260"/>
                    <a:pt x="21409" y="21803"/>
                  </a:cubicBezTo>
                  <a:cubicBezTo>
                    <a:pt x="21456" y="21879"/>
                    <a:pt x="21456" y="21963"/>
                    <a:pt x="21494" y="22075"/>
                  </a:cubicBezTo>
                  <a:cubicBezTo>
                    <a:pt x="21531" y="22544"/>
                    <a:pt x="21644" y="22976"/>
                    <a:pt x="21803" y="23445"/>
                  </a:cubicBezTo>
                  <a:cubicBezTo>
                    <a:pt x="21925" y="23716"/>
                    <a:pt x="21963" y="24026"/>
                    <a:pt x="21925" y="24307"/>
                  </a:cubicBezTo>
                  <a:cubicBezTo>
                    <a:pt x="21878" y="24692"/>
                    <a:pt x="21841" y="25086"/>
                    <a:pt x="21728" y="25433"/>
                  </a:cubicBezTo>
                  <a:cubicBezTo>
                    <a:pt x="21606" y="25826"/>
                    <a:pt x="21456" y="26136"/>
                    <a:pt x="21334" y="26492"/>
                  </a:cubicBezTo>
                  <a:cubicBezTo>
                    <a:pt x="21259" y="26689"/>
                    <a:pt x="21259" y="26886"/>
                    <a:pt x="21297" y="27074"/>
                  </a:cubicBezTo>
                  <a:cubicBezTo>
                    <a:pt x="21334" y="27233"/>
                    <a:pt x="21409" y="27355"/>
                    <a:pt x="21531" y="27430"/>
                  </a:cubicBezTo>
                  <a:cubicBezTo>
                    <a:pt x="21691" y="27505"/>
                    <a:pt x="21803" y="27542"/>
                    <a:pt x="21963" y="27589"/>
                  </a:cubicBezTo>
                  <a:cubicBezTo>
                    <a:pt x="22938" y="27899"/>
                    <a:pt x="23913" y="28058"/>
                    <a:pt x="24926" y="28058"/>
                  </a:cubicBezTo>
                  <a:cubicBezTo>
                    <a:pt x="26295" y="28058"/>
                    <a:pt x="27627" y="28058"/>
                    <a:pt x="28996" y="27974"/>
                  </a:cubicBezTo>
                  <a:cubicBezTo>
                    <a:pt x="29427" y="27936"/>
                    <a:pt x="29849" y="27936"/>
                    <a:pt x="30281" y="27899"/>
                  </a:cubicBezTo>
                  <a:cubicBezTo>
                    <a:pt x="31490" y="27777"/>
                    <a:pt x="32709" y="27664"/>
                    <a:pt x="33881" y="27505"/>
                  </a:cubicBezTo>
                  <a:cubicBezTo>
                    <a:pt x="33858" y="27467"/>
                    <a:pt x="33828" y="27458"/>
                    <a:pt x="33789" y="27458"/>
                  </a:cubicBezTo>
                  <a:cubicBezTo>
                    <a:pt x="33750" y="27458"/>
                    <a:pt x="33703" y="27467"/>
                    <a:pt x="33647" y="27467"/>
                  </a:cubicBezTo>
                  <a:cubicBezTo>
                    <a:pt x="32353" y="27627"/>
                    <a:pt x="31021" y="27777"/>
                    <a:pt x="29699" y="27861"/>
                  </a:cubicBezTo>
                  <a:cubicBezTo>
                    <a:pt x="28761" y="27936"/>
                    <a:pt x="27824" y="27936"/>
                    <a:pt x="26923" y="27974"/>
                  </a:cubicBezTo>
                  <a:cubicBezTo>
                    <a:pt x="26572" y="27993"/>
                    <a:pt x="26229" y="28002"/>
                    <a:pt x="25892" y="28002"/>
                  </a:cubicBezTo>
                  <a:cubicBezTo>
                    <a:pt x="25554" y="28002"/>
                    <a:pt x="25221" y="27993"/>
                    <a:pt x="24888" y="27974"/>
                  </a:cubicBezTo>
                  <a:cubicBezTo>
                    <a:pt x="24270" y="27974"/>
                    <a:pt x="23641" y="27936"/>
                    <a:pt x="23050" y="27824"/>
                  </a:cubicBezTo>
                  <a:cubicBezTo>
                    <a:pt x="22629" y="27702"/>
                    <a:pt x="22160" y="27627"/>
                    <a:pt x="21766" y="27467"/>
                  </a:cubicBezTo>
                  <a:cubicBezTo>
                    <a:pt x="21409" y="27308"/>
                    <a:pt x="21297" y="27036"/>
                    <a:pt x="21372" y="26689"/>
                  </a:cubicBezTo>
                  <a:cubicBezTo>
                    <a:pt x="21372" y="26530"/>
                    <a:pt x="21456" y="26370"/>
                    <a:pt x="21531" y="26183"/>
                  </a:cubicBezTo>
                  <a:cubicBezTo>
                    <a:pt x="21691" y="25789"/>
                    <a:pt x="21841" y="25358"/>
                    <a:pt x="21925" y="24926"/>
                  </a:cubicBezTo>
                  <a:cubicBezTo>
                    <a:pt x="22038" y="24345"/>
                    <a:pt x="22038" y="23754"/>
                    <a:pt x="21803" y="23210"/>
                  </a:cubicBezTo>
                  <a:cubicBezTo>
                    <a:pt x="21728" y="23051"/>
                    <a:pt x="21691" y="22854"/>
                    <a:pt x="21644" y="22666"/>
                  </a:cubicBezTo>
                  <a:cubicBezTo>
                    <a:pt x="21569" y="22150"/>
                    <a:pt x="21409" y="21644"/>
                    <a:pt x="21259" y="21175"/>
                  </a:cubicBezTo>
                  <a:cubicBezTo>
                    <a:pt x="21100" y="20791"/>
                    <a:pt x="21025" y="20359"/>
                    <a:pt x="20866" y="19966"/>
                  </a:cubicBezTo>
                  <a:cubicBezTo>
                    <a:pt x="20799" y="19826"/>
                    <a:pt x="20742" y="19756"/>
                    <a:pt x="20657" y="19756"/>
                  </a:cubicBezTo>
                  <a:cubicBezTo>
                    <a:pt x="20599" y="19756"/>
                    <a:pt x="20529" y="19788"/>
                    <a:pt x="20434" y="19853"/>
                  </a:cubicBezTo>
                  <a:cubicBezTo>
                    <a:pt x="19928" y="20162"/>
                    <a:pt x="19421" y="20509"/>
                    <a:pt x="18915" y="20866"/>
                  </a:cubicBezTo>
                  <a:cubicBezTo>
                    <a:pt x="18559" y="21100"/>
                    <a:pt x="18174" y="21297"/>
                    <a:pt x="17780" y="21447"/>
                  </a:cubicBezTo>
                  <a:cubicBezTo>
                    <a:pt x="16955" y="21803"/>
                    <a:pt x="16102" y="21879"/>
                    <a:pt x="15202" y="21879"/>
                  </a:cubicBezTo>
                  <a:cubicBezTo>
                    <a:pt x="14423" y="21879"/>
                    <a:pt x="13673" y="21682"/>
                    <a:pt x="13054" y="21260"/>
                  </a:cubicBezTo>
                  <a:cubicBezTo>
                    <a:pt x="11994" y="20509"/>
                    <a:pt x="11216" y="19534"/>
                    <a:pt x="10822" y="18287"/>
                  </a:cubicBezTo>
                  <a:cubicBezTo>
                    <a:pt x="10316" y="16880"/>
                    <a:pt x="9922" y="15436"/>
                    <a:pt x="9416" y="14030"/>
                  </a:cubicBezTo>
                  <a:cubicBezTo>
                    <a:pt x="9341" y="13833"/>
                    <a:pt x="9303" y="13598"/>
                    <a:pt x="9181" y="13401"/>
                  </a:cubicBezTo>
                  <a:cubicBezTo>
                    <a:pt x="9119" y="13307"/>
                    <a:pt x="9023" y="13233"/>
                    <a:pt x="8906" y="13233"/>
                  </a:cubicBezTo>
                  <a:cubicBezTo>
                    <a:pt x="8883" y="13233"/>
                    <a:pt x="8859" y="13236"/>
                    <a:pt x="8834" y="13242"/>
                  </a:cubicBezTo>
                  <a:cubicBezTo>
                    <a:pt x="8798" y="13256"/>
                    <a:pt x="8762" y="13262"/>
                    <a:pt x="8727" y="13262"/>
                  </a:cubicBezTo>
                  <a:cubicBezTo>
                    <a:pt x="8644" y="13262"/>
                    <a:pt x="8563" y="13231"/>
                    <a:pt x="8478" y="13204"/>
                  </a:cubicBezTo>
                  <a:cubicBezTo>
                    <a:pt x="7859" y="13054"/>
                    <a:pt x="7268" y="12857"/>
                    <a:pt x="6640" y="12660"/>
                  </a:cubicBezTo>
                  <a:cubicBezTo>
                    <a:pt x="6452" y="12585"/>
                    <a:pt x="6330" y="12426"/>
                    <a:pt x="6293" y="12192"/>
                  </a:cubicBezTo>
                  <a:cubicBezTo>
                    <a:pt x="6255" y="11995"/>
                    <a:pt x="6255" y="11835"/>
                    <a:pt x="6293" y="11648"/>
                  </a:cubicBezTo>
                  <a:cubicBezTo>
                    <a:pt x="6330" y="11291"/>
                    <a:pt x="6368" y="10898"/>
                    <a:pt x="6406" y="10551"/>
                  </a:cubicBezTo>
                  <a:cubicBezTo>
                    <a:pt x="6406" y="10354"/>
                    <a:pt x="6406" y="10119"/>
                    <a:pt x="6293" y="9960"/>
                  </a:cubicBezTo>
                  <a:cubicBezTo>
                    <a:pt x="6171" y="9725"/>
                    <a:pt x="6096" y="9538"/>
                    <a:pt x="6096" y="9256"/>
                  </a:cubicBezTo>
                  <a:cubicBezTo>
                    <a:pt x="6059" y="9022"/>
                    <a:pt x="6021" y="8750"/>
                    <a:pt x="5984" y="8478"/>
                  </a:cubicBezTo>
                  <a:cubicBezTo>
                    <a:pt x="5899" y="8084"/>
                    <a:pt x="5899" y="7700"/>
                    <a:pt x="6021" y="7306"/>
                  </a:cubicBezTo>
                  <a:cubicBezTo>
                    <a:pt x="6134" y="7034"/>
                    <a:pt x="6059" y="6959"/>
                    <a:pt x="5787" y="6875"/>
                  </a:cubicBezTo>
                  <a:cubicBezTo>
                    <a:pt x="5393" y="6762"/>
                    <a:pt x="4961" y="6678"/>
                    <a:pt x="4577" y="6603"/>
                  </a:cubicBezTo>
                  <a:cubicBezTo>
                    <a:pt x="3677" y="6490"/>
                    <a:pt x="2814" y="6293"/>
                    <a:pt x="1914" y="6059"/>
                  </a:cubicBezTo>
                  <a:cubicBezTo>
                    <a:pt x="1679" y="6021"/>
                    <a:pt x="1482" y="5899"/>
                    <a:pt x="1407" y="5627"/>
                  </a:cubicBezTo>
                  <a:cubicBezTo>
                    <a:pt x="1370" y="5468"/>
                    <a:pt x="1248" y="5393"/>
                    <a:pt x="1098" y="5393"/>
                  </a:cubicBezTo>
                  <a:cubicBezTo>
                    <a:pt x="826" y="5393"/>
                    <a:pt x="629" y="5318"/>
                    <a:pt x="395" y="5234"/>
                  </a:cubicBezTo>
                  <a:cubicBezTo>
                    <a:pt x="235" y="5159"/>
                    <a:pt x="160" y="5037"/>
                    <a:pt x="123" y="4849"/>
                  </a:cubicBezTo>
                  <a:cubicBezTo>
                    <a:pt x="38" y="4099"/>
                    <a:pt x="76" y="3358"/>
                    <a:pt x="160" y="2580"/>
                  </a:cubicBezTo>
                  <a:cubicBezTo>
                    <a:pt x="198" y="1801"/>
                    <a:pt x="395" y="1051"/>
                    <a:pt x="507" y="273"/>
                  </a:cubicBezTo>
                  <a:cubicBezTo>
                    <a:pt x="507" y="198"/>
                    <a:pt x="545" y="76"/>
                    <a:pt x="470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226937" y="1951234"/>
              <a:ext cx="2558022" cy="1959080"/>
            </a:xfrm>
            <a:custGeom>
              <a:avLst/>
              <a:gdLst/>
              <a:ahLst/>
              <a:cxnLst/>
              <a:rect l="l" t="t" r="r" b="b"/>
              <a:pathLst>
                <a:path w="43371" h="33216" extrusionOk="0">
                  <a:moveTo>
                    <a:pt x="22086" y="1122"/>
                  </a:moveTo>
                  <a:cubicBezTo>
                    <a:pt x="22654" y="1122"/>
                    <a:pt x="23223" y="1173"/>
                    <a:pt x="23791" y="1295"/>
                  </a:cubicBezTo>
                  <a:cubicBezTo>
                    <a:pt x="24147" y="1408"/>
                    <a:pt x="24532" y="1529"/>
                    <a:pt x="24888" y="1726"/>
                  </a:cubicBezTo>
                  <a:cubicBezTo>
                    <a:pt x="25047" y="1764"/>
                    <a:pt x="25160" y="1839"/>
                    <a:pt x="25319" y="1839"/>
                  </a:cubicBezTo>
                  <a:cubicBezTo>
                    <a:pt x="25666" y="1914"/>
                    <a:pt x="25938" y="2036"/>
                    <a:pt x="26219" y="2233"/>
                  </a:cubicBezTo>
                  <a:cubicBezTo>
                    <a:pt x="26998" y="2777"/>
                    <a:pt x="27504" y="3480"/>
                    <a:pt x="27936" y="4305"/>
                  </a:cubicBezTo>
                  <a:cubicBezTo>
                    <a:pt x="28367" y="5196"/>
                    <a:pt x="28601" y="6134"/>
                    <a:pt x="28836" y="7118"/>
                  </a:cubicBezTo>
                  <a:cubicBezTo>
                    <a:pt x="28911" y="7390"/>
                    <a:pt x="28911" y="7700"/>
                    <a:pt x="28948" y="8009"/>
                  </a:cubicBezTo>
                  <a:cubicBezTo>
                    <a:pt x="28948" y="8291"/>
                    <a:pt x="28948" y="8525"/>
                    <a:pt x="28873" y="8797"/>
                  </a:cubicBezTo>
                  <a:lnTo>
                    <a:pt x="28873" y="8834"/>
                  </a:lnTo>
                  <a:cubicBezTo>
                    <a:pt x="28873" y="9303"/>
                    <a:pt x="28873" y="9303"/>
                    <a:pt x="29305" y="9416"/>
                  </a:cubicBezTo>
                  <a:cubicBezTo>
                    <a:pt x="29886" y="9538"/>
                    <a:pt x="30514" y="9613"/>
                    <a:pt x="31096" y="9772"/>
                  </a:cubicBezTo>
                  <a:cubicBezTo>
                    <a:pt x="31143" y="9772"/>
                    <a:pt x="31218" y="9810"/>
                    <a:pt x="31293" y="9810"/>
                  </a:cubicBezTo>
                  <a:cubicBezTo>
                    <a:pt x="31452" y="9847"/>
                    <a:pt x="31565" y="9969"/>
                    <a:pt x="31565" y="10119"/>
                  </a:cubicBezTo>
                  <a:cubicBezTo>
                    <a:pt x="31612" y="10241"/>
                    <a:pt x="31649" y="10279"/>
                    <a:pt x="31762" y="10316"/>
                  </a:cubicBezTo>
                  <a:cubicBezTo>
                    <a:pt x="32118" y="10354"/>
                    <a:pt x="32502" y="10438"/>
                    <a:pt x="32859" y="10551"/>
                  </a:cubicBezTo>
                  <a:cubicBezTo>
                    <a:pt x="32971" y="10588"/>
                    <a:pt x="33131" y="10588"/>
                    <a:pt x="33290" y="10588"/>
                  </a:cubicBezTo>
                  <a:cubicBezTo>
                    <a:pt x="33332" y="10580"/>
                    <a:pt x="33374" y="10575"/>
                    <a:pt x="33413" y="10575"/>
                  </a:cubicBezTo>
                  <a:cubicBezTo>
                    <a:pt x="33561" y="10575"/>
                    <a:pt x="33685" y="10638"/>
                    <a:pt x="33721" y="10823"/>
                  </a:cubicBezTo>
                  <a:cubicBezTo>
                    <a:pt x="33759" y="10907"/>
                    <a:pt x="33796" y="10907"/>
                    <a:pt x="33834" y="10907"/>
                  </a:cubicBezTo>
                  <a:cubicBezTo>
                    <a:pt x="34106" y="10823"/>
                    <a:pt x="34303" y="10747"/>
                    <a:pt x="34537" y="10588"/>
                  </a:cubicBezTo>
                  <a:cubicBezTo>
                    <a:pt x="34894" y="10401"/>
                    <a:pt x="35203" y="10241"/>
                    <a:pt x="35597" y="10082"/>
                  </a:cubicBezTo>
                  <a:cubicBezTo>
                    <a:pt x="35881" y="9959"/>
                    <a:pt x="36154" y="9901"/>
                    <a:pt x="36428" y="9901"/>
                  </a:cubicBezTo>
                  <a:cubicBezTo>
                    <a:pt x="36680" y="9901"/>
                    <a:pt x="36931" y="9950"/>
                    <a:pt x="37191" y="10044"/>
                  </a:cubicBezTo>
                  <a:cubicBezTo>
                    <a:pt x="37819" y="10204"/>
                    <a:pt x="38326" y="10551"/>
                    <a:pt x="38757" y="11019"/>
                  </a:cubicBezTo>
                  <a:cubicBezTo>
                    <a:pt x="39264" y="11610"/>
                    <a:pt x="39854" y="12117"/>
                    <a:pt x="40473" y="12585"/>
                  </a:cubicBezTo>
                  <a:cubicBezTo>
                    <a:pt x="40558" y="12623"/>
                    <a:pt x="40633" y="12698"/>
                    <a:pt x="40670" y="12782"/>
                  </a:cubicBezTo>
                  <a:cubicBezTo>
                    <a:pt x="40830" y="12895"/>
                    <a:pt x="40830" y="13017"/>
                    <a:pt x="40670" y="13129"/>
                  </a:cubicBezTo>
                  <a:cubicBezTo>
                    <a:pt x="40558" y="13214"/>
                    <a:pt x="40473" y="13251"/>
                    <a:pt x="40361" y="13326"/>
                  </a:cubicBezTo>
                  <a:cubicBezTo>
                    <a:pt x="40755" y="13758"/>
                    <a:pt x="41102" y="14227"/>
                    <a:pt x="41533" y="14620"/>
                  </a:cubicBezTo>
                  <a:cubicBezTo>
                    <a:pt x="41692" y="14770"/>
                    <a:pt x="41927" y="14892"/>
                    <a:pt x="42114" y="15005"/>
                  </a:cubicBezTo>
                  <a:cubicBezTo>
                    <a:pt x="42236" y="15042"/>
                    <a:pt x="42349" y="15089"/>
                    <a:pt x="42471" y="15164"/>
                  </a:cubicBezTo>
                  <a:cubicBezTo>
                    <a:pt x="42743" y="15361"/>
                    <a:pt x="42818" y="15708"/>
                    <a:pt x="42583" y="15980"/>
                  </a:cubicBezTo>
                  <a:cubicBezTo>
                    <a:pt x="42471" y="16177"/>
                    <a:pt x="42311" y="16261"/>
                    <a:pt x="42114" y="16374"/>
                  </a:cubicBezTo>
                  <a:cubicBezTo>
                    <a:pt x="41730" y="16533"/>
                    <a:pt x="41298" y="16571"/>
                    <a:pt x="40867" y="16646"/>
                  </a:cubicBezTo>
                  <a:cubicBezTo>
                    <a:pt x="40126" y="16730"/>
                    <a:pt x="39385" y="16730"/>
                    <a:pt x="38598" y="16768"/>
                  </a:cubicBezTo>
                  <a:cubicBezTo>
                    <a:pt x="38523" y="16768"/>
                    <a:pt x="38485" y="16768"/>
                    <a:pt x="38363" y="16805"/>
                  </a:cubicBezTo>
                  <a:cubicBezTo>
                    <a:pt x="38410" y="16918"/>
                    <a:pt x="38485" y="17040"/>
                    <a:pt x="38560" y="17115"/>
                  </a:cubicBezTo>
                  <a:cubicBezTo>
                    <a:pt x="38645" y="17237"/>
                    <a:pt x="38757" y="17349"/>
                    <a:pt x="38832" y="17434"/>
                  </a:cubicBezTo>
                  <a:cubicBezTo>
                    <a:pt x="38954" y="17584"/>
                    <a:pt x="38954" y="17621"/>
                    <a:pt x="38832" y="17743"/>
                  </a:cubicBezTo>
                  <a:cubicBezTo>
                    <a:pt x="38645" y="17977"/>
                    <a:pt x="38410" y="18137"/>
                    <a:pt x="38176" y="18249"/>
                  </a:cubicBezTo>
                  <a:cubicBezTo>
                    <a:pt x="37788" y="18426"/>
                    <a:pt x="37405" y="18512"/>
                    <a:pt x="37024" y="18512"/>
                  </a:cubicBezTo>
                  <a:cubicBezTo>
                    <a:pt x="36898" y="18512"/>
                    <a:pt x="36773" y="18502"/>
                    <a:pt x="36647" y="18484"/>
                  </a:cubicBezTo>
                  <a:cubicBezTo>
                    <a:pt x="35634" y="18446"/>
                    <a:pt x="34772" y="18053"/>
                    <a:pt x="33956" y="17434"/>
                  </a:cubicBezTo>
                  <a:cubicBezTo>
                    <a:pt x="33721" y="17237"/>
                    <a:pt x="33487" y="17040"/>
                    <a:pt x="33253" y="16843"/>
                  </a:cubicBezTo>
                  <a:cubicBezTo>
                    <a:pt x="33174" y="16770"/>
                    <a:pt x="33016" y="16725"/>
                    <a:pt x="32882" y="16725"/>
                  </a:cubicBezTo>
                  <a:cubicBezTo>
                    <a:pt x="32809" y="16725"/>
                    <a:pt x="32742" y="16738"/>
                    <a:pt x="32699" y="16768"/>
                  </a:cubicBezTo>
                  <a:cubicBezTo>
                    <a:pt x="32662" y="16768"/>
                    <a:pt x="32624" y="16843"/>
                    <a:pt x="32624" y="16880"/>
                  </a:cubicBezTo>
                  <a:cubicBezTo>
                    <a:pt x="32549" y="17040"/>
                    <a:pt x="32427" y="17077"/>
                    <a:pt x="32268" y="17077"/>
                  </a:cubicBezTo>
                  <a:cubicBezTo>
                    <a:pt x="31959" y="17002"/>
                    <a:pt x="31687" y="16965"/>
                    <a:pt x="31377" y="16880"/>
                  </a:cubicBezTo>
                  <a:cubicBezTo>
                    <a:pt x="31317" y="16854"/>
                    <a:pt x="31262" y="16827"/>
                    <a:pt x="31192" y="16827"/>
                  </a:cubicBezTo>
                  <a:cubicBezTo>
                    <a:pt x="31163" y="16827"/>
                    <a:pt x="31131" y="16832"/>
                    <a:pt x="31096" y="16843"/>
                  </a:cubicBezTo>
                  <a:cubicBezTo>
                    <a:pt x="31180" y="17115"/>
                    <a:pt x="31255" y="17434"/>
                    <a:pt x="31293" y="17706"/>
                  </a:cubicBezTo>
                  <a:cubicBezTo>
                    <a:pt x="31330" y="18015"/>
                    <a:pt x="31377" y="18287"/>
                    <a:pt x="31377" y="18559"/>
                  </a:cubicBezTo>
                  <a:cubicBezTo>
                    <a:pt x="31377" y="19075"/>
                    <a:pt x="31452" y="19619"/>
                    <a:pt x="31565" y="20125"/>
                  </a:cubicBezTo>
                  <a:cubicBezTo>
                    <a:pt x="31612" y="20247"/>
                    <a:pt x="31649" y="20359"/>
                    <a:pt x="31687" y="20481"/>
                  </a:cubicBezTo>
                  <a:cubicBezTo>
                    <a:pt x="31799" y="21025"/>
                    <a:pt x="31724" y="21532"/>
                    <a:pt x="31490" y="22038"/>
                  </a:cubicBezTo>
                  <a:cubicBezTo>
                    <a:pt x="31452" y="22160"/>
                    <a:pt x="31452" y="22235"/>
                    <a:pt x="31490" y="22357"/>
                  </a:cubicBezTo>
                  <a:cubicBezTo>
                    <a:pt x="31565" y="22544"/>
                    <a:pt x="31649" y="22741"/>
                    <a:pt x="31724" y="22938"/>
                  </a:cubicBezTo>
                  <a:cubicBezTo>
                    <a:pt x="32155" y="23998"/>
                    <a:pt x="32390" y="25086"/>
                    <a:pt x="32737" y="26145"/>
                  </a:cubicBezTo>
                  <a:cubicBezTo>
                    <a:pt x="32784" y="26295"/>
                    <a:pt x="32784" y="26455"/>
                    <a:pt x="32821" y="26614"/>
                  </a:cubicBezTo>
                  <a:cubicBezTo>
                    <a:pt x="32821" y="26727"/>
                    <a:pt x="32859" y="26849"/>
                    <a:pt x="32934" y="26961"/>
                  </a:cubicBezTo>
                  <a:cubicBezTo>
                    <a:pt x="32934" y="26999"/>
                    <a:pt x="32971" y="26999"/>
                    <a:pt x="32934" y="27045"/>
                  </a:cubicBezTo>
                  <a:cubicBezTo>
                    <a:pt x="32896" y="27158"/>
                    <a:pt x="32971" y="27280"/>
                    <a:pt x="33018" y="27355"/>
                  </a:cubicBezTo>
                  <a:cubicBezTo>
                    <a:pt x="33290" y="28096"/>
                    <a:pt x="33440" y="28837"/>
                    <a:pt x="33600" y="29577"/>
                  </a:cubicBezTo>
                  <a:cubicBezTo>
                    <a:pt x="33675" y="30046"/>
                    <a:pt x="33721" y="30562"/>
                    <a:pt x="33834" y="31031"/>
                  </a:cubicBezTo>
                  <a:cubicBezTo>
                    <a:pt x="33872" y="31181"/>
                    <a:pt x="33872" y="31415"/>
                    <a:pt x="33872" y="31612"/>
                  </a:cubicBezTo>
                  <a:cubicBezTo>
                    <a:pt x="33909" y="31772"/>
                    <a:pt x="33834" y="31884"/>
                    <a:pt x="33637" y="31884"/>
                  </a:cubicBezTo>
                  <a:cubicBezTo>
                    <a:pt x="33253" y="31969"/>
                    <a:pt x="32859" y="32006"/>
                    <a:pt x="32465" y="32044"/>
                  </a:cubicBezTo>
                  <a:cubicBezTo>
                    <a:pt x="31649" y="32156"/>
                    <a:pt x="30786" y="32241"/>
                    <a:pt x="29924" y="32353"/>
                  </a:cubicBezTo>
                  <a:cubicBezTo>
                    <a:pt x="29145" y="32437"/>
                    <a:pt x="28367" y="32475"/>
                    <a:pt x="27579" y="32513"/>
                  </a:cubicBezTo>
                  <a:cubicBezTo>
                    <a:pt x="27265" y="32536"/>
                    <a:pt x="26951" y="32545"/>
                    <a:pt x="26637" y="32545"/>
                  </a:cubicBezTo>
                  <a:cubicBezTo>
                    <a:pt x="25937" y="32545"/>
                    <a:pt x="25237" y="32501"/>
                    <a:pt x="24532" y="32475"/>
                  </a:cubicBezTo>
                  <a:cubicBezTo>
                    <a:pt x="23950" y="32391"/>
                    <a:pt x="23359" y="32353"/>
                    <a:pt x="22778" y="32278"/>
                  </a:cubicBezTo>
                  <a:cubicBezTo>
                    <a:pt x="22619" y="32241"/>
                    <a:pt x="22469" y="32241"/>
                    <a:pt x="22309" y="32156"/>
                  </a:cubicBezTo>
                  <a:cubicBezTo>
                    <a:pt x="22112" y="32081"/>
                    <a:pt x="22112" y="32006"/>
                    <a:pt x="22150" y="31847"/>
                  </a:cubicBezTo>
                  <a:cubicBezTo>
                    <a:pt x="22187" y="31734"/>
                    <a:pt x="22234" y="31650"/>
                    <a:pt x="22272" y="31537"/>
                  </a:cubicBezTo>
                  <a:cubicBezTo>
                    <a:pt x="22506" y="30834"/>
                    <a:pt x="22581" y="30131"/>
                    <a:pt x="22581" y="29427"/>
                  </a:cubicBezTo>
                  <a:cubicBezTo>
                    <a:pt x="22581" y="29193"/>
                    <a:pt x="22544" y="28958"/>
                    <a:pt x="22469" y="28762"/>
                  </a:cubicBezTo>
                  <a:cubicBezTo>
                    <a:pt x="22347" y="28293"/>
                    <a:pt x="22272" y="27824"/>
                    <a:pt x="22234" y="27317"/>
                  </a:cubicBezTo>
                  <a:cubicBezTo>
                    <a:pt x="22234" y="27233"/>
                    <a:pt x="22187" y="27120"/>
                    <a:pt x="22150" y="27045"/>
                  </a:cubicBezTo>
                  <a:cubicBezTo>
                    <a:pt x="22000" y="26886"/>
                    <a:pt x="21915" y="26652"/>
                    <a:pt x="21840" y="26455"/>
                  </a:cubicBezTo>
                  <a:cubicBezTo>
                    <a:pt x="21568" y="25676"/>
                    <a:pt x="21249" y="24851"/>
                    <a:pt x="21015" y="24035"/>
                  </a:cubicBezTo>
                  <a:cubicBezTo>
                    <a:pt x="20940" y="24035"/>
                    <a:pt x="20865" y="24110"/>
                    <a:pt x="20827" y="24148"/>
                  </a:cubicBezTo>
                  <a:cubicBezTo>
                    <a:pt x="20162" y="24542"/>
                    <a:pt x="19496" y="24936"/>
                    <a:pt x="18830" y="25320"/>
                  </a:cubicBezTo>
                  <a:cubicBezTo>
                    <a:pt x="18521" y="25517"/>
                    <a:pt x="18202" y="25676"/>
                    <a:pt x="17930" y="25826"/>
                  </a:cubicBezTo>
                  <a:cubicBezTo>
                    <a:pt x="17461" y="26145"/>
                    <a:pt x="16917" y="26295"/>
                    <a:pt x="16373" y="26492"/>
                  </a:cubicBezTo>
                  <a:cubicBezTo>
                    <a:pt x="15978" y="26614"/>
                    <a:pt x="15565" y="26665"/>
                    <a:pt x="15149" y="26665"/>
                  </a:cubicBezTo>
                  <a:cubicBezTo>
                    <a:pt x="15023" y="26665"/>
                    <a:pt x="14896" y="26660"/>
                    <a:pt x="14770" y="26652"/>
                  </a:cubicBezTo>
                  <a:cubicBezTo>
                    <a:pt x="14066" y="26577"/>
                    <a:pt x="13560" y="26220"/>
                    <a:pt x="13091" y="25789"/>
                  </a:cubicBezTo>
                  <a:cubicBezTo>
                    <a:pt x="12735" y="25442"/>
                    <a:pt x="12388" y="25086"/>
                    <a:pt x="12106" y="24739"/>
                  </a:cubicBezTo>
                  <a:cubicBezTo>
                    <a:pt x="11759" y="24345"/>
                    <a:pt x="11563" y="23876"/>
                    <a:pt x="11366" y="23407"/>
                  </a:cubicBezTo>
                  <a:cubicBezTo>
                    <a:pt x="11094" y="22741"/>
                    <a:pt x="10897" y="22075"/>
                    <a:pt x="10700" y="21419"/>
                  </a:cubicBezTo>
                  <a:cubicBezTo>
                    <a:pt x="10278" y="20087"/>
                    <a:pt x="9921" y="18718"/>
                    <a:pt x="9528" y="17387"/>
                  </a:cubicBezTo>
                  <a:cubicBezTo>
                    <a:pt x="9453" y="17115"/>
                    <a:pt x="9378" y="16843"/>
                    <a:pt x="9256" y="16608"/>
                  </a:cubicBezTo>
                  <a:cubicBezTo>
                    <a:pt x="9256" y="16533"/>
                    <a:pt x="9218" y="16496"/>
                    <a:pt x="9143" y="16411"/>
                  </a:cubicBezTo>
                  <a:cubicBezTo>
                    <a:pt x="9143" y="16571"/>
                    <a:pt x="9106" y="16683"/>
                    <a:pt x="9106" y="16843"/>
                  </a:cubicBezTo>
                  <a:cubicBezTo>
                    <a:pt x="9059" y="17115"/>
                    <a:pt x="8984" y="17387"/>
                    <a:pt x="8871" y="17668"/>
                  </a:cubicBezTo>
                  <a:cubicBezTo>
                    <a:pt x="8749" y="17940"/>
                    <a:pt x="8637" y="18015"/>
                    <a:pt x="8318" y="18015"/>
                  </a:cubicBezTo>
                  <a:cubicBezTo>
                    <a:pt x="7849" y="17977"/>
                    <a:pt x="7380" y="17818"/>
                    <a:pt x="6949" y="17621"/>
                  </a:cubicBezTo>
                  <a:cubicBezTo>
                    <a:pt x="6677" y="17546"/>
                    <a:pt x="6602" y="17387"/>
                    <a:pt x="6639" y="17115"/>
                  </a:cubicBezTo>
                  <a:cubicBezTo>
                    <a:pt x="6677" y="17002"/>
                    <a:pt x="6677" y="16843"/>
                    <a:pt x="6714" y="16730"/>
                  </a:cubicBezTo>
                  <a:cubicBezTo>
                    <a:pt x="6836" y="16299"/>
                    <a:pt x="6874" y="15905"/>
                    <a:pt x="6911" y="15474"/>
                  </a:cubicBezTo>
                  <a:cubicBezTo>
                    <a:pt x="6911" y="15361"/>
                    <a:pt x="6874" y="15277"/>
                    <a:pt x="6761" y="15202"/>
                  </a:cubicBezTo>
                  <a:cubicBezTo>
                    <a:pt x="6564" y="15089"/>
                    <a:pt x="6480" y="14892"/>
                    <a:pt x="6480" y="14658"/>
                  </a:cubicBezTo>
                  <a:cubicBezTo>
                    <a:pt x="6480" y="14536"/>
                    <a:pt x="6442" y="14423"/>
                    <a:pt x="6405" y="14302"/>
                  </a:cubicBezTo>
                  <a:cubicBezTo>
                    <a:pt x="6330" y="14151"/>
                    <a:pt x="6330" y="13992"/>
                    <a:pt x="6367" y="13833"/>
                  </a:cubicBezTo>
                  <a:cubicBezTo>
                    <a:pt x="6527" y="13326"/>
                    <a:pt x="6564" y="12820"/>
                    <a:pt x="6639" y="12314"/>
                  </a:cubicBezTo>
                  <a:cubicBezTo>
                    <a:pt x="6677" y="12192"/>
                    <a:pt x="6677" y="12042"/>
                    <a:pt x="6761" y="11920"/>
                  </a:cubicBezTo>
                  <a:cubicBezTo>
                    <a:pt x="6442" y="11845"/>
                    <a:pt x="6133" y="11760"/>
                    <a:pt x="5777" y="11685"/>
                  </a:cubicBezTo>
                  <a:cubicBezTo>
                    <a:pt x="5158" y="11526"/>
                    <a:pt x="4529" y="11413"/>
                    <a:pt x="3864" y="11338"/>
                  </a:cubicBezTo>
                  <a:cubicBezTo>
                    <a:pt x="3357" y="11216"/>
                    <a:pt x="2813" y="11104"/>
                    <a:pt x="2260" y="11019"/>
                  </a:cubicBezTo>
                  <a:cubicBezTo>
                    <a:pt x="2148" y="10982"/>
                    <a:pt x="2073" y="10944"/>
                    <a:pt x="1951" y="10907"/>
                  </a:cubicBezTo>
                  <a:cubicBezTo>
                    <a:pt x="1716" y="10785"/>
                    <a:pt x="1557" y="10635"/>
                    <a:pt x="1604" y="10354"/>
                  </a:cubicBezTo>
                  <a:cubicBezTo>
                    <a:pt x="1604" y="10241"/>
                    <a:pt x="1557" y="10204"/>
                    <a:pt x="1444" y="10204"/>
                  </a:cubicBezTo>
                  <a:cubicBezTo>
                    <a:pt x="1247" y="10204"/>
                    <a:pt x="1050" y="10204"/>
                    <a:pt x="853" y="10119"/>
                  </a:cubicBezTo>
                  <a:cubicBezTo>
                    <a:pt x="544" y="10082"/>
                    <a:pt x="385" y="9932"/>
                    <a:pt x="385" y="9613"/>
                  </a:cubicBezTo>
                  <a:cubicBezTo>
                    <a:pt x="431" y="8834"/>
                    <a:pt x="469" y="8094"/>
                    <a:pt x="582" y="7353"/>
                  </a:cubicBezTo>
                  <a:cubicBezTo>
                    <a:pt x="666" y="6922"/>
                    <a:pt x="741" y="6490"/>
                    <a:pt x="816" y="6096"/>
                  </a:cubicBezTo>
                  <a:cubicBezTo>
                    <a:pt x="816" y="5946"/>
                    <a:pt x="853" y="5824"/>
                    <a:pt x="938" y="5712"/>
                  </a:cubicBezTo>
                  <a:cubicBezTo>
                    <a:pt x="1033" y="5475"/>
                    <a:pt x="1161" y="5384"/>
                    <a:pt x="1362" y="5384"/>
                  </a:cubicBezTo>
                  <a:cubicBezTo>
                    <a:pt x="1399" y="5384"/>
                    <a:pt x="1439" y="5387"/>
                    <a:pt x="1482" y="5393"/>
                  </a:cubicBezTo>
                  <a:cubicBezTo>
                    <a:pt x="1641" y="5393"/>
                    <a:pt x="1791" y="5430"/>
                    <a:pt x="1951" y="5477"/>
                  </a:cubicBezTo>
                  <a:cubicBezTo>
                    <a:pt x="1981" y="5487"/>
                    <a:pt x="2006" y="5491"/>
                    <a:pt x="2026" y="5491"/>
                  </a:cubicBezTo>
                  <a:cubicBezTo>
                    <a:pt x="2089" y="5491"/>
                    <a:pt x="2110" y="5447"/>
                    <a:pt x="2110" y="5355"/>
                  </a:cubicBezTo>
                  <a:cubicBezTo>
                    <a:pt x="2110" y="5318"/>
                    <a:pt x="2148" y="5318"/>
                    <a:pt x="2148" y="5280"/>
                  </a:cubicBezTo>
                  <a:cubicBezTo>
                    <a:pt x="2212" y="5048"/>
                    <a:pt x="2392" y="4871"/>
                    <a:pt x="2666" y="4871"/>
                  </a:cubicBezTo>
                  <a:cubicBezTo>
                    <a:pt x="2712" y="4871"/>
                    <a:pt x="2761" y="4876"/>
                    <a:pt x="2813" y="4887"/>
                  </a:cubicBezTo>
                  <a:lnTo>
                    <a:pt x="2888" y="4887"/>
                  </a:lnTo>
                  <a:cubicBezTo>
                    <a:pt x="2963" y="4887"/>
                    <a:pt x="3048" y="4887"/>
                    <a:pt x="3048" y="4774"/>
                  </a:cubicBezTo>
                  <a:cubicBezTo>
                    <a:pt x="3048" y="4455"/>
                    <a:pt x="3123" y="4183"/>
                    <a:pt x="3160" y="3874"/>
                  </a:cubicBezTo>
                  <a:cubicBezTo>
                    <a:pt x="3198" y="3639"/>
                    <a:pt x="3282" y="3555"/>
                    <a:pt x="3517" y="3555"/>
                  </a:cubicBezTo>
                  <a:lnTo>
                    <a:pt x="3667" y="3555"/>
                  </a:lnTo>
                  <a:cubicBezTo>
                    <a:pt x="3864" y="3602"/>
                    <a:pt x="3948" y="3677"/>
                    <a:pt x="3864" y="3911"/>
                  </a:cubicBezTo>
                  <a:cubicBezTo>
                    <a:pt x="3789" y="4183"/>
                    <a:pt x="3751" y="4455"/>
                    <a:pt x="3751" y="4774"/>
                  </a:cubicBezTo>
                  <a:cubicBezTo>
                    <a:pt x="3714" y="4962"/>
                    <a:pt x="3714" y="4962"/>
                    <a:pt x="3901" y="5009"/>
                  </a:cubicBezTo>
                  <a:cubicBezTo>
                    <a:pt x="4136" y="5121"/>
                    <a:pt x="4417" y="5121"/>
                    <a:pt x="4651" y="5159"/>
                  </a:cubicBezTo>
                  <a:cubicBezTo>
                    <a:pt x="4998" y="5196"/>
                    <a:pt x="5355" y="5280"/>
                    <a:pt x="5702" y="5355"/>
                  </a:cubicBezTo>
                  <a:cubicBezTo>
                    <a:pt x="6095" y="5393"/>
                    <a:pt x="6442" y="5477"/>
                    <a:pt x="6799" y="5515"/>
                  </a:cubicBezTo>
                  <a:cubicBezTo>
                    <a:pt x="6818" y="5534"/>
                    <a:pt x="6846" y="5543"/>
                    <a:pt x="6880" y="5543"/>
                  </a:cubicBezTo>
                  <a:cubicBezTo>
                    <a:pt x="6914" y="5543"/>
                    <a:pt x="6953" y="5534"/>
                    <a:pt x="6996" y="5515"/>
                  </a:cubicBezTo>
                  <a:cubicBezTo>
                    <a:pt x="6996" y="5430"/>
                    <a:pt x="6874" y="5393"/>
                    <a:pt x="6836" y="5355"/>
                  </a:cubicBezTo>
                  <a:cubicBezTo>
                    <a:pt x="6602" y="5243"/>
                    <a:pt x="6527" y="5084"/>
                    <a:pt x="6564" y="4849"/>
                  </a:cubicBezTo>
                  <a:cubicBezTo>
                    <a:pt x="6564" y="4690"/>
                    <a:pt x="6677" y="4615"/>
                    <a:pt x="6836" y="4615"/>
                  </a:cubicBezTo>
                  <a:cubicBezTo>
                    <a:pt x="6874" y="4615"/>
                    <a:pt x="6949" y="4652"/>
                    <a:pt x="6996" y="4652"/>
                  </a:cubicBezTo>
                  <a:cubicBezTo>
                    <a:pt x="7737" y="4849"/>
                    <a:pt x="8477" y="5084"/>
                    <a:pt x="9218" y="5196"/>
                  </a:cubicBezTo>
                  <a:cubicBezTo>
                    <a:pt x="9809" y="5280"/>
                    <a:pt x="10353" y="5477"/>
                    <a:pt x="10897" y="5590"/>
                  </a:cubicBezTo>
                  <a:cubicBezTo>
                    <a:pt x="11216" y="5665"/>
                    <a:pt x="11328" y="5824"/>
                    <a:pt x="11328" y="6096"/>
                  </a:cubicBezTo>
                  <a:cubicBezTo>
                    <a:pt x="11328" y="6293"/>
                    <a:pt x="11253" y="6368"/>
                    <a:pt x="11094" y="6415"/>
                  </a:cubicBezTo>
                  <a:lnTo>
                    <a:pt x="10822" y="6415"/>
                  </a:lnTo>
                  <a:cubicBezTo>
                    <a:pt x="10934" y="6490"/>
                    <a:pt x="11056" y="6528"/>
                    <a:pt x="11056" y="6650"/>
                  </a:cubicBezTo>
                  <a:cubicBezTo>
                    <a:pt x="11094" y="6725"/>
                    <a:pt x="11131" y="6762"/>
                    <a:pt x="11216" y="6762"/>
                  </a:cubicBezTo>
                  <a:cubicBezTo>
                    <a:pt x="11328" y="6762"/>
                    <a:pt x="11450" y="6800"/>
                    <a:pt x="11563" y="6800"/>
                  </a:cubicBezTo>
                  <a:cubicBezTo>
                    <a:pt x="11638" y="6800"/>
                    <a:pt x="11684" y="6762"/>
                    <a:pt x="11722" y="6725"/>
                  </a:cubicBezTo>
                  <a:cubicBezTo>
                    <a:pt x="11768" y="6649"/>
                    <a:pt x="11832" y="6621"/>
                    <a:pt x="11910" y="6621"/>
                  </a:cubicBezTo>
                  <a:cubicBezTo>
                    <a:pt x="11958" y="6621"/>
                    <a:pt x="12011" y="6632"/>
                    <a:pt x="12069" y="6650"/>
                  </a:cubicBezTo>
                  <a:cubicBezTo>
                    <a:pt x="13166" y="6959"/>
                    <a:pt x="14301" y="7072"/>
                    <a:pt x="15389" y="7306"/>
                  </a:cubicBezTo>
                  <a:cubicBezTo>
                    <a:pt x="15670" y="7390"/>
                    <a:pt x="15942" y="7428"/>
                    <a:pt x="16214" y="7465"/>
                  </a:cubicBezTo>
                  <a:cubicBezTo>
                    <a:pt x="16245" y="7481"/>
                    <a:pt x="16269" y="7490"/>
                    <a:pt x="16291" y="7490"/>
                  </a:cubicBezTo>
                  <a:cubicBezTo>
                    <a:pt x="16321" y="7490"/>
                    <a:pt x="16346" y="7472"/>
                    <a:pt x="16373" y="7428"/>
                  </a:cubicBezTo>
                  <a:cubicBezTo>
                    <a:pt x="16523" y="6997"/>
                    <a:pt x="16720" y="6565"/>
                    <a:pt x="16795" y="6096"/>
                  </a:cubicBezTo>
                  <a:cubicBezTo>
                    <a:pt x="16880" y="5712"/>
                    <a:pt x="17030" y="5355"/>
                    <a:pt x="17227" y="5009"/>
                  </a:cubicBezTo>
                  <a:cubicBezTo>
                    <a:pt x="17264" y="4887"/>
                    <a:pt x="17348" y="4727"/>
                    <a:pt x="17423" y="4652"/>
                  </a:cubicBezTo>
                  <a:cubicBezTo>
                    <a:pt x="17386" y="4577"/>
                    <a:pt x="17348" y="4577"/>
                    <a:pt x="17311" y="4540"/>
                  </a:cubicBezTo>
                  <a:cubicBezTo>
                    <a:pt x="16880" y="4258"/>
                    <a:pt x="16683" y="3836"/>
                    <a:pt x="16720" y="3321"/>
                  </a:cubicBezTo>
                  <a:cubicBezTo>
                    <a:pt x="16720" y="3101"/>
                    <a:pt x="16782" y="2999"/>
                    <a:pt x="16928" y="2999"/>
                  </a:cubicBezTo>
                  <a:cubicBezTo>
                    <a:pt x="16988" y="2999"/>
                    <a:pt x="17062" y="3016"/>
                    <a:pt x="17151" y="3049"/>
                  </a:cubicBezTo>
                  <a:cubicBezTo>
                    <a:pt x="17189" y="2974"/>
                    <a:pt x="17227" y="2852"/>
                    <a:pt x="17227" y="2777"/>
                  </a:cubicBezTo>
                  <a:cubicBezTo>
                    <a:pt x="17300" y="2678"/>
                    <a:pt x="17367" y="2573"/>
                    <a:pt x="17489" y="2573"/>
                  </a:cubicBezTo>
                  <a:cubicBezTo>
                    <a:pt x="17506" y="2573"/>
                    <a:pt x="17525" y="2575"/>
                    <a:pt x="17545" y="2580"/>
                  </a:cubicBezTo>
                  <a:cubicBezTo>
                    <a:pt x="17570" y="2585"/>
                    <a:pt x="17595" y="2587"/>
                    <a:pt x="17619" y="2587"/>
                  </a:cubicBezTo>
                  <a:cubicBezTo>
                    <a:pt x="17775" y="2587"/>
                    <a:pt x="17914" y="2488"/>
                    <a:pt x="18052" y="2383"/>
                  </a:cubicBezTo>
                  <a:cubicBezTo>
                    <a:pt x="19064" y="1529"/>
                    <a:pt x="20274" y="1136"/>
                    <a:pt x="21568" y="1136"/>
                  </a:cubicBezTo>
                  <a:cubicBezTo>
                    <a:pt x="21741" y="1127"/>
                    <a:pt x="21914" y="1122"/>
                    <a:pt x="22086" y="1122"/>
                  </a:cubicBezTo>
                  <a:close/>
                  <a:moveTo>
                    <a:pt x="4651" y="1"/>
                  </a:moveTo>
                  <a:lnTo>
                    <a:pt x="4651" y="1"/>
                  </a:lnTo>
                  <a:cubicBezTo>
                    <a:pt x="4529" y="38"/>
                    <a:pt x="4492" y="123"/>
                    <a:pt x="4454" y="198"/>
                  </a:cubicBezTo>
                  <a:cubicBezTo>
                    <a:pt x="3986" y="826"/>
                    <a:pt x="3517" y="1445"/>
                    <a:pt x="2926" y="1998"/>
                  </a:cubicBezTo>
                  <a:cubicBezTo>
                    <a:pt x="2851" y="2073"/>
                    <a:pt x="2729" y="2233"/>
                    <a:pt x="2654" y="2345"/>
                  </a:cubicBezTo>
                  <a:cubicBezTo>
                    <a:pt x="2541" y="2542"/>
                    <a:pt x="2457" y="2739"/>
                    <a:pt x="2457" y="2974"/>
                  </a:cubicBezTo>
                  <a:cubicBezTo>
                    <a:pt x="2419" y="3321"/>
                    <a:pt x="2223" y="3639"/>
                    <a:pt x="1988" y="3911"/>
                  </a:cubicBezTo>
                  <a:cubicBezTo>
                    <a:pt x="1754" y="4146"/>
                    <a:pt x="1482" y="4343"/>
                    <a:pt x="1172" y="4493"/>
                  </a:cubicBezTo>
                  <a:cubicBezTo>
                    <a:pt x="778" y="4727"/>
                    <a:pt x="544" y="5046"/>
                    <a:pt x="469" y="5477"/>
                  </a:cubicBezTo>
                  <a:cubicBezTo>
                    <a:pt x="469" y="5590"/>
                    <a:pt x="431" y="5712"/>
                    <a:pt x="431" y="5824"/>
                  </a:cubicBezTo>
                  <a:cubicBezTo>
                    <a:pt x="272" y="6650"/>
                    <a:pt x="113" y="7465"/>
                    <a:pt x="75" y="8328"/>
                  </a:cubicBezTo>
                  <a:cubicBezTo>
                    <a:pt x="38" y="8947"/>
                    <a:pt x="0" y="9575"/>
                    <a:pt x="75" y="10241"/>
                  </a:cubicBezTo>
                  <a:cubicBezTo>
                    <a:pt x="75" y="10316"/>
                    <a:pt x="113" y="10401"/>
                    <a:pt x="235" y="10438"/>
                  </a:cubicBezTo>
                  <a:cubicBezTo>
                    <a:pt x="506" y="10513"/>
                    <a:pt x="778" y="10635"/>
                    <a:pt x="1050" y="10635"/>
                  </a:cubicBezTo>
                  <a:cubicBezTo>
                    <a:pt x="1081" y="10626"/>
                    <a:pt x="1109" y="10622"/>
                    <a:pt x="1134" y="10622"/>
                  </a:cubicBezTo>
                  <a:cubicBezTo>
                    <a:pt x="1237" y="10622"/>
                    <a:pt x="1292" y="10694"/>
                    <a:pt x="1322" y="10785"/>
                  </a:cubicBezTo>
                  <a:cubicBezTo>
                    <a:pt x="1322" y="10869"/>
                    <a:pt x="1369" y="10907"/>
                    <a:pt x="1369" y="10982"/>
                  </a:cubicBezTo>
                  <a:cubicBezTo>
                    <a:pt x="1369" y="11104"/>
                    <a:pt x="1444" y="11179"/>
                    <a:pt x="1557" y="11216"/>
                  </a:cubicBezTo>
                  <a:cubicBezTo>
                    <a:pt x="1679" y="11254"/>
                    <a:pt x="1838" y="11291"/>
                    <a:pt x="1988" y="11338"/>
                  </a:cubicBezTo>
                  <a:cubicBezTo>
                    <a:pt x="2813" y="11526"/>
                    <a:pt x="3629" y="11723"/>
                    <a:pt x="4454" y="11845"/>
                  </a:cubicBezTo>
                  <a:cubicBezTo>
                    <a:pt x="4923" y="11920"/>
                    <a:pt x="5355" y="11995"/>
                    <a:pt x="5824" y="12117"/>
                  </a:cubicBezTo>
                  <a:cubicBezTo>
                    <a:pt x="6011" y="12192"/>
                    <a:pt x="6058" y="12229"/>
                    <a:pt x="6011" y="12464"/>
                  </a:cubicBezTo>
                  <a:cubicBezTo>
                    <a:pt x="6011" y="12585"/>
                    <a:pt x="5974" y="12698"/>
                    <a:pt x="5936" y="12820"/>
                  </a:cubicBezTo>
                  <a:cubicBezTo>
                    <a:pt x="5861" y="13054"/>
                    <a:pt x="5861" y="13326"/>
                    <a:pt x="5899" y="13561"/>
                  </a:cubicBezTo>
                  <a:cubicBezTo>
                    <a:pt x="5936" y="13955"/>
                    <a:pt x="6011" y="14302"/>
                    <a:pt x="6058" y="14695"/>
                  </a:cubicBezTo>
                  <a:cubicBezTo>
                    <a:pt x="6058" y="14855"/>
                    <a:pt x="6095" y="15005"/>
                    <a:pt x="6208" y="15127"/>
                  </a:cubicBezTo>
                  <a:cubicBezTo>
                    <a:pt x="6367" y="15361"/>
                    <a:pt x="6367" y="15633"/>
                    <a:pt x="6330" y="15905"/>
                  </a:cubicBezTo>
                  <a:cubicBezTo>
                    <a:pt x="6292" y="16336"/>
                    <a:pt x="6246" y="16768"/>
                    <a:pt x="6208" y="17237"/>
                  </a:cubicBezTo>
                  <a:cubicBezTo>
                    <a:pt x="6170" y="17668"/>
                    <a:pt x="6246" y="17781"/>
                    <a:pt x="6677" y="17902"/>
                  </a:cubicBezTo>
                  <a:cubicBezTo>
                    <a:pt x="7071" y="18053"/>
                    <a:pt x="7465" y="18174"/>
                    <a:pt x="7887" y="18287"/>
                  </a:cubicBezTo>
                  <a:cubicBezTo>
                    <a:pt x="8134" y="18382"/>
                    <a:pt x="8353" y="18471"/>
                    <a:pt x="8601" y="18471"/>
                  </a:cubicBezTo>
                  <a:cubicBezTo>
                    <a:pt x="8673" y="18471"/>
                    <a:pt x="8747" y="18463"/>
                    <a:pt x="8824" y="18446"/>
                  </a:cubicBezTo>
                  <a:cubicBezTo>
                    <a:pt x="8847" y="18436"/>
                    <a:pt x="8866" y="18432"/>
                    <a:pt x="8884" y="18432"/>
                  </a:cubicBezTo>
                  <a:cubicBezTo>
                    <a:pt x="8931" y="18432"/>
                    <a:pt x="8966" y="18466"/>
                    <a:pt x="9021" y="18521"/>
                  </a:cubicBezTo>
                  <a:cubicBezTo>
                    <a:pt x="9106" y="18718"/>
                    <a:pt x="9218" y="18878"/>
                    <a:pt x="9293" y="19075"/>
                  </a:cubicBezTo>
                  <a:cubicBezTo>
                    <a:pt x="9340" y="19309"/>
                    <a:pt x="9415" y="19497"/>
                    <a:pt x="9490" y="19731"/>
                  </a:cubicBezTo>
                  <a:cubicBezTo>
                    <a:pt x="9959" y="20903"/>
                    <a:pt x="10278" y="22122"/>
                    <a:pt x="10662" y="23332"/>
                  </a:cubicBezTo>
                  <a:cubicBezTo>
                    <a:pt x="11019" y="24345"/>
                    <a:pt x="11525" y="25245"/>
                    <a:pt x="12303" y="25986"/>
                  </a:cubicBezTo>
                  <a:cubicBezTo>
                    <a:pt x="12772" y="26417"/>
                    <a:pt x="13279" y="26764"/>
                    <a:pt x="13907" y="26924"/>
                  </a:cubicBezTo>
                  <a:cubicBezTo>
                    <a:pt x="14451" y="27120"/>
                    <a:pt x="15042" y="27120"/>
                    <a:pt x="15585" y="27120"/>
                  </a:cubicBezTo>
                  <a:cubicBezTo>
                    <a:pt x="16758" y="27045"/>
                    <a:pt x="17817" y="26689"/>
                    <a:pt x="18793" y="26023"/>
                  </a:cubicBezTo>
                  <a:cubicBezTo>
                    <a:pt x="19299" y="25639"/>
                    <a:pt x="19843" y="25283"/>
                    <a:pt x="20396" y="24936"/>
                  </a:cubicBezTo>
                  <a:cubicBezTo>
                    <a:pt x="20455" y="24902"/>
                    <a:pt x="20505" y="24882"/>
                    <a:pt x="20547" y="24882"/>
                  </a:cubicBezTo>
                  <a:cubicBezTo>
                    <a:pt x="20611" y="24882"/>
                    <a:pt x="20660" y="24929"/>
                    <a:pt x="20706" y="25048"/>
                  </a:cubicBezTo>
                  <a:cubicBezTo>
                    <a:pt x="20827" y="25320"/>
                    <a:pt x="20902" y="25592"/>
                    <a:pt x="20977" y="25873"/>
                  </a:cubicBezTo>
                  <a:cubicBezTo>
                    <a:pt x="21099" y="26220"/>
                    <a:pt x="21174" y="26577"/>
                    <a:pt x="21334" y="26886"/>
                  </a:cubicBezTo>
                  <a:cubicBezTo>
                    <a:pt x="21409" y="27045"/>
                    <a:pt x="21484" y="27196"/>
                    <a:pt x="21484" y="27392"/>
                  </a:cubicBezTo>
                  <a:cubicBezTo>
                    <a:pt x="21531" y="27824"/>
                    <a:pt x="21643" y="28255"/>
                    <a:pt x="21803" y="28687"/>
                  </a:cubicBezTo>
                  <a:cubicBezTo>
                    <a:pt x="21915" y="29033"/>
                    <a:pt x="21953" y="29427"/>
                    <a:pt x="21915" y="29812"/>
                  </a:cubicBezTo>
                  <a:cubicBezTo>
                    <a:pt x="21878" y="30365"/>
                    <a:pt x="21718" y="30909"/>
                    <a:pt x="21531" y="31415"/>
                  </a:cubicBezTo>
                  <a:cubicBezTo>
                    <a:pt x="21446" y="31612"/>
                    <a:pt x="21371" y="31809"/>
                    <a:pt x="21334" y="32006"/>
                  </a:cubicBezTo>
                  <a:cubicBezTo>
                    <a:pt x="21212" y="32353"/>
                    <a:pt x="21296" y="32550"/>
                    <a:pt x="21681" y="32709"/>
                  </a:cubicBezTo>
                  <a:cubicBezTo>
                    <a:pt x="21681" y="32709"/>
                    <a:pt x="21718" y="32709"/>
                    <a:pt x="21765" y="32747"/>
                  </a:cubicBezTo>
                  <a:cubicBezTo>
                    <a:pt x="22740" y="33056"/>
                    <a:pt x="23753" y="33216"/>
                    <a:pt x="24813" y="33216"/>
                  </a:cubicBezTo>
                  <a:cubicBezTo>
                    <a:pt x="25985" y="33216"/>
                    <a:pt x="27195" y="33216"/>
                    <a:pt x="28404" y="33141"/>
                  </a:cubicBezTo>
                  <a:cubicBezTo>
                    <a:pt x="28911" y="33141"/>
                    <a:pt x="29380" y="33094"/>
                    <a:pt x="29886" y="33056"/>
                  </a:cubicBezTo>
                  <a:cubicBezTo>
                    <a:pt x="30317" y="33056"/>
                    <a:pt x="30749" y="32944"/>
                    <a:pt x="31218" y="32944"/>
                  </a:cubicBezTo>
                  <a:cubicBezTo>
                    <a:pt x="31883" y="32859"/>
                    <a:pt x="32549" y="32784"/>
                    <a:pt x="33206" y="32709"/>
                  </a:cubicBezTo>
                  <a:cubicBezTo>
                    <a:pt x="33562" y="32672"/>
                    <a:pt x="33872" y="32625"/>
                    <a:pt x="34228" y="32513"/>
                  </a:cubicBezTo>
                  <a:cubicBezTo>
                    <a:pt x="34303" y="32475"/>
                    <a:pt x="34378" y="32437"/>
                    <a:pt x="34425" y="32353"/>
                  </a:cubicBezTo>
                  <a:cubicBezTo>
                    <a:pt x="34500" y="32119"/>
                    <a:pt x="34575" y="31847"/>
                    <a:pt x="34537" y="31612"/>
                  </a:cubicBezTo>
                  <a:cubicBezTo>
                    <a:pt x="34425" y="30675"/>
                    <a:pt x="34228" y="29812"/>
                    <a:pt x="34031" y="28921"/>
                  </a:cubicBezTo>
                  <a:cubicBezTo>
                    <a:pt x="33909" y="28405"/>
                    <a:pt x="33721" y="27983"/>
                    <a:pt x="33562" y="27514"/>
                  </a:cubicBezTo>
                  <a:cubicBezTo>
                    <a:pt x="33562" y="27392"/>
                    <a:pt x="33487" y="27280"/>
                    <a:pt x="33525" y="27158"/>
                  </a:cubicBezTo>
                  <a:cubicBezTo>
                    <a:pt x="33637" y="26886"/>
                    <a:pt x="33562" y="26652"/>
                    <a:pt x="33525" y="26380"/>
                  </a:cubicBezTo>
                  <a:cubicBezTo>
                    <a:pt x="33328" y="25789"/>
                    <a:pt x="33131" y="25170"/>
                    <a:pt x="32896" y="24579"/>
                  </a:cubicBezTo>
                  <a:cubicBezTo>
                    <a:pt x="32662" y="23998"/>
                    <a:pt x="32427" y="23370"/>
                    <a:pt x="32193" y="22779"/>
                  </a:cubicBezTo>
                  <a:cubicBezTo>
                    <a:pt x="32118" y="22591"/>
                    <a:pt x="32118" y="22357"/>
                    <a:pt x="32193" y="22160"/>
                  </a:cubicBezTo>
                  <a:cubicBezTo>
                    <a:pt x="32427" y="21728"/>
                    <a:pt x="32390" y="21260"/>
                    <a:pt x="32315" y="20828"/>
                  </a:cubicBezTo>
                  <a:cubicBezTo>
                    <a:pt x="32155" y="20200"/>
                    <a:pt x="32080" y="19619"/>
                    <a:pt x="32034" y="18990"/>
                  </a:cubicBezTo>
                  <a:cubicBezTo>
                    <a:pt x="31996" y="18643"/>
                    <a:pt x="31996" y="18324"/>
                    <a:pt x="31959" y="17977"/>
                  </a:cubicBezTo>
                  <a:cubicBezTo>
                    <a:pt x="31959" y="17845"/>
                    <a:pt x="31984" y="17771"/>
                    <a:pt x="32084" y="17771"/>
                  </a:cubicBezTo>
                  <a:cubicBezTo>
                    <a:pt x="32105" y="17771"/>
                    <a:pt x="32128" y="17774"/>
                    <a:pt x="32155" y="17781"/>
                  </a:cubicBezTo>
                  <a:cubicBezTo>
                    <a:pt x="32197" y="17787"/>
                    <a:pt x="32235" y="17790"/>
                    <a:pt x="32273" y="17790"/>
                  </a:cubicBezTo>
                  <a:cubicBezTo>
                    <a:pt x="32447" y="17790"/>
                    <a:pt x="32582" y="17722"/>
                    <a:pt x="32737" y="17621"/>
                  </a:cubicBezTo>
                  <a:cubicBezTo>
                    <a:pt x="32817" y="17565"/>
                    <a:pt x="32856" y="17537"/>
                    <a:pt x="32901" y="17537"/>
                  </a:cubicBezTo>
                  <a:cubicBezTo>
                    <a:pt x="32945" y="17537"/>
                    <a:pt x="32995" y="17565"/>
                    <a:pt x="33093" y="17621"/>
                  </a:cubicBezTo>
                  <a:cubicBezTo>
                    <a:pt x="33759" y="18137"/>
                    <a:pt x="34500" y="18521"/>
                    <a:pt x="35241" y="18878"/>
                  </a:cubicBezTo>
                  <a:cubicBezTo>
                    <a:pt x="35672" y="19064"/>
                    <a:pt x="36109" y="19173"/>
                    <a:pt x="36561" y="19173"/>
                  </a:cubicBezTo>
                  <a:cubicBezTo>
                    <a:pt x="36679" y="19173"/>
                    <a:pt x="36799" y="19165"/>
                    <a:pt x="36919" y="19150"/>
                  </a:cubicBezTo>
                  <a:cubicBezTo>
                    <a:pt x="37472" y="19075"/>
                    <a:pt x="38054" y="18915"/>
                    <a:pt x="38560" y="18643"/>
                  </a:cubicBezTo>
                  <a:cubicBezTo>
                    <a:pt x="38879" y="18446"/>
                    <a:pt x="39226" y="18249"/>
                    <a:pt x="39535" y="18053"/>
                  </a:cubicBezTo>
                  <a:cubicBezTo>
                    <a:pt x="39732" y="17940"/>
                    <a:pt x="39732" y="17940"/>
                    <a:pt x="39657" y="17706"/>
                  </a:cubicBezTo>
                  <a:cubicBezTo>
                    <a:pt x="39620" y="17546"/>
                    <a:pt x="39657" y="17471"/>
                    <a:pt x="39817" y="17471"/>
                  </a:cubicBezTo>
                  <a:cubicBezTo>
                    <a:pt x="40004" y="17434"/>
                    <a:pt x="40164" y="17434"/>
                    <a:pt x="40361" y="17434"/>
                  </a:cubicBezTo>
                  <a:cubicBezTo>
                    <a:pt x="41027" y="17349"/>
                    <a:pt x="41645" y="17199"/>
                    <a:pt x="42236" y="16805"/>
                  </a:cubicBezTo>
                  <a:cubicBezTo>
                    <a:pt x="42546" y="16571"/>
                    <a:pt x="42902" y="16374"/>
                    <a:pt x="43099" y="16027"/>
                  </a:cubicBezTo>
                  <a:cubicBezTo>
                    <a:pt x="43371" y="15511"/>
                    <a:pt x="43249" y="15042"/>
                    <a:pt x="42780" y="14733"/>
                  </a:cubicBezTo>
                  <a:cubicBezTo>
                    <a:pt x="42583" y="14620"/>
                    <a:pt x="42433" y="14498"/>
                    <a:pt x="42236" y="14386"/>
                  </a:cubicBezTo>
                  <a:cubicBezTo>
                    <a:pt x="41927" y="14151"/>
                    <a:pt x="41608" y="13917"/>
                    <a:pt x="41373" y="13636"/>
                  </a:cubicBezTo>
                  <a:cubicBezTo>
                    <a:pt x="41177" y="13448"/>
                    <a:pt x="41177" y="13401"/>
                    <a:pt x="41373" y="13214"/>
                  </a:cubicBezTo>
                  <a:cubicBezTo>
                    <a:pt x="41458" y="13167"/>
                    <a:pt x="41495" y="13129"/>
                    <a:pt x="41533" y="13092"/>
                  </a:cubicBezTo>
                  <a:cubicBezTo>
                    <a:pt x="41645" y="13017"/>
                    <a:pt x="41645" y="12979"/>
                    <a:pt x="41533" y="12857"/>
                  </a:cubicBezTo>
                  <a:cubicBezTo>
                    <a:pt x="41411" y="12745"/>
                    <a:pt x="41261" y="12623"/>
                    <a:pt x="41102" y="12548"/>
                  </a:cubicBezTo>
                  <a:cubicBezTo>
                    <a:pt x="40670" y="12229"/>
                    <a:pt x="40286" y="11882"/>
                    <a:pt x="39929" y="11488"/>
                  </a:cubicBezTo>
                  <a:cubicBezTo>
                    <a:pt x="39582" y="11057"/>
                    <a:pt x="39226" y="10672"/>
                    <a:pt x="38832" y="10279"/>
                  </a:cubicBezTo>
                  <a:cubicBezTo>
                    <a:pt x="38205" y="9643"/>
                    <a:pt x="37424" y="9263"/>
                    <a:pt x="36505" y="9263"/>
                  </a:cubicBezTo>
                  <a:cubicBezTo>
                    <a:pt x="36462" y="9263"/>
                    <a:pt x="36419" y="9264"/>
                    <a:pt x="36375" y="9266"/>
                  </a:cubicBezTo>
                  <a:cubicBezTo>
                    <a:pt x="35747" y="9303"/>
                    <a:pt x="35128" y="9500"/>
                    <a:pt x="34575" y="9810"/>
                  </a:cubicBezTo>
                  <a:cubicBezTo>
                    <a:pt x="34500" y="9847"/>
                    <a:pt x="34378" y="9932"/>
                    <a:pt x="34303" y="9969"/>
                  </a:cubicBezTo>
                  <a:cubicBezTo>
                    <a:pt x="34246" y="9983"/>
                    <a:pt x="34205" y="9991"/>
                    <a:pt x="34172" y="9991"/>
                  </a:cubicBezTo>
                  <a:cubicBezTo>
                    <a:pt x="34112" y="9991"/>
                    <a:pt x="34079" y="9963"/>
                    <a:pt x="34031" y="9885"/>
                  </a:cubicBezTo>
                  <a:cubicBezTo>
                    <a:pt x="33993" y="9772"/>
                    <a:pt x="33909" y="9735"/>
                    <a:pt x="33834" y="9735"/>
                  </a:cubicBezTo>
                  <a:cubicBezTo>
                    <a:pt x="33403" y="9735"/>
                    <a:pt x="32971" y="9650"/>
                    <a:pt x="32587" y="9613"/>
                  </a:cubicBezTo>
                  <a:cubicBezTo>
                    <a:pt x="32465" y="9613"/>
                    <a:pt x="32390" y="9613"/>
                    <a:pt x="32390" y="9538"/>
                  </a:cubicBezTo>
                  <a:cubicBezTo>
                    <a:pt x="32315" y="9341"/>
                    <a:pt x="32155" y="9303"/>
                    <a:pt x="31996" y="9266"/>
                  </a:cubicBezTo>
                  <a:cubicBezTo>
                    <a:pt x="31218" y="9069"/>
                    <a:pt x="30392" y="8947"/>
                    <a:pt x="29577" y="8872"/>
                  </a:cubicBezTo>
                  <a:cubicBezTo>
                    <a:pt x="29417" y="8834"/>
                    <a:pt x="29417" y="8834"/>
                    <a:pt x="29455" y="8713"/>
                  </a:cubicBezTo>
                  <a:cubicBezTo>
                    <a:pt x="29539" y="7897"/>
                    <a:pt x="29502" y="7118"/>
                    <a:pt x="29305" y="6331"/>
                  </a:cubicBezTo>
                  <a:cubicBezTo>
                    <a:pt x="29070" y="5515"/>
                    <a:pt x="28714" y="4774"/>
                    <a:pt x="28367" y="4024"/>
                  </a:cubicBezTo>
                  <a:cubicBezTo>
                    <a:pt x="28095" y="3517"/>
                    <a:pt x="27814" y="3049"/>
                    <a:pt x="27467" y="2664"/>
                  </a:cubicBezTo>
                  <a:cubicBezTo>
                    <a:pt x="26641" y="1604"/>
                    <a:pt x="25554" y="1061"/>
                    <a:pt x="24297" y="826"/>
                  </a:cubicBezTo>
                  <a:cubicBezTo>
                    <a:pt x="23875" y="742"/>
                    <a:pt x="23444" y="704"/>
                    <a:pt x="23050" y="629"/>
                  </a:cubicBezTo>
                  <a:cubicBezTo>
                    <a:pt x="22665" y="537"/>
                    <a:pt x="22279" y="498"/>
                    <a:pt x="21886" y="498"/>
                  </a:cubicBezTo>
                  <a:cubicBezTo>
                    <a:pt x="21601" y="498"/>
                    <a:pt x="21311" y="519"/>
                    <a:pt x="21015" y="554"/>
                  </a:cubicBezTo>
                  <a:cubicBezTo>
                    <a:pt x="20509" y="592"/>
                    <a:pt x="20002" y="704"/>
                    <a:pt x="19496" y="826"/>
                  </a:cubicBezTo>
                  <a:cubicBezTo>
                    <a:pt x="19336" y="864"/>
                    <a:pt x="19224" y="939"/>
                    <a:pt x="19140" y="1023"/>
                  </a:cubicBezTo>
                  <a:cubicBezTo>
                    <a:pt x="18952" y="1136"/>
                    <a:pt x="18793" y="1258"/>
                    <a:pt x="18596" y="1370"/>
                  </a:cubicBezTo>
                  <a:cubicBezTo>
                    <a:pt x="18089" y="1642"/>
                    <a:pt x="17583" y="1914"/>
                    <a:pt x="16992" y="1998"/>
                  </a:cubicBezTo>
                  <a:cubicBezTo>
                    <a:pt x="16880" y="1998"/>
                    <a:pt x="16880" y="2073"/>
                    <a:pt x="16880" y="2148"/>
                  </a:cubicBezTo>
                  <a:cubicBezTo>
                    <a:pt x="16880" y="2430"/>
                    <a:pt x="16880" y="2430"/>
                    <a:pt x="16608" y="2467"/>
                  </a:cubicBezTo>
                  <a:cubicBezTo>
                    <a:pt x="16486" y="2467"/>
                    <a:pt x="16448" y="2505"/>
                    <a:pt x="16411" y="2617"/>
                  </a:cubicBezTo>
                  <a:cubicBezTo>
                    <a:pt x="16373" y="2777"/>
                    <a:pt x="16289" y="2899"/>
                    <a:pt x="16251" y="3049"/>
                  </a:cubicBezTo>
                  <a:cubicBezTo>
                    <a:pt x="16176" y="3246"/>
                    <a:pt x="16176" y="3480"/>
                    <a:pt x="16251" y="3714"/>
                  </a:cubicBezTo>
                  <a:cubicBezTo>
                    <a:pt x="16289" y="3986"/>
                    <a:pt x="16448" y="4258"/>
                    <a:pt x="16561" y="4493"/>
                  </a:cubicBezTo>
                  <a:cubicBezTo>
                    <a:pt x="16645" y="4615"/>
                    <a:pt x="16645" y="4727"/>
                    <a:pt x="16608" y="4849"/>
                  </a:cubicBezTo>
                  <a:cubicBezTo>
                    <a:pt x="16448" y="5243"/>
                    <a:pt x="16326" y="5627"/>
                    <a:pt x="16214" y="6021"/>
                  </a:cubicBezTo>
                  <a:cubicBezTo>
                    <a:pt x="16139" y="6256"/>
                    <a:pt x="16054" y="6528"/>
                    <a:pt x="16017" y="6800"/>
                  </a:cubicBezTo>
                  <a:cubicBezTo>
                    <a:pt x="15979" y="6884"/>
                    <a:pt x="15942" y="6922"/>
                    <a:pt x="15857" y="6922"/>
                  </a:cubicBezTo>
                  <a:cubicBezTo>
                    <a:pt x="15820" y="6922"/>
                    <a:pt x="15782" y="6922"/>
                    <a:pt x="15745" y="6884"/>
                  </a:cubicBezTo>
                  <a:cubicBezTo>
                    <a:pt x="15042" y="6762"/>
                    <a:pt x="14338" y="6650"/>
                    <a:pt x="13672" y="6565"/>
                  </a:cubicBezTo>
                  <a:cubicBezTo>
                    <a:pt x="13204" y="6490"/>
                    <a:pt x="12772" y="6331"/>
                    <a:pt x="12341" y="6331"/>
                  </a:cubicBezTo>
                  <a:cubicBezTo>
                    <a:pt x="12031" y="6293"/>
                    <a:pt x="11834" y="6181"/>
                    <a:pt x="11759" y="5862"/>
                  </a:cubicBezTo>
                  <a:lnTo>
                    <a:pt x="11759" y="5824"/>
                  </a:lnTo>
                  <a:cubicBezTo>
                    <a:pt x="11684" y="5590"/>
                    <a:pt x="11525" y="5477"/>
                    <a:pt x="11328" y="5355"/>
                  </a:cubicBezTo>
                  <a:cubicBezTo>
                    <a:pt x="10822" y="5159"/>
                    <a:pt x="10278" y="5046"/>
                    <a:pt x="9725" y="4962"/>
                  </a:cubicBezTo>
                  <a:cubicBezTo>
                    <a:pt x="9181" y="4849"/>
                    <a:pt x="8637" y="4727"/>
                    <a:pt x="8046" y="4577"/>
                  </a:cubicBezTo>
                  <a:cubicBezTo>
                    <a:pt x="7699" y="4455"/>
                    <a:pt x="7305" y="4380"/>
                    <a:pt x="6874" y="4305"/>
                  </a:cubicBezTo>
                  <a:cubicBezTo>
                    <a:pt x="6813" y="4295"/>
                    <a:pt x="6753" y="4289"/>
                    <a:pt x="6697" y="4289"/>
                  </a:cubicBezTo>
                  <a:cubicBezTo>
                    <a:pt x="6500" y="4289"/>
                    <a:pt x="6332" y="4358"/>
                    <a:pt x="6208" y="4540"/>
                  </a:cubicBezTo>
                  <a:cubicBezTo>
                    <a:pt x="6117" y="4662"/>
                    <a:pt x="5994" y="4740"/>
                    <a:pt x="5846" y="4740"/>
                  </a:cubicBezTo>
                  <a:cubicBezTo>
                    <a:pt x="5812" y="4740"/>
                    <a:pt x="5776" y="4736"/>
                    <a:pt x="5739" y="4727"/>
                  </a:cubicBezTo>
                  <a:cubicBezTo>
                    <a:pt x="5392" y="4652"/>
                    <a:pt x="5036" y="4652"/>
                    <a:pt x="4689" y="4615"/>
                  </a:cubicBezTo>
                  <a:cubicBezTo>
                    <a:pt x="4492" y="4615"/>
                    <a:pt x="4454" y="4540"/>
                    <a:pt x="4370" y="4343"/>
                  </a:cubicBezTo>
                  <a:cubicBezTo>
                    <a:pt x="4332" y="4108"/>
                    <a:pt x="4370" y="3911"/>
                    <a:pt x="4370" y="3714"/>
                  </a:cubicBezTo>
                  <a:cubicBezTo>
                    <a:pt x="4332" y="3442"/>
                    <a:pt x="4220" y="3283"/>
                    <a:pt x="3986" y="3208"/>
                  </a:cubicBezTo>
                  <a:cubicBezTo>
                    <a:pt x="3751" y="3086"/>
                    <a:pt x="3667" y="3011"/>
                    <a:pt x="3667" y="2739"/>
                  </a:cubicBezTo>
                  <a:cubicBezTo>
                    <a:pt x="3714" y="2233"/>
                    <a:pt x="3789" y="1764"/>
                    <a:pt x="4061" y="1295"/>
                  </a:cubicBezTo>
                  <a:cubicBezTo>
                    <a:pt x="4257" y="1023"/>
                    <a:pt x="4417" y="704"/>
                    <a:pt x="4567" y="395"/>
                  </a:cubicBezTo>
                  <a:cubicBezTo>
                    <a:pt x="4604" y="273"/>
                    <a:pt x="4689" y="160"/>
                    <a:pt x="4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249585" y="2017410"/>
              <a:ext cx="2502757" cy="1853329"/>
            </a:xfrm>
            <a:custGeom>
              <a:avLst/>
              <a:gdLst/>
              <a:ahLst/>
              <a:cxnLst/>
              <a:rect l="l" t="t" r="r" b="b"/>
              <a:pathLst>
                <a:path w="42434" h="31423" extrusionOk="0">
                  <a:moveTo>
                    <a:pt x="19271" y="3840"/>
                  </a:moveTo>
                  <a:lnTo>
                    <a:pt x="19271" y="3840"/>
                  </a:lnTo>
                  <a:cubicBezTo>
                    <a:pt x="19581" y="3887"/>
                    <a:pt x="19853" y="3924"/>
                    <a:pt x="20162" y="3999"/>
                  </a:cubicBezTo>
                  <a:cubicBezTo>
                    <a:pt x="20556" y="4074"/>
                    <a:pt x="20987" y="4121"/>
                    <a:pt x="21381" y="4121"/>
                  </a:cubicBezTo>
                  <a:cubicBezTo>
                    <a:pt x="21634" y="4097"/>
                    <a:pt x="21878" y="4097"/>
                    <a:pt x="22117" y="4097"/>
                  </a:cubicBezTo>
                  <a:cubicBezTo>
                    <a:pt x="22356" y="4097"/>
                    <a:pt x="22591" y="4097"/>
                    <a:pt x="22825" y="4074"/>
                  </a:cubicBezTo>
                  <a:cubicBezTo>
                    <a:pt x="22938" y="4074"/>
                    <a:pt x="22975" y="4121"/>
                    <a:pt x="23022" y="4233"/>
                  </a:cubicBezTo>
                  <a:cubicBezTo>
                    <a:pt x="23097" y="4740"/>
                    <a:pt x="23172" y="5246"/>
                    <a:pt x="23369" y="5800"/>
                  </a:cubicBezTo>
                  <a:cubicBezTo>
                    <a:pt x="22394" y="5528"/>
                    <a:pt x="19740" y="4271"/>
                    <a:pt x="19271" y="3840"/>
                  </a:cubicBezTo>
                  <a:close/>
                  <a:moveTo>
                    <a:pt x="17274" y="3591"/>
                  </a:moveTo>
                  <a:cubicBezTo>
                    <a:pt x="17295" y="3591"/>
                    <a:pt x="17319" y="3595"/>
                    <a:pt x="17349" y="3605"/>
                  </a:cubicBezTo>
                  <a:cubicBezTo>
                    <a:pt x="17668" y="3690"/>
                    <a:pt x="17977" y="3690"/>
                    <a:pt x="18287" y="3727"/>
                  </a:cubicBezTo>
                  <a:cubicBezTo>
                    <a:pt x="18521" y="3727"/>
                    <a:pt x="18756" y="3765"/>
                    <a:pt x="18952" y="3887"/>
                  </a:cubicBezTo>
                  <a:cubicBezTo>
                    <a:pt x="20322" y="4702"/>
                    <a:pt x="21691" y="5481"/>
                    <a:pt x="23210" y="5950"/>
                  </a:cubicBezTo>
                  <a:cubicBezTo>
                    <a:pt x="23369" y="5996"/>
                    <a:pt x="23491" y="6109"/>
                    <a:pt x="23529" y="6268"/>
                  </a:cubicBezTo>
                  <a:cubicBezTo>
                    <a:pt x="23679" y="6578"/>
                    <a:pt x="23876" y="6887"/>
                    <a:pt x="24073" y="7206"/>
                  </a:cubicBezTo>
                  <a:cubicBezTo>
                    <a:pt x="24232" y="7553"/>
                    <a:pt x="24344" y="7872"/>
                    <a:pt x="24344" y="8256"/>
                  </a:cubicBezTo>
                  <a:cubicBezTo>
                    <a:pt x="24344" y="8455"/>
                    <a:pt x="24344" y="8508"/>
                    <a:pt x="24239" y="8508"/>
                  </a:cubicBezTo>
                  <a:cubicBezTo>
                    <a:pt x="24200" y="8508"/>
                    <a:pt x="24146" y="8501"/>
                    <a:pt x="24073" y="8491"/>
                  </a:cubicBezTo>
                  <a:cubicBezTo>
                    <a:pt x="23566" y="8453"/>
                    <a:pt x="23022" y="8453"/>
                    <a:pt x="22506" y="8341"/>
                  </a:cubicBezTo>
                  <a:cubicBezTo>
                    <a:pt x="21381" y="8059"/>
                    <a:pt x="20284" y="7712"/>
                    <a:pt x="19309" y="7009"/>
                  </a:cubicBezTo>
                  <a:cubicBezTo>
                    <a:pt x="18718" y="6615"/>
                    <a:pt x="18174" y="6268"/>
                    <a:pt x="17630" y="5875"/>
                  </a:cubicBezTo>
                  <a:cubicBezTo>
                    <a:pt x="17274" y="5603"/>
                    <a:pt x="17002" y="5293"/>
                    <a:pt x="16692" y="4974"/>
                  </a:cubicBezTo>
                  <a:cubicBezTo>
                    <a:pt x="16608" y="4899"/>
                    <a:pt x="16646" y="4862"/>
                    <a:pt x="16646" y="4777"/>
                  </a:cubicBezTo>
                  <a:cubicBezTo>
                    <a:pt x="16692" y="4627"/>
                    <a:pt x="16730" y="4468"/>
                    <a:pt x="16805" y="4355"/>
                  </a:cubicBezTo>
                  <a:cubicBezTo>
                    <a:pt x="16927" y="4121"/>
                    <a:pt x="17039" y="3887"/>
                    <a:pt x="17161" y="3690"/>
                  </a:cubicBezTo>
                  <a:cubicBezTo>
                    <a:pt x="17189" y="3627"/>
                    <a:pt x="17217" y="3591"/>
                    <a:pt x="17274" y="3591"/>
                  </a:cubicBezTo>
                  <a:close/>
                  <a:moveTo>
                    <a:pt x="12166" y="9715"/>
                  </a:moveTo>
                  <a:cubicBezTo>
                    <a:pt x="12212" y="9715"/>
                    <a:pt x="12261" y="9725"/>
                    <a:pt x="12313" y="9747"/>
                  </a:cubicBezTo>
                  <a:cubicBezTo>
                    <a:pt x="13017" y="9860"/>
                    <a:pt x="13757" y="9982"/>
                    <a:pt x="14461" y="10132"/>
                  </a:cubicBezTo>
                  <a:cubicBezTo>
                    <a:pt x="14620" y="10132"/>
                    <a:pt x="14817" y="10169"/>
                    <a:pt x="14967" y="10216"/>
                  </a:cubicBezTo>
                  <a:cubicBezTo>
                    <a:pt x="15051" y="10216"/>
                    <a:pt x="15126" y="10216"/>
                    <a:pt x="15126" y="10291"/>
                  </a:cubicBezTo>
                  <a:cubicBezTo>
                    <a:pt x="15089" y="10760"/>
                    <a:pt x="15201" y="11229"/>
                    <a:pt x="15323" y="11735"/>
                  </a:cubicBezTo>
                  <a:cubicBezTo>
                    <a:pt x="13954" y="11463"/>
                    <a:pt x="12623" y="11267"/>
                    <a:pt x="11338" y="10920"/>
                  </a:cubicBezTo>
                  <a:cubicBezTo>
                    <a:pt x="11535" y="10563"/>
                    <a:pt x="11685" y="10254"/>
                    <a:pt x="11844" y="9935"/>
                  </a:cubicBezTo>
                  <a:cubicBezTo>
                    <a:pt x="11927" y="9797"/>
                    <a:pt x="12036" y="9715"/>
                    <a:pt x="12166" y="9715"/>
                  </a:cubicBezTo>
                  <a:close/>
                  <a:moveTo>
                    <a:pt x="6463" y="3709"/>
                  </a:moveTo>
                  <a:cubicBezTo>
                    <a:pt x="6497" y="3709"/>
                    <a:pt x="6545" y="3716"/>
                    <a:pt x="6612" y="3727"/>
                  </a:cubicBezTo>
                  <a:cubicBezTo>
                    <a:pt x="7231" y="3924"/>
                    <a:pt x="7859" y="4074"/>
                    <a:pt x="8487" y="4196"/>
                  </a:cubicBezTo>
                  <a:cubicBezTo>
                    <a:pt x="9144" y="4308"/>
                    <a:pt x="9809" y="4468"/>
                    <a:pt x="10438" y="4665"/>
                  </a:cubicBezTo>
                  <a:cubicBezTo>
                    <a:pt x="10597" y="4702"/>
                    <a:pt x="10710" y="4740"/>
                    <a:pt x="10747" y="4899"/>
                  </a:cubicBezTo>
                  <a:cubicBezTo>
                    <a:pt x="10747" y="5012"/>
                    <a:pt x="10747" y="5096"/>
                    <a:pt x="10635" y="5096"/>
                  </a:cubicBezTo>
                  <a:lnTo>
                    <a:pt x="10438" y="5096"/>
                  </a:lnTo>
                  <a:cubicBezTo>
                    <a:pt x="10363" y="5059"/>
                    <a:pt x="10278" y="5059"/>
                    <a:pt x="10241" y="5059"/>
                  </a:cubicBezTo>
                  <a:cubicBezTo>
                    <a:pt x="10173" y="5090"/>
                    <a:pt x="10108" y="5102"/>
                    <a:pt x="10042" y="5102"/>
                  </a:cubicBezTo>
                  <a:cubicBezTo>
                    <a:pt x="9953" y="5102"/>
                    <a:pt x="9864" y="5080"/>
                    <a:pt x="9772" y="5059"/>
                  </a:cubicBezTo>
                  <a:cubicBezTo>
                    <a:pt x="9266" y="4974"/>
                    <a:pt x="8759" y="4862"/>
                    <a:pt x="8290" y="4740"/>
                  </a:cubicBezTo>
                  <a:cubicBezTo>
                    <a:pt x="7896" y="4627"/>
                    <a:pt x="7465" y="4590"/>
                    <a:pt x="7081" y="4468"/>
                  </a:cubicBezTo>
                  <a:lnTo>
                    <a:pt x="6996" y="4468"/>
                  </a:lnTo>
                  <a:cubicBezTo>
                    <a:pt x="6959" y="4468"/>
                    <a:pt x="6921" y="4468"/>
                    <a:pt x="6921" y="4543"/>
                  </a:cubicBezTo>
                  <a:cubicBezTo>
                    <a:pt x="6884" y="4590"/>
                    <a:pt x="6921" y="4627"/>
                    <a:pt x="6959" y="4627"/>
                  </a:cubicBezTo>
                  <a:cubicBezTo>
                    <a:pt x="7034" y="4665"/>
                    <a:pt x="7118" y="4665"/>
                    <a:pt x="7193" y="4702"/>
                  </a:cubicBezTo>
                  <a:cubicBezTo>
                    <a:pt x="8093" y="4899"/>
                    <a:pt x="8994" y="5134"/>
                    <a:pt x="9894" y="5293"/>
                  </a:cubicBezTo>
                  <a:cubicBezTo>
                    <a:pt x="10006" y="5293"/>
                    <a:pt x="10081" y="5293"/>
                    <a:pt x="10128" y="5406"/>
                  </a:cubicBezTo>
                  <a:lnTo>
                    <a:pt x="10166" y="5443"/>
                  </a:lnTo>
                  <a:cubicBezTo>
                    <a:pt x="10400" y="5443"/>
                    <a:pt x="10513" y="5603"/>
                    <a:pt x="10635" y="5762"/>
                  </a:cubicBezTo>
                  <a:cubicBezTo>
                    <a:pt x="10672" y="5762"/>
                    <a:pt x="10710" y="5800"/>
                    <a:pt x="10710" y="5800"/>
                  </a:cubicBezTo>
                  <a:cubicBezTo>
                    <a:pt x="10875" y="5826"/>
                    <a:pt x="11022" y="5853"/>
                    <a:pt x="11177" y="5853"/>
                  </a:cubicBezTo>
                  <a:cubicBezTo>
                    <a:pt x="11241" y="5853"/>
                    <a:pt x="11307" y="5848"/>
                    <a:pt x="11375" y="5837"/>
                  </a:cubicBezTo>
                  <a:cubicBezTo>
                    <a:pt x="11432" y="5745"/>
                    <a:pt x="11494" y="5701"/>
                    <a:pt x="11585" y="5701"/>
                  </a:cubicBezTo>
                  <a:cubicBezTo>
                    <a:pt x="11615" y="5701"/>
                    <a:pt x="11648" y="5706"/>
                    <a:pt x="11685" y="5715"/>
                  </a:cubicBezTo>
                  <a:cubicBezTo>
                    <a:pt x="12351" y="5912"/>
                    <a:pt x="13017" y="6034"/>
                    <a:pt x="13682" y="6146"/>
                  </a:cubicBezTo>
                  <a:cubicBezTo>
                    <a:pt x="14301" y="6231"/>
                    <a:pt x="14854" y="6381"/>
                    <a:pt x="15436" y="6503"/>
                  </a:cubicBezTo>
                  <a:cubicBezTo>
                    <a:pt x="15558" y="6503"/>
                    <a:pt x="15633" y="6540"/>
                    <a:pt x="15755" y="6540"/>
                  </a:cubicBezTo>
                  <a:cubicBezTo>
                    <a:pt x="15905" y="6578"/>
                    <a:pt x="15867" y="6615"/>
                    <a:pt x="15830" y="6737"/>
                  </a:cubicBezTo>
                  <a:cubicBezTo>
                    <a:pt x="15830" y="6822"/>
                    <a:pt x="15809" y="6864"/>
                    <a:pt x="15731" y="6864"/>
                  </a:cubicBezTo>
                  <a:cubicBezTo>
                    <a:pt x="15705" y="6864"/>
                    <a:pt x="15673" y="6859"/>
                    <a:pt x="15633" y="6850"/>
                  </a:cubicBezTo>
                  <a:cubicBezTo>
                    <a:pt x="14658" y="6700"/>
                    <a:pt x="13720" y="6465"/>
                    <a:pt x="12745" y="6306"/>
                  </a:cubicBezTo>
                  <a:lnTo>
                    <a:pt x="12660" y="6306"/>
                  </a:lnTo>
                  <a:cubicBezTo>
                    <a:pt x="12617" y="6301"/>
                    <a:pt x="12579" y="6299"/>
                    <a:pt x="12545" y="6299"/>
                  </a:cubicBezTo>
                  <a:cubicBezTo>
                    <a:pt x="12306" y="6299"/>
                    <a:pt x="12285" y="6415"/>
                    <a:pt x="12351" y="6653"/>
                  </a:cubicBezTo>
                  <a:cubicBezTo>
                    <a:pt x="12426" y="6812"/>
                    <a:pt x="12473" y="6972"/>
                    <a:pt x="12548" y="7084"/>
                  </a:cubicBezTo>
                  <a:cubicBezTo>
                    <a:pt x="12660" y="7244"/>
                    <a:pt x="12820" y="7356"/>
                    <a:pt x="13017" y="7403"/>
                  </a:cubicBezTo>
                  <a:cubicBezTo>
                    <a:pt x="13410" y="7516"/>
                    <a:pt x="13832" y="7591"/>
                    <a:pt x="14226" y="7712"/>
                  </a:cubicBezTo>
                  <a:cubicBezTo>
                    <a:pt x="14461" y="7750"/>
                    <a:pt x="14695" y="7788"/>
                    <a:pt x="14892" y="7825"/>
                  </a:cubicBezTo>
                  <a:cubicBezTo>
                    <a:pt x="14967" y="7825"/>
                    <a:pt x="15005" y="7825"/>
                    <a:pt x="15005" y="7788"/>
                  </a:cubicBezTo>
                  <a:cubicBezTo>
                    <a:pt x="15051" y="7712"/>
                    <a:pt x="15005" y="7675"/>
                    <a:pt x="14967" y="7637"/>
                  </a:cubicBezTo>
                  <a:cubicBezTo>
                    <a:pt x="14930" y="7637"/>
                    <a:pt x="14892" y="7637"/>
                    <a:pt x="14817" y="7591"/>
                  </a:cubicBezTo>
                  <a:cubicBezTo>
                    <a:pt x="14301" y="7553"/>
                    <a:pt x="13795" y="7403"/>
                    <a:pt x="13288" y="7281"/>
                  </a:cubicBezTo>
                  <a:cubicBezTo>
                    <a:pt x="13251" y="7244"/>
                    <a:pt x="13251" y="7244"/>
                    <a:pt x="13213" y="7244"/>
                  </a:cubicBezTo>
                  <a:cubicBezTo>
                    <a:pt x="12782" y="7122"/>
                    <a:pt x="12623" y="6972"/>
                    <a:pt x="12548" y="6540"/>
                  </a:cubicBezTo>
                  <a:cubicBezTo>
                    <a:pt x="12604" y="6522"/>
                    <a:pt x="12653" y="6512"/>
                    <a:pt x="12702" y="6512"/>
                  </a:cubicBezTo>
                  <a:cubicBezTo>
                    <a:pt x="12752" y="6512"/>
                    <a:pt x="12801" y="6522"/>
                    <a:pt x="12857" y="6540"/>
                  </a:cubicBezTo>
                  <a:cubicBezTo>
                    <a:pt x="13560" y="6653"/>
                    <a:pt x="14301" y="6812"/>
                    <a:pt x="15005" y="6972"/>
                  </a:cubicBezTo>
                  <a:cubicBezTo>
                    <a:pt x="15201" y="6972"/>
                    <a:pt x="15361" y="7009"/>
                    <a:pt x="15558" y="7047"/>
                  </a:cubicBezTo>
                  <a:cubicBezTo>
                    <a:pt x="15708" y="7047"/>
                    <a:pt x="15708" y="7084"/>
                    <a:pt x="15670" y="7244"/>
                  </a:cubicBezTo>
                  <a:cubicBezTo>
                    <a:pt x="15595" y="7478"/>
                    <a:pt x="15558" y="7712"/>
                    <a:pt x="15473" y="7984"/>
                  </a:cubicBezTo>
                  <a:cubicBezTo>
                    <a:pt x="15447" y="8152"/>
                    <a:pt x="15439" y="8200"/>
                    <a:pt x="15351" y="8200"/>
                  </a:cubicBezTo>
                  <a:cubicBezTo>
                    <a:pt x="15316" y="8200"/>
                    <a:pt x="15268" y="8192"/>
                    <a:pt x="15201" y="8181"/>
                  </a:cubicBezTo>
                  <a:cubicBezTo>
                    <a:pt x="14770" y="8106"/>
                    <a:pt x="14386" y="8022"/>
                    <a:pt x="13954" y="7947"/>
                  </a:cubicBezTo>
                  <a:cubicBezTo>
                    <a:pt x="13410" y="7825"/>
                    <a:pt x="12820" y="7675"/>
                    <a:pt x="12238" y="7591"/>
                  </a:cubicBezTo>
                  <a:cubicBezTo>
                    <a:pt x="12116" y="7591"/>
                    <a:pt x="12004" y="7553"/>
                    <a:pt x="11882" y="7516"/>
                  </a:cubicBezTo>
                  <a:cubicBezTo>
                    <a:pt x="11844" y="7516"/>
                    <a:pt x="11769" y="7516"/>
                    <a:pt x="11769" y="7591"/>
                  </a:cubicBezTo>
                  <a:cubicBezTo>
                    <a:pt x="11722" y="7637"/>
                    <a:pt x="11807" y="7675"/>
                    <a:pt x="11844" y="7712"/>
                  </a:cubicBezTo>
                  <a:cubicBezTo>
                    <a:pt x="12079" y="7788"/>
                    <a:pt x="12351" y="7788"/>
                    <a:pt x="12585" y="7872"/>
                  </a:cubicBezTo>
                  <a:cubicBezTo>
                    <a:pt x="13251" y="7984"/>
                    <a:pt x="13917" y="8106"/>
                    <a:pt x="14536" y="8256"/>
                  </a:cubicBezTo>
                  <a:cubicBezTo>
                    <a:pt x="14770" y="8294"/>
                    <a:pt x="15005" y="8341"/>
                    <a:pt x="15239" y="8378"/>
                  </a:cubicBezTo>
                  <a:cubicBezTo>
                    <a:pt x="15398" y="8378"/>
                    <a:pt x="15398" y="8416"/>
                    <a:pt x="15361" y="8528"/>
                  </a:cubicBezTo>
                  <a:cubicBezTo>
                    <a:pt x="15361" y="8725"/>
                    <a:pt x="15323" y="8885"/>
                    <a:pt x="15286" y="9082"/>
                  </a:cubicBezTo>
                  <a:cubicBezTo>
                    <a:pt x="15239" y="9232"/>
                    <a:pt x="15239" y="9232"/>
                    <a:pt x="15051" y="9232"/>
                  </a:cubicBezTo>
                  <a:cubicBezTo>
                    <a:pt x="14620" y="9157"/>
                    <a:pt x="14226" y="9119"/>
                    <a:pt x="13795" y="9044"/>
                  </a:cubicBezTo>
                  <a:cubicBezTo>
                    <a:pt x="13176" y="8960"/>
                    <a:pt x="12548" y="8810"/>
                    <a:pt x="11919" y="8763"/>
                  </a:cubicBezTo>
                  <a:cubicBezTo>
                    <a:pt x="11880" y="8753"/>
                    <a:pt x="11842" y="8748"/>
                    <a:pt x="11809" y="8748"/>
                  </a:cubicBezTo>
                  <a:cubicBezTo>
                    <a:pt x="11716" y="8748"/>
                    <a:pt x="11657" y="8785"/>
                    <a:pt x="11685" y="8847"/>
                  </a:cubicBezTo>
                  <a:cubicBezTo>
                    <a:pt x="11707" y="8915"/>
                    <a:pt x="11760" y="8928"/>
                    <a:pt x="11815" y="8928"/>
                  </a:cubicBezTo>
                  <a:cubicBezTo>
                    <a:pt x="11852" y="8928"/>
                    <a:pt x="11889" y="8922"/>
                    <a:pt x="11919" y="8922"/>
                  </a:cubicBezTo>
                  <a:cubicBezTo>
                    <a:pt x="12351" y="8960"/>
                    <a:pt x="12782" y="9082"/>
                    <a:pt x="13213" y="9157"/>
                  </a:cubicBezTo>
                  <a:cubicBezTo>
                    <a:pt x="13832" y="9232"/>
                    <a:pt x="14423" y="9354"/>
                    <a:pt x="15005" y="9429"/>
                  </a:cubicBezTo>
                  <a:cubicBezTo>
                    <a:pt x="15201" y="9429"/>
                    <a:pt x="15239" y="9429"/>
                    <a:pt x="15201" y="9625"/>
                  </a:cubicBezTo>
                  <a:cubicBezTo>
                    <a:pt x="15149" y="9930"/>
                    <a:pt x="15189" y="10019"/>
                    <a:pt x="15039" y="10019"/>
                  </a:cubicBezTo>
                  <a:cubicBezTo>
                    <a:pt x="14977" y="10019"/>
                    <a:pt x="14882" y="10004"/>
                    <a:pt x="14733" y="9982"/>
                  </a:cubicBezTo>
                  <a:cubicBezTo>
                    <a:pt x="13954" y="9860"/>
                    <a:pt x="13176" y="9701"/>
                    <a:pt x="12351" y="9550"/>
                  </a:cubicBezTo>
                  <a:cubicBezTo>
                    <a:pt x="12286" y="9533"/>
                    <a:pt x="12225" y="9524"/>
                    <a:pt x="12169" y="9524"/>
                  </a:cubicBezTo>
                  <a:cubicBezTo>
                    <a:pt x="11960" y="9524"/>
                    <a:pt x="11811" y="9645"/>
                    <a:pt x="11685" y="9860"/>
                  </a:cubicBezTo>
                  <a:cubicBezTo>
                    <a:pt x="11488" y="10132"/>
                    <a:pt x="11338" y="10451"/>
                    <a:pt x="11216" y="10760"/>
                  </a:cubicBezTo>
                  <a:cubicBezTo>
                    <a:pt x="11104" y="10957"/>
                    <a:pt x="11141" y="11070"/>
                    <a:pt x="11375" y="11107"/>
                  </a:cubicBezTo>
                  <a:cubicBezTo>
                    <a:pt x="11844" y="11267"/>
                    <a:pt x="12351" y="11342"/>
                    <a:pt x="12857" y="11463"/>
                  </a:cubicBezTo>
                  <a:lnTo>
                    <a:pt x="14620" y="11810"/>
                  </a:lnTo>
                  <a:cubicBezTo>
                    <a:pt x="14817" y="11857"/>
                    <a:pt x="15005" y="11895"/>
                    <a:pt x="15201" y="11895"/>
                  </a:cubicBezTo>
                  <a:cubicBezTo>
                    <a:pt x="15323" y="11932"/>
                    <a:pt x="15398" y="11970"/>
                    <a:pt x="15398" y="12092"/>
                  </a:cubicBezTo>
                  <a:cubicBezTo>
                    <a:pt x="15398" y="12129"/>
                    <a:pt x="15436" y="12167"/>
                    <a:pt x="15436" y="12204"/>
                  </a:cubicBezTo>
                  <a:cubicBezTo>
                    <a:pt x="15473" y="12326"/>
                    <a:pt x="15558" y="12401"/>
                    <a:pt x="15670" y="12401"/>
                  </a:cubicBezTo>
                  <a:cubicBezTo>
                    <a:pt x="15867" y="12439"/>
                    <a:pt x="16027" y="12476"/>
                    <a:pt x="16177" y="12514"/>
                  </a:cubicBezTo>
                  <a:cubicBezTo>
                    <a:pt x="16261" y="12514"/>
                    <a:pt x="16299" y="12514"/>
                    <a:pt x="16299" y="12598"/>
                  </a:cubicBezTo>
                  <a:cubicBezTo>
                    <a:pt x="16299" y="12673"/>
                    <a:pt x="16224" y="12636"/>
                    <a:pt x="16177" y="12673"/>
                  </a:cubicBezTo>
                  <a:cubicBezTo>
                    <a:pt x="16164" y="12686"/>
                    <a:pt x="16148" y="12690"/>
                    <a:pt x="16129" y="12690"/>
                  </a:cubicBezTo>
                  <a:cubicBezTo>
                    <a:pt x="16093" y="12690"/>
                    <a:pt x="16052" y="12673"/>
                    <a:pt x="16027" y="12673"/>
                  </a:cubicBezTo>
                  <a:cubicBezTo>
                    <a:pt x="15361" y="12561"/>
                    <a:pt x="14695" y="12364"/>
                    <a:pt x="14029" y="12279"/>
                  </a:cubicBezTo>
                  <a:cubicBezTo>
                    <a:pt x="13485" y="12167"/>
                    <a:pt x="12941" y="11970"/>
                    <a:pt x="12426" y="11857"/>
                  </a:cubicBezTo>
                  <a:cubicBezTo>
                    <a:pt x="11844" y="11698"/>
                    <a:pt x="11254" y="11576"/>
                    <a:pt x="10672" y="11463"/>
                  </a:cubicBezTo>
                  <a:cubicBezTo>
                    <a:pt x="10597" y="11463"/>
                    <a:pt x="10513" y="11463"/>
                    <a:pt x="10475" y="11388"/>
                  </a:cubicBezTo>
                  <a:cubicBezTo>
                    <a:pt x="10550" y="11192"/>
                    <a:pt x="10672" y="10957"/>
                    <a:pt x="10747" y="10760"/>
                  </a:cubicBezTo>
                  <a:cubicBezTo>
                    <a:pt x="11104" y="9860"/>
                    <a:pt x="11338" y="8960"/>
                    <a:pt x="11375" y="8022"/>
                  </a:cubicBezTo>
                  <a:cubicBezTo>
                    <a:pt x="11413" y="7750"/>
                    <a:pt x="11450" y="7441"/>
                    <a:pt x="11450" y="7169"/>
                  </a:cubicBezTo>
                  <a:cubicBezTo>
                    <a:pt x="11488" y="6850"/>
                    <a:pt x="11450" y="6503"/>
                    <a:pt x="11375" y="6184"/>
                  </a:cubicBezTo>
                  <a:cubicBezTo>
                    <a:pt x="11375" y="6071"/>
                    <a:pt x="11300" y="5996"/>
                    <a:pt x="11179" y="5996"/>
                  </a:cubicBezTo>
                  <a:cubicBezTo>
                    <a:pt x="11066" y="5950"/>
                    <a:pt x="10944" y="5950"/>
                    <a:pt x="10832" y="5950"/>
                  </a:cubicBezTo>
                  <a:cubicBezTo>
                    <a:pt x="10710" y="5950"/>
                    <a:pt x="10710" y="5996"/>
                    <a:pt x="10710" y="6109"/>
                  </a:cubicBezTo>
                  <a:cubicBezTo>
                    <a:pt x="10710" y="6231"/>
                    <a:pt x="10747" y="6381"/>
                    <a:pt x="10747" y="6540"/>
                  </a:cubicBezTo>
                  <a:cubicBezTo>
                    <a:pt x="10747" y="7122"/>
                    <a:pt x="10672" y="7750"/>
                    <a:pt x="10550" y="8341"/>
                  </a:cubicBezTo>
                  <a:cubicBezTo>
                    <a:pt x="10438" y="9194"/>
                    <a:pt x="10241" y="10019"/>
                    <a:pt x="9969" y="10835"/>
                  </a:cubicBezTo>
                  <a:cubicBezTo>
                    <a:pt x="9931" y="10957"/>
                    <a:pt x="9894" y="11154"/>
                    <a:pt x="9772" y="11229"/>
                  </a:cubicBezTo>
                  <a:cubicBezTo>
                    <a:pt x="9737" y="11252"/>
                    <a:pt x="9698" y="11261"/>
                    <a:pt x="9655" y="11261"/>
                  </a:cubicBezTo>
                  <a:cubicBezTo>
                    <a:pt x="9561" y="11261"/>
                    <a:pt x="9451" y="11217"/>
                    <a:pt x="9341" y="11192"/>
                  </a:cubicBezTo>
                  <a:cubicBezTo>
                    <a:pt x="7971" y="10920"/>
                    <a:pt x="6612" y="10638"/>
                    <a:pt x="5243" y="10329"/>
                  </a:cubicBezTo>
                  <a:cubicBezTo>
                    <a:pt x="4689" y="10169"/>
                    <a:pt x="4145" y="10094"/>
                    <a:pt x="3602" y="10019"/>
                  </a:cubicBezTo>
                  <a:cubicBezTo>
                    <a:pt x="3048" y="9935"/>
                    <a:pt x="2542" y="9822"/>
                    <a:pt x="1998" y="9701"/>
                  </a:cubicBezTo>
                  <a:lnTo>
                    <a:pt x="1876" y="9701"/>
                  </a:lnTo>
                  <a:cubicBezTo>
                    <a:pt x="1454" y="9588"/>
                    <a:pt x="1407" y="9513"/>
                    <a:pt x="1407" y="9082"/>
                  </a:cubicBezTo>
                  <a:cubicBezTo>
                    <a:pt x="1407" y="8725"/>
                    <a:pt x="1492" y="8416"/>
                    <a:pt x="1529" y="8059"/>
                  </a:cubicBezTo>
                  <a:cubicBezTo>
                    <a:pt x="1567" y="7675"/>
                    <a:pt x="1604" y="7281"/>
                    <a:pt x="1642" y="6850"/>
                  </a:cubicBezTo>
                  <a:cubicBezTo>
                    <a:pt x="1726" y="6184"/>
                    <a:pt x="1801" y="5481"/>
                    <a:pt x="1960" y="4824"/>
                  </a:cubicBezTo>
                  <a:cubicBezTo>
                    <a:pt x="1998" y="4627"/>
                    <a:pt x="1998" y="4430"/>
                    <a:pt x="2073" y="4233"/>
                  </a:cubicBezTo>
                  <a:cubicBezTo>
                    <a:pt x="2160" y="4040"/>
                    <a:pt x="2204" y="3965"/>
                    <a:pt x="2320" y="3965"/>
                  </a:cubicBezTo>
                  <a:cubicBezTo>
                    <a:pt x="2367" y="3965"/>
                    <a:pt x="2426" y="3977"/>
                    <a:pt x="2504" y="3999"/>
                  </a:cubicBezTo>
                  <a:cubicBezTo>
                    <a:pt x="2739" y="4037"/>
                    <a:pt x="3011" y="4037"/>
                    <a:pt x="3245" y="4074"/>
                  </a:cubicBezTo>
                  <a:cubicBezTo>
                    <a:pt x="3564" y="4121"/>
                    <a:pt x="3836" y="4158"/>
                    <a:pt x="4145" y="4196"/>
                  </a:cubicBezTo>
                  <a:cubicBezTo>
                    <a:pt x="4849" y="4308"/>
                    <a:pt x="5552" y="4468"/>
                    <a:pt x="6255" y="4590"/>
                  </a:cubicBezTo>
                  <a:cubicBezTo>
                    <a:pt x="6377" y="4590"/>
                    <a:pt x="6490" y="4590"/>
                    <a:pt x="6612" y="4627"/>
                  </a:cubicBezTo>
                  <a:cubicBezTo>
                    <a:pt x="6884" y="4468"/>
                    <a:pt x="6884" y="4271"/>
                    <a:pt x="6612" y="4121"/>
                  </a:cubicBezTo>
                  <a:cubicBezTo>
                    <a:pt x="6527" y="4074"/>
                    <a:pt x="6377" y="4037"/>
                    <a:pt x="6377" y="3924"/>
                  </a:cubicBezTo>
                  <a:cubicBezTo>
                    <a:pt x="6377" y="3757"/>
                    <a:pt x="6377" y="3709"/>
                    <a:pt x="6463" y="3709"/>
                  </a:cubicBezTo>
                  <a:close/>
                  <a:moveTo>
                    <a:pt x="35167" y="11846"/>
                  </a:moveTo>
                  <a:cubicBezTo>
                    <a:pt x="35464" y="11846"/>
                    <a:pt x="35744" y="11949"/>
                    <a:pt x="36029" y="12092"/>
                  </a:cubicBezTo>
                  <a:cubicBezTo>
                    <a:pt x="36423" y="12279"/>
                    <a:pt x="36807" y="12476"/>
                    <a:pt x="37163" y="12673"/>
                  </a:cubicBezTo>
                  <a:cubicBezTo>
                    <a:pt x="37829" y="13067"/>
                    <a:pt x="38495" y="13339"/>
                    <a:pt x="39151" y="13611"/>
                  </a:cubicBezTo>
                  <a:cubicBezTo>
                    <a:pt x="39508" y="13733"/>
                    <a:pt x="39817" y="13883"/>
                    <a:pt x="40136" y="14080"/>
                  </a:cubicBezTo>
                  <a:cubicBezTo>
                    <a:pt x="40094" y="14117"/>
                    <a:pt x="40063" y="14127"/>
                    <a:pt x="40034" y="14127"/>
                  </a:cubicBezTo>
                  <a:cubicBezTo>
                    <a:pt x="40005" y="14127"/>
                    <a:pt x="39977" y="14117"/>
                    <a:pt x="39939" y="14117"/>
                  </a:cubicBezTo>
                  <a:cubicBezTo>
                    <a:pt x="39508" y="14155"/>
                    <a:pt x="39039" y="14202"/>
                    <a:pt x="38608" y="14202"/>
                  </a:cubicBezTo>
                  <a:cubicBezTo>
                    <a:pt x="37904" y="14202"/>
                    <a:pt x="37201" y="14314"/>
                    <a:pt x="36535" y="14436"/>
                  </a:cubicBezTo>
                  <a:cubicBezTo>
                    <a:pt x="36353" y="14480"/>
                    <a:pt x="36170" y="14501"/>
                    <a:pt x="35990" y="14501"/>
                  </a:cubicBezTo>
                  <a:cubicBezTo>
                    <a:pt x="35707" y="14501"/>
                    <a:pt x="35430" y="14449"/>
                    <a:pt x="35166" y="14352"/>
                  </a:cubicBezTo>
                  <a:cubicBezTo>
                    <a:pt x="34857" y="14239"/>
                    <a:pt x="34585" y="14117"/>
                    <a:pt x="34313" y="13967"/>
                  </a:cubicBezTo>
                  <a:cubicBezTo>
                    <a:pt x="34041" y="13845"/>
                    <a:pt x="33806" y="13733"/>
                    <a:pt x="33488" y="13686"/>
                  </a:cubicBezTo>
                  <a:cubicBezTo>
                    <a:pt x="33412" y="13686"/>
                    <a:pt x="33375" y="13648"/>
                    <a:pt x="33412" y="13573"/>
                  </a:cubicBezTo>
                  <a:cubicBezTo>
                    <a:pt x="33488" y="13142"/>
                    <a:pt x="33525" y="12711"/>
                    <a:pt x="33488" y="12279"/>
                  </a:cubicBezTo>
                  <a:cubicBezTo>
                    <a:pt x="33488" y="12204"/>
                    <a:pt x="33525" y="12167"/>
                    <a:pt x="33609" y="12167"/>
                  </a:cubicBezTo>
                  <a:cubicBezTo>
                    <a:pt x="34041" y="12129"/>
                    <a:pt x="34425" y="11970"/>
                    <a:pt x="34819" y="11895"/>
                  </a:cubicBezTo>
                  <a:cubicBezTo>
                    <a:pt x="34938" y="11861"/>
                    <a:pt x="35054" y="11846"/>
                    <a:pt x="35167" y="11846"/>
                  </a:cubicBezTo>
                  <a:close/>
                  <a:moveTo>
                    <a:pt x="16571" y="5171"/>
                  </a:moveTo>
                  <a:cubicBezTo>
                    <a:pt x="16692" y="5246"/>
                    <a:pt x="16767" y="5368"/>
                    <a:pt x="16880" y="5481"/>
                  </a:cubicBezTo>
                  <a:cubicBezTo>
                    <a:pt x="17349" y="5950"/>
                    <a:pt x="17940" y="6343"/>
                    <a:pt x="18484" y="6737"/>
                  </a:cubicBezTo>
                  <a:cubicBezTo>
                    <a:pt x="18802" y="6934"/>
                    <a:pt x="19112" y="7122"/>
                    <a:pt x="19421" y="7319"/>
                  </a:cubicBezTo>
                  <a:cubicBezTo>
                    <a:pt x="19815" y="7591"/>
                    <a:pt x="20247" y="7825"/>
                    <a:pt x="20715" y="7984"/>
                  </a:cubicBezTo>
                  <a:cubicBezTo>
                    <a:pt x="21297" y="8181"/>
                    <a:pt x="21888" y="8416"/>
                    <a:pt x="22506" y="8528"/>
                  </a:cubicBezTo>
                  <a:cubicBezTo>
                    <a:pt x="23022" y="8613"/>
                    <a:pt x="23491" y="8650"/>
                    <a:pt x="23998" y="8688"/>
                  </a:cubicBezTo>
                  <a:cubicBezTo>
                    <a:pt x="24110" y="8688"/>
                    <a:pt x="24194" y="8688"/>
                    <a:pt x="24307" y="8763"/>
                  </a:cubicBezTo>
                  <a:cubicBezTo>
                    <a:pt x="24269" y="8922"/>
                    <a:pt x="24232" y="9082"/>
                    <a:pt x="24194" y="9232"/>
                  </a:cubicBezTo>
                  <a:cubicBezTo>
                    <a:pt x="24148" y="9354"/>
                    <a:pt x="24110" y="9429"/>
                    <a:pt x="24110" y="9550"/>
                  </a:cubicBezTo>
                  <a:cubicBezTo>
                    <a:pt x="24110" y="9625"/>
                    <a:pt x="24073" y="9701"/>
                    <a:pt x="23960" y="9747"/>
                  </a:cubicBezTo>
                  <a:cubicBezTo>
                    <a:pt x="23876" y="9747"/>
                    <a:pt x="23801" y="9785"/>
                    <a:pt x="23838" y="9860"/>
                  </a:cubicBezTo>
                  <a:cubicBezTo>
                    <a:pt x="23860" y="9904"/>
                    <a:pt x="23898" y="9922"/>
                    <a:pt x="23933" y="9922"/>
                  </a:cubicBezTo>
                  <a:cubicBezTo>
                    <a:pt x="23958" y="9922"/>
                    <a:pt x="23982" y="9913"/>
                    <a:pt x="23998" y="9897"/>
                  </a:cubicBezTo>
                  <a:cubicBezTo>
                    <a:pt x="24148" y="9860"/>
                    <a:pt x="24307" y="9822"/>
                    <a:pt x="24466" y="9785"/>
                  </a:cubicBezTo>
                  <a:cubicBezTo>
                    <a:pt x="24486" y="9783"/>
                    <a:pt x="24505" y="9781"/>
                    <a:pt x="24523" y="9781"/>
                  </a:cubicBezTo>
                  <a:cubicBezTo>
                    <a:pt x="24799" y="9781"/>
                    <a:pt x="24968" y="10039"/>
                    <a:pt x="24898" y="10329"/>
                  </a:cubicBezTo>
                  <a:cubicBezTo>
                    <a:pt x="24851" y="10488"/>
                    <a:pt x="24776" y="10601"/>
                    <a:pt x="24663" y="10723"/>
                  </a:cubicBezTo>
                  <a:cubicBezTo>
                    <a:pt x="24429" y="10957"/>
                    <a:pt x="24194" y="11192"/>
                    <a:pt x="23960" y="11463"/>
                  </a:cubicBezTo>
                  <a:cubicBezTo>
                    <a:pt x="23913" y="11501"/>
                    <a:pt x="23838" y="11538"/>
                    <a:pt x="23763" y="11576"/>
                  </a:cubicBezTo>
                  <a:cubicBezTo>
                    <a:pt x="23727" y="11596"/>
                    <a:pt x="23686" y="11607"/>
                    <a:pt x="23648" y="11607"/>
                  </a:cubicBezTo>
                  <a:cubicBezTo>
                    <a:pt x="23596" y="11607"/>
                    <a:pt x="23550" y="11587"/>
                    <a:pt x="23529" y="11538"/>
                  </a:cubicBezTo>
                  <a:cubicBezTo>
                    <a:pt x="23507" y="11495"/>
                    <a:pt x="23481" y="11476"/>
                    <a:pt x="23449" y="11476"/>
                  </a:cubicBezTo>
                  <a:cubicBezTo>
                    <a:pt x="23427" y="11476"/>
                    <a:pt x="23400" y="11485"/>
                    <a:pt x="23369" y="11501"/>
                  </a:cubicBezTo>
                  <a:cubicBezTo>
                    <a:pt x="23332" y="11501"/>
                    <a:pt x="23332" y="11576"/>
                    <a:pt x="23369" y="11623"/>
                  </a:cubicBezTo>
                  <a:cubicBezTo>
                    <a:pt x="23369" y="11735"/>
                    <a:pt x="23369" y="11810"/>
                    <a:pt x="23407" y="11932"/>
                  </a:cubicBezTo>
                  <a:cubicBezTo>
                    <a:pt x="23472" y="12086"/>
                    <a:pt x="23578" y="12142"/>
                    <a:pt x="23714" y="12142"/>
                  </a:cubicBezTo>
                  <a:cubicBezTo>
                    <a:pt x="23753" y="12142"/>
                    <a:pt x="23794" y="12138"/>
                    <a:pt x="23838" y="12129"/>
                  </a:cubicBezTo>
                  <a:cubicBezTo>
                    <a:pt x="23960" y="12092"/>
                    <a:pt x="24073" y="12007"/>
                    <a:pt x="24194" y="11932"/>
                  </a:cubicBezTo>
                  <a:cubicBezTo>
                    <a:pt x="24382" y="12242"/>
                    <a:pt x="24504" y="12598"/>
                    <a:pt x="24776" y="12908"/>
                  </a:cubicBezTo>
                  <a:cubicBezTo>
                    <a:pt x="24541" y="12945"/>
                    <a:pt x="24269" y="13029"/>
                    <a:pt x="24035" y="13067"/>
                  </a:cubicBezTo>
                  <a:cubicBezTo>
                    <a:pt x="23444" y="13264"/>
                    <a:pt x="22900" y="13451"/>
                    <a:pt x="22394" y="13770"/>
                  </a:cubicBezTo>
                  <a:cubicBezTo>
                    <a:pt x="21925" y="14080"/>
                    <a:pt x="21419" y="14277"/>
                    <a:pt x="20987" y="14624"/>
                  </a:cubicBezTo>
                  <a:cubicBezTo>
                    <a:pt x="20955" y="14644"/>
                    <a:pt x="20922" y="14655"/>
                    <a:pt x="20890" y="14655"/>
                  </a:cubicBezTo>
                  <a:cubicBezTo>
                    <a:pt x="20849" y="14655"/>
                    <a:pt x="20812" y="14635"/>
                    <a:pt x="20790" y="14586"/>
                  </a:cubicBezTo>
                  <a:cubicBezTo>
                    <a:pt x="20715" y="14511"/>
                    <a:pt x="20715" y="14389"/>
                    <a:pt x="20753" y="14314"/>
                  </a:cubicBezTo>
                  <a:cubicBezTo>
                    <a:pt x="21062" y="14042"/>
                    <a:pt x="21334" y="13733"/>
                    <a:pt x="21616" y="13451"/>
                  </a:cubicBezTo>
                  <a:cubicBezTo>
                    <a:pt x="22000" y="13067"/>
                    <a:pt x="22394" y="12673"/>
                    <a:pt x="22788" y="12279"/>
                  </a:cubicBezTo>
                  <a:cubicBezTo>
                    <a:pt x="22825" y="12204"/>
                    <a:pt x="22863" y="12167"/>
                    <a:pt x="22900" y="12092"/>
                  </a:cubicBezTo>
                  <a:cubicBezTo>
                    <a:pt x="22900" y="12045"/>
                    <a:pt x="22900" y="12007"/>
                    <a:pt x="22863" y="11970"/>
                  </a:cubicBezTo>
                  <a:cubicBezTo>
                    <a:pt x="22844" y="11951"/>
                    <a:pt x="22825" y="11942"/>
                    <a:pt x="22805" y="11942"/>
                  </a:cubicBezTo>
                  <a:cubicBezTo>
                    <a:pt x="22785" y="11942"/>
                    <a:pt x="22764" y="11951"/>
                    <a:pt x="22741" y="11970"/>
                  </a:cubicBezTo>
                  <a:cubicBezTo>
                    <a:pt x="22703" y="12007"/>
                    <a:pt x="22628" y="12045"/>
                    <a:pt x="22591" y="12092"/>
                  </a:cubicBezTo>
                  <a:cubicBezTo>
                    <a:pt x="21691" y="12795"/>
                    <a:pt x="20753" y="13498"/>
                    <a:pt x="19778" y="14202"/>
                  </a:cubicBezTo>
                  <a:cubicBezTo>
                    <a:pt x="19506" y="14436"/>
                    <a:pt x="19187" y="14586"/>
                    <a:pt x="18840" y="14624"/>
                  </a:cubicBezTo>
                  <a:cubicBezTo>
                    <a:pt x="18741" y="14647"/>
                    <a:pt x="18643" y="14659"/>
                    <a:pt x="18545" y="14659"/>
                  </a:cubicBezTo>
                  <a:cubicBezTo>
                    <a:pt x="18446" y="14659"/>
                    <a:pt x="18348" y="14647"/>
                    <a:pt x="18249" y="14624"/>
                  </a:cubicBezTo>
                  <a:cubicBezTo>
                    <a:pt x="17940" y="14511"/>
                    <a:pt x="17630" y="14436"/>
                    <a:pt x="17349" y="14277"/>
                  </a:cubicBezTo>
                  <a:cubicBezTo>
                    <a:pt x="17161" y="14155"/>
                    <a:pt x="17039" y="14042"/>
                    <a:pt x="16964" y="13845"/>
                  </a:cubicBezTo>
                  <a:cubicBezTo>
                    <a:pt x="16880" y="13686"/>
                    <a:pt x="16805" y="13536"/>
                    <a:pt x="16767" y="13376"/>
                  </a:cubicBezTo>
                  <a:cubicBezTo>
                    <a:pt x="16571" y="12795"/>
                    <a:pt x="16374" y="12242"/>
                    <a:pt x="16177" y="11698"/>
                  </a:cubicBezTo>
                  <a:cubicBezTo>
                    <a:pt x="15867" y="10760"/>
                    <a:pt x="15755" y="9785"/>
                    <a:pt x="15792" y="8763"/>
                  </a:cubicBezTo>
                  <a:cubicBezTo>
                    <a:pt x="15792" y="8575"/>
                    <a:pt x="15792" y="8341"/>
                    <a:pt x="15755" y="8106"/>
                  </a:cubicBezTo>
                  <a:cubicBezTo>
                    <a:pt x="15708" y="7637"/>
                    <a:pt x="15867" y="7206"/>
                    <a:pt x="16027" y="6775"/>
                  </a:cubicBezTo>
                  <a:cubicBezTo>
                    <a:pt x="16177" y="6381"/>
                    <a:pt x="16299" y="5950"/>
                    <a:pt x="16458" y="5565"/>
                  </a:cubicBezTo>
                  <a:cubicBezTo>
                    <a:pt x="16496" y="5406"/>
                    <a:pt x="16496" y="5293"/>
                    <a:pt x="16571" y="5171"/>
                  </a:cubicBezTo>
                  <a:close/>
                  <a:moveTo>
                    <a:pt x="28561" y="8397"/>
                  </a:moveTo>
                  <a:cubicBezTo>
                    <a:pt x="28590" y="8397"/>
                    <a:pt x="28630" y="8405"/>
                    <a:pt x="28686" y="8416"/>
                  </a:cubicBezTo>
                  <a:cubicBezTo>
                    <a:pt x="29390" y="8575"/>
                    <a:pt x="30093" y="8725"/>
                    <a:pt x="30759" y="8847"/>
                  </a:cubicBezTo>
                  <a:cubicBezTo>
                    <a:pt x="30993" y="8922"/>
                    <a:pt x="30993" y="8922"/>
                    <a:pt x="31031" y="9157"/>
                  </a:cubicBezTo>
                  <a:cubicBezTo>
                    <a:pt x="31068" y="9279"/>
                    <a:pt x="31143" y="9316"/>
                    <a:pt x="31265" y="9354"/>
                  </a:cubicBezTo>
                  <a:cubicBezTo>
                    <a:pt x="31612" y="9391"/>
                    <a:pt x="31968" y="9466"/>
                    <a:pt x="32353" y="9588"/>
                  </a:cubicBezTo>
                  <a:cubicBezTo>
                    <a:pt x="32550" y="9663"/>
                    <a:pt x="32747" y="9663"/>
                    <a:pt x="32944" y="9663"/>
                  </a:cubicBezTo>
                  <a:cubicBezTo>
                    <a:pt x="32971" y="9654"/>
                    <a:pt x="32997" y="9649"/>
                    <a:pt x="33021" y="9649"/>
                  </a:cubicBezTo>
                  <a:cubicBezTo>
                    <a:pt x="33093" y="9649"/>
                    <a:pt x="33141" y="9693"/>
                    <a:pt x="33141" y="9785"/>
                  </a:cubicBezTo>
                  <a:cubicBezTo>
                    <a:pt x="33216" y="10132"/>
                    <a:pt x="33216" y="10451"/>
                    <a:pt x="33253" y="10798"/>
                  </a:cubicBezTo>
                  <a:cubicBezTo>
                    <a:pt x="33337" y="11426"/>
                    <a:pt x="33291" y="12007"/>
                    <a:pt x="33291" y="12636"/>
                  </a:cubicBezTo>
                  <a:cubicBezTo>
                    <a:pt x="33291" y="13217"/>
                    <a:pt x="33178" y="13808"/>
                    <a:pt x="33019" y="14389"/>
                  </a:cubicBezTo>
                  <a:cubicBezTo>
                    <a:pt x="32944" y="14671"/>
                    <a:pt x="32869" y="14980"/>
                    <a:pt x="32709" y="15252"/>
                  </a:cubicBezTo>
                  <a:cubicBezTo>
                    <a:pt x="32634" y="15374"/>
                    <a:pt x="32587" y="15411"/>
                    <a:pt x="32437" y="15411"/>
                  </a:cubicBezTo>
                  <a:cubicBezTo>
                    <a:pt x="32278" y="15411"/>
                    <a:pt x="32118" y="15449"/>
                    <a:pt x="32043" y="15646"/>
                  </a:cubicBezTo>
                  <a:cubicBezTo>
                    <a:pt x="32043" y="15717"/>
                    <a:pt x="31998" y="15743"/>
                    <a:pt x="31944" y="15743"/>
                  </a:cubicBezTo>
                  <a:cubicBezTo>
                    <a:pt x="31912" y="15743"/>
                    <a:pt x="31877" y="15735"/>
                    <a:pt x="31846" y="15721"/>
                  </a:cubicBezTo>
                  <a:cubicBezTo>
                    <a:pt x="31575" y="15683"/>
                    <a:pt x="31340" y="15646"/>
                    <a:pt x="31106" y="15608"/>
                  </a:cubicBezTo>
                  <a:cubicBezTo>
                    <a:pt x="30993" y="15561"/>
                    <a:pt x="30871" y="15524"/>
                    <a:pt x="30759" y="15524"/>
                  </a:cubicBezTo>
                  <a:cubicBezTo>
                    <a:pt x="30712" y="15486"/>
                    <a:pt x="30637" y="15486"/>
                    <a:pt x="30637" y="15411"/>
                  </a:cubicBezTo>
                  <a:cubicBezTo>
                    <a:pt x="30562" y="15177"/>
                    <a:pt x="30477" y="14942"/>
                    <a:pt x="30402" y="14708"/>
                  </a:cubicBezTo>
                  <a:cubicBezTo>
                    <a:pt x="30674" y="14708"/>
                    <a:pt x="30909" y="14671"/>
                    <a:pt x="31143" y="14671"/>
                  </a:cubicBezTo>
                  <a:cubicBezTo>
                    <a:pt x="31303" y="14671"/>
                    <a:pt x="31462" y="14624"/>
                    <a:pt x="31575" y="14586"/>
                  </a:cubicBezTo>
                  <a:cubicBezTo>
                    <a:pt x="31846" y="14511"/>
                    <a:pt x="32006" y="14277"/>
                    <a:pt x="32006" y="14042"/>
                  </a:cubicBezTo>
                  <a:cubicBezTo>
                    <a:pt x="32006" y="13883"/>
                    <a:pt x="32006" y="13733"/>
                    <a:pt x="31968" y="13611"/>
                  </a:cubicBezTo>
                  <a:cubicBezTo>
                    <a:pt x="31968" y="13414"/>
                    <a:pt x="31884" y="13339"/>
                    <a:pt x="31734" y="13339"/>
                  </a:cubicBezTo>
                  <a:cubicBezTo>
                    <a:pt x="31499" y="13301"/>
                    <a:pt x="31303" y="13264"/>
                    <a:pt x="31068" y="13217"/>
                  </a:cubicBezTo>
                  <a:lnTo>
                    <a:pt x="30440" y="13217"/>
                  </a:lnTo>
                  <a:cubicBezTo>
                    <a:pt x="30365" y="13217"/>
                    <a:pt x="30290" y="13217"/>
                    <a:pt x="30290" y="13301"/>
                  </a:cubicBezTo>
                  <a:cubicBezTo>
                    <a:pt x="30290" y="13369"/>
                    <a:pt x="30317" y="13382"/>
                    <a:pt x="30355" y="13382"/>
                  </a:cubicBezTo>
                  <a:cubicBezTo>
                    <a:pt x="30380" y="13382"/>
                    <a:pt x="30410" y="13376"/>
                    <a:pt x="30440" y="13376"/>
                  </a:cubicBezTo>
                  <a:cubicBezTo>
                    <a:pt x="30796" y="13376"/>
                    <a:pt x="31181" y="13451"/>
                    <a:pt x="31537" y="13498"/>
                  </a:cubicBezTo>
                  <a:cubicBezTo>
                    <a:pt x="31734" y="13498"/>
                    <a:pt x="31734" y="13498"/>
                    <a:pt x="31771" y="13733"/>
                  </a:cubicBezTo>
                  <a:cubicBezTo>
                    <a:pt x="31771" y="13808"/>
                    <a:pt x="31809" y="13883"/>
                    <a:pt x="31809" y="13967"/>
                  </a:cubicBezTo>
                  <a:cubicBezTo>
                    <a:pt x="31809" y="14155"/>
                    <a:pt x="31734" y="14314"/>
                    <a:pt x="31499" y="14389"/>
                  </a:cubicBezTo>
                  <a:cubicBezTo>
                    <a:pt x="31415" y="14436"/>
                    <a:pt x="31303" y="14436"/>
                    <a:pt x="31228" y="14474"/>
                  </a:cubicBezTo>
                  <a:cubicBezTo>
                    <a:pt x="30946" y="14474"/>
                    <a:pt x="30712" y="14511"/>
                    <a:pt x="30477" y="14511"/>
                  </a:cubicBezTo>
                  <a:cubicBezTo>
                    <a:pt x="30402" y="14511"/>
                    <a:pt x="30327" y="14511"/>
                    <a:pt x="30290" y="14389"/>
                  </a:cubicBezTo>
                  <a:cubicBezTo>
                    <a:pt x="30008" y="13808"/>
                    <a:pt x="29699" y="13217"/>
                    <a:pt x="29586" y="12514"/>
                  </a:cubicBezTo>
                  <a:cubicBezTo>
                    <a:pt x="29551" y="12399"/>
                    <a:pt x="29542" y="12350"/>
                    <a:pt x="29628" y="12350"/>
                  </a:cubicBezTo>
                  <a:cubicBezTo>
                    <a:pt x="29655" y="12350"/>
                    <a:pt x="29690" y="12355"/>
                    <a:pt x="29737" y="12364"/>
                  </a:cubicBezTo>
                  <a:cubicBezTo>
                    <a:pt x="30130" y="12364"/>
                    <a:pt x="30562" y="12401"/>
                    <a:pt x="30946" y="12401"/>
                  </a:cubicBezTo>
                  <a:lnTo>
                    <a:pt x="31143" y="12401"/>
                  </a:lnTo>
                  <a:cubicBezTo>
                    <a:pt x="31181" y="12401"/>
                    <a:pt x="31228" y="12364"/>
                    <a:pt x="31228" y="12326"/>
                  </a:cubicBezTo>
                  <a:cubicBezTo>
                    <a:pt x="31228" y="12242"/>
                    <a:pt x="31181" y="12242"/>
                    <a:pt x="31143" y="12242"/>
                  </a:cubicBezTo>
                  <a:lnTo>
                    <a:pt x="30946" y="12242"/>
                  </a:lnTo>
                  <a:cubicBezTo>
                    <a:pt x="30524" y="12204"/>
                    <a:pt x="30093" y="12167"/>
                    <a:pt x="29624" y="12167"/>
                  </a:cubicBezTo>
                  <a:cubicBezTo>
                    <a:pt x="29540" y="12167"/>
                    <a:pt x="29465" y="12129"/>
                    <a:pt x="29427" y="12007"/>
                  </a:cubicBezTo>
                  <a:cubicBezTo>
                    <a:pt x="29390" y="11857"/>
                    <a:pt x="29268" y="11660"/>
                    <a:pt x="29193" y="11463"/>
                  </a:cubicBezTo>
                  <a:cubicBezTo>
                    <a:pt x="29268" y="11426"/>
                    <a:pt x="29305" y="11426"/>
                    <a:pt x="29390" y="11426"/>
                  </a:cubicBezTo>
                  <a:cubicBezTo>
                    <a:pt x="29971" y="11463"/>
                    <a:pt x="30562" y="11501"/>
                    <a:pt x="31143" y="11538"/>
                  </a:cubicBezTo>
                  <a:cubicBezTo>
                    <a:pt x="31196" y="11551"/>
                    <a:pt x="31244" y="11555"/>
                    <a:pt x="31290" y="11555"/>
                  </a:cubicBezTo>
                  <a:cubicBezTo>
                    <a:pt x="31383" y="11555"/>
                    <a:pt x="31468" y="11538"/>
                    <a:pt x="31575" y="11538"/>
                  </a:cubicBezTo>
                  <a:cubicBezTo>
                    <a:pt x="31696" y="11538"/>
                    <a:pt x="31771" y="11501"/>
                    <a:pt x="31809" y="11388"/>
                  </a:cubicBezTo>
                  <a:cubicBezTo>
                    <a:pt x="31884" y="11154"/>
                    <a:pt x="31968" y="10920"/>
                    <a:pt x="32006" y="10638"/>
                  </a:cubicBezTo>
                  <a:cubicBezTo>
                    <a:pt x="32043" y="10329"/>
                    <a:pt x="31931" y="10216"/>
                    <a:pt x="31612" y="10132"/>
                  </a:cubicBezTo>
                  <a:cubicBezTo>
                    <a:pt x="31228" y="10057"/>
                    <a:pt x="30834" y="9982"/>
                    <a:pt x="30477" y="9935"/>
                  </a:cubicBezTo>
                  <a:cubicBezTo>
                    <a:pt x="30055" y="9860"/>
                    <a:pt x="29662" y="9822"/>
                    <a:pt x="29230" y="9747"/>
                  </a:cubicBezTo>
                  <a:lnTo>
                    <a:pt x="28996" y="9747"/>
                  </a:lnTo>
                  <a:cubicBezTo>
                    <a:pt x="28921" y="9747"/>
                    <a:pt x="28883" y="9785"/>
                    <a:pt x="28883" y="9822"/>
                  </a:cubicBezTo>
                  <a:cubicBezTo>
                    <a:pt x="28883" y="9897"/>
                    <a:pt x="28921" y="9897"/>
                    <a:pt x="28958" y="9897"/>
                  </a:cubicBezTo>
                  <a:cubicBezTo>
                    <a:pt x="29230" y="9897"/>
                    <a:pt x="29465" y="9982"/>
                    <a:pt x="29699" y="10019"/>
                  </a:cubicBezTo>
                  <a:cubicBezTo>
                    <a:pt x="30290" y="10094"/>
                    <a:pt x="30871" y="10169"/>
                    <a:pt x="31415" y="10291"/>
                  </a:cubicBezTo>
                  <a:cubicBezTo>
                    <a:pt x="31809" y="10366"/>
                    <a:pt x="31846" y="10451"/>
                    <a:pt x="31771" y="10835"/>
                  </a:cubicBezTo>
                  <a:cubicBezTo>
                    <a:pt x="31734" y="10957"/>
                    <a:pt x="31696" y="11070"/>
                    <a:pt x="31650" y="11229"/>
                  </a:cubicBezTo>
                  <a:cubicBezTo>
                    <a:pt x="31650" y="11342"/>
                    <a:pt x="31575" y="11388"/>
                    <a:pt x="31462" y="11388"/>
                  </a:cubicBezTo>
                  <a:cubicBezTo>
                    <a:pt x="31143" y="11388"/>
                    <a:pt x="30871" y="11342"/>
                    <a:pt x="30562" y="11304"/>
                  </a:cubicBezTo>
                  <a:cubicBezTo>
                    <a:pt x="30205" y="11267"/>
                    <a:pt x="29858" y="11304"/>
                    <a:pt x="29502" y="11229"/>
                  </a:cubicBezTo>
                  <a:lnTo>
                    <a:pt x="29268" y="11229"/>
                  </a:lnTo>
                  <a:cubicBezTo>
                    <a:pt x="29118" y="11229"/>
                    <a:pt x="29033" y="11154"/>
                    <a:pt x="28996" y="11032"/>
                  </a:cubicBezTo>
                  <a:cubicBezTo>
                    <a:pt x="28883" y="10760"/>
                    <a:pt x="28761" y="10451"/>
                    <a:pt x="28724" y="10169"/>
                  </a:cubicBezTo>
                  <a:cubicBezTo>
                    <a:pt x="28649" y="9860"/>
                    <a:pt x="28527" y="9550"/>
                    <a:pt x="28489" y="9194"/>
                  </a:cubicBezTo>
                  <a:lnTo>
                    <a:pt x="28489" y="9119"/>
                  </a:lnTo>
                  <a:cubicBezTo>
                    <a:pt x="28514" y="9107"/>
                    <a:pt x="28540" y="9102"/>
                    <a:pt x="28565" y="9102"/>
                  </a:cubicBezTo>
                  <a:cubicBezTo>
                    <a:pt x="28615" y="9102"/>
                    <a:pt x="28661" y="9119"/>
                    <a:pt x="28686" y="9119"/>
                  </a:cubicBezTo>
                  <a:cubicBezTo>
                    <a:pt x="29268" y="9194"/>
                    <a:pt x="29858" y="9279"/>
                    <a:pt x="30440" y="9391"/>
                  </a:cubicBezTo>
                  <a:cubicBezTo>
                    <a:pt x="30477" y="9429"/>
                    <a:pt x="30562" y="9429"/>
                    <a:pt x="30637" y="9429"/>
                  </a:cubicBezTo>
                  <a:cubicBezTo>
                    <a:pt x="30674" y="9391"/>
                    <a:pt x="30674" y="9391"/>
                    <a:pt x="30674" y="9354"/>
                  </a:cubicBezTo>
                  <a:cubicBezTo>
                    <a:pt x="30674" y="9316"/>
                    <a:pt x="30674" y="9279"/>
                    <a:pt x="30637" y="9279"/>
                  </a:cubicBezTo>
                  <a:cubicBezTo>
                    <a:pt x="30599" y="9232"/>
                    <a:pt x="30524" y="9232"/>
                    <a:pt x="30440" y="9194"/>
                  </a:cubicBezTo>
                  <a:cubicBezTo>
                    <a:pt x="29858" y="9082"/>
                    <a:pt x="29230" y="8997"/>
                    <a:pt x="28602" y="8922"/>
                  </a:cubicBezTo>
                  <a:cubicBezTo>
                    <a:pt x="28452" y="8922"/>
                    <a:pt x="28452" y="8922"/>
                    <a:pt x="28452" y="8725"/>
                  </a:cubicBezTo>
                  <a:cubicBezTo>
                    <a:pt x="28452" y="8688"/>
                    <a:pt x="28452" y="8650"/>
                    <a:pt x="28489" y="8613"/>
                  </a:cubicBezTo>
                  <a:cubicBezTo>
                    <a:pt x="28489" y="8445"/>
                    <a:pt x="28489" y="8397"/>
                    <a:pt x="28561" y="8397"/>
                  </a:cubicBezTo>
                  <a:close/>
                  <a:moveTo>
                    <a:pt x="20284" y="14080"/>
                  </a:moveTo>
                  <a:cubicBezTo>
                    <a:pt x="20322" y="14117"/>
                    <a:pt x="20322" y="14117"/>
                    <a:pt x="20359" y="14117"/>
                  </a:cubicBezTo>
                  <a:cubicBezTo>
                    <a:pt x="20518" y="14436"/>
                    <a:pt x="20518" y="14436"/>
                    <a:pt x="20162" y="14624"/>
                  </a:cubicBezTo>
                  <a:cubicBezTo>
                    <a:pt x="19928" y="14746"/>
                    <a:pt x="19693" y="14905"/>
                    <a:pt x="19459" y="15018"/>
                  </a:cubicBezTo>
                  <a:cubicBezTo>
                    <a:pt x="19346" y="15055"/>
                    <a:pt x="19271" y="15139"/>
                    <a:pt x="19346" y="15289"/>
                  </a:cubicBezTo>
                  <a:cubicBezTo>
                    <a:pt x="19346" y="15327"/>
                    <a:pt x="19346" y="15374"/>
                    <a:pt x="19271" y="15411"/>
                  </a:cubicBezTo>
                  <a:cubicBezTo>
                    <a:pt x="18915" y="15608"/>
                    <a:pt x="18605" y="15880"/>
                    <a:pt x="18249" y="16115"/>
                  </a:cubicBezTo>
                  <a:cubicBezTo>
                    <a:pt x="18174" y="16152"/>
                    <a:pt x="18137" y="16190"/>
                    <a:pt x="18015" y="16227"/>
                  </a:cubicBezTo>
                  <a:cubicBezTo>
                    <a:pt x="17902" y="15721"/>
                    <a:pt x="17780" y="15214"/>
                    <a:pt x="17668" y="14624"/>
                  </a:cubicBezTo>
                  <a:lnTo>
                    <a:pt x="17668" y="14624"/>
                  </a:lnTo>
                  <a:cubicBezTo>
                    <a:pt x="17987" y="14758"/>
                    <a:pt x="18307" y="14840"/>
                    <a:pt x="18638" y="14840"/>
                  </a:cubicBezTo>
                  <a:cubicBezTo>
                    <a:pt x="18793" y="14840"/>
                    <a:pt x="18951" y="14822"/>
                    <a:pt x="19112" y="14783"/>
                  </a:cubicBezTo>
                  <a:cubicBezTo>
                    <a:pt x="19543" y="14671"/>
                    <a:pt x="19928" y="14352"/>
                    <a:pt x="20284" y="14080"/>
                  </a:cubicBezTo>
                  <a:close/>
                  <a:moveTo>
                    <a:pt x="20529" y="14639"/>
                  </a:moveTo>
                  <a:cubicBezTo>
                    <a:pt x="20551" y="14639"/>
                    <a:pt x="20572" y="14660"/>
                    <a:pt x="20593" y="14708"/>
                  </a:cubicBezTo>
                  <a:cubicBezTo>
                    <a:pt x="20631" y="14783"/>
                    <a:pt x="20678" y="14821"/>
                    <a:pt x="20556" y="14858"/>
                  </a:cubicBezTo>
                  <a:cubicBezTo>
                    <a:pt x="20481" y="14905"/>
                    <a:pt x="20397" y="14942"/>
                    <a:pt x="20322" y="14980"/>
                  </a:cubicBezTo>
                  <a:cubicBezTo>
                    <a:pt x="20125" y="15055"/>
                    <a:pt x="20087" y="15139"/>
                    <a:pt x="20162" y="15289"/>
                  </a:cubicBezTo>
                  <a:cubicBezTo>
                    <a:pt x="20209" y="15411"/>
                    <a:pt x="20209" y="15449"/>
                    <a:pt x="20087" y="15486"/>
                  </a:cubicBezTo>
                  <a:cubicBezTo>
                    <a:pt x="19928" y="15561"/>
                    <a:pt x="19928" y="15646"/>
                    <a:pt x="20012" y="15796"/>
                  </a:cubicBezTo>
                  <a:cubicBezTo>
                    <a:pt x="20087" y="15918"/>
                    <a:pt x="20162" y="16077"/>
                    <a:pt x="20247" y="16190"/>
                  </a:cubicBezTo>
                  <a:cubicBezTo>
                    <a:pt x="20322" y="16312"/>
                    <a:pt x="20322" y="16349"/>
                    <a:pt x="20247" y="16424"/>
                  </a:cubicBezTo>
                  <a:cubicBezTo>
                    <a:pt x="20209" y="16462"/>
                    <a:pt x="20162" y="16499"/>
                    <a:pt x="20087" y="16546"/>
                  </a:cubicBezTo>
                  <a:cubicBezTo>
                    <a:pt x="20012" y="16349"/>
                    <a:pt x="19890" y="16152"/>
                    <a:pt x="19815" y="15955"/>
                  </a:cubicBezTo>
                  <a:cubicBezTo>
                    <a:pt x="19693" y="15758"/>
                    <a:pt x="19618" y="15524"/>
                    <a:pt x="19543" y="15289"/>
                  </a:cubicBezTo>
                  <a:cubicBezTo>
                    <a:pt x="19506" y="15252"/>
                    <a:pt x="19543" y="15214"/>
                    <a:pt x="19581" y="15177"/>
                  </a:cubicBezTo>
                  <a:cubicBezTo>
                    <a:pt x="19890" y="15018"/>
                    <a:pt x="20162" y="14821"/>
                    <a:pt x="20481" y="14671"/>
                  </a:cubicBezTo>
                  <a:cubicBezTo>
                    <a:pt x="20497" y="14651"/>
                    <a:pt x="20513" y="14639"/>
                    <a:pt x="20529" y="14639"/>
                  </a:cubicBezTo>
                  <a:close/>
                  <a:moveTo>
                    <a:pt x="6710" y="14731"/>
                  </a:moveTo>
                  <a:cubicBezTo>
                    <a:pt x="6724" y="14731"/>
                    <a:pt x="6742" y="14736"/>
                    <a:pt x="6762" y="14746"/>
                  </a:cubicBezTo>
                  <a:cubicBezTo>
                    <a:pt x="7231" y="14858"/>
                    <a:pt x="7699" y="14980"/>
                    <a:pt x="8131" y="15214"/>
                  </a:cubicBezTo>
                  <a:cubicBezTo>
                    <a:pt x="8168" y="15214"/>
                    <a:pt x="8206" y="15252"/>
                    <a:pt x="8253" y="15252"/>
                  </a:cubicBezTo>
                  <a:cubicBezTo>
                    <a:pt x="8525" y="15449"/>
                    <a:pt x="8562" y="15524"/>
                    <a:pt x="8487" y="15880"/>
                  </a:cubicBezTo>
                  <a:cubicBezTo>
                    <a:pt x="8440" y="16077"/>
                    <a:pt x="8365" y="16312"/>
                    <a:pt x="8290" y="16499"/>
                  </a:cubicBezTo>
                  <a:cubicBezTo>
                    <a:pt x="8253" y="16621"/>
                    <a:pt x="8168" y="16696"/>
                    <a:pt x="8018" y="16696"/>
                  </a:cubicBezTo>
                  <a:cubicBezTo>
                    <a:pt x="7549" y="16659"/>
                    <a:pt x="7081" y="16546"/>
                    <a:pt x="6612" y="16349"/>
                  </a:cubicBezTo>
                  <a:cubicBezTo>
                    <a:pt x="6452" y="16265"/>
                    <a:pt x="6415" y="16190"/>
                    <a:pt x="6452" y="15993"/>
                  </a:cubicBezTo>
                  <a:cubicBezTo>
                    <a:pt x="6527" y="15721"/>
                    <a:pt x="6612" y="15411"/>
                    <a:pt x="6649" y="15093"/>
                  </a:cubicBezTo>
                  <a:lnTo>
                    <a:pt x="6649" y="14821"/>
                  </a:lnTo>
                  <a:cubicBezTo>
                    <a:pt x="6649" y="14766"/>
                    <a:pt x="6669" y="14731"/>
                    <a:pt x="6710" y="14731"/>
                  </a:cubicBezTo>
                  <a:close/>
                  <a:moveTo>
                    <a:pt x="36067" y="8966"/>
                  </a:moveTo>
                  <a:cubicBezTo>
                    <a:pt x="36298" y="8966"/>
                    <a:pt x="36530" y="9006"/>
                    <a:pt x="36770" y="9082"/>
                  </a:cubicBezTo>
                  <a:cubicBezTo>
                    <a:pt x="37276" y="9232"/>
                    <a:pt x="37707" y="9550"/>
                    <a:pt x="38101" y="9897"/>
                  </a:cubicBezTo>
                  <a:cubicBezTo>
                    <a:pt x="38176" y="9982"/>
                    <a:pt x="38261" y="10057"/>
                    <a:pt x="38336" y="10169"/>
                  </a:cubicBezTo>
                  <a:cubicBezTo>
                    <a:pt x="38805" y="10685"/>
                    <a:pt x="39311" y="11154"/>
                    <a:pt x="39902" y="11538"/>
                  </a:cubicBezTo>
                  <a:cubicBezTo>
                    <a:pt x="39977" y="11623"/>
                    <a:pt x="40089" y="11698"/>
                    <a:pt x="40174" y="11810"/>
                  </a:cubicBezTo>
                  <a:cubicBezTo>
                    <a:pt x="40089" y="11895"/>
                    <a:pt x="39977" y="11970"/>
                    <a:pt x="39902" y="12007"/>
                  </a:cubicBezTo>
                  <a:cubicBezTo>
                    <a:pt x="39742" y="12129"/>
                    <a:pt x="39705" y="12204"/>
                    <a:pt x="39817" y="12326"/>
                  </a:cubicBezTo>
                  <a:cubicBezTo>
                    <a:pt x="40174" y="12748"/>
                    <a:pt x="40521" y="13180"/>
                    <a:pt x="40914" y="13573"/>
                  </a:cubicBezTo>
                  <a:cubicBezTo>
                    <a:pt x="41149" y="13808"/>
                    <a:pt x="41421" y="13920"/>
                    <a:pt x="41693" y="14080"/>
                  </a:cubicBezTo>
                  <a:cubicBezTo>
                    <a:pt x="41777" y="14117"/>
                    <a:pt x="41890" y="14155"/>
                    <a:pt x="41965" y="14202"/>
                  </a:cubicBezTo>
                  <a:cubicBezTo>
                    <a:pt x="42162" y="14352"/>
                    <a:pt x="42199" y="14549"/>
                    <a:pt x="42049" y="14746"/>
                  </a:cubicBezTo>
                  <a:cubicBezTo>
                    <a:pt x="41965" y="14858"/>
                    <a:pt x="41852" y="14942"/>
                    <a:pt x="41730" y="15018"/>
                  </a:cubicBezTo>
                  <a:cubicBezTo>
                    <a:pt x="41421" y="15177"/>
                    <a:pt x="41111" y="15252"/>
                    <a:pt x="40793" y="15289"/>
                  </a:cubicBezTo>
                  <a:cubicBezTo>
                    <a:pt x="40089" y="15374"/>
                    <a:pt x="39386" y="15411"/>
                    <a:pt x="38730" y="15449"/>
                  </a:cubicBezTo>
                  <a:cubicBezTo>
                    <a:pt x="38495" y="15449"/>
                    <a:pt x="38261" y="15449"/>
                    <a:pt x="38026" y="15486"/>
                  </a:cubicBezTo>
                  <a:cubicBezTo>
                    <a:pt x="37792" y="15486"/>
                    <a:pt x="37707" y="15608"/>
                    <a:pt x="37829" y="15796"/>
                  </a:cubicBezTo>
                  <a:cubicBezTo>
                    <a:pt x="37904" y="15993"/>
                    <a:pt x="38064" y="16190"/>
                    <a:pt x="38214" y="16349"/>
                  </a:cubicBezTo>
                  <a:cubicBezTo>
                    <a:pt x="38336" y="16462"/>
                    <a:pt x="38336" y="16462"/>
                    <a:pt x="38214" y="16621"/>
                  </a:cubicBezTo>
                  <a:cubicBezTo>
                    <a:pt x="37904" y="16931"/>
                    <a:pt x="37510" y="17090"/>
                    <a:pt x="37088" y="17165"/>
                  </a:cubicBezTo>
                  <a:cubicBezTo>
                    <a:pt x="36917" y="17188"/>
                    <a:pt x="36749" y="17198"/>
                    <a:pt x="36582" y="17198"/>
                  </a:cubicBezTo>
                  <a:cubicBezTo>
                    <a:pt x="36139" y="17198"/>
                    <a:pt x="35711" y="17124"/>
                    <a:pt x="35288" y="17015"/>
                  </a:cubicBezTo>
                  <a:cubicBezTo>
                    <a:pt x="34697" y="16818"/>
                    <a:pt x="34191" y="16546"/>
                    <a:pt x="33722" y="16190"/>
                  </a:cubicBezTo>
                  <a:cubicBezTo>
                    <a:pt x="33450" y="15955"/>
                    <a:pt x="33178" y="15758"/>
                    <a:pt x="32944" y="15524"/>
                  </a:cubicBezTo>
                  <a:cubicBezTo>
                    <a:pt x="32869" y="15449"/>
                    <a:pt x="32822" y="15411"/>
                    <a:pt x="32906" y="15327"/>
                  </a:cubicBezTo>
                  <a:cubicBezTo>
                    <a:pt x="33103" y="14942"/>
                    <a:pt x="33216" y="14511"/>
                    <a:pt x="33337" y="14080"/>
                  </a:cubicBezTo>
                  <a:cubicBezTo>
                    <a:pt x="33364" y="13912"/>
                    <a:pt x="33372" y="13864"/>
                    <a:pt x="33446" y="13864"/>
                  </a:cubicBezTo>
                  <a:cubicBezTo>
                    <a:pt x="33475" y="13864"/>
                    <a:pt x="33516" y="13872"/>
                    <a:pt x="33572" y="13883"/>
                  </a:cubicBezTo>
                  <a:cubicBezTo>
                    <a:pt x="33759" y="13967"/>
                    <a:pt x="33956" y="14042"/>
                    <a:pt x="34153" y="14117"/>
                  </a:cubicBezTo>
                  <a:cubicBezTo>
                    <a:pt x="34463" y="14277"/>
                    <a:pt x="34782" y="14389"/>
                    <a:pt x="35091" y="14511"/>
                  </a:cubicBezTo>
                  <a:cubicBezTo>
                    <a:pt x="35381" y="14633"/>
                    <a:pt x="35670" y="14694"/>
                    <a:pt x="35969" y="14694"/>
                  </a:cubicBezTo>
                  <a:cubicBezTo>
                    <a:pt x="36153" y="14694"/>
                    <a:pt x="36342" y="14670"/>
                    <a:pt x="36535" y="14624"/>
                  </a:cubicBezTo>
                  <a:cubicBezTo>
                    <a:pt x="37398" y="14474"/>
                    <a:pt x="38261" y="14389"/>
                    <a:pt x="39151" y="14352"/>
                  </a:cubicBezTo>
                  <a:cubicBezTo>
                    <a:pt x="39433" y="14352"/>
                    <a:pt x="39742" y="14352"/>
                    <a:pt x="40014" y="14314"/>
                  </a:cubicBezTo>
                  <a:cubicBezTo>
                    <a:pt x="40136" y="14314"/>
                    <a:pt x="40211" y="14314"/>
                    <a:pt x="40286" y="14239"/>
                  </a:cubicBezTo>
                  <a:cubicBezTo>
                    <a:pt x="40408" y="14202"/>
                    <a:pt x="40408" y="14080"/>
                    <a:pt x="40324" y="14005"/>
                  </a:cubicBezTo>
                  <a:cubicBezTo>
                    <a:pt x="40286" y="13967"/>
                    <a:pt x="40211" y="13920"/>
                    <a:pt x="40174" y="13883"/>
                  </a:cubicBezTo>
                  <a:cubicBezTo>
                    <a:pt x="39939" y="13733"/>
                    <a:pt x="39742" y="13611"/>
                    <a:pt x="39508" y="13536"/>
                  </a:cubicBezTo>
                  <a:cubicBezTo>
                    <a:pt x="38373" y="13105"/>
                    <a:pt x="37323" y="12561"/>
                    <a:pt x="36263" y="11970"/>
                  </a:cubicBezTo>
                  <a:cubicBezTo>
                    <a:pt x="36029" y="11857"/>
                    <a:pt x="35794" y="11735"/>
                    <a:pt x="35560" y="11698"/>
                  </a:cubicBezTo>
                  <a:cubicBezTo>
                    <a:pt x="35420" y="11671"/>
                    <a:pt x="35287" y="11659"/>
                    <a:pt x="35157" y="11659"/>
                  </a:cubicBezTo>
                  <a:cubicBezTo>
                    <a:pt x="34919" y="11659"/>
                    <a:pt x="34693" y="11700"/>
                    <a:pt x="34463" y="11773"/>
                  </a:cubicBezTo>
                  <a:cubicBezTo>
                    <a:pt x="34191" y="11857"/>
                    <a:pt x="33956" y="11932"/>
                    <a:pt x="33684" y="11970"/>
                  </a:cubicBezTo>
                  <a:cubicBezTo>
                    <a:pt x="33639" y="11979"/>
                    <a:pt x="33603" y="11983"/>
                    <a:pt x="33576" y="11983"/>
                  </a:cubicBezTo>
                  <a:cubicBezTo>
                    <a:pt x="33488" y="11983"/>
                    <a:pt x="33488" y="11933"/>
                    <a:pt x="33488" y="11810"/>
                  </a:cubicBezTo>
                  <a:cubicBezTo>
                    <a:pt x="33488" y="11304"/>
                    <a:pt x="33450" y="10760"/>
                    <a:pt x="33412" y="10254"/>
                  </a:cubicBezTo>
                  <a:cubicBezTo>
                    <a:pt x="33375" y="10019"/>
                    <a:pt x="33412" y="9982"/>
                    <a:pt x="33647" y="9897"/>
                  </a:cubicBezTo>
                  <a:cubicBezTo>
                    <a:pt x="33844" y="9860"/>
                    <a:pt x="34041" y="9747"/>
                    <a:pt x="34228" y="9625"/>
                  </a:cubicBezTo>
                  <a:cubicBezTo>
                    <a:pt x="34585" y="9429"/>
                    <a:pt x="34932" y="9279"/>
                    <a:pt x="35288" y="9119"/>
                  </a:cubicBezTo>
                  <a:cubicBezTo>
                    <a:pt x="35555" y="9015"/>
                    <a:pt x="35811" y="8966"/>
                    <a:pt x="36067" y="8966"/>
                  </a:cubicBezTo>
                  <a:close/>
                  <a:moveTo>
                    <a:pt x="15474" y="13360"/>
                  </a:moveTo>
                  <a:cubicBezTo>
                    <a:pt x="15524" y="13360"/>
                    <a:pt x="15570" y="13376"/>
                    <a:pt x="15595" y="13376"/>
                  </a:cubicBezTo>
                  <a:cubicBezTo>
                    <a:pt x="15867" y="13414"/>
                    <a:pt x="16139" y="13498"/>
                    <a:pt x="16411" y="13536"/>
                  </a:cubicBezTo>
                  <a:cubicBezTo>
                    <a:pt x="16533" y="13536"/>
                    <a:pt x="16646" y="13611"/>
                    <a:pt x="16692" y="13770"/>
                  </a:cubicBezTo>
                  <a:cubicBezTo>
                    <a:pt x="16805" y="14080"/>
                    <a:pt x="17039" y="14352"/>
                    <a:pt x="17349" y="14511"/>
                  </a:cubicBezTo>
                  <a:cubicBezTo>
                    <a:pt x="17433" y="14549"/>
                    <a:pt x="17471" y="14586"/>
                    <a:pt x="17471" y="14708"/>
                  </a:cubicBezTo>
                  <a:cubicBezTo>
                    <a:pt x="17583" y="15214"/>
                    <a:pt x="17705" y="15721"/>
                    <a:pt x="17818" y="16227"/>
                  </a:cubicBezTo>
                  <a:cubicBezTo>
                    <a:pt x="17846" y="16393"/>
                    <a:pt x="17885" y="16457"/>
                    <a:pt x="17964" y="16457"/>
                  </a:cubicBezTo>
                  <a:cubicBezTo>
                    <a:pt x="18015" y="16457"/>
                    <a:pt x="18082" y="16431"/>
                    <a:pt x="18174" y="16387"/>
                  </a:cubicBezTo>
                  <a:cubicBezTo>
                    <a:pt x="18484" y="16227"/>
                    <a:pt x="18756" y="15955"/>
                    <a:pt x="19074" y="15758"/>
                  </a:cubicBezTo>
                  <a:cubicBezTo>
                    <a:pt x="19187" y="15683"/>
                    <a:pt x="19271" y="15608"/>
                    <a:pt x="19421" y="15561"/>
                  </a:cubicBezTo>
                  <a:cubicBezTo>
                    <a:pt x="19581" y="15918"/>
                    <a:pt x="19740" y="16265"/>
                    <a:pt x="19928" y="16621"/>
                  </a:cubicBezTo>
                  <a:cubicBezTo>
                    <a:pt x="19975" y="16696"/>
                    <a:pt x="19928" y="16734"/>
                    <a:pt x="19890" y="16818"/>
                  </a:cubicBezTo>
                  <a:cubicBezTo>
                    <a:pt x="19656" y="17015"/>
                    <a:pt x="19459" y="17202"/>
                    <a:pt x="19224" y="17362"/>
                  </a:cubicBezTo>
                  <a:cubicBezTo>
                    <a:pt x="19074" y="17484"/>
                    <a:pt x="18952" y="17559"/>
                    <a:pt x="18802" y="17671"/>
                  </a:cubicBezTo>
                  <a:cubicBezTo>
                    <a:pt x="18605" y="17793"/>
                    <a:pt x="18568" y="17831"/>
                    <a:pt x="18680" y="18065"/>
                  </a:cubicBezTo>
                  <a:cubicBezTo>
                    <a:pt x="18718" y="18187"/>
                    <a:pt x="18680" y="18225"/>
                    <a:pt x="18605" y="18300"/>
                  </a:cubicBezTo>
                  <a:cubicBezTo>
                    <a:pt x="18174" y="18609"/>
                    <a:pt x="17743" y="18965"/>
                    <a:pt x="17274" y="19312"/>
                  </a:cubicBezTo>
                  <a:cubicBezTo>
                    <a:pt x="17251" y="19326"/>
                    <a:pt x="17232" y="19332"/>
                    <a:pt x="17214" y="19332"/>
                  </a:cubicBezTo>
                  <a:cubicBezTo>
                    <a:pt x="17172" y="19332"/>
                    <a:pt x="17136" y="19301"/>
                    <a:pt x="17077" y="19275"/>
                  </a:cubicBezTo>
                  <a:cubicBezTo>
                    <a:pt x="16843" y="18965"/>
                    <a:pt x="16608" y="18656"/>
                    <a:pt x="16533" y="18262"/>
                  </a:cubicBezTo>
                  <a:cubicBezTo>
                    <a:pt x="16411" y="17756"/>
                    <a:pt x="16336" y="17249"/>
                    <a:pt x="16224" y="16734"/>
                  </a:cubicBezTo>
                  <a:cubicBezTo>
                    <a:pt x="16064" y="15918"/>
                    <a:pt x="15867" y="15093"/>
                    <a:pt x="15633" y="14314"/>
                  </a:cubicBezTo>
                  <a:cubicBezTo>
                    <a:pt x="15558" y="14005"/>
                    <a:pt x="15473" y="13686"/>
                    <a:pt x="15398" y="13376"/>
                  </a:cubicBezTo>
                  <a:cubicBezTo>
                    <a:pt x="15423" y="13364"/>
                    <a:pt x="15449" y="13360"/>
                    <a:pt x="15474" y="13360"/>
                  </a:cubicBezTo>
                  <a:close/>
                  <a:moveTo>
                    <a:pt x="21473" y="180"/>
                  </a:moveTo>
                  <a:cubicBezTo>
                    <a:pt x="21740" y="180"/>
                    <a:pt x="22006" y="192"/>
                    <a:pt x="22272" y="211"/>
                  </a:cubicBezTo>
                  <a:cubicBezTo>
                    <a:pt x="22900" y="286"/>
                    <a:pt x="23491" y="370"/>
                    <a:pt x="24035" y="604"/>
                  </a:cubicBezTo>
                  <a:lnTo>
                    <a:pt x="24073" y="604"/>
                  </a:lnTo>
                  <a:cubicBezTo>
                    <a:pt x="24429" y="792"/>
                    <a:pt x="24776" y="914"/>
                    <a:pt x="25132" y="989"/>
                  </a:cubicBezTo>
                  <a:cubicBezTo>
                    <a:pt x="25282" y="989"/>
                    <a:pt x="25404" y="1073"/>
                    <a:pt x="25517" y="1148"/>
                  </a:cubicBezTo>
                  <a:cubicBezTo>
                    <a:pt x="26220" y="1617"/>
                    <a:pt x="26773" y="2245"/>
                    <a:pt x="27195" y="2986"/>
                  </a:cubicBezTo>
                  <a:cubicBezTo>
                    <a:pt x="27664" y="3887"/>
                    <a:pt x="27983" y="4777"/>
                    <a:pt x="28180" y="5762"/>
                  </a:cubicBezTo>
                  <a:cubicBezTo>
                    <a:pt x="28292" y="6109"/>
                    <a:pt x="28330" y="6465"/>
                    <a:pt x="28330" y="6850"/>
                  </a:cubicBezTo>
                  <a:cubicBezTo>
                    <a:pt x="28367" y="7441"/>
                    <a:pt x="28292" y="8022"/>
                    <a:pt x="28255" y="8613"/>
                  </a:cubicBezTo>
                  <a:cubicBezTo>
                    <a:pt x="28255" y="8922"/>
                    <a:pt x="28255" y="9194"/>
                    <a:pt x="28330" y="9513"/>
                  </a:cubicBezTo>
                  <a:cubicBezTo>
                    <a:pt x="28414" y="9785"/>
                    <a:pt x="28489" y="10094"/>
                    <a:pt x="28564" y="10366"/>
                  </a:cubicBezTo>
                  <a:cubicBezTo>
                    <a:pt x="28649" y="10685"/>
                    <a:pt x="28724" y="10957"/>
                    <a:pt x="28883" y="11229"/>
                  </a:cubicBezTo>
                  <a:cubicBezTo>
                    <a:pt x="29155" y="11773"/>
                    <a:pt x="29352" y="12364"/>
                    <a:pt x="29502" y="12945"/>
                  </a:cubicBezTo>
                  <a:cubicBezTo>
                    <a:pt x="29540" y="13264"/>
                    <a:pt x="29662" y="13573"/>
                    <a:pt x="29821" y="13845"/>
                  </a:cubicBezTo>
                  <a:cubicBezTo>
                    <a:pt x="30093" y="14352"/>
                    <a:pt x="30290" y="14942"/>
                    <a:pt x="30440" y="15524"/>
                  </a:cubicBezTo>
                  <a:cubicBezTo>
                    <a:pt x="30562" y="15918"/>
                    <a:pt x="30674" y="16265"/>
                    <a:pt x="30712" y="16696"/>
                  </a:cubicBezTo>
                  <a:cubicBezTo>
                    <a:pt x="30759" y="16780"/>
                    <a:pt x="30759" y="16818"/>
                    <a:pt x="30759" y="16893"/>
                  </a:cubicBezTo>
                  <a:cubicBezTo>
                    <a:pt x="30796" y="17090"/>
                    <a:pt x="30796" y="17249"/>
                    <a:pt x="30796" y="17399"/>
                  </a:cubicBezTo>
                  <a:cubicBezTo>
                    <a:pt x="30796" y="17953"/>
                    <a:pt x="30871" y="18497"/>
                    <a:pt x="30993" y="19040"/>
                  </a:cubicBezTo>
                  <a:cubicBezTo>
                    <a:pt x="31031" y="19125"/>
                    <a:pt x="31031" y="19200"/>
                    <a:pt x="31068" y="19275"/>
                  </a:cubicBezTo>
                  <a:cubicBezTo>
                    <a:pt x="31228" y="19744"/>
                    <a:pt x="31143" y="20213"/>
                    <a:pt x="31031" y="20681"/>
                  </a:cubicBezTo>
                  <a:cubicBezTo>
                    <a:pt x="30993" y="20719"/>
                    <a:pt x="30946" y="20803"/>
                    <a:pt x="30946" y="20841"/>
                  </a:cubicBezTo>
                  <a:cubicBezTo>
                    <a:pt x="30924" y="20885"/>
                    <a:pt x="30889" y="20903"/>
                    <a:pt x="30857" y="20903"/>
                  </a:cubicBezTo>
                  <a:cubicBezTo>
                    <a:pt x="30834" y="20903"/>
                    <a:pt x="30812" y="20894"/>
                    <a:pt x="30796" y="20878"/>
                  </a:cubicBezTo>
                  <a:cubicBezTo>
                    <a:pt x="30562" y="20766"/>
                    <a:pt x="30402" y="20569"/>
                    <a:pt x="30290" y="20335"/>
                  </a:cubicBezTo>
                  <a:cubicBezTo>
                    <a:pt x="30205" y="20175"/>
                    <a:pt x="30130" y="19941"/>
                    <a:pt x="30055" y="19744"/>
                  </a:cubicBezTo>
                  <a:cubicBezTo>
                    <a:pt x="29933" y="19397"/>
                    <a:pt x="29737" y="19040"/>
                    <a:pt x="29502" y="18731"/>
                  </a:cubicBezTo>
                  <a:cubicBezTo>
                    <a:pt x="29502" y="18693"/>
                    <a:pt x="29465" y="18609"/>
                    <a:pt x="29427" y="18572"/>
                  </a:cubicBezTo>
                  <a:cubicBezTo>
                    <a:pt x="29118" y="18140"/>
                    <a:pt x="28883" y="17634"/>
                    <a:pt x="28799" y="17090"/>
                  </a:cubicBezTo>
                  <a:cubicBezTo>
                    <a:pt x="28724" y="16659"/>
                    <a:pt x="28602" y="16227"/>
                    <a:pt x="28452" y="15843"/>
                  </a:cubicBezTo>
                  <a:cubicBezTo>
                    <a:pt x="28292" y="15411"/>
                    <a:pt x="28020" y="15018"/>
                    <a:pt x="27627" y="14746"/>
                  </a:cubicBezTo>
                  <a:cubicBezTo>
                    <a:pt x="27083" y="14389"/>
                    <a:pt x="26614" y="14005"/>
                    <a:pt x="26182" y="13573"/>
                  </a:cubicBezTo>
                  <a:cubicBezTo>
                    <a:pt x="25986" y="13414"/>
                    <a:pt x="25789" y="13264"/>
                    <a:pt x="25554" y="13142"/>
                  </a:cubicBezTo>
                  <a:cubicBezTo>
                    <a:pt x="25517" y="13142"/>
                    <a:pt x="25479" y="13105"/>
                    <a:pt x="25442" y="13105"/>
                  </a:cubicBezTo>
                  <a:cubicBezTo>
                    <a:pt x="24776" y="12795"/>
                    <a:pt x="24504" y="12204"/>
                    <a:pt x="24307" y="11538"/>
                  </a:cubicBezTo>
                  <a:cubicBezTo>
                    <a:pt x="24269" y="11463"/>
                    <a:pt x="24307" y="11388"/>
                    <a:pt x="24382" y="11304"/>
                  </a:cubicBezTo>
                  <a:lnTo>
                    <a:pt x="24813" y="10873"/>
                  </a:lnTo>
                  <a:cubicBezTo>
                    <a:pt x="24935" y="10723"/>
                    <a:pt x="25010" y="10526"/>
                    <a:pt x="25085" y="10366"/>
                  </a:cubicBezTo>
                  <a:cubicBezTo>
                    <a:pt x="25199" y="10043"/>
                    <a:pt x="24938" y="9581"/>
                    <a:pt x="24582" y="9581"/>
                  </a:cubicBezTo>
                  <a:cubicBezTo>
                    <a:pt x="24557" y="9581"/>
                    <a:pt x="24530" y="9583"/>
                    <a:pt x="24504" y="9588"/>
                  </a:cubicBezTo>
                  <a:cubicBezTo>
                    <a:pt x="24429" y="9625"/>
                    <a:pt x="24344" y="9625"/>
                    <a:pt x="24269" y="9625"/>
                  </a:cubicBezTo>
                  <a:cubicBezTo>
                    <a:pt x="24344" y="9391"/>
                    <a:pt x="24382" y="9157"/>
                    <a:pt x="24466" y="8922"/>
                  </a:cubicBezTo>
                  <a:cubicBezTo>
                    <a:pt x="24579" y="8613"/>
                    <a:pt x="24541" y="8256"/>
                    <a:pt x="24504" y="7909"/>
                  </a:cubicBezTo>
                  <a:cubicBezTo>
                    <a:pt x="24429" y="7516"/>
                    <a:pt x="24269" y="7169"/>
                    <a:pt x="24073" y="6812"/>
                  </a:cubicBezTo>
                  <a:cubicBezTo>
                    <a:pt x="23566" y="6034"/>
                    <a:pt x="23332" y="5209"/>
                    <a:pt x="23210" y="4308"/>
                  </a:cubicBezTo>
                  <a:cubicBezTo>
                    <a:pt x="23210" y="4271"/>
                    <a:pt x="23210" y="4196"/>
                    <a:pt x="23172" y="4158"/>
                  </a:cubicBezTo>
                  <a:cubicBezTo>
                    <a:pt x="23135" y="3962"/>
                    <a:pt x="23097" y="3924"/>
                    <a:pt x="22863" y="3924"/>
                  </a:cubicBezTo>
                  <a:cubicBezTo>
                    <a:pt x="22565" y="3902"/>
                    <a:pt x="22268" y="3877"/>
                    <a:pt x="21978" y="3877"/>
                  </a:cubicBezTo>
                  <a:cubicBezTo>
                    <a:pt x="21775" y="3877"/>
                    <a:pt x="21575" y="3889"/>
                    <a:pt x="21381" y="3924"/>
                  </a:cubicBezTo>
                  <a:cubicBezTo>
                    <a:pt x="21316" y="3929"/>
                    <a:pt x="21251" y="3931"/>
                    <a:pt x="21187" y="3931"/>
                  </a:cubicBezTo>
                  <a:cubicBezTo>
                    <a:pt x="20738" y="3931"/>
                    <a:pt x="20300" y="3825"/>
                    <a:pt x="19890" y="3727"/>
                  </a:cubicBezTo>
                  <a:cubicBezTo>
                    <a:pt x="19459" y="3605"/>
                    <a:pt x="19074" y="3568"/>
                    <a:pt x="18643" y="3530"/>
                  </a:cubicBezTo>
                  <a:cubicBezTo>
                    <a:pt x="18212" y="3530"/>
                    <a:pt x="17780" y="3530"/>
                    <a:pt x="17396" y="3418"/>
                  </a:cubicBezTo>
                  <a:cubicBezTo>
                    <a:pt x="16805" y="3258"/>
                    <a:pt x="16458" y="2714"/>
                    <a:pt x="16533" y="2124"/>
                  </a:cubicBezTo>
                  <a:lnTo>
                    <a:pt x="16571" y="2086"/>
                  </a:lnTo>
                  <a:cubicBezTo>
                    <a:pt x="16608" y="2086"/>
                    <a:pt x="16646" y="2124"/>
                    <a:pt x="16692" y="2124"/>
                  </a:cubicBezTo>
                  <a:cubicBezTo>
                    <a:pt x="16742" y="2149"/>
                    <a:pt x="16785" y="2161"/>
                    <a:pt x="16821" y="2161"/>
                  </a:cubicBezTo>
                  <a:cubicBezTo>
                    <a:pt x="16894" y="2161"/>
                    <a:pt x="16939" y="2111"/>
                    <a:pt x="16964" y="2011"/>
                  </a:cubicBezTo>
                  <a:cubicBezTo>
                    <a:pt x="17002" y="1927"/>
                    <a:pt x="17002" y="1814"/>
                    <a:pt x="17039" y="1730"/>
                  </a:cubicBezTo>
                  <a:cubicBezTo>
                    <a:pt x="17039" y="1692"/>
                    <a:pt x="17077" y="1655"/>
                    <a:pt x="17161" y="1655"/>
                  </a:cubicBezTo>
                  <a:cubicBezTo>
                    <a:pt x="17194" y="1659"/>
                    <a:pt x="17225" y="1660"/>
                    <a:pt x="17254" y="1660"/>
                  </a:cubicBezTo>
                  <a:cubicBezTo>
                    <a:pt x="17512" y="1660"/>
                    <a:pt x="17688" y="1522"/>
                    <a:pt x="17865" y="1345"/>
                  </a:cubicBezTo>
                  <a:cubicBezTo>
                    <a:pt x="17902" y="1308"/>
                    <a:pt x="17977" y="1261"/>
                    <a:pt x="18015" y="1223"/>
                  </a:cubicBezTo>
                  <a:cubicBezTo>
                    <a:pt x="18371" y="914"/>
                    <a:pt x="18756" y="754"/>
                    <a:pt x="19149" y="604"/>
                  </a:cubicBezTo>
                  <a:cubicBezTo>
                    <a:pt x="19906" y="282"/>
                    <a:pt x="20688" y="180"/>
                    <a:pt x="21473" y="180"/>
                  </a:cubicBezTo>
                  <a:close/>
                  <a:moveTo>
                    <a:pt x="11535" y="11857"/>
                  </a:moveTo>
                  <a:cubicBezTo>
                    <a:pt x="11807" y="11895"/>
                    <a:pt x="12079" y="11970"/>
                    <a:pt x="12351" y="12045"/>
                  </a:cubicBezTo>
                  <a:cubicBezTo>
                    <a:pt x="12782" y="12167"/>
                    <a:pt x="13251" y="12326"/>
                    <a:pt x="13682" y="12401"/>
                  </a:cubicBezTo>
                  <a:cubicBezTo>
                    <a:pt x="14067" y="12476"/>
                    <a:pt x="14461" y="12561"/>
                    <a:pt x="14817" y="12598"/>
                  </a:cubicBezTo>
                  <a:cubicBezTo>
                    <a:pt x="14967" y="12636"/>
                    <a:pt x="15005" y="12673"/>
                    <a:pt x="15051" y="12833"/>
                  </a:cubicBezTo>
                  <a:cubicBezTo>
                    <a:pt x="15398" y="14155"/>
                    <a:pt x="15755" y="15449"/>
                    <a:pt x="16027" y="16818"/>
                  </a:cubicBezTo>
                  <a:cubicBezTo>
                    <a:pt x="16102" y="17165"/>
                    <a:pt x="16177" y="17521"/>
                    <a:pt x="16261" y="17906"/>
                  </a:cubicBezTo>
                  <a:cubicBezTo>
                    <a:pt x="16411" y="18731"/>
                    <a:pt x="16496" y="18806"/>
                    <a:pt x="17002" y="19472"/>
                  </a:cubicBezTo>
                  <a:lnTo>
                    <a:pt x="17002" y="19509"/>
                  </a:lnTo>
                  <a:cubicBezTo>
                    <a:pt x="16261" y="20016"/>
                    <a:pt x="15558" y="20531"/>
                    <a:pt x="14770" y="21000"/>
                  </a:cubicBezTo>
                  <a:cubicBezTo>
                    <a:pt x="14639" y="21073"/>
                    <a:pt x="14580" y="21130"/>
                    <a:pt x="14537" y="21130"/>
                  </a:cubicBezTo>
                  <a:cubicBezTo>
                    <a:pt x="14491" y="21130"/>
                    <a:pt x="14463" y="21063"/>
                    <a:pt x="14386" y="20878"/>
                  </a:cubicBezTo>
                  <a:lnTo>
                    <a:pt x="14029" y="20175"/>
                  </a:lnTo>
                  <a:cubicBezTo>
                    <a:pt x="13682" y="19312"/>
                    <a:pt x="13176" y="18497"/>
                    <a:pt x="12782" y="17671"/>
                  </a:cubicBezTo>
                  <a:cubicBezTo>
                    <a:pt x="12473" y="17015"/>
                    <a:pt x="12154" y="16387"/>
                    <a:pt x="11882" y="15721"/>
                  </a:cubicBezTo>
                  <a:cubicBezTo>
                    <a:pt x="11572" y="14980"/>
                    <a:pt x="11413" y="14277"/>
                    <a:pt x="11535" y="13498"/>
                  </a:cubicBezTo>
                  <a:cubicBezTo>
                    <a:pt x="11610" y="12983"/>
                    <a:pt x="11572" y="12476"/>
                    <a:pt x="11535" y="11970"/>
                  </a:cubicBezTo>
                  <a:lnTo>
                    <a:pt x="11535" y="11857"/>
                  </a:lnTo>
                  <a:close/>
                  <a:moveTo>
                    <a:pt x="6509" y="11083"/>
                  </a:moveTo>
                  <a:cubicBezTo>
                    <a:pt x="6529" y="11083"/>
                    <a:pt x="6550" y="11092"/>
                    <a:pt x="6565" y="11107"/>
                  </a:cubicBezTo>
                  <a:cubicBezTo>
                    <a:pt x="6799" y="11154"/>
                    <a:pt x="7034" y="11229"/>
                    <a:pt x="7268" y="11267"/>
                  </a:cubicBezTo>
                  <a:cubicBezTo>
                    <a:pt x="7859" y="11426"/>
                    <a:pt x="8440" y="11576"/>
                    <a:pt x="8994" y="11698"/>
                  </a:cubicBezTo>
                  <a:cubicBezTo>
                    <a:pt x="9303" y="11735"/>
                    <a:pt x="9537" y="11895"/>
                    <a:pt x="9772" y="12045"/>
                  </a:cubicBezTo>
                  <a:cubicBezTo>
                    <a:pt x="10241" y="12364"/>
                    <a:pt x="10597" y="12748"/>
                    <a:pt x="10907" y="13217"/>
                  </a:cubicBezTo>
                  <a:cubicBezTo>
                    <a:pt x="10907" y="13217"/>
                    <a:pt x="10907" y="13264"/>
                    <a:pt x="10944" y="13301"/>
                  </a:cubicBezTo>
                  <a:cubicBezTo>
                    <a:pt x="10978" y="13335"/>
                    <a:pt x="11013" y="13354"/>
                    <a:pt x="11046" y="13354"/>
                  </a:cubicBezTo>
                  <a:cubicBezTo>
                    <a:pt x="11086" y="13354"/>
                    <a:pt x="11120" y="13326"/>
                    <a:pt x="11141" y="13264"/>
                  </a:cubicBezTo>
                  <a:cubicBezTo>
                    <a:pt x="11179" y="13180"/>
                    <a:pt x="11216" y="13067"/>
                    <a:pt x="11216" y="12983"/>
                  </a:cubicBezTo>
                  <a:lnTo>
                    <a:pt x="11216" y="12401"/>
                  </a:lnTo>
                  <a:cubicBezTo>
                    <a:pt x="11216" y="12364"/>
                    <a:pt x="11216" y="12279"/>
                    <a:pt x="11300" y="12279"/>
                  </a:cubicBezTo>
                  <a:cubicBezTo>
                    <a:pt x="11338" y="12279"/>
                    <a:pt x="11375" y="12326"/>
                    <a:pt x="11375" y="12401"/>
                  </a:cubicBezTo>
                  <a:cubicBezTo>
                    <a:pt x="11375" y="12673"/>
                    <a:pt x="11413" y="12945"/>
                    <a:pt x="11375" y="13217"/>
                  </a:cubicBezTo>
                  <a:cubicBezTo>
                    <a:pt x="11338" y="13611"/>
                    <a:pt x="11300" y="14042"/>
                    <a:pt x="11300" y="14436"/>
                  </a:cubicBezTo>
                  <a:cubicBezTo>
                    <a:pt x="11413" y="15093"/>
                    <a:pt x="11610" y="15683"/>
                    <a:pt x="11882" y="16265"/>
                  </a:cubicBezTo>
                  <a:cubicBezTo>
                    <a:pt x="12313" y="17249"/>
                    <a:pt x="12782" y="18140"/>
                    <a:pt x="13288" y="19040"/>
                  </a:cubicBezTo>
                  <a:cubicBezTo>
                    <a:pt x="13598" y="19669"/>
                    <a:pt x="13879" y="20297"/>
                    <a:pt x="14151" y="20916"/>
                  </a:cubicBezTo>
                  <a:cubicBezTo>
                    <a:pt x="14226" y="21038"/>
                    <a:pt x="14264" y="21150"/>
                    <a:pt x="14386" y="21272"/>
                  </a:cubicBezTo>
                  <a:cubicBezTo>
                    <a:pt x="14442" y="21310"/>
                    <a:pt x="14500" y="21329"/>
                    <a:pt x="14554" y="21329"/>
                  </a:cubicBezTo>
                  <a:cubicBezTo>
                    <a:pt x="14608" y="21329"/>
                    <a:pt x="14658" y="21310"/>
                    <a:pt x="14695" y="21272"/>
                  </a:cubicBezTo>
                  <a:cubicBezTo>
                    <a:pt x="14930" y="21150"/>
                    <a:pt x="15126" y="21038"/>
                    <a:pt x="15361" y="20878"/>
                  </a:cubicBezTo>
                  <a:lnTo>
                    <a:pt x="15361" y="20878"/>
                  </a:lnTo>
                  <a:cubicBezTo>
                    <a:pt x="15361" y="21075"/>
                    <a:pt x="15323" y="21188"/>
                    <a:pt x="15239" y="21347"/>
                  </a:cubicBezTo>
                  <a:cubicBezTo>
                    <a:pt x="15126" y="21619"/>
                    <a:pt x="15126" y="21938"/>
                    <a:pt x="15051" y="22210"/>
                  </a:cubicBezTo>
                  <a:cubicBezTo>
                    <a:pt x="15005" y="22248"/>
                    <a:pt x="15005" y="22323"/>
                    <a:pt x="15089" y="22323"/>
                  </a:cubicBezTo>
                  <a:cubicBezTo>
                    <a:pt x="15100" y="22334"/>
                    <a:pt x="15111" y="22338"/>
                    <a:pt x="15122" y="22338"/>
                  </a:cubicBezTo>
                  <a:cubicBezTo>
                    <a:pt x="15148" y="22338"/>
                    <a:pt x="15175" y="22312"/>
                    <a:pt x="15201" y="22285"/>
                  </a:cubicBezTo>
                  <a:cubicBezTo>
                    <a:pt x="15323" y="22210"/>
                    <a:pt x="15361" y="22126"/>
                    <a:pt x="15436" y="22013"/>
                  </a:cubicBezTo>
                  <a:cubicBezTo>
                    <a:pt x="15558" y="21816"/>
                    <a:pt x="15708" y="21619"/>
                    <a:pt x="15830" y="21385"/>
                  </a:cubicBezTo>
                  <a:cubicBezTo>
                    <a:pt x="15942" y="21150"/>
                    <a:pt x="16102" y="20953"/>
                    <a:pt x="16299" y="20841"/>
                  </a:cubicBezTo>
                  <a:cubicBezTo>
                    <a:pt x="16336" y="20803"/>
                    <a:pt x="16336" y="20803"/>
                    <a:pt x="16374" y="20803"/>
                  </a:cubicBezTo>
                  <a:cubicBezTo>
                    <a:pt x="16411" y="20878"/>
                    <a:pt x="16374" y="20953"/>
                    <a:pt x="16336" y="21000"/>
                  </a:cubicBezTo>
                  <a:cubicBezTo>
                    <a:pt x="16261" y="21272"/>
                    <a:pt x="16177" y="21507"/>
                    <a:pt x="16177" y="21779"/>
                  </a:cubicBezTo>
                  <a:cubicBezTo>
                    <a:pt x="16177" y="22013"/>
                    <a:pt x="16177" y="22285"/>
                    <a:pt x="16139" y="22519"/>
                  </a:cubicBezTo>
                  <a:cubicBezTo>
                    <a:pt x="16102" y="22557"/>
                    <a:pt x="16102" y="22594"/>
                    <a:pt x="16102" y="22641"/>
                  </a:cubicBezTo>
                  <a:cubicBezTo>
                    <a:pt x="16102" y="22716"/>
                    <a:pt x="16139" y="22754"/>
                    <a:pt x="16177" y="22754"/>
                  </a:cubicBezTo>
                  <a:cubicBezTo>
                    <a:pt x="16190" y="22765"/>
                    <a:pt x="16203" y="22769"/>
                    <a:pt x="16216" y="22769"/>
                  </a:cubicBezTo>
                  <a:cubicBezTo>
                    <a:pt x="16246" y="22769"/>
                    <a:pt x="16272" y="22743"/>
                    <a:pt x="16299" y="22716"/>
                  </a:cubicBezTo>
                  <a:cubicBezTo>
                    <a:pt x="16374" y="22641"/>
                    <a:pt x="16411" y="22557"/>
                    <a:pt x="16496" y="22444"/>
                  </a:cubicBezTo>
                  <a:cubicBezTo>
                    <a:pt x="16646" y="22126"/>
                    <a:pt x="16767" y="21779"/>
                    <a:pt x="16880" y="21422"/>
                  </a:cubicBezTo>
                  <a:cubicBezTo>
                    <a:pt x="16964" y="21150"/>
                    <a:pt x="17077" y="20916"/>
                    <a:pt x="17236" y="20719"/>
                  </a:cubicBezTo>
                  <a:cubicBezTo>
                    <a:pt x="17349" y="20606"/>
                    <a:pt x="17433" y="20447"/>
                    <a:pt x="17546" y="20335"/>
                  </a:cubicBezTo>
                  <a:cubicBezTo>
                    <a:pt x="17583" y="20372"/>
                    <a:pt x="17583" y="20410"/>
                    <a:pt x="17583" y="20447"/>
                  </a:cubicBezTo>
                  <a:cubicBezTo>
                    <a:pt x="17546" y="20878"/>
                    <a:pt x="17583" y="21235"/>
                    <a:pt x="17668" y="21619"/>
                  </a:cubicBezTo>
                  <a:cubicBezTo>
                    <a:pt x="17668" y="21657"/>
                    <a:pt x="17705" y="21704"/>
                    <a:pt x="17705" y="21741"/>
                  </a:cubicBezTo>
                  <a:cubicBezTo>
                    <a:pt x="17705" y="21779"/>
                    <a:pt x="17743" y="21854"/>
                    <a:pt x="17818" y="21854"/>
                  </a:cubicBezTo>
                  <a:cubicBezTo>
                    <a:pt x="17902" y="21854"/>
                    <a:pt x="17902" y="21816"/>
                    <a:pt x="17940" y="21741"/>
                  </a:cubicBezTo>
                  <a:cubicBezTo>
                    <a:pt x="17940" y="21704"/>
                    <a:pt x="17977" y="21619"/>
                    <a:pt x="17977" y="21582"/>
                  </a:cubicBezTo>
                  <a:cubicBezTo>
                    <a:pt x="18137" y="21113"/>
                    <a:pt x="18249" y="20644"/>
                    <a:pt x="18249" y="20175"/>
                  </a:cubicBezTo>
                  <a:cubicBezTo>
                    <a:pt x="18249" y="19941"/>
                    <a:pt x="18334" y="19744"/>
                    <a:pt x="18409" y="19594"/>
                  </a:cubicBezTo>
                  <a:cubicBezTo>
                    <a:pt x="18409" y="19509"/>
                    <a:pt x="18446" y="19472"/>
                    <a:pt x="18484" y="19434"/>
                  </a:cubicBezTo>
                  <a:lnTo>
                    <a:pt x="18521" y="19472"/>
                  </a:lnTo>
                  <a:cubicBezTo>
                    <a:pt x="18643" y="19781"/>
                    <a:pt x="18877" y="19941"/>
                    <a:pt x="19112" y="20175"/>
                  </a:cubicBezTo>
                  <a:cubicBezTo>
                    <a:pt x="19138" y="20202"/>
                    <a:pt x="19165" y="20228"/>
                    <a:pt x="19208" y="20228"/>
                  </a:cubicBezTo>
                  <a:cubicBezTo>
                    <a:pt x="19226" y="20228"/>
                    <a:pt x="19247" y="20224"/>
                    <a:pt x="19271" y="20213"/>
                  </a:cubicBezTo>
                  <a:cubicBezTo>
                    <a:pt x="19346" y="20175"/>
                    <a:pt x="19346" y="20138"/>
                    <a:pt x="19346" y="20063"/>
                  </a:cubicBezTo>
                  <a:cubicBezTo>
                    <a:pt x="19309" y="19744"/>
                    <a:pt x="19271" y="19472"/>
                    <a:pt x="19112" y="19200"/>
                  </a:cubicBezTo>
                  <a:cubicBezTo>
                    <a:pt x="19037" y="19078"/>
                    <a:pt x="18990" y="18965"/>
                    <a:pt x="19074" y="18806"/>
                  </a:cubicBezTo>
                  <a:lnTo>
                    <a:pt x="19074" y="18806"/>
                  </a:lnTo>
                  <a:cubicBezTo>
                    <a:pt x="20087" y="19781"/>
                    <a:pt x="20987" y="20878"/>
                    <a:pt x="22235" y="21582"/>
                  </a:cubicBezTo>
                  <a:cubicBezTo>
                    <a:pt x="21963" y="21779"/>
                    <a:pt x="21691" y="21976"/>
                    <a:pt x="21419" y="22126"/>
                  </a:cubicBezTo>
                  <a:cubicBezTo>
                    <a:pt x="21397" y="22152"/>
                    <a:pt x="21373" y="22176"/>
                    <a:pt x="21349" y="22176"/>
                  </a:cubicBezTo>
                  <a:cubicBezTo>
                    <a:pt x="21331" y="22176"/>
                    <a:pt x="21313" y="22162"/>
                    <a:pt x="21297" y="22126"/>
                  </a:cubicBezTo>
                  <a:cubicBezTo>
                    <a:pt x="21222" y="22051"/>
                    <a:pt x="21144" y="22022"/>
                    <a:pt x="21061" y="22022"/>
                  </a:cubicBezTo>
                  <a:cubicBezTo>
                    <a:pt x="20978" y="22022"/>
                    <a:pt x="20889" y="22051"/>
                    <a:pt x="20790" y="22088"/>
                  </a:cubicBezTo>
                  <a:cubicBezTo>
                    <a:pt x="20678" y="22126"/>
                    <a:pt x="20556" y="22172"/>
                    <a:pt x="20397" y="22248"/>
                  </a:cubicBezTo>
                  <a:cubicBezTo>
                    <a:pt x="20397" y="22088"/>
                    <a:pt x="20481" y="22013"/>
                    <a:pt x="20593" y="21976"/>
                  </a:cubicBezTo>
                  <a:cubicBezTo>
                    <a:pt x="20715" y="21938"/>
                    <a:pt x="20790" y="21891"/>
                    <a:pt x="20912" y="21854"/>
                  </a:cubicBezTo>
                  <a:cubicBezTo>
                    <a:pt x="21259" y="21657"/>
                    <a:pt x="21297" y="21347"/>
                    <a:pt x="21025" y="21038"/>
                  </a:cubicBezTo>
                  <a:cubicBezTo>
                    <a:pt x="20912" y="20878"/>
                    <a:pt x="20715" y="20803"/>
                    <a:pt x="20518" y="20719"/>
                  </a:cubicBezTo>
                  <a:cubicBezTo>
                    <a:pt x="20481" y="20719"/>
                    <a:pt x="20443" y="20719"/>
                    <a:pt x="20397" y="20766"/>
                  </a:cubicBezTo>
                  <a:cubicBezTo>
                    <a:pt x="20359" y="20803"/>
                    <a:pt x="20359" y="20841"/>
                    <a:pt x="20397" y="20878"/>
                  </a:cubicBezTo>
                  <a:cubicBezTo>
                    <a:pt x="20443" y="21000"/>
                    <a:pt x="20518" y="21113"/>
                    <a:pt x="20556" y="21272"/>
                  </a:cubicBezTo>
                  <a:cubicBezTo>
                    <a:pt x="20556" y="21347"/>
                    <a:pt x="20518" y="21422"/>
                    <a:pt x="20443" y="21422"/>
                  </a:cubicBezTo>
                  <a:cubicBezTo>
                    <a:pt x="20384" y="21444"/>
                    <a:pt x="20332" y="21454"/>
                    <a:pt x="20287" y="21454"/>
                  </a:cubicBezTo>
                  <a:cubicBezTo>
                    <a:pt x="20155" y="21454"/>
                    <a:pt x="20087" y="21363"/>
                    <a:pt x="20087" y="21188"/>
                  </a:cubicBezTo>
                  <a:cubicBezTo>
                    <a:pt x="20087" y="21038"/>
                    <a:pt x="20087" y="20916"/>
                    <a:pt x="20125" y="20766"/>
                  </a:cubicBezTo>
                  <a:cubicBezTo>
                    <a:pt x="20125" y="20681"/>
                    <a:pt x="20125" y="20606"/>
                    <a:pt x="20050" y="20606"/>
                  </a:cubicBezTo>
                  <a:cubicBezTo>
                    <a:pt x="20039" y="20595"/>
                    <a:pt x="20024" y="20591"/>
                    <a:pt x="20007" y="20591"/>
                  </a:cubicBezTo>
                  <a:cubicBezTo>
                    <a:pt x="19967" y="20591"/>
                    <a:pt x="19917" y="20617"/>
                    <a:pt x="19890" y="20644"/>
                  </a:cubicBezTo>
                  <a:cubicBezTo>
                    <a:pt x="19693" y="20878"/>
                    <a:pt x="19581" y="21113"/>
                    <a:pt x="19581" y="21385"/>
                  </a:cubicBezTo>
                  <a:cubicBezTo>
                    <a:pt x="19543" y="21582"/>
                    <a:pt x="19543" y="21816"/>
                    <a:pt x="19581" y="21976"/>
                  </a:cubicBezTo>
                  <a:cubicBezTo>
                    <a:pt x="19618" y="22126"/>
                    <a:pt x="19618" y="22248"/>
                    <a:pt x="19543" y="22407"/>
                  </a:cubicBezTo>
                  <a:cubicBezTo>
                    <a:pt x="19384" y="22679"/>
                    <a:pt x="19309" y="22951"/>
                    <a:pt x="19459" y="23298"/>
                  </a:cubicBezTo>
                  <a:cubicBezTo>
                    <a:pt x="19506" y="23345"/>
                    <a:pt x="19459" y="23382"/>
                    <a:pt x="19421" y="23420"/>
                  </a:cubicBezTo>
                  <a:cubicBezTo>
                    <a:pt x="18952" y="23692"/>
                    <a:pt x="18521" y="23964"/>
                    <a:pt x="18015" y="24236"/>
                  </a:cubicBezTo>
                  <a:cubicBezTo>
                    <a:pt x="18174" y="23926"/>
                    <a:pt x="18174" y="23654"/>
                    <a:pt x="18249" y="23420"/>
                  </a:cubicBezTo>
                  <a:cubicBezTo>
                    <a:pt x="18287" y="23223"/>
                    <a:pt x="18409" y="23063"/>
                    <a:pt x="18484" y="22913"/>
                  </a:cubicBezTo>
                  <a:cubicBezTo>
                    <a:pt x="18680" y="22594"/>
                    <a:pt x="18840" y="22285"/>
                    <a:pt x="18952" y="21976"/>
                  </a:cubicBezTo>
                  <a:cubicBezTo>
                    <a:pt x="19112" y="21619"/>
                    <a:pt x="19112" y="21235"/>
                    <a:pt x="19074" y="20803"/>
                  </a:cubicBezTo>
                  <a:cubicBezTo>
                    <a:pt x="19037" y="20803"/>
                    <a:pt x="19037" y="20766"/>
                    <a:pt x="19037" y="20719"/>
                  </a:cubicBezTo>
                  <a:cubicBezTo>
                    <a:pt x="18990" y="20606"/>
                    <a:pt x="18952" y="20531"/>
                    <a:pt x="18840" y="20531"/>
                  </a:cubicBezTo>
                  <a:cubicBezTo>
                    <a:pt x="18718" y="20531"/>
                    <a:pt x="18718" y="20644"/>
                    <a:pt x="18718" y="20719"/>
                  </a:cubicBezTo>
                  <a:cubicBezTo>
                    <a:pt x="18680" y="21235"/>
                    <a:pt x="18484" y="21657"/>
                    <a:pt x="18249" y="22088"/>
                  </a:cubicBezTo>
                  <a:cubicBezTo>
                    <a:pt x="18137" y="22248"/>
                    <a:pt x="18052" y="22482"/>
                    <a:pt x="17977" y="22679"/>
                  </a:cubicBezTo>
                  <a:cubicBezTo>
                    <a:pt x="17902" y="22951"/>
                    <a:pt x="17743" y="23185"/>
                    <a:pt x="17508" y="23420"/>
                  </a:cubicBezTo>
                  <a:cubicBezTo>
                    <a:pt x="17583" y="23063"/>
                    <a:pt x="17583" y="22754"/>
                    <a:pt x="17546" y="22444"/>
                  </a:cubicBezTo>
                  <a:cubicBezTo>
                    <a:pt x="17508" y="22210"/>
                    <a:pt x="17433" y="21976"/>
                    <a:pt x="17349" y="21741"/>
                  </a:cubicBezTo>
                  <a:cubicBezTo>
                    <a:pt x="17311" y="21704"/>
                    <a:pt x="17311" y="21704"/>
                    <a:pt x="17274" y="21657"/>
                  </a:cubicBezTo>
                  <a:cubicBezTo>
                    <a:pt x="17274" y="21619"/>
                    <a:pt x="17236" y="21619"/>
                    <a:pt x="17199" y="21619"/>
                  </a:cubicBezTo>
                  <a:cubicBezTo>
                    <a:pt x="17161" y="21619"/>
                    <a:pt x="17114" y="21657"/>
                    <a:pt x="17114" y="21704"/>
                  </a:cubicBezTo>
                  <a:cubicBezTo>
                    <a:pt x="17077" y="21816"/>
                    <a:pt x="17077" y="21938"/>
                    <a:pt x="17077" y="22013"/>
                  </a:cubicBezTo>
                  <a:cubicBezTo>
                    <a:pt x="17077" y="22360"/>
                    <a:pt x="17002" y="22716"/>
                    <a:pt x="16927" y="23063"/>
                  </a:cubicBezTo>
                  <a:cubicBezTo>
                    <a:pt x="16805" y="23382"/>
                    <a:pt x="16730" y="23729"/>
                    <a:pt x="16646" y="24085"/>
                  </a:cubicBezTo>
                  <a:cubicBezTo>
                    <a:pt x="16608" y="24432"/>
                    <a:pt x="16411" y="24751"/>
                    <a:pt x="16224" y="25061"/>
                  </a:cubicBezTo>
                  <a:cubicBezTo>
                    <a:pt x="16177" y="25098"/>
                    <a:pt x="16139" y="25098"/>
                    <a:pt x="16102" y="25136"/>
                  </a:cubicBezTo>
                  <a:cubicBezTo>
                    <a:pt x="15744" y="25268"/>
                    <a:pt x="15360" y="25342"/>
                    <a:pt x="14972" y="25342"/>
                  </a:cubicBezTo>
                  <a:cubicBezTo>
                    <a:pt x="14892" y="25342"/>
                    <a:pt x="14812" y="25339"/>
                    <a:pt x="14733" y="25333"/>
                  </a:cubicBezTo>
                  <a:lnTo>
                    <a:pt x="14695" y="25333"/>
                  </a:lnTo>
                  <a:cubicBezTo>
                    <a:pt x="14620" y="25333"/>
                    <a:pt x="14583" y="25295"/>
                    <a:pt x="14583" y="25258"/>
                  </a:cubicBezTo>
                  <a:cubicBezTo>
                    <a:pt x="14583" y="25218"/>
                    <a:pt x="14599" y="25207"/>
                    <a:pt x="14621" y="25207"/>
                  </a:cubicBezTo>
                  <a:cubicBezTo>
                    <a:pt x="14645" y="25207"/>
                    <a:pt x="14675" y="25220"/>
                    <a:pt x="14695" y="25220"/>
                  </a:cubicBezTo>
                  <a:cubicBezTo>
                    <a:pt x="14854" y="25220"/>
                    <a:pt x="14967" y="25136"/>
                    <a:pt x="15089" y="25061"/>
                  </a:cubicBezTo>
                  <a:cubicBezTo>
                    <a:pt x="15239" y="24939"/>
                    <a:pt x="15323" y="24789"/>
                    <a:pt x="15398" y="24629"/>
                  </a:cubicBezTo>
                  <a:cubicBezTo>
                    <a:pt x="15430" y="24535"/>
                    <a:pt x="15382" y="24461"/>
                    <a:pt x="15295" y="24461"/>
                  </a:cubicBezTo>
                  <a:cubicBezTo>
                    <a:pt x="15278" y="24461"/>
                    <a:pt x="15259" y="24464"/>
                    <a:pt x="15239" y="24470"/>
                  </a:cubicBezTo>
                  <a:cubicBezTo>
                    <a:pt x="15051" y="24517"/>
                    <a:pt x="14854" y="24592"/>
                    <a:pt x="14620" y="24629"/>
                  </a:cubicBezTo>
                  <a:cubicBezTo>
                    <a:pt x="14542" y="24654"/>
                    <a:pt x="14460" y="24667"/>
                    <a:pt x="14376" y="24667"/>
                  </a:cubicBezTo>
                  <a:cubicBezTo>
                    <a:pt x="14208" y="24667"/>
                    <a:pt x="14036" y="24617"/>
                    <a:pt x="13879" y="24517"/>
                  </a:cubicBezTo>
                  <a:cubicBezTo>
                    <a:pt x="13954" y="24395"/>
                    <a:pt x="14067" y="24282"/>
                    <a:pt x="14226" y="24282"/>
                  </a:cubicBezTo>
                  <a:cubicBezTo>
                    <a:pt x="14348" y="24282"/>
                    <a:pt x="14423" y="24236"/>
                    <a:pt x="14461" y="24161"/>
                  </a:cubicBezTo>
                  <a:cubicBezTo>
                    <a:pt x="14505" y="24117"/>
                    <a:pt x="14552" y="24098"/>
                    <a:pt x="14598" y="24098"/>
                  </a:cubicBezTo>
                  <a:cubicBezTo>
                    <a:pt x="14631" y="24098"/>
                    <a:pt x="14664" y="24107"/>
                    <a:pt x="14695" y="24123"/>
                  </a:cubicBezTo>
                  <a:cubicBezTo>
                    <a:pt x="14892" y="24161"/>
                    <a:pt x="15089" y="24198"/>
                    <a:pt x="15286" y="24282"/>
                  </a:cubicBezTo>
                  <a:cubicBezTo>
                    <a:pt x="15338" y="24303"/>
                    <a:pt x="15390" y="24312"/>
                    <a:pt x="15442" y="24312"/>
                  </a:cubicBezTo>
                  <a:cubicBezTo>
                    <a:pt x="15579" y="24312"/>
                    <a:pt x="15714" y="24249"/>
                    <a:pt x="15830" y="24161"/>
                  </a:cubicBezTo>
                  <a:cubicBezTo>
                    <a:pt x="16064" y="23926"/>
                    <a:pt x="16224" y="23654"/>
                    <a:pt x="16299" y="23345"/>
                  </a:cubicBezTo>
                  <a:lnTo>
                    <a:pt x="16299" y="23110"/>
                  </a:lnTo>
                  <a:cubicBezTo>
                    <a:pt x="16299" y="23048"/>
                    <a:pt x="16258" y="23011"/>
                    <a:pt x="16188" y="23011"/>
                  </a:cubicBezTo>
                  <a:cubicBezTo>
                    <a:pt x="16163" y="23011"/>
                    <a:pt x="16134" y="23016"/>
                    <a:pt x="16102" y="23026"/>
                  </a:cubicBezTo>
                  <a:lnTo>
                    <a:pt x="16064" y="23063"/>
                  </a:lnTo>
                  <a:cubicBezTo>
                    <a:pt x="15867" y="23260"/>
                    <a:pt x="15670" y="23382"/>
                    <a:pt x="15473" y="23579"/>
                  </a:cubicBezTo>
                  <a:cubicBezTo>
                    <a:pt x="15401" y="23652"/>
                    <a:pt x="15324" y="23693"/>
                    <a:pt x="15249" y="23693"/>
                  </a:cubicBezTo>
                  <a:cubicBezTo>
                    <a:pt x="15207" y="23693"/>
                    <a:pt x="15166" y="23681"/>
                    <a:pt x="15126" y="23654"/>
                  </a:cubicBezTo>
                  <a:cubicBezTo>
                    <a:pt x="15051" y="23617"/>
                    <a:pt x="14967" y="23617"/>
                    <a:pt x="14892" y="23532"/>
                  </a:cubicBezTo>
                  <a:cubicBezTo>
                    <a:pt x="15005" y="23457"/>
                    <a:pt x="15126" y="23457"/>
                    <a:pt x="15239" y="23382"/>
                  </a:cubicBezTo>
                  <a:cubicBezTo>
                    <a:pt x="15473" y="23260"/>
                    <a:pt x="15595" y="23063"/>
                    <a:pt x="15595" y="22791"/>
                  </a:cubicBezTo>
                  <a:cubicBezTo>
                    <a:pt x="15571" y="22719"/>
                    <a:pt x="15527" y="22677"/>
                    <a:pt x="15469" y="22677"/>
                  </a:cubicBezTo>
                  <a:cubicBezTo>
                    <a:pt x="15437" y="22677"/>
                    <a:pt x="15401" y="22690"/>
                    <a:pt x="15361" y="22716"/>
                  </a:cubicBezTo>
                  <a:cubicBezTo>
                    <a:pt x="15164" y="22913"/>
                    <a:pt x="14930" y="22988"/>
                    <a:pt x="14658" y="23063"/>
                  </a:cubicBezTo>
                  <a:cubicBezTo>
                    <a:pt x="14423" y="23110"/>
                    <a:pt x="14226" y="23223"/>
                    <a:pt x="14151" y="23495"/>
                  </a:cubicBezTo>
                  <a:cubicBezTo>
                    <a:pt x="14122" y="23648"/>
                    <a:pt x="14087" y="23705"/>
                    <a:pt x="13985" y="23705"/>
                  </a:cubicBezTo>
                  <a:cubicBezTo>
                    <a:pt x="13956" y="23705"/>
                    <a:pt x="13921" y="23700"/>
                    <a:pt x="13879" y="23692"/>
                  </a:cubicBezTo>
                  <a:cubicBezTo>
                    <a:pt x="13841" y="23686"/>
                    <a:pt x="13805" y="23682"/>
                    <a:pt x="13769" y="23682"/>
                  </a:cubicBezTo>
                  <a:cubicBezTo>
                    <a:pt x="13584" y="23682"/>
                    <a:pt x="13434" y="23767"/>
                    <a:pt x="13363" y="23964"/>
                  </a:cubicBezTo>
                  <a:lnTo>
                    <a:pt x="13326" y="23964"/>
                  </a:lnTo>
                  <a:cubicBezTo>
                    <a:pt x="13251" y="23964"/>
                    <a:pt x="13176" y="23889"/>
                    <a:pt x="13129" y="23814"/>
                  </a:cubicBezTo>
                  <a:cubicBezTo>
                    <a:pt x="12979" y="23654"/>
                    <a:pt x="13017" y="23457"/>
                    <a:pt x="13251" y="23420"/>
                  </a:cubicBezTo>
                  <a:cubicBezTo>
                    <a:pt x="13448" y="23345"/>
                    <a:pt x="13598" y="23223"/>
                    <a:pt x="13720" y="23110"/>
                  </a:cubicBezTo>
                  <a:cubicBezTo>
                    <a:pt x="13795" y="23026"/>
                    <a:pt x="13879" y="22951"/>
                    <a:pt x="13879" y="22829"/>
                  </a:cubicBezTo>
                  <a:cubicBezTo>
                    <a:pt x="13917" y="22594"/>
                    <a:pt x="13879" y="22360"/>
                    <a:pt x="13795" y="22172"/>
                  </a:cubicBezTo>
                  <a:cubicBezTo>
                    <a:pt x="13795" y="22088"/>
                    <a:pt x="13757" y="22051"/>
                    <a:pt x="13682" y="22051"/>
                  </a:cubicBezTo>
                  <a:cubicBezTo>
                    <a:pt x="13598" y="22051"/>
                    <a:pt x="13560" y="22088"/>
                    <a:pt x="13560" y="22172"/>
                  </a:cubicBezTo>
                  <a:cubicBezTo>
                    <a:pt x="13485" y="22323"/>
                    <a:pt x="13410" y="22482"/>
                    <a:pt x="13326" y="22594"/>
                  </a:cubicBezTo>
                  <a:cubicBezTo>
                    <a:pt x="13251" y="22716"/>
                    <a:pt x="13129" y="22791"/>
                    <a:pt x="13017" y="22791"/>
                  </a:cubicBezTo>
                  <a:cubicBezTo>
                    <a:pt x="12857" y="22791"/>
                    <a:pt x="12745" y="22876"/>
                    <a:pt x="12623" y="23026"/>
                  </a:cubicBezTo>
                  <a:cubicBezTo>
                    <a:pt x="12548" y="22913"/>
                    <a:pt x="12548" y="22791"/>
                    <a:pt x="12510" y="22679"/>
                  </a:cubicBezTo>
                  <a:cubicBezTo>
                    <a:pt x="12388" y="22126"/>
                    <a:pt x="12191" y="21619"/>
                    <a:pt x="12079" y="21075"/>
                  </a:cubicBezTo>
                  <a:cubicBezTo>
                    <a:pt x="12041" y="20953"/>
                    <a:pt x="12004" y="20841"/>
                    <a:pt x="11919" y="20719"/>
                  </a:cubicBezTo>
                  <a:cubicBezTo>
                    <a:pt x="11893" y="20692"/>
                    <a:pt x="11866" y="20666"/>
                    <a:pt x="11840" y="20666"/>
                  </a:cubicBezTo>
                  <a:cubicBezTo>
                    <a:pt x="11829" y="20666"/>
                    <a:pt x="11818" y="20670"/>
                    <a:pt x="11807" y="20681"/>
                  </a:cubicBezTo>
                  <a:cubicBezTo>
                    <a:pt x="11722" y="20681"/>
                    <a:pt x="11722" y="20719"/>
                    <a:pt x="11722" y="20803"/>
                  </a:cubicBezTo>
                  <a:lnTo>
                    <a:pt x="11722" y="21347"/>
                  </a:lnTo>
                  <a:cubicBezTo>
                    <a:pt x="11769" y="22013"/>
                    <a:pt x="11844" y="22641"/>
                    <a:pt x="11957" y="23298"/>
                  </a:cubicBezTo>
                  <a:cubicBezTo>
                    <a:pt x="11957" y="23382"/>
                    <a:pt x="12004" y="23457"/>
                    <a:pt x="11957" y="23579"/>
                  </a:cubicBezTo>
                  <a:cubicBezTo>
                    <a:pt x="11807" y="23382"/>
                    <a:pt x="11647" y="23223"/>
                    <a:pt x="11572" y="23026"/>
                  </a:cubicBezTo>
                  <a:cubicBezTo>
                    <a:pt x="11179" y="22360"/>
                    <a:pt x="10907" y="21657"/>
                    <a:pt x="10710" y="20953"/>
                  </a:cubicBezTo>
                  <a:cubicBezTo>
                    <a:pt x="10513" y="20250"/>
                    <a:pt x="10278" y="19509"/>
                    <a:pt x="10044" y="18768"/>
                  </a:cubicBezTo>
                  <a:cubicBezTo>
                    <a:pt x="9809" y="17906"/>
                    <a:pt x="9537" y="17015"/>
                    <a:pt x="9303" y="16115"/>
                  </a:cubicBezTo>
                  <a:cubicBezTo>
                    <a:pt x="9191" y="15721"/>
                    <a:pt x="9031" y="15327"/>
                    <a:pt x="8872" y="14942"/>
                  </a:cubicBezTo>
                  <a:cubicBezTo>
                    <a:pt x="8759" y="14708"/>
                    <a:pt x="8562" y="14549"/>
                    <a:pt x="8328" y="14474"/>
                  </a:cubicBezTo>
                  <a:cubicBezTo>
                    <a:pt x="8018" y="14389"/>
                    <a:pt x="7699" y="14314"/>
                    <a:pt x="7390" y="14239"/>
                  </a:cubicBezTo>
                  <a:cubicBezTo>
                    <a:pt x="7156" y="14202"/>
                    <a:pt x="6884" y="14155"/>
                    <a:pt x="6649" y="14005"/>
                  </a:cubicBezTo>
                  <a:cubicBezTo>
                    <a:pt x="6415" y="13883"/>
                    <a:pt x="6255" y="13733"/>
                    <a:pt x="6293" y="13451"/>
                  </a:cubicBezTo>
                  <a:cubicBezTo>
                    <a:pt x="6293" y="13339"/>
                    <a:pt x="6255" y="13217"/>
                    <a:pt x="6218" y="13105"/>
                  </a:cubicBezTo>
                  <a:cubicBezTo>
                    <a:pt x="6180" y="12983"/>
                    <a:pt x="6143" y="12833"/>
                    <a:pt x="6218" y="12673"/>
                  </a:cubicBezTo>
                  <a:cubicBezTo>
                    <a:pt x="6687" y="12983"/>
                    <a:pt x="7268" y="13029"/>
                    <a:pt x="7784" y="13180"/>
                  </a:cubicBezTo>
                  <a:cubicBezTo>
                    <a:pt x="7896" y="13217"/>
                    <a:pt x="8056" y="13217"/>
                    <a:pt x="8168" y="13339"/>
                  </a:cubicBezTo>
                  <a:cubicBezTo>
                    <a:pt x="8187" y="13358"/>
                    <a:pt x="8208" y="13367"/>
                    <a:pt x="8229" y="13367"/>
                  </a:cubicBezTo>
                  <a:cubicBezTo>
                    <a:pt x="8250" y="13367"/>
                    <a:pt x="8272" y="13358"/>
                    <a:pt x="8290" y="13339"/>
                  </a:cubicBezTo>
                  <a:cubicBezTo>
                    <a:pt x="8365" y="13301"/>
                    <a:pt x="8365" y="13264"/>
                    <a:pt x="8365" y="13217"/>
                  </a:cubicBezTo>
                  <a:cubicBezTo>
                    <a:pt x="8365" y="13142"/>
                    <a:pt x="8290" y="13142"/>
                    <a:pt x="8253" y="13105"/>
                  </a:cubicBezTo>
                  <a:cubicBezTo>
                    <a:pt x="7896" y="13029"/>
                    <a:pt x="7503" y="12908"/>
                    <a:pt x="7156" y="12833"/>
                  </a:cubicBezTo>
                  <a:cubicBezTo>
                    <a:pt x="6846" y="12748"/>
                    <a:pt x="6565" y="12636"/>
                    <a:pt x="6293" y="12514"/>
                  </a:cubicBezTo>
                  <a:cubicBezTo>
                    <a:pt x="6255" y="12476"/>
                    <a:pt x="6255" y="12439"/>
                    <a:pt x="6255" y="12401"/>
                  </a:cubicBezTo>
                  <a:cubicBezTo>
                    <a:pt x="6330" y="11970"/>
                    <a:pt x="6377" y="11576"/>
                    <a:pt x="6452" y="11154"/>
                  </a:cubicBezTo>
                  <a:cubicBezTo>
                    <a:pt x="6452" y="11103"/>
                    <a:pt x="6479" y="11083"/>
                    <a:pt x="6509" y="11083"/>
                  </a:cubicBezTo>
                  <a:close/>
                  <a:moveTo>
                    <a:pt x="24898" y="13105"/>
                  </a:moveTo>
                  <a:cubicBezTo>
                    <a:pt x="25010" y="13105"/>
                    <a:pt x="25085" y="13105"/>
                    <a:pt x="25207" y="13180"/>
                  </a:cubicBezTo>
                  <a:cubicBezTo>
                    <a:pt x="25676" y="13376"/>
                    <a:pt x="26070" y="13733"/>
                    <a:pt x="26454" y="14080"/>
                  </a:cubicBezTo>
                  <a:cubicBezTo>
                    <a:pt x="26773" y="14352"/>
                    <a:pt x="27120" y="14671"/>
                    <a:pt x="27477" y="14905"/>
                  </a:cubicBezTo>
                  <a:cubicBezTo>
                    <a:pt x="27861" y="15177"/>
                    <a:pt x="28133" y="15524"/>
                    <a:pt x="28292" y="15955"/>
                  </a:cubicBezTo>
                  <a:cubicBezTo>
                    <a:pt x="28452" y="16349"/>
                    <a:pt x="28527" y="16734"/>
                    <a:pt x="28602" y="17127"/>
                  </a:cubicBezTo>
                  <a:cubicBezTo>
                    <a:pt x="28686" y="17718"/>
                    <a:pt x="28921" y="18225"/>
                    <a:pt x="29268" y="18731"/>
                  </a:cubicBezTo>
                  <a:cubicBezTo>
                    <a:pt x="29586" y="19125"/>
                    <a:pt x="29774" y="19547"/>
                    <a:pt x="29933" y="20016"/>
                  </a:cubicBezTo>
                  <a:cubicBezTo>
                    <a:pt x="30008" y="20213"/>
                    <a:pt x="30093" y="20372"/>
                    <a:pt x="30168" y="20531"/>
                  </a:cubicBezTo>
                  <a:cubicBezTo>
                    <a:pt x="30327" y="20766"/>
                    <a:pt x="30477" y="20953"/>
                    <a:pt x="30712" y="21075"/>
                  </a:cubicBezTo>
                  <a:cubicBezTo>
                    <a:pt x="30834" y="21113"/>
                    <a:pt x="30909" y="21188"/>
                    <a:pt x="30946" y="21310"/>
                  </a:cubicBezTo>
                  <a:cubicBezTo>
                    <a:pt x="31340" y="22285"/>
                    <a:pt x="31650" y="23298"/>
                    <a:pt x="31931" y="24357"/>
                  </a:cubicBezTo>
                  <a:cubicBezTo>
                    <a:pt x="32081" y="24826"/>
                    <a:pt x="32203" y="25295"/>
                    <a:pt x="32278" y="25764"/>
                  </a:cubicBezTo>
                  <a:cubicBezTo>
                    <a:pt x="32315" y="25839"/>
                    <a:pt x="32278" y="25877"/>
                    <a:pt x="32203" y="25877"/>
                  </a:cubicBezTo>
                  <a:cubicBezTo>
                    <a:pt x="32118" y="25877"/>
                    <a:pt x="32043" y="25923"/>
                    <a:pt x="31931" y="25923"/>
                  </a:cubicBezTo>
                  <a:cubicBezTo>
                    <a:pt x="31834" y="25916"/>
                    <a:pt x="31737" y="25913"/>
                    <a:pt x="31641" y="25913"/>
                  </a:cubicBezTo>
                  <a:cubicBezTo>
                    <a:pt x="31109" y="25913"/>
                    <a:pt x="30579" y="26010"/>
                    <a:pt x="30055" y="26074"/>
                  </a:cubicBezTo>
                  <a:cubicBezTo>
                    <a:pt x="29447" y="26136"/>
                    <a:pt x="28844" y="26172"/>
                    <a:pt x="28238" y="26172"/>
                  </a:cubicBezTo>
                  <a:cubicBezTo>
                    <a:pt x="28022" y="26172"/>
                    <a:pt x="27806" y="26168"/>
                    <a:pt x="27589" y="26158"/>
                  </a:cubicBezTo>
                  <a:cubicBezTo>
                    <a:pt x="26923" y="26158"/>
                    <a:pt x="26257" y="26195"/>
                    <a:pt x="25601" y="26233"/>
                  </a:cubicBezTo>
                  <a:cubicBezTo>
                    <a:pt x="25359" y="26241"/>
                    <a:pt x="25119" y="26245"/>
                    <a:pt x="24880" y="26245"/>
                  </a:cubicBezTo>
                  <a:cubicBezTo>
                    <a:pt x="23999" y="26245"/>
                    <a:pt x="23135" y="26183"/>
                    <a:pt x="22272" y="25998"/>
                  </a:cubicBezTo>
                  <a:cubicBezTo>
                    <a:pt x="22000" y="25923"/>
                    <a:pt x="21850" y="25802"/>
                    <a:pt x="21766" y="25567"/>
                  </a:cubicBezTo>
                  <a:cubicBezTo>
                    <a:pt x="21691" y="25333"/>
                    <a:pt x="21569" y="25098"/>
                    <a:pt x="21494" y="24864"/>
                  </a:cubicBezTo>
                  <a:cubicBezTo>
                    <a:pt x="21297" y="24198"/>
                    <a:pt x="21025" y="23579"/>
                    <a:pt x="20865" y="22951"/>
                  </a:cubicBezTo>
                  <a:cubicBezTo>
                    <a:pt x="20790" y="22754"/>
                    <a:pt x="20790" y="22754"/>
                    <a:pt x="20987" y="22679"/>
                  </a:cubicBezTo>
                  <a:cubicBezTo>
                    <a:pt x="21025" y="22716"/>
                    <a:pt x="21025" y="22791"/>
                    <a:pt x="21025" y="22829"/>
                  </a:cubicBezTo>
                  <a:cubicBezTo>
                    <a:pt x="21222" y="23617"/>
                    <a:pt x="21494" y="24320"/>
                    <a:pt x="21766" y="25061"/>
                  </a:cubicBezTo>
                  <a:cubicBezTo>
                    <a:pt x="21803" y="25173"/>
                    <a:pt x="21850" y="25295"/>
                    <a:pt x="21925" y="25408"/>
                  </a:cubicBezTo>
                  <a:cubicBezTo>
                    <a:pt x="21925" y="25455"/>
                    <a:pt x="21963" y="25530"/>
                    <a:pt x="22038" y="25530"/>
                  </a:cubicBezTo>
                  <a:cubicBezTo>
                    <a:pt x="22122" y="25530"/>
                    <a:pt x="22122" y="25455"/>
                    <a:pt x="22160" y="25408"/>
                  </a:cubicBezTo>
                  <a:cubicBezTo>
                    <a:pt x="22197" y="25295"/>
                    <a:pt x="22235" y="25220"/>
                    <a:pt x="22235" y="25098"/>
                  </a:cubicBezTo>
                  <a:cubicBezTo>
                    <a:pt x="22272" y="24901"/>
                    <a:pt x="22319" y="24704"/>
                    <a:pt x="22356" y="24517"/>
                  </a:cubicBezTo>
                  <a:cubicBezTo>
                    <a:pt x="22506" y="24085"/>
                    <a:pt x="22666" y="23654"/>
                    <a:pt x="22788" y="23223"/>
                  </a:cubicBezTo>
                  <a:cubicBezTo>
                    <a:pt x="22900" y="22951"/>
                    <a:pt x="23060" y="22716"/>
                    <a:pt x="23294" y="22519"/>
                  </a:cubicBezTo>
                  <a:cubicBezTo>
                    <a:pt x="23960" y="22051"/>
                    <a:pt x="24466" y="21422"/>
                    <a:pt x="24898" y="20766"/>
                  </a:cubicBezTo>
                  <a:cubicBezTo>
                    <a:pt x="25048" y="20531"/>
                    <a:pt x="25245" y="20297"/>
                    <a:pt x="25404" y="20063"/>
                  </a:cubicBezTo>
                  <a:cubicBezTo>
                    <a:pt x="25442" y="19978"/>
                    <a:pt x="25517" y="19941"/>
                    <a:pt x="25442" y="19866"/>
                  </a:cubicBezTo>
                  <a:cubicBezTo>
                    <a:pt x="25415" y="19839"/>
                    <a:pt x="25311" y="19808"/>
                    <a:pt x="25238" y="19808"/>
                  </a:cubicBezTo>
                  <a:cubicBezTo>
                    <a:pt x="25206" y="19808"/>
                    <a:pt x="25181" y="19814"/>
                    <a:pt x="25170" y="19828"/>
                  </a:cubicBezTo>
                  <a:cubicBezTo>
                    <a:pt x="24616" y="20447"/>
                    <a:pt x="23960" y="20878"/>
                    <a:pt x="23257" y="21272"/>
                  </a:cubicBezTo>
                  <a:cubicBezTo>
                    <a:pt x="23135" y="21347"/>
                    <a:pt x="22938" y="21422"/>
                    <a:pt x="22788" y="21469"/>
                  </a:cubicBezTo>
                  <a:cubicBezTo>
                    <a:pt x="22727" y="21507"/>
                    <a:pt x="22668" y="21525"/>
                    <a:pt x="22610" y="21525"/>
                  </a:cubicBezTo>
                  <a:cubicBezTo>
                    <a:pt x="22551" y="21525"/>
                    <a:pt x="22492" y="21507"/>
                    <a:pt x="22431" y="21469"/>
                  </a:cubicBezTo>
                  <a:cubicBezTo>
                    <a:pt x="21850" y="21150"/>
                    <a:pt x="21334" y="20766"/>
                    <a:pt x="20865" y="20335"/>
                  </a:cubicBezTo>
                  <a:cubicBezTo>
                    <a:pt x="20397" y="19866"/>
                    <a:pt x="19928" y="19397"/>
                    <a:pt x="19506" y="18965"/>
                  </a:cubicBezTo>
                  <a:cubicBezTo>
                    <a:pt x="19224" y="18693"/>
                    <a:pt x="19037" y="18337"/>
                    <a:pt x="18877" y="18028"/>
                  </a:cubicBezTo>
                  <a:cubicBezTo>
                    <a:pt x="18840" y="17953"/>
                    <a:pt x="18840" y="17868"/>
                    <a:pt x="18915" y="17831"/>
                  </a:cubicBezTo>
                  <a:cubicBezTo>
                    <a:pt x="19037" y="17756"/>
                    <a:pt x="19112" y="17718"/>
                    <a:pt x="19187" y="17634"/>
                  </a:cubicBezTo>
                  <a:cubicBezTo>
                    <a:pt x="19618" y="17362"/>
                    <a:pt x="19975" y="17015"/>
                    <a:pt x="20322" y="16621"/>
                  </a:cubicBezTo>
                  <a:cubicBezTo>
                    <a:pt x="20556" y="16349"/>
                    <a:pt x="20790" y="16077"/>
                    <a:pt x="21025" y="15843"/>
                  </a:cubicBezTo>
                  <a:cubicBezTo>
                    <a:pt x="21419" y="15486"/>
                    <a:pt x="21850" y="15214"/>
                    <a:pt x="22356" y="15055"/>
                  </a:cubicBezTo>
                  <a:cubicBezTo>
                    <a:pt x="22394" y="15055"/>
                    <a:pt x="22431" y="15018"/>
                    <a:pt x="22431" y="14980"/>
                  </a:cubicBezTo>
                  <a:cubicBezTo>
                    <a:pt x="22431" y="14926"/>
                    <a:pt x="22392" y="14886"/>
                    <a:pt x="22339" y="14886"/>
                  </a:cubicBezTo>
                  <a:cubicBezTo>
                    <a:pt x="22318" y="14886"/>
                    <a:pt x="22295" y="14892"/>
                    <a:pt x="22272" y="14905"/>
                  </a:cubicBezTo>
                  <a:cubicBezTo>
                    <a:pt x="22235" y="14905"/>
                    <a:pt x="22197" y="14942"/>
                    <a:pt x="22122" y="14942"/>
                  </a:cubicBezTo>
                  <a:cubicBezTo>
                    <a:pt x="21653" y="15139"/>
                    <a:pt x="21222" y="15374"/>
                    <a:pt x="20865" y="15758"/>
                  </a:cubicBezTo>
                  <a:cubicBezTo>
                    <a:pt x="20828" y="15758"/>
                    <a:pt x="20790" y="15796"/>
                    <a:pt x="20753" y="15796"/>
                  </a:cubicBezTo>
                  <a:cubicBezTo>
                    <a:pt x="20593" y="15646"/>
                    <a:pt x="20481" y="15486"/>
                    <a:pt x="20359" y="15289"/>
                  </a:cubicBezTo>
                  <a:cubicBezTo>
                    <a:pt x="20322" y="15214"/>
                    <a:pt x="20359" y="15177"/>
                    <a:pt x="20443" y="15139"/>
                  </a:cubicBezTo>
                  <a:cubicBezTo>
                    <a:pt x="20790" y="15018"/>
                    <a:pt x="21062" y="14746"/>
                    <a:pt x="21381" y="14586"/>
                  </a:cubicBezTo>
                  <a:cubicBezTo>
                    <a:pt x="22197" y="14117"/>
                    <a:pt x="22975" y="13573"/>
                    <a:pt x="23876" y="13339"/>
                  </a:cubicBezTo>
                  <a:cubicBezTo>
                    <a:pt x="24232" y="13217"/>
                    <a:pt x="24541" y="13105"/>
                    <a:pt x="24898" y="13105"/>
                  </a:cubicBezTo>
                  <a:close/>
                  <a:moveTo>
                    <a:pt x="21702" y="0"/>
                  </a:moveTo>
                  <a:cubicBezTo>
                    <a:pt x="21530" y="0"/>
                    <a:pt x="21357" y="5"/>
                    <a:pt x="21184" y="14"/>
                  </a:cubicBezTo>
                  <a:cubicBezTo>
                    <a:pt x="19890" y="14"/>
                    <a:pt x="18680" y="407"/>
                    <a:pt x="17668" y="1261"/>
                  </a:cubicBezTo>
                  <a:cubicBezTo>
                    <a:pt x="17530" y="1366"/>
                    <a:pt x="17391" y="1465"/>
                    <a:pt x="17235" y="1465"/>
                  </a:cubicBezTo>
                  <a:cubicBezTo>
                    <a:pt x="17211" y="1465"/>
                    <a:pt x="17186" y="1463"/>
                    <a:pt x="17161" y="1458"/>
                  </a:cubicBezTo>
                  <a:cubicBezTo>
                    <a:pt x="17141" y="1453"/>
                    <a:pt x="17122" y="1451"/>
                    <a:pt x="17105" y="1451"/>
                  </a:cubicBezTo>
                  <a:cubicBezTo>
                    <a:pt x="16983" y="1451"/>
                    <a:pt x="16916" y="1556"/>
                    <a:pt x="16843" y="1655"/>
                  </a:cubicBezTo>
                  <a:cubicBezTo>
                    <a:pt x="16843" y="1730"/>
                    <a:pt x="16805" y="1852"/>
                    <a:pt x="16767" y="1927"/>
                  </a:cubicBezTo>
                  <a:cubicBezTo>
                    <a:pt x="16678" y="1894"/>
                    <a:pt x="16604" y="1877"/>
                    <a:pt x="16544" y="1877"/>
                  </a:cubicBezTo>
                  <a:cubicBezTo>
                    <a:pt x="16398" y="1877"/>
                    <a:pt x="16336" y="1979"/>
                    <a:pt x="16336" y="2199"/>
                  </a:cubicBezTo>
                  <a:cubicBezTo>
                    <a:pt x="16299" y="2714"/>
                    <a:pt x="16496" y="3136"/>
                    <a:pt x="16927" y="3418"/>
                  </a:cubicBezTo>
                  <a:cubicBezTo>
                    <a:pt x="16964" y="3455"/>
                    <a:pt x="17002" y="3455"/>
                    <a:pt x="17039" y="3530"/>
                  </a:cubicBezTo>
                  <a:cubicBezTo>
                    <a:pt x="16964" y="3605"/>
                    <a:pt x="16880" y="3765"/>
                    <a:pt x="16843" y="3887"/>
                  </a:cubicBezTo>
                  <a:cubicBezTo>
                    <a:pt x="16646" y="4233"/>
                    <a:pt x="16496" y="4590"/>
                    <a:pt x="16411" y="4974"/>
                  </a:cubicBezTo>
                  <a:cubicBezTo>
                    <a:pt x="16336" y="5443"/>
                    <a:pt x="16139" y="5875"/>
                    <a:pt x="15989" y="6306"/>
                  </a:cubicBezTo>
                  <a:cubicBezTo>
                    <a:pt x="15962" y="6350"/>
                    <a:pt x="15937" y="6368"/>
                    <a:pt x="15907" y="6368"/>
                  </a:cubicBezTo>
                  <a:cubicBezTo>
                    <a:pt x="15885" y="6368"/>
                    <a:pt x="15861" y="6359"/>
                    <a:pt x="15830" y="6343"/>
                  </a:cubicBezTo>
                  <a:cubicBezTo>
                    <a:pt x="15558" y="6306"/>
                    <a:pt x="15286" y="6268"/>
                    <a:pt x="15005" y="6184"/>
                  </a:cubicBezTo>
                  <a:cubicBezTo>
                    <a:pt x="13917" y="5950"/>
                    <a:pt x="12782" y="5837"/>
                    <a:pt x="11685" y="5528"/>
                  </a:cubicBezTo>
                  <a:cubicBezTo>
                    <a:pt x="11627" y="5510"/>
                    <a:pt x="11574" y="5499"/>
                    <a:pt x="11526" y="5499"/>
                  </a:cubicBezTo>
                  <a:cubicBezTo>
                    <a:pt x="11448" y="5499"/>
                    <a:pt x="11384" y="5527"/>
                    <a:pt x="11338" y="5603"/>
                  </a:cubicBezTo>
                  <a:cubicBezTo>
                    <a:pt x="11300" y="5640"/>
                    <a:pt x="11254" y="5678"/>
                    <a:pt x="11179" y="5678"/>
                  </a:cubicBezTo>
                  <a:cubicBezTo>
                    <a:pt x="11066" y="5678"/>
                    <a:pt x="10944" y="5640"/>
                    <a:pt x="10832" y="5640"/>
                  </a:cubicBezTo>
                  <a:cubicBezTo>
                    <a:pt x="10747" y="5640"/>
                    <a:pt x="10710" y="5603"/>
                    <a:pt x="10672" y="5528"/>
                  </a:cubicBezTo>
                  <a:cubicBezTo>
                    <a:pt x="10672" y="5406"/>
                    <a:pt x="10550" y="5368"/>
                    <a:pt x="10438" y="5293"/>
                  </a:cubicBezTo>
                  <a:lnTo>
                    <a:pt x="10710" y="5293"/>
                  </a:lnTo>
                  <a:cubicBezTo>
                    <a:pt x="10869" y="5246"/>
                    <a:pt x="10944" y="5171"/>
                    <a:pt x="10944" y="4974"/>
                  </a:cubicBezTo>
                  <a:cubicBezTo>
                    <a:pt x="10944" y="4702"/>
                    <a:pt x="10832" y="4543"/>
                    <a:pt x="10513" y="4468"/>
                  </a:cubicBezTo>
                  <a:cubicBezTo>
                    <a:pt x="9969" y="4355"/>
                    <a:pt x="9425" y="4158"/>
                    <a:pt x="8834" y="4074"/>
                  </a:cubicBezTo>
                  <a:cubicBezTo>
                    <a:pt x="8093" y="3962"/>
                    <a:pt x="7353" y="3727"/>
                    <a:pt x="6612" y="3530"/>
                  </a:cubicBezTo>
                  <a:cubicBezTo>
                    <a:pt x="6565" y="3530"/>
                    <a:pt x="6490" y="3493"/>
                    <a:pt x="6452" y="3493"/>
                  </a:cubicBezTo>
                  <a:cubicBezTo>
                    <a:pt x="6293" y="3493"/>
                    <a:pt x="6180" y="3568"/>
                    <a:pt x="6180" y="3727"/>
                  </a:cubicBezTo>
                  <a:cubicBezTo>
                    <a:pt x="6143" y="3962"/>
                    <a:pt x="6218" y="4121"/>
                    <a:pt x="6452" y="4233"/>
                  </a:cubicBezTo>
                  <a:cubicBezTo>
                    <a:pt x="6490" y="4271"/>
                    <a:pt x="6612" y="4308"/>
                    <a:pt x="6612" y="4393"/>
                  </a:cubicBezTo>
                  <a:cubicBezTo>
                    <a:pt x="6569" y="4412"/>
                    <a:pt x="6530" y="4421"/>
                    <a:pt x="6496" y="4421"/>
                  </a:cubicBezTo>
                  <a:cubicBezTo>
                    <a:pt x="6462" y="4421"/>
                    <a:pt x="6434" y="4412"/>
                    <a:pt x="6415" y="4393"/>
                  </a:cubicBezTo>
                  <a:cubicBezTo>
                    <a:pt x="6058" y="4355"/>
                    <a:pt x="5711" y="4271"/>
                    <a:pt x="5318" y="4233"/>
                  </a:cubicBezTo>
                  <a:cubicBezTo>
                    <a:pt x="4971" y="4158"/>
                    <a:pt x="4614" y="4074"/>
                    <a:pt x="4267" y="4037"/>
                  </a:cubicBezTo>
                  <a:cubicBezTo>
                    <a:pt x="4033" y="3999"/>
                    <a:pt x="3752" y="3999"/>
                    <a:pt x="3517" y="3887"/>
                  </a:cubicBezTo>
                  <a:cubicBezTo>
                    <a:pt x="3330" y="3840"/>
                    <a:pt x="3330" y="3840"/>
                    <a:pt x="3367" y="3652"/>
                  </a:cubicBezTo>
                  <a:cubicBezTo>
                    <a:pt x="3367" y="3333"/>
                    <a:pt x="3405" y="3061"/>
                    <a:pt x="3480" y="2789"/>
                  </a:cubicBezTo>
                  <a:cubicBezTo>
                    <a:pt x="3564" y="2555"/>
                    <a:pt x="3480" y="2480"/>
                    <a:pt x="3283" y="2433"/>
                  </a:cubicBezTo>
                  <a:lnTo>
                    <a:pt x="3133" y="2433"/>
                  </a:lnTo>
                  <a:cubicBezTo>
                    <a:pt x="2898" y="2433"/>
                    <a:pt x="2814" y="2517"/>
                    <a:pt x="2776" y="2752"/>
                  </a:cubicBezTo>
                  <a:cubicBezTo>
                    <a:pt x="2739" y="3061"/>
                    <a:pt x="2664" y="3333"/>
                    <a:pt x="2664" y="3652"/>
                  </a:cubicBezTo>
                  <a:cubicBezTo>
                    <a:pt x="2664" y="3765"/>
                    <a:pt x="2579" y="3765"/>
                    <a:pt x="2504" y="3765"/>
                  </a:cubicBezTo>
                  <a:lnTo>
                    <a:pt x="2429" y="3765"/>
                  </a:lnTo>
                  <a:cubicBezTo>
                    <a:pt x="2377" y="3754"/>
                    <a:pt x="2328" y="3749"/>
                    <a:pt x="2282" y="3749"/>
                  </a:cubicBezTo>
                  <a:cubicBezTo>
                    <a:pt x="2008" y="3749"/>
                    <a:pt x="1828" y="3926"/>
                    <a:pt x="1764" y="4158"/>
                  </a:cubicBezTo>
                  <a:cubicBezTo>
                    <a:pt x="1764" y="4196"/>
                    <a:pt x="1726" y="4196"/>
                    <a:pt x="1726" y="4233"/>
                  </a:cubicBezTo>
                  <a:cubicBezTo>
                    <a:pt x="1726" y="4325"/>
                    <a:pt x="1705" y="4369"/>
                    <a:pt x="1642" y="4369"/>
                  </a:cubicBezTo>
                  <a:cubicBezTo>
                    <a:pt x="1622" y="4369"/>
                    <a:pt x="1597" y="4365"/>
                    <a:pt x="1567" y="4355"/>
                  </a:cubicBezTo>
                  <a:cubicBezTo>
                    <a:pt x="1407" y="4308"/>
                    <a:pt x="1257" y="4271"/>
                    <a:pt x="1098" y="4271"/>
                  </a:cubicBezTo>
                  <a:cubicBezTo>
                    <a:pt x="1055" y="4265"/>
                    <a:pt x="1015" y="4262"/>
                    <a:pt x="978" y="4262"/>
                  </a:cubicBezTo>
                  <a:cubicBezTo>
                    <a:pt x="777" y="4262"/>
                    <a:pt x="649" y="4353"/>
                    <a:pt x="554" y="4590"/>
                  </a:cubicBezTo>
                  <a:cubicBezTo>
                    <a:pt x="469" y="4702"/>
                    <a:pt x="432" y="4824"/>
                    <a:pt x="432" y="4974"/>
                  </a:cubicBezTo>
                  <a:cubicBezTo>
                    <a:pt x="357" y="5368"/>
                    <a:pt x="282" y="5800"/>
                    <a:pt x="198" y="6231"/>
                  </a:cubicBezTo>
                  <a:cubicBezTo>
                    <a:pt x="85" y="6972"/>
                    <a:pt x="47" y="7712"/>
                    <a:pt x="1" y="8491"/>
                  </a:cubicBezTo>
                  <a:cubicBezTo>
                    <a:pt x="1" y="8810"/>
                    <a:pt x="160" y="8960"/>
                    <a:pt x="469" y="8997"/>
                  </a:cubicBezTo>
                  <a:cubicBezTo>
                    <a:pt x="666" y="9082"/>
                    <a:pt x="863" y="9082"/>
                    <a:pt x="1060" y="9082"/>
                  </a:cubicBezTo>
                  <a:cubicBezTo>
                    <a:pt x="1173" y="9082"/>
                    <a:pt x="1220" y="9119"/>
                    <a:pt x="1220" y="9232"/>
                  </a:cubicBezTo>
                  <a:cubicBezTo>
                    <a:pt x="1173" y="9513"/>
                    <a:pt x="1332" y="9663"/>
                    <a:pt x="1567" y="9785"/>
                  </a:cubicBezTo>
                  <a:cubicBezTo>
                    <a:pt x="1689" y="9822"/>
                    <a:pt x="1764" y="9860"/>
                    <a:pt x="1876" y="9897"/>
                  </a:cubicBezTo>
                  <a:cubicBezTo>
                    <a:pt x="2429" y="9982"/>
                    <a:pt x="2973" y="10094"/>
                    <a:pt x="3480" y="10216"/>
                  </a:cubicBezTo>
                  <a:cubicBezTo>
                    <a:pt x="4145" y="10291"/>
                    <a:pt x="4774" y="10404"/>
                    <a:pt x="5393" y="10563"/>
                  </a:cubicBezTo>
                  <a:cubicBezTo>
                    <a:pt x="5749" y="10638"/>
                    <a:pt x="6058" y="10723"/>
                    <a:pt x="6377" y="10798"/>
                  </a:cubicBezTo>
                  <a:cubicBezTo>
                    <a:pt x="6293" y="10920"/>
                    <a:pt x="6293" y="11070"/>
                    <a:pt x="6255" y="11192"/>
                  </a:cubicBezTo>
                  <a:cubicBezTo>
                    <a:pt x="6180" y="11698"/>
                    <a:pt x="6143" y="12204"/>
                    <a:pt x="5983" y="12711"/>
                  </a:cubicBezTo>
                  <a:cubicBezTo>
                    <a:pt x="5946" y="12870"/>
                    <a:pt x="5946" y="13029"/>
                    <a:pt x="6021" y="13180"/>
                  </a:cubicBezTo>
                  <a:cubicBezTo>
                    <a:pt x="6058" y="13301"/>
                    <a:pt x="6096" y="13414"/>
                    <a:pt x="6096" y="13536"/>
                  </a:cubicBezTo>
                  <a:cubicBezTo>
                    <a:pt x="6096" y="13770"/>
                    <a:pt x="6180" y="13967"/>
                    <a:pt x="6377" y="14080"/>
                  </a:cubicBezTo>
                  <a:cubicBezTo>
                    <a:pt x="6490" y="14155"/>
                    <a:pt x="6527" y="14239"/>
                    <a:pt x="6527" y="14352"/>
                  </a:cubicBezTo>
                  <a:cubicBezTo>
                    <a:pt x="6490" y="14783"/>
                    <a:pt x="6452" y="15177"/>
                    <a:pt x="6330" y="15608"/>
                  </a:cubicBezTo>
                  <a:cubicBezTo>
                    <a:pt x="6293" y="15721"/>
                    <a:pt x="6293" y="15880"/>
                    <a:pt x="6255" y="15993"/>
                  </a:cubicBezTo>
                  <a:cubicBezTo>
                    <a:pt x="6218" y="16265"/>
                    <a:pt x="6293" y="16424"/>
                    <a:pt x="6565" y="16499"/>
                  </a:cubicBezTo>
                  <a:cubicBezTo>
                    <a:pt x="6996" y="16696"/>
                    <a:pt x="7465" y="16855"/>
                    <a:pt x="7934" y="16893"/>
                  </a:cubicBezTo>
                  <a:cubicBezTo>
                    <a:pt x="8253" y="16893"/>
                    <a:pt x="8365" y="16818"/>
                    <a:pt x="8487" y="16546"/>
                  </a:cubicBezTo>
                  <a:cubicBezTo>
                    <a:pt x="8600" y="16265"/>
                    <a:pt x="8675" y="15993"/>
                    <a:pt x="8722" y="15721"/>
                  </a:cubicBezTo>
                  <a:cubicBezTo>
                    <a:pt x="8722" y="15561"/>
                    <a:pt x="8759" y="15449"/>
                    <a:pt x="8759" y="15289"/>
                  </a:cubicBezTo>
                  <a:cubicBezTo>
                    <a:pt x="8834" y="15374"/>
                    <a:pt x="8872" y="15411"/>
                    <a:pt x="8872" y="15486"/>
                  </a:cubicBezTo>
                  <a:cubicBezTo>
                    <a:pt x="8994" y="15721"/>
                    <a:pt x="9069" y="15993"/>
                    <a:pt x="9144" y="16265"/>
                  </a:cubicBezTo>
                  <a:cubicBezTo>
                    <a:pt x="9537" y="17596"/>
                    <a:pt x="9894" y="18965"/>
                    <a:pt x="10316" y="20297"/>
                  </a:cubicBezTo>
                  <a:cubicBezTo>
                    <a:pt x="10513" y="20953"/>
                    <a:pt x="10710" y="21619"/>
                    <a:pt x="10982" y="22285"/>
                  </a:cubicBezTo>
                  <a:cubicBezTo>
                    <a:pt x="11179" y="22754"/>
                    <a:pt x="11375" y="23223"/>
                    <a:pt x="11722" y="23617"/>
                  </a:cubicBezTo>
                  <a:cubicBezTo>
                    <a:pt x="12004" y="23964"/>
                    <a:pt x="12351" y="24320"/>
                    <a:pt x="12707" y="24667"/>
                  </a:cubicBezTo>
                  <a:cubicBezTo>
                    <a:pt x="13176" y="25098"/>
                    <a:pt x="13682" y="25455"/>
                    <a:pt x="14386" y="25530"/>
                  </a:cubicBezTo>
                  <a:cubicBezTo>
                    <a:pt x="14512" y="25538"/>
                    <a:pt x="14639" y="25543"/>
                    <a:pt x="14765" y="25543"/>
                  </a:cubicBezTo>
                  <a:cubicBezTo>
                    <a:pt x="15181" y="25543"/>
                    <a:pt x="15594" y="25492"/>
                    <a:pt x="15989" y="25370"/>
                  </a:cubicBezTo>
                  <a:cubicBezTo>
                    <a:pt x="16533" y="25173"/>
                    <a:pt x="17077" y="25023"/>
                    <a:pt x="17546" y="24704"/>
                  </a:cubicBezTo>
                  <a:cubicBezTo>
                    <a:pt x="17818" y="24554"/>
                    <a:pt x="18137" y="24395"/>
                    <a:pt x="18446" y="24198"/>
                  </a:cubicBezTo>
                  <a:cubicBezTo>
                    <a:pt x="19112" y="23814"/>
                    <a:pt x="19778" y="23420"/>
                    <a:pt x="20443" y="23026"/>
                  </a:cubicBezTo>
                  <a:cubicBezTo>
                    <a:pt x="20481" y="22988"/>
                    <a:pt x="20556" y="22913"/>
                    <a:pt x="20631" y="22913"/>
                  </a:cubicBezTo>
                  <a:cubicBezTo>
                    <a:pt x="20865" y="23729"/>
                    <a:pt x="21184" y="24554"/>
                    <a:pt x="21456" y="25333"/>
                  </a:cubicBezTo>
                  <a:cubicBezTo>
                    <a:pt x="21531" y="25530"/>
                    <a:pt x="21616" y="25764"/>
                    <a:pt x="21766" y="25923"/>
                  </a:cubicBezTo>
                  <a:cubicBezTo>
                    <a:pt x="21803" y="25998"/>
                    <a:pt x="21850" y="26111"/>
                    <a:pt x="21850" y="26195"/>
                  </a:cubicBezTo>
                  <a:cubicBezTo>
                    <a:pt x="21888" y="26702"/>
                    <a:pt x="21963" y="27171"/>
                    <a:pt x="22085" y="27640"/>
                  </a:cubicBezTo>
                  <a:cubicBezTo>
                    <a:pt x="22160" y="27836"/>
                    <a:pt x="22197" y="28071"/>
                    <a:pt x="22197" y="28305"/>
                  </a:cubicBezTo>
                  <a:cubicBezTo>
                    <a:pt x="22197" y="29009"/>
                    <a:pt x="22122" y="29712"/>
                    <a:pt x="21888" y="30415"/>
                  </a:cubicBezTo>
                  <a:cubicBezTo>
                    <a:pt x="21850" y="30528"/>
                    <a:pt x="21803" y="30612"/>
                    <a:pt x="21766" y="30725"/>
                  </a:cubicBezTo>
                  <a:cubicBezTo>
                    <a:pt x="21728" y="30884"/>
                    <a:pt x="21728" y="30959"/>
                    <a:pt x="21925" y="31034"/>
                  </a:cubicBezTo>
                  <a:cubicBezTo>
                    <a:pt x="22085" y="31119"/>
                    <a:pt x="22235" y="31119"/>
                    <a:pt x="22394" y="31156"/>
                  </a:cubicBezTo>
                  <a:cubicBezTo>
                    <a:pt x="22975" y="31231"/>
                    <a:pt x="23566" y="31269"/>
                    <a:pt x="24148" y="31353"/>
                  </a:cubicBezTo>
                  <a:cubicBezTo>
                    <a:pt x="24853" y="31379"/>
                    <a:pt x="25553" y="31423"/>
                    <a:pt x="26253" y="31423"/>
                  </a:cubicBezTo>
                  <a:cubicBezTo>
                    <a:pt x="26567" y="31423"/>
                    <a:pt x="26881" y="31414"/>
                    <a:pt x="27195" y="31391"/>
                  </a:cubicBezTo>
                  <a:cubicBezTo>
                    <a:pt x="27983" y="31353"/>
                    <a:pt x="28761" y="31315"/>
                    <a:pt x="29540" y="31231"/>
                  </a:cubicBezTo>
                  <a:cubicBezTo>
                    <a:pt x="30402" y="31119"/>
                    <a:pt x="31265" y="31034"/>
                    <a:pt x="32081" y="30922"/>
                  </a:cubicBezTo>
                  <a:cubicBezTo>
                    <a:pt x="32475" y="30884"/>
                    <a:pt x="32869" y="30847"/>
                    <a:pt x="33253" y="30762"/>
                  </a:cubicBezTo>
                  <a:cubicBezTo>
                    <a:pt x="33450" y="30762"/>
                    <a:pt x="33525" y="30650"/>
                    <a:pt x="33488" y="30490"/>
                  </a:cubicBezTo>
                  <a:cubicBezTo>
                    <a:pt x="33488" y="30293"/>
                    <a:pt x="33488" y="30059"/>
                    <a:pt x="33450" y="29909"/>
                  </a:cubicBezTo>
                  <a:cubicBezTo>
                    <a:pt x="33337" y="29440"/>
                    <a:pt x="33291" y="28924"/>
                    <a:pt x="33216" y="28455"/>
                  </a:cubicBezTo>
                  <a:cubicBezTo>
                    <a:pt x="33056" y="27715"/>
                    <a:pt x="32906" y="26974"/>
                    <a:pt x="32634" y="26233"/>
                  </a:cubicBezTo>
                  <a:cubicBezTo>
                    <a:pt x="32587" y="26158"/>
                    <a:pt x="32512" y="26036"/>
                    <a:pt x="32550" y="25923"/>
                  </a:cubicBezTo>
                  <a:cubicBezTo>
                    <a:pt x="32587" y="25877"/>
                    <a:pt x="32550" y="25877"/>
                    <a:pt x="32550" y="25839"/>
                  </a:cubicBezTo>
                  <a:cubicBezTo>
                    <a:pt x="32475" y="25727"/>
                    <a:pt x="32437" y="25605"/>
                    <a:pt x="32437" y="25492"/>
                  </a:cubicBezTo>
                  <a:cubicBezTo>
                    <a:pt x="32400" y="25333"/>
                    <a:pt x="32400" y="25173"/>
                    <a:pt x="32353" y="25023"/>
                  </a:cubicBezTo>
                  <a:cubicBezTo>
                    <a:pt x="32006" y="23964"/>
                    <a:pt x="31771" y="22876"/>
                    <a:pt x="31340" y="21816"/>
                  </a:cubicBezTo>
                  <a:cubicBezTo>
                    <a:pt x="31265" y="21619"/>
                    <a:pt x="31181" y="21422"/>
                    <a:pt x="31106" y="21235"/>
                  </a:cubicBezTo>
                  <a:cubicBezTo>
                    <a:pt x="31068" y="21113"/>
                    <a:pt x="31068" y="21038"/>
                    <a:pt x="31106" y="20916"/>
                  </a:cubicBezTo>
                  <a:cubicBezTo>
                    <a:pt x="31340" y="20410"/>
                    <a:pt x="31415" y="19903"/>
                    <a:pt x="31303" y="19359"/>
                  </a:cubicBezTo>
                  <a:cubicBezTo>
                    <a:pt x="31265" y="19237"/>
                    <a:pt x="31228" y="19125"/>
                    <a:pt x="31181" y="19003"/>
                  </a:cubicBezTo>
                  <a:cubicBezTo>
                    <a:pt x="31068" y="18497"/>
                    <a:pt x="30993" y="17953"/>
                    <a:pt x="30993" y="17437"/>
                  </a:cubicBezTo>
                  <a:cubicBezTo>
                    <a:pt x="30993" y="17165"/>
                    <a:pt x="30946" y="16893"/>
                    <a:pt x="30909" y="16584"/>
                  </a:cubicBezTo>
                  <a:cubicBezTo>
                    <a:pt x="30871" y="16312"/>
                    <a:pt x="30796" y="15993"/>
                    <a:pt x="30712" y="15721"/>
                  </a:cubicBezTo>
                  <a:cubicBezTo>
                    <a:pt x="30747" y="15710"/>
                    <a:pt x="30779" y="15705"/>
                    <a:pt x="30808" y="15705"/>
                  </a:cubicBezTo>
                  <a:cubicBezTo>
                    <a:pt x="30878" y="15705"/>
                    <a:pt x="30933" y="15732"/>
                    <a:pt x="30993" y="15758"/>
                  </a:cubicBezTo>
                  <a:cubicBezTo>
                    <a:pt x="31303" y="15843"/>
                    <a:pt x="31575" y="15880"/>
                    <a:pt x="31884" y="15955"/>
                  </a:cubicBezTo>
                  <a:cubicBezTo>
                    <a:pt x="32043" y="15955"/>
                    <a:pt x="32165" y="15918"/>
                    <a:pt x="32240" y="15758"/>
                  </a:cubicBezTo>
                  <a:cubicBezTo>
                    <a:pt x="32240" y="15721"/>
                    <a:pt x="32278" y="15646"/>
                    <a:pt x="32315" y="15646"/>
                  </a:cubicBezTo>
                  <a:cubicBezTo>
                    <a:pt x="32358" y="15616"/>
                    <a:pt x="32425" y="15603"/>
                    <a:pt x="32498" y="15603"/>
                  </a:cubicBezTo>
                  <a:cubicBezTo>
                    <a:pt x="32632" y="15603"/>
                    <a:pt x="32790" y="15648"/>
                    <a:pt x="32869" y="15721"/>
                  </a:cubicBezTo>
                  <a:cubicBezTo>
                    <a:pt x="33103" y="15918"/>
                    <a:pt x="33337" y="16115"/>
                    <a:pt x="33572" y="16312"/>
                  </a:cubicBezTo>
                  <a:cubicBezTo>
                    <a:pt x="34388" y="16931"/>
                    <a:pt x="35250" y="17324"/>
                    <a:pt x="36263" y="17362"/>
                  </a:cubicBezTo>
                  <a:cubicBezTo>
                    <a:pt x="36389" y="17380"/>
                    <a:pt x="36514" y="17390"/>
                    <a:pt x="36640" y="17390"/>
                  </a:cubicBezTo>
                  <a:cubicBezTo>
                    <a:pt x="37021" y="17390"/>
                    <a:pt x="37404" y="17304"/>
                    <a:pt x="37792" y="17127"/>
                  </a:cubicBezTo>
                  <a:cubicBezTo>
                    <a:pt x="38026" y="17015"/>
                    <a:pt x="38261" y="16855"/>
                    <a:pt x="38448" y="16621"/>
                  </a:cubicBezTo>
                  <a:cubicBezTo>
                    <a:pt x="38570" y="16499"/>
                    <a:pt x="38570" y="16462"/>
                    <a:pt x="38448" y="16312"/>
                  </a:cubicBezTo>
                  <a:cubicBezTo>
                    <a:pt x="38373" y="16227"/>
                    <a:pt x="38261" y="16115"/>
                    <a:pt x="38176" y="15993"/>
                  </a:cubicBezTo>
                  <a:cubicBezTo>
                    <a:pt x="38101" y="15918"/>
                    <a:pt x="38026" y="15796"/>
                    <a:pt x="37979" y="15683"/>
                  </a:cubicBezTo>
                  <a:cubicBezTo>
                    <a:pt x="38101" y="15646"/>
                    <a:pt x="38139" y="15646"/>
                    <a:pt x="38214" y="15646"/>
                  </a:cubicBezTo>
                  <a:cubicBezTo>
                    <a:pt x="39001" y="15608"/>
                    <a:pt x="39742" y="15608"/>
                    <a:pt x="40483" y="15524"/>
                  </a:cubicBezTo>
                  <a:cubicBezTo>
                    <a:pt x="40914" y="15449"/>
                    <a:pt x="41346" y="15411"/>
                    <a:pt x="41730" y="15252"/>
                  </a:cubicBezTo>
                  <a:cubicBezTo>
                    <a:pt x="41927" y="15139"/>
                    <a:pt x="42087" y="15055"/>
                    <a:pt x="42199" y="14858"/>
                  </a:cubicBezTo>
                  <a:cubicBezTo>
                    <a:pt x="42434" y="14586"/>
                    <a:pt x="42359" y="14239"/>
                    <a:pt x="42087" y="14042"/>
                  </a:cubicBezTo>
                  <a:cubicBezTo>
                    <a:pt x="41965" y="13967"/>
                    <a:pt x="41852" y="13920"/>
                    <a:pt x="41730" y="13883"/>
                  </a:cubicBezTo>
                  <a:cubicBezTo>
                    <a:pt x="41543" y="13770"/>
                    <a:pt x="41308" y="13648"/>
                    <a:pt x="41149" y="13498"/>
                  </a:cubicBezTo>
                  <a:cubicBezTo>
                    <a:pt x="40718" y="13105"/>
                    <a:pt x="40371" y="12636"/>
                    <a:pt x="39977" y="12204"/>
                  </a:cubicBezTo>
                  <a:cubicBezTo>
                    <a:pt x="40089" y="12129"/>
                    <a:pt x="40174" y="12092"/>
                    <a:pt x="40286" y="12007"/>
                  </a:cubicBezTo>
                  <a:cubicBezTo>
                    <a:pt x="40446" y="11895"/>
                    <a:pt x="40446" y="11773"/>
                    <a:pt x="40286" y="11660"/>
                  </a:cubicBezTo>
                  <a:cubicBezTo>
                    <a:pt x="40249" y="11576"/>
                    <a:pt x="40174" y="11501"/>
                    <a:pt x="40089" y="11463"/>
                  </a:cubicBezTo>
                  <a:cubicBezTo>
                    <a:pt x="39470" y="10995"/>
                    <a:pt x="38880" y="10488"/>
                    <a:pt x="38373" y="9897"/>
                  </a:cubicBezTo>
                  <a:cubicBezTo>
                    <a:pt x="37942" y="9429"/>
                    <a:pt x="37435" y="9082"/>
                    <a:pt x="36807" y="8922"/>
                  </a:cubicBezTo>
                  <a:cubicBezTo>
                    <a:pt x="36547" y="8828"/>
                    <a:pt x="36296" y="8779"/>
                    <a:pt x="36044" y="8779"/>
                  </a:cubicBezTo>
                  <a:cubicBezTo>
                    <a:pt x="35770" y="8779"/>
                    <a:pt x="35497" y="8837"/>
                    <a:pt x="35213" y="8960"/>
                  </a:cubicBezTo>
                  <a:cubicBezTo>
                    <a:pt x="34819" y="9119"/>
                    <a:pt x="34510" y="9279"/>
                    <a:pt x="34153" y="9466"/>
                  </a:cubicBezTo>
                  <a:cubicBezTo>
                    <a:pt x="33919" y="9625"/>
                    <a:pt x="33722" y="9701"/>
                    <a:pt x="33450" y="9785"/>
                  </a:cubicBezTo>
                  <a:cubicBezTo>
                    <a:pt x="33412" y="9785"/>
                    <a:pt x="33375" y="9785"/>
                    <a:pt x="33337" y="9701"/>
                  </a:cubicBezTo>
                  <a:cubicBezTo>
                    <a:pt x="33301" y="9516"/>
                    <a:pt x="33177" y="9453"/>
                    <a:pt x="33029" y="9453"/>
                  </a:cubicBezTo>
                  <a:cubicBezTo>
                    <a:pt x="32990" y="9453"/>
                    <a:pt x="32948" y="9458"/>
                    <a:pt x="32906" y="9466"/>
                  </a:cubicBezTo>
                  <a:cubicBezTo>
                    <a:pt x="32747" y="9466"/>
                    <a:pt x="32587" y="9466"/>
                    <a:pt x="32475" y="9429"/>
                  </a:cubicBezTo>
                  <a:cubicBezTo>
                    <a:pt x="32118" y="9316"/>
                    <a:pt x="31734" y="9232"/>
                    <a:pt x="31378" y="9194"/>
                  </a:cubicBezTo>
                  <a:cubicBezTo>
                    <a:pt x="31265" y="9157"/>
                    <a:pt x="31228" y="9119"/>
                    <a:pt x="31181" y="8997"/>
                  </a:cubicBezTo>
                  <a:cubicBezTo>
                    <a:pt x="31181" y="8847"/>
                    <a:pt x="31068" y="8725"/>
                    <a:pt x="30909" y="8688"/>
                  </a:cubicBezTo>
                  <a:cubicBezTo>
                    <a:pt x="30834" y="8688"/>
                    <a:pt x="30759" y="8650"/>
                    <a:pt x="30712" y="8650"/>
                  </a:cubicBezTo>
                  <a:cubicBezTo>
                    <a:pt x="30130" y="8491"/>
                    <a:pt x="29502" y="8416"/>
                    <a:pt x="28921" y="8294"/>
                  </a:cubicBezTo>
                  <a:cubicBezTo>
                    <a:pt x="28489" y="8181"/>
                    <a:pt x="28489" y="8181"/>
                    <a:pt x="28489" y="7712"/>
                  </a:cubicBezTo>
                  <a:lnTo>
                    <a:pt x="28489" y="7675"/>
                  </a:lnTo>
                  <a:cubicBezTo>
                    <a:pt x="28564" y="7403"/>
                    <a:pt x="28564" y="7169"/>
                    <a:pt x="28564" y="6887"/>
                  </a:cubicBezTo>
                  <a:cubicBezTo>
                    <a:pt x="28527" y="6578"/>
                    <a:pt x="28527" y="6268"/>
                    <a:pt x="28452" y="5996"/>
                  </a:cubicBezTo>
                  <a:cubicBezTo>
                    <a:pt x="28217" y="5012"/>
                    <a:pt x="27983" y="4074"/>
                    <a:pt x="27552" y="3183"/>
                  </a:cubicBezTo>
                  <a:cubicBezTo>
                    <a:pt x="27120" y="2358"/>
                    <a:pt x="26614" y="1655"/>
                    <a:pt x="25835" y="1111"/>
                  </a:cubicBezTo>
                  <a:cubicBezTo>
                    <a:pt x="25554" y="914"/>
                    <a:pt x="25282" y="792"/>
                    <a:pt x="24935" y="717"/>
                  </a:cubicBezTo>
                  <a:cubicBezTo>
                    <a:pt x="24776" y="717"/>
                    <a:pt x="24663" y="642"/>
                    <a:pt x="24504" y="604"/>
                  </a:cubicBezTo>
                  <a:cubicBezTo>
                    <a:pt x="24148" y="407"/>
                    <a:pt x="23763" y="286"/>
                    <a:pt x="23407" y="173"/>
                  </a:cubicBezTo>
                  <a:cubicBezTo>
                    <a:pt x="22839" y="51"/>
                    <a:pt x="22270" y="0"/>
                    <a:pt x="21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1360699" y="2790283"/>
              <a:ext cx="794873" cy="775115"/>
            </a:xfrm>
            <a:custGeom>
              <a:avLst/>
              <a:gdLst/>
              <a:ahLst/>
              <a:cxnLst/>
              <a:rect l="l" t="t" r="r" b="b"/>
              <a:pathLst>
                <a:path w="13477" h="13142" extrusionOk="0">
                  <a:moveTo>
                    <a:pt x="5665" y="1051"/>
                  </a:moveTo>
                  <a:cubicBezTo>
                    <a:pt x="5899" y="1051"/>
                    <a:pt x="6096" y="1098"/>
                    <a:pt x="6293" y="1173"/>
                  </a:cubicBezTo>
                  <a:cubicBezTo>
                    <a:pt x="6368" y="1210"/>
                    <a:pt x="6406" y="1248"/>
                    <a:pt x="6406" y="1332"/>
                  </a:cubicBezTo>
                  <a:cubicBezTo>
                    <a:pt x="6384" y="1376"/>
                    <a:pt x="6349" y="1394"/>
                    <a:pt x="6307" y="1394"/>
                  </a:cubicBezTo>
                  <a:cubicBezTo>
                    <a:pt x="6277" y="1394"/>
                    <a:pt x="6244" y="1385"/>
                    <a:pt x="6209" y="1370"/>
                  </a:cubicBezTo>
                  <a:cubicBezTo>
                    <a:pt x="5999" y="1279"/>
                    <a:pt x="5794" y="1240"/>
                    <a:pt x="5593" y="1240"/>
                  </a:cubicBezTo>
                  <a:cubicBezTo>
                    <a:pt x="5274" y="1240"/>
                    <a:pt x="4963" y="1338"/>
                    <a:pt x="4652" y="1482"/>
                  </a:cubicBezTo>
                  <a:cubicBezTo>
                    <a:pt x="4600" y="1505"/>
                    <a:pt x="4552" y="1546"/>
                    <a:pt x="4514" y="1546"/>
                  </a:cubicBezTo>
                  <a:cubicBezTo>
                    <a:pt x="4490" y="1546"/>
                    <a:pt x="4470" y="1529"/>
                    <a:pt x="4455" y="1482"/>
                  </a:cubicBezTo>
                  <a:cubicBezTo>
                    <a:pt x="4371" y="1370"/>
                    <a:pt x="4493" y="1370"/>
                    <a:pt x="4568" y="1332"/>
                  </a:cubicBezTo>
                  <a:cubicBezTo>
                    <a:pt x="4924" y="1135"/>
                    <a:pt x="5271" y="1051"/>
                    <a:pt x="5665" y="1051"/>
                  </a:cubicBezTo>
                  <a:close/>
                  <a:moveTo>
                    <a:pt x="6059" y="1"/>
                  </a:moveTo>
                  <a:cubicBezTo>
                    <a:pt x="5702" y="1"/>
                    <a:pt x="5393" y="113"/>
                    <a:pt x="5037" y="235"/>
                  </a:cubicBezTo>
                  <a:cubicBezTo>
                    <a:pt x="4136" y="469"/>
                    <a:pt x="3358" y="1013"/>
                    <a:pt x="2542" y="1482"/>
                  </a:cubicBezTo>
                  <a:cubicBezTo>
                    <a:pt x="2223" y="1642"/>
                    <a:pt x="1951" y="1914"/>
                    <a:pt x="1604" y="2035"/>
                  </a:cubicBezTo>
                  <a:cubicBezTo>
                    <a:pt x="1520" y="2073"/>
                    <a:pt x="1483" y="2110"/>
                    <a:pt x="1520" y="2185"/>
                  </a:cubicBezTo>
                  <a:cubicBezTo>
                    <a:pt x="1642" y="2382"/>
                    <a:pt x="1754" y="2542"/>
                    <a:pt x="1914" y="2692"/>
                  </a:cubicBezTo>
                  <a:cubicBezTo>
                    <a:pt x="1951" y="2692"/>
                    <a:pt x="1989" y="2654"/>
                    <a:pt x="2026" y="2654"/>
                  </a:cubicBezTo>
                  <a:cubicBezTo>
                    <a:pt x="2383" y="2270"/>
                    <a:pt x="2814" y="2035"/>
                    <a:pt x="3283" y="1838"/>
                  </a:cubicBezTo>
                  <a:cubicBezTo>
                    <a:pt x="3358" y="1838"/>
                    <a:pt x="3396" y="1801"/>
                    <a:pt x="3433" y="1801"/>
                  </a:cubicBezTo>
                  <a:cubicBezTo>
                    <a:pt x="3456" y="1788"/>
                    <a:pt x="3479" y="1782"/>
                    <a:pt x="3500" y="1782"/>
                  </a:cubicBezTo>
                  <a:cubicBezTo>
                    <a:pt x="3553" y="1782"/>
                    <a:pt x="3592" y="1822"/>
                    <a:pt x="3592" y="1876"/>
                  </a:cubicBezTo>
                  <a:cubicBezTo>
                    <a:pt x="3592" y="1914"/>
                    <a:pt x="3555" y="1951"/>
                    <a:pt x="3517" y="1951"/>
                  </a:cubicBezTo>
                  <a:cubicBezTo>
                    <a:pt x="3011" y="2110"/>
                    <a:pt x="2580" y="2382"/>
                    <a:pt x="2186" y="2739"/>
                  </a:cubicBezTo>
                  <a:cubicBezTo>
                    <a:pt x="1951" y="2973"/>
                    <a:pt x="1717" y="3245"/>
                    <a:pt x="1483" y="3517"/>
                  </a:cubicBezTo>
                  <a:cubicBezTo>
                    <a:pt x="1136" y="3911"/>
                    <a:pt x="779" y="4258"/>
                    <a:pt x="348" y="4530"/>
                  </a:cubicBezTo>
                  <a:cubicBezTo>
                    <a:pt x="273" y="4614"/>
                    <a:pt x="198" y="4652"/>
                    <a:pt x="76" y="4727"/>
                  </a:cubicBezTo>
                  <a:cubicBezTo>
                    <a:pt x="1" y="4764"/>
                    <a:pt x="1" y="4849"/>
                    <a:pt x="38" y="4924"/>
                  </a:cubicBezTo>
                  <a:cubicBezTo>
                    <a:pt x="198" y="5233"/>
                    <a:pt x="385" y="5589"/>
                    <a:pt x="667" y="5861"/>
                  </a:cubicBezTo>
                  <a:cubicBezTo>
                    <a:pt x="1089" y="6293"/>
                    <a:pt x="1558" y="6762"/>
                    <a:pt x="2026" y="7231"/>
                  </a:cubicBezTo>
                  <a:cubicBezTo>
                    <a:pt x="2495" y="7662"/>
                    <a:pt x="3011" y="8046"/>
                    <a:pt x="3592" y="8365"/>
                  </a:cubicBezTo>
                  <a:cubicBezTo>
                    <a:pt x="3653" y="8403"/>
                    <a:pt x="3712" y="8421"/>
                    <a:pt x="3771" y="8421"/>
                  </a:cubicBezTo>
                  <a:cubicBezTo>
                    <a:pt x="3829" y="8421"/>
                    <a:pt x="3888" y="8403"/>
                    <a:pt x="3949" y="8365"/>
                  </a:cubicBezTo>
                  <a:cubicBezTo>
                    <a:pt x="4099" y="8318"/>
                    <a:pt x="4296" y="8243"/>
                    <a:pt x="4418" y="8168"/>
                  </a:cubicBezTo>
                  <a:cubicBezTo>
                    <a:pt x="5121" y="7774"/>
                    <a:pt x="5777" y="7343"/>
                    <a:pt x="6331" y="6724"/>
                  </a:cubicBezTo>
                  <a:cubicBezTo>
                    <a:pt x="6342" y="6710"/>
                    <a:pt x="6367" y="6704"/>
                    <a:pt x="6399" y="6704"/>
                  </a:cubicBezTo>
                  <a:cubicBezTo>
                    <a:pt x="6472" y="6704"/>
                    <a:pt x="6576" y="6735"/>
                    <a:pt x="6603" y="6762"/>
                  </a:cubicBezTo>
                  <a:cubicBezTo>
                    <a:pt x="6678" y="6837"/>
                    <a:pt x="6603" y="6874"/>
                    <a:pt x="6565" y="6959"/>
                  </a:cubicBezTo>
                  <a:cubicBezTo>
                    <a:pt x="6406" y="7193"/>
                    <a:pt x="6209" y="7427"/>
                    <a:pt x="6059" y="7662"/>
                  </a:cubicBezTo>
                  <a:cubicBezTo>
                    <a:pt x="5627" y="8318"/>
                    <a:pt x="5121" y="8947"/>
                    <a:pt x="4455" y="9415"/>
                  </a:cubicBezTo>
                  <a:cubicBezTo>
                    <a:pt x="4221" y="9612"/>
                    <a:pt x="4061" y="9847"/>
                    <a:pt x="3949" y="10119"/>
                  </a:cubicBezTo>
                  <a:cubicBezTo>
                    <a:pt x="3827" y="10550"/>
                    <a:pt x="3667" y="10981"/>
                    <a:pt x="3517" y="11413"/>
                  </a:cubicBezTo>
                  <a:cubicBezTo>
                    <a:pt x="3480" y="11600"/>
                    <a:pt x="3433" y="11797"/>
                    <a:pt x="3396" y="11994"/>
                  </a:cubicBezTo>
                  <a:cubicBezTo>
                    <a:pt x="3396" y="12116"/>
                    <a:pt x="3358" y="12191"/>
                    <a:pt x="3321" y="12304"/>
                  </a:cubicBezTo>
                  <a:cubicBezTo>
                    <a:pt x="3283" y="12351"/>
                    <a:pt x="3283" y="12426"/>
                    <a:pt x="3199" y="12426"/>
                  </a:cubicBezTo>
                  <a:cubicBezTo>
                    <a:pt x="3124" y="12426"/>
                    <a:pt x="3086" y="12351"/>
                    <a:pt x="3086" y="12304"/>
                  </a:cubicBezTo>
                  <a:cubicBezTo>
                    <a:pt x="3011" y="12191"/>
                    <a:pt x="2964" y="12069"/>
                    <a:pt x="2927" y="11957"/>
                  </a:cubicBezTo>
                  <a:cubicBezTo>
                    <a:pt x="2655" y="11216"/>
                    <a:pt x="2383" y="10513"/>
                    <a:pt x="2186" y="9725"/>
                  </a:cubicBezTo>
                  <a:cubicBezTo>
                    <a:pt x="2186" y="9687"/>
                    <a:pt x="2186" y="9612"/>
                    <a:pt x="2148" y="9575"/>
                  </a:cubicBezTo>
                  <a:cubicBezTo>
                    <a:pt x="1951" y="9650"/>
                    <a:pt x="1951" y="9650"/>
                    <a:pt x="2026" y="9847"/>
                  </a:cubicBezTo>
                  <a:cubicBezTo>
                    <a:pt x="2186" y="10475"/>
                    <a:pt x="2458" y="11094"/>
                    <a:pt x="2655" y="11760"/>
                  </a:cubicBezTo>
                  <a:cubicBezTo>
                    <a:pt x="2730" y="11994"/>
                    <a:pt x="2852" y="12229"/>
                    <a:pt x="2927" y="12463"/>
                  </a:cubicBezTo>
                  <a:cubicBezTo>
                    <a:pt x="3011" y="12698"/>
                    <a:pt x="3161" y="12819"/>
                    <a:pt x="3433" y="12894"/>
                  </a:cubicBezTo>
                  <a:cubicBezTo>
                    <a:pt x="4296" y="13079"/>
                    <a:pt x="5160" y="13141"/>
                    <a:pt x="6041" y="13141"/>
                  </a:cubicBezTo>
                  <a:cubicBezTo>
                    <a:pt x="6280" y="13141"/>
                    <a:pt x="6520" y="13137"/>
                    <a:pt x="6762" y="13129"/>
                  </a:cubicBezTo>
                  <a:cubicBezTo>
                    <a:pt x="7418" y="13091"/>
                    <a:pt x="8084" y="13054"/>
                    <a:pt x="8750" y="13054"/>
                  </a:cubicBezTo>
                  <a:cubicBezTo>
                    <a:pt x="8967" y="13064"/>
                    <a:pt x="9183" y="13068"/>
                    <a:pt x="9399" y="13068"/>
                  </a:cubicBezTo>
                  <a:cubicBezTo>
                    <a:pt x="10005" y="13068"/>
                    <a:pt x="10608" y="13032"/>
                    <a:pt x="11216" y="12970"/>
                  </a:cubicBezTo>
                  <a:cubicBezTo>
                    <a:pt x="11740" y="12906"/>
                    <a:pt x="12270" y="12809"/>
                    <a:pt x="12802" y="12809"/>
                  </a:cubicBezTo>
                  <a:cubicBezTo>
                    <a:pt x="12898" y="12809"/>
                    <a:pt x="12995" y="12812"/>
                    <a:pt x="13092" y="12819"/>
                  </a:cubicBezTo>
                  <a:cubicBezTo>
                    <a:pt x="13204" y="12819"/>
                    <a:pt x="13279" y="12773"/>
                    <a:pt x="13364" y="12773"/>
                  </a:cubicBezTo>
                  <a:cubicBezTo>
                    <a:pt x="13439" y="12773"/>
                    <a:pt x="13476" y="12735"/>
                    <a:pt x="13439" y="12660"/>
                  </a:cubicBezTo>
                  <a:cubicBezTo>
                    <a:pt x="13364" y="12191"/>
                    <a:pt x="13242" y="11722"/>
                    <a:pt x="13092" y="11253"/>
                  </a:cubicBezTo>
                  <a:cubicBezTo>
                    <a:pt x="12811" y="10194"/>
                    <a:pt x="12501" y="9181"/>
                    <a:pt x="12107" y="8206"/>
                  </a:cubicBezTo>
                  <a:cubicBezTo>
                    <a:pt x="12070" y="8084"/>
                    <a:pt x="11995" y="8009"/>
                    <a:pt x="11873" y="7971"/>
                  </a:cubicBezTo>
                  <a:cubicBezTo>
                    <a:pt x="11638" y="7849"/>
                    <a:pt x="11488" y="7662"/>
                    <a:pt x="11329" y="7427"/>
                  </a:cubicBezTo>
                  <a:cubicBezTo>
                    <a:pt x="11254" y="7268"/>
                    <a:pt x="11169" y="7109"/>
                    <a:pt x="11094" y="6912"/>
                  </a:cubicBezTo>
                  <a:cubicBezTo>
                    <a:pt x="10935" y="6443"/>
                    <a:pt x="10747" y="6021"/>
                    <a:pt x="10429" y="5627"/>
                  </a:cubicBezTo>
                  <a:cubicBezTo>
                    <a:pt x="10082" y="5121"/>
                    <a:pt x="9847" y="4614"/>
                    <a:pt x="9763" y="4023"/>
                  </a:cubicBezTo>
                  <a:cubicBezTo>
                    <a:pt x="9688" y="3630"/>
                    <a:pt x="9613" y="3245"/>
                    <a:pt x="9453" y="2851"/>
                  </a:cubicBezTo>
                  <a:cubicBezTo>
                    <a:pt x="9294" y="2420"/>
                    <a:pt x="9022" y="2073"/>
                    <a:pt x="8638" y="1801"/>
                  </a:cubicBezTo>
                  <a:cubicBezTo>
                    <a:pt x="8281" y="1567"/>
                    <a:pt x="7934" y="1248"/>
                    <a:pt x="7615" y="976"/>
                  </a:cubicBezTo>
                  <a:cubicBezTo>
                    <a:pt x="7231" y="629"/>
                    <a:pt x="6837" y="272"/>
                    <a:pt x="6368" y="76"/>
                  </a:cubicBezTo>
                  <a:cubicBezTo>
                    <a:pt x="6246" y="1"/>
                    <a:pt x="6171" y="1"/>
                    <a:pt x="6059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1220269" y="2057457"/>
              <a:ext cx="871135" cy="1192871"/>
            </a:xfrm>
            <a:custGeom>
              <a:avLst/>
              <a:gdLst/>
              <a:ahLst/>
              <a:cxnLst/>
              <a:rect l="l" t="t" r="r" b="b"/>
              <a:pathLst>
                <a:path w="14770" h="20225" extrusionOk="0">
                  <a:moveTo>
                    <a:pt x="4642" y="0"/>
                  </a:moveTo>
                  <a:cubicBezTo>
                    <a:pt x="4370" y="0"/>
                    <a:pt x="4098" y="0"/>
                    <a:pt x="3826" y="38"/>
                  </a:cubicBezTo>
                  <a:cubicBezTo>
                    <a:pt x="3357" y="113"/>
                    <a:pt x="2888" y="160"/>
                    <a:pt x="2419" y="272"/>
                  </a:cubicBezTo>
                  <a:cubicBezTo>
                    <a:pt x="2260" y="310"/>
                    <a:pt x="2110" y="394"/>
                    <a:pt x="1951" y="469"/>
                  </a:cubicBezTo>
                  <a:cubicBezTo>
                    <a:pt x="1852" y="500"/>
                    <a:pt x="1759" y="555"/>
                    <a:pt x="1643" y="555"/>
                  </a:cubicBezTo>
                  <a:cubicBezTo>
                    <a:pt x="1616" y="555"/>
                    <a:pt x="1587" y="551"/>
                    <a:pt x="1557" y="544"/>
                  </a:cubicBezTo>
                  <a:cubicBezTo>
                    <a:pt x="1519" y="582"/>
                    <a:pt x="1444" y="629"/>
                    <a:pt x="1407" y="666"/>
                  </a:cubicBezTo>
                  <a:cubicBezTo>
                    <a:pt x="1230" y="843"/>
                    <a:pt x="1054" y="981"/>
                    <a:pt x="796" y="981"/>
                  </a:cubicBezTo>
                  <a:cubicBezTo>
                    <a:pt x="767" y="981"/>
                    <a:pt x="736" y="980"/>
                    <a:pt x="703" y="976"/>
                  </a:cubicBezTo>
                  <a:cubicBezTo>
                    <a:pt x="619" y="976"/>
                    <a:pt x="581" y="1013"/>
                    <a:pt x="581" y="1051"/>
                  </a:cubicBezTo>
                  <a:cubicBezTo>
                    <a:pt x="544" y="1135"/>
                    <a:pt x="544" y="1248"/>
                    <a:pt x="506" y="1332"/>
                  </a:cubicBezTo>
                  <a:cubicBezTo>
                    <a:pt x="481" y="1432"/>
                    <a:pt x="436" y="1482"/>
                    <a:pt x="363" y="1482"/>
                  </a:cubicBezTo>
                  <a:cubicBezTo>
                    <a:pt x="327" y="1482"/>
                    <a:pt x="284" y="1470"/>
                    <a:pt x="234" y="1445"/>
                  </a:cubicBezTo>
                  <a:cubicBezTo>
                    <a:pt x="188" y="1445"/>
                    <a:pt x="150" y="1407"/>
                    <a:pt x="113" y="1407"/>
                  </a:cubicBezTo>
                  <a:lnTo>
                    <a:pt x="75" y="1445"/>
                  </a:lnTo>
                  <a:cubicBezTo>
                    <a:pt x="0" y="2035"/>
                    <a:pt x="347" y="2579"/>
                    <a:pt x="938" y="2739"/>
                  </a:cubicBezTo>
                  <a:cubicBezTo>
                    <a:pt x="1322" y="2851"/>
                    <a:pt x="1754" y="2851"/>
                    <a:pt x="2185" y="2851"/>
                  </a:cubicBezTo>
                  <a:cubicBezTo>
                    <a:pt x="2616" y="2889"/>
                    <a:pt x="3001" y="2926"/>
                    <a:pt x="3432" y="3048"/>
                  </a:cubicBezTo>
                  <a:cubicBezTo>
                    <a:pt x="3842" y="3146"/>
                    <a:pt x="4280" y="3252"/>
                    <a:pt x="4729" y="3252"/>
                  </a:cubicBezTo>
                  <a:cubicBezTo>
                    <a:pt x="4793" y="3252"/>
                    <a:pt x="4858" y="3250"/>
                    <a:pt x="4923" y="3245"/>
                  </a:cubicBezTo>
                  <a:cubicBezTo>
                    <a:pt x="5117" y="3210"/>
                    <a:pt x="5317" y="3198"/>
                    <a:pt x="5520" y="3198"/>
                  </a:cubicBezTo>
                  <a:cubicBezTo>
                    <a:pt x="5810" y="3198"/>
                    <a:pt x="6107" y="3223"/>
                    <a:pt x="6405" y="3245"/>
                  </a:cubicBezTo>
                  <a:cubicBezTo>
                    <a:pt x="6639" y="3245"/>
                    <a:pt x="6677" y="3283"/>
                    <a:pt x="6714" y="3479"/>
                  </a:cubicBezTo>
                  <a:cubicBezTo>
                    <a:pt x="6752" y="3517"/>
                    <a:pt x="6752" y="3592"/>
                    <a:pt x="6752" y="3629"/>
                  </a:cubicBezTo>
                  <a:cubicBezTo>
                    <a:pt x="6874" y="4530"/>
                    <a:pt x="7108" y="5355"/>
                    <a:pt x="7615" y="6133"/>
                  </a:cubicBezTo>
                  <a:cubicBezTo>
                    <a:pt x="7811" y="6490"/>
                    <a:pt x="7971" y="6837"/>
                    <a:pt x="8046" y="7230"/>
                  </a:cubicBezTo>
                  <a:cubicBezTo>
                    <a:pt x="8083" y="7577"/>
                    <a:pt x="8121" y="7934"/>
                    <a:pt x="8008" y="8243"/>
                  </a:cubicBezTo>
                  <a:cubicBezTo>
                    <a:pt x="7924" y="8478"/>
                    <a:pt x="7886" y="8712"/>
                    <a:pt x="7811" y="8946"/>
                  </a:cubicBezTo>
                  <a:cubicBezTo>
                    <a:pt x="7886" y="8946"/>
                    <a:pt x="7971" y="8946"/>
                    <a:pt x="8046" y="8909"/>
                  </a:cubicBezTo>
                  <a:cubicBezTo>
                    <a:pt x="8072" y="8904"/>
                    <a:pt x="8099" y="8902"/>
                    <a:pt x="8124" y="8902"/>
                  </a:cubicBezTo>
                  <a:cubicBezTo>
                    <a:pt x="8480" y="8902"/>
                    <a:pt x="8741" y="9364"/>
                    <a:pt x="8627" y="9687"/>
                  </a:cubicBezTo>
                  <a:cubicBezTo>
                    <a:pt x="8552" y="9847"/>
                    <a:pt x="8477" y="10044"/>
                    <a:pt x="8355" y="10194"/>
                  </a:cubicBezTo>
                  <a:lnTo>
                    <a:pt x="7924" y="10625"/>
                  </a:lnTo>
                  <a:cubicBezTo>
                    <a:pt x="7849" y="10709"/>
                    <a:pt x="7811" y="10784"/>
                    <a:pt x="7849" y="10859"/>
                  </a:cubicBezTo>
                  <a:cubicBezTo>
                    <a:pt x="8046" y="11525"/>
                    <a:pt x="8318" y="12116"/>
                    <a:pt x="8984" y="12426"/>
                  </a:cubicBezTo>
                  <a:cubicBezTo>
                    <a:pt x="9021" y="12426"/>
                    <a:pt x="9059" y="12463"/>
                    <a:pt x="9096" y="12463"/>
                  </a:cubicBezTo>
                  <a:cubicBezTo>
                    <a:pt x="9331" y="12585"/>
                    <a:pt x="9528" y="12735"/>
                    <a:pt x="9724" y="12894"/>
                  </a:cubicBezTo>
                  <a:cubicBezTo>
                    <a:pt x="10156" y="13326"/>
                    <a:pt x="10625" y="13710"/>
                    <a:pt x="11169" y="14067"/>
                  </a:cubicBezTo>
                  <a:cubicBezTo>
                    <a:pt x="11562" y="14339"/>
                    <a:pt x="11834" y="14732"/>
                    <a:pt x="11994" y="15164"/>
                  </a:cubicBezTo>
                  <a:cubicBezTo>
                    <a:pt x="12144" y="15548"/>
                    <a:pt x="12266" y="15980"/>
                    <a:pt x="12341" y="16411"/>
                  </a:cubicBezTo>
                  <a:cubicBezTo>
                    <a:pt x="12425" y="16955"/>
                    <a:pt x="12660" y="17461"/>
                    <a:pt x="12969" y="17893"/>
                  </a:cubicBezTo>
                  <a:cubicBezTo>
                    <a:pt x="13007" y="17930"/>
                    <a:pt x="13044" y="18014"/>
                    <a:pt x="13044" y="18052"/>
                  </a:cubicBezTo>
                  <a:cubicBezTo>
                    <a:pt x="13279" y="18361"/>
                    <a:pt x="13475" y="18718"/>
                    <a:pt x="13597" y="19065"/>
                  </a:cubicBezTo>
                  <a:cubicBezTo>
                    <a:pt x="13672" y="19262"/>
                    <a:pt x="13747" y="19496"/>
                    <a:pt x="13832" y="19656"/>
                  </a:cubicBezTo>
                  <a:cubicBezTo>
                    <a:pt x="13944" y="19890"/>
                    <a:pt x="14104" y="20087"/>
                    <a:pt x="14338" y="20199"/>
                  </a:cubicBezTo>
                  <a:cubicBezTo>
                    <a:pt x="14354" y="20215"/>
                    <a:pt x="14376" y="20224"/>
                    <a:pt x="14399" y="20224"/>
                  </a:cubicBezTo>
                  <a:cubicBezTo>
                    <a:pt x="14431" y="20224"/>
                    <a:pt x="14466" y="20206"/>
                    <a:pt x="14488" y="20162"/>
                  </a:cubicBezTo>
                  <a:cubicBezTo>
                    <a:pt x="14488" y="20124"/>
                    <a:pt x="14535" y="20040"/>
                    <a:pt x="14573" y="20002"/>
                  </a:cubicBezTo>
                  <a:cubicBezTo>
                    <a:pt x="14685" y="19534"/>
                    <a:pt x="14770" y="19065"/>
                    <a:pt x="14610" y="18596"/>
                  </a:cubicBezTo>
                  <a:cubicBezTo>
                    <a:pt x="14573" y="18521"/>
                    <a:pt x="14573" y="18446"/>
                    <a:pt x="14535" y="18361"/>
                  </a:cubicBezTo>
                  <a:cubicBezTo>
                    <a:pt x="14413" y="17818"/>
                    <a:pt x="14338" y="17274"/>
                    <a:pt x="14338" y="16720"/>
                  </a:cubicBezTo>
                  <a:cubicBezTo>
                    <a:pt x="14338" y="16570"/>
                    <a:pt x="14338" y="16411"/>
                    <a:pt x="14301" y="16214"/>
                  </a:cubicBezTo>
                  <a:cubicBezTo>
                    <a:pt x="14179" y="16017"/>
                    <a:pt x="14141" y="15783"/>
                    <a:pt x="14066" y="15548"/>
                  </a:cubicBezTo>
                  <a:cubicBezTo>
                    <a:pt x="13944" y="15042"/>
                    <a:pt x="13785" y="14535"/>
                    <a:pt x="13550" y="14067"/>
                  </a:cubicBezTo>
                  <a:cubicBezTo>
                    <a:pt x="13400" y="13757"/>
                    <a:pt x="13204" y="13438"/>
                    <a:pt x="13007" y="13129"/>
                  </a:cubicBezTo>
                  <a:cubicBezTo>
                    <a:pt x="12847" y="12894"/>
                    <a:pt x="12697" y="12660"/>
                    <a:pt x="12575" y="12426"/>
                  </a:cubicBezTo>
                  <a:cubicBezTo>
                    <a:pt x="12463" y="12191"/>
                    <a:pt x="12378" y="11957"/>
                    <a:pt x="12341" y="11722"/>
                  </a:cubicBezTo>
                  <a:cubicBezTo>
                    <a:pt x="12266" y="11253"/>
                    <a:pt x="12106" y="10784"/>
                    <a:pt x="11872" y="10391"/>
                  </a:cubicBezTo>
                  <a:cubicBezTo>
                    <a:pt x="11759" y="10156"/>
                    <a:pt x="11675" y="9959"/>
                    <a:pt x="11562" y="9725"/>
                  </a:cubicBezTo>
                  <a:cubicBezTo>
                    <a:pt x="11328" y="9181"/>
                    <a:pt x="11253" y="8600"/>
                    <a:pt x="11290" y="8009"/>
                  </a:cubicBezTo>
                  <a:cubicBezTo>
                    <a:pt x="11290" y="7615"/>
                    <a:pt x="11328" y="7268"/>
                    <a:pt x="11366" y="6874"/>
                  </a:cubicBezTo>
                  <a:cubicBezTo>
                    <a:pt x="11441" y="6208"/>
                    <a:pt x="11403" y="5505"/>
                    <a:pt x="11290" y="4849"/>
                  </a:cubicBezTo>
                  <a:cubicBezTo>
                    <a:pt x="11253" y="4652"/>
                    <a:pt x="11206" y="4492"/>
                    <a:pt x="11131" y="4333"/>
                  </a:cubicBezTo>
                  <a:cubicBezTo>
                    <a:pt x="10972" y="4061"/>
                    <a:pt x="10859" y="3789"/>
                    <a:pt x="10737" y="3517"/>
                  </a:cubicBezTo>
                  <a:cubicBezTo>
                    <a:pt x="10700" y="3442"/>
                    <a:pt x="10662" y="3358"/>
                    <a:pt x="10587" y="3283"/>
                  </a:cubicBezTo>
                  <a:cubicBezTo>
                    <a:pt x="10428" y="3011"/>
                    <a:pt x="10268" y="2776"/>
                    <a:pt x="10081" y="2504"/>
                  </a:cubicBezTo>
                  <a:cubicBezTo>
                    <a:pt x="9687" y="1876"/>
                    <a:pt x="9143" y="1445"/>
                    <a:pt x="8515" y="1098"/>
                  </a:cubicBezTo>
                  <a:cubicBezTo>
                    <a:pt x="8318" y="976"/>
                    <a:pt x="8083" y="938"/>
                    <a:pt x="7886" y="901"/>
                  </a:cubicBezTo>
                  <a:cubicBezTo>
                    <a:pt x="7774" y="816"/>
                    <a:pt x="7615" y="779"/>
                    <a:pt x="7455" y="704"/>
                  </a:cubicBezTo>
                  <a:cubicBezTo>
                    <a:pt x="6602" y="272"/>
                    <a:pt x="5627" y="0"/>
                    <a:pt x="4642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32569" y="2248847"/>
              <a:ext cx="878330" cy="517019"/>
            </a:xfrm>
            <a:custGeom>
              <a:avLst/>
              <a:gdLst/>
              <a:ahLst/>
              <a:cxnLst/>
              <a:rect l="l" t="t" r="r" b="b"/>
              <a:pathLst>
                <a:path w="14892" h="8766" extrusionOk="0">
                  <a:moveTo>
                    <a:pt x="1022" y="469"/>
                  </a:moveTo>
                  <a:cubicBezTo>
                    <a:pt x="1097" y="469"/>
                    <a:pt x="1097" y="506"/>
                    <a:pt x="1097" y="581"/>
                  </a:cubicBezTo>
                  <a:lnTo>
                    <a:pt x="1097" y="938"/>
                  </a:lnTo>
                  <a:cubicBezTo>
                    <a:pt x="1097" y="1135"/>
                    <a:pt x="1172" y="1285"/>
                    <a:pt x="1257" y="1444"/>
                  </a:cubicBezTo>
                  <a:cubicBezTo>
                    <a:pt x="1407" y="1679"/>
                    <a:pt x="1604" y="1791"/>
                    <a:pt x="1838" y="1876"/>
                  </a:cubicBezTo>
                  <a:cubicBezTo>
                    <a:pt x="2157" y="1951"/>
                    <a:pt x="2504" y="2026"/>
                    <a:pt x="2860" y="2110"/>
                  </a:cubicBezTo>
                  <a:cubicBezTo>
                    <a:pt x="3517" y="2222"/>
                    <a:pt x="4145" y="2382"/>
                    <a:pt x="4811" y="2541"/>
                  </a:cubicBezTo>
                  <a:cubicBezTo>
                    <a:pt x="5514" y="2691"/>
                    <a:pt x="6217" y="2776"/>
                    <a:pt x="6958" y="2888"/>
                  </a:cubicBezTo>
                  <a:cubicBezTo>
                    <a:pt x="7549" y="3010"/>
                    <a:pt x="8168" y="3123"/>
                    <a:pt x="8759" y="3198"/>
                  </a:cubicBezTo>
                  <a:cubicBezTo>
                    <a:pt x="8834" y="3198"/>
                    <a:pt x="8956" y="3198"/>
                    <a:pt x="8956" y="3320"/>
                  </a:cubicBezTo>
                  <a:cubicBezTo>
                    <a:pt x="8956" y="3387"/>
                    <a:pt x="8898" y="3401"/>
                    <a:pt x="8836" y="3401"/>
                  </a:cubicBezTo>
                  <a:cubicBezTo>
                    <a:pt x="8795" y="3401"/>
                    <a:pt x="8751" y="3395"/>
                    <a:pt x="8721" y="3395"/>
                  </a:cubicBezTo>
                  <a:cubicBezTo>
                    <a:pt x="8093" y="3282"/>
                    <a:pt x="7502" y="3198"/>
                    <a:pt x="6883" y="3085"/>
                  </a:cubicBezTo>
                  <a:cubicBezTo>
                    <a:pt x="6180" y="2963"/>
                    <a:pt x="5477" y="2888"/>
                    <a:pt x="4811" y="2729"/>
                  </a:cubicBezTo>
                  <a:cubicBezTo>
                    <a:pt x="4220" y="2579"/>
                    <a:pt x="3639" y="2457"/>
                    <a:pt x="3048" y="2344"/>
                  </a:cubicBezTo>
                  <a:cubicBezTo>
                    <a:pt x="2626" y="2260"/>
                    <a:pt x="2195" y="2147"/>
                    <a:pt x="1763" y="2026"/>
                  </a:cubicBezTo>
                  <a:cubicBezTo>
                    <a:pt x="1454" y="1951"/>
                    <a:pt x="1219" y="1754"/>
                    <a:pt x="1060" y="1444"/>
                  </a:cubicBezTo>
                  <a:cubicBezTo>
                    <a:pt x="938" y="1247"/>
                    <a:pt x="900" y="1050"/>
                    <a:pt x="938" y="816"/>
                  </a:cubicBezTo>
                  <a:lnTo>
                    <a:pt x="938" y="581"/>
                  </a:lnTo>
                  <a:cubicBezTo>
                    <a:pt x="938" y="544"/>
                    <a:pt x="938" y="469"/>
                    <a:pt x="1022" y="469"/>
                  </a:cubicBezTo>
                  <a:close/>
                  <a:moveTo>
                    <a:pt x="2221" y="3622"/>
                  </a:moveTo>
                  <a:cubicBezTo>
                    <a:pt x="2251" y="3622"/>
                    <a:pt x="2279" y="3625"/>
                    <a:pt x="2307" y="3629"/>
                  </a:cubicBezTo>
                  <a:cubicBezTo>
                    <a:pt x="2776" y="3629"/>
                    <a:pt x="3132" y="3713"/>
                    <a:pt x="3479" y="3788"/>
                  </a:cubicBezTo>
                  <a:cubicBezTo>
                    <a:pt x="4145" y="3901"/>
                    <a:pt x="4811" y="4023"/>
                    <a:pt x="5439" y="4098"/>
                  </a:cubicBezTo>
                  <a:cubicBezTo>
                    <a:pt x="5749" y="4182"/>
                    <a:pt x="6058" y="4182"/>
                    <a:pt x="6377" y="4220"/>
                  </a:cubicBezTo>
                  <a:cubicBezTo>
                    <a:pt x="6761" y="4220"/>
                    <a:pt x="7155" y="4295"/>
                    <a:pt x="7549" y="4370"/>
                  </a:cubicBezTo>
                  <a:cubicBezTo>
                    <a:pt x="7934" y="4417"/>
                    <a:pt x="8290" y="4454"/>
                    <a:pt x="8674" y="4529"/>
                  </a:cubicBezTo>
                  <a:cubicBezTo>
                    <a:pt x="8759" y="4529"/>
                    <a:pt x="8871" y="4529"/>
                    <a:pt x="8834" y="4651"/>
                  </a:cubicBezTo>
                  <a:cubicBezTo>
                    <a:pt x="8811" y="4719"/>
                    <a:pt x="8775" y="4732"/>
                    <a:pt x="8732" y="4732"/>
                  </a:cubicBezTo>
                  <a:cubicBezTo>
                    <a:pt x="8703" y="4732"/>
                    <a:pt x="8671" y="4726"/>
                    <a:pt x="8637" y="4726"/>
                  </a:cubicBezTo>
                  <a:cubicBezTo>
                    <a:pt x="7971" y="4604"/>
                    <a:pt x="7352" y="4529"/>
                    <a:pt x="6724" y="4454"/>
                  </a:cubicBezTo>
                  <a:cubicBezTo>
                    <a:pt x="6330" y="4370"/>
                    <a:pt x="5983" y="4370"/>
                    <a:pt x="5589" y="4332"/>
                  </a:cubicBezTo>
                  <a:cubicBezTo>
                    <a:pt x="4923" y="4257"/>
                    <a:pt x="4304" y="4135"/>
                    <a:pt x="3676" y="4023"/>
                  </a:cubicBezTo>
                  <a:cubicBezTo>
                    <a:pt x="3329" y="3948"/>
                    <a:pt x="2935" y="3901"/>
                    <a:pt x="2579" y="3826"/>
                  </a:cubicBezTo>
                  <a:cubicBezTo>
                    <a:pt x="2512" y="3815"/>
                    <a:pt x="2448" y="3810"/>
                    <a:pt x="2386" y="3810"/>
                  </a:cubicBezTo>
                  <a:cubicBezTo>
                    <a:pt x="2012" y="3810"/>
                    <a:pt x="1719" y="3997"/>
                    <a:pt x="1454" y="4295"/>
                  </a:cubicBezTo>
                  <a:cubicBezTo>
                    <a:pt x="1369" y="4454"/>
                    <a:pt x="1257" y="4604"/>
                    <a:pt x="1135" y="4726"/>
                  </a:cubicBezTo>
                  <a:cubicBezTo>
                    <a:pt x="1022" y="4886"/>
                    <a:pt x="938" y="5073"/>
                    <a:pt x="863" y="5233"/>
                  </a:cubicBezTo>
                  <a:cubicBezTo>
                    <a:pt x="863" y="5308"/>
                    <a:pt x="863" y="5392"/>
                    <a:pt x="750" y="5392"/>
                  </a:cubicBezTo>
                  <a:cubicBezTo>
                    <a:pt x="666" y="5355"/>
                    <a:pt x="704" y="5270"/>
                    <a:pt x="704" y="5195"/>
                  </a:cubicBezTo>
                  <a:cubicBezTo>
                    <a:pt x="750" y="5120"/>
                    <a:pt x="750" y="5036"/>
                    <a:pt x="788" y="4961"/>
                  </a:cubicBezTo>
                  <a:cubicBezTo>
                    <a:pt x="1022" y="4604"/>
                    <a:pt x="1219" y="4257"/>
                    <a:pt x="1529" y="3985"/>
                  </a:cubicBezTo>
                  <a:cubicBezTo>
                    <a:pt x="1735" y="3746"/>
                    <a:pt x="2001" y="3622"/>
                    <a:pt x="2221" y="3622"/>
                  </a:cubicBezTo>
                  <a:close/>
                  <a:moveTo>
                    <a:pt x="3329" y="5467"/>
                  </a:moveTo>
                  <a:cubicBezTo>
                    <a:pt x="3564" y="5467"/>
                    <a:pt x="3836" y="5505"/>
                    <a:pt x="4070" y="5589"/>
                  </a:cubicBezTo>
                  <a:cubicBezTo>
                    <a:pt x="4651" y="5739"/>
                    <a:pt x="5242" y="5823"/>
                    <a:pt x="5824" y="5936"/>
                  </a:cubicBezTo>
                  <a:cubicBezTo>
                    <a:pt x="6217" y="6011"/>
                    <a:pt x="6649" y="6095"/>
                    <a:pt x="7033" y="6170"/>
                  </a:cubicBezTo>
                  <a:cubicBezTo>
                    <a:pt x="7390" y="6292"/>
                    <a:pt x="7737" y="6330"/>
                    <a:pt x="8130" y="6405"/>
                  </a:cubicBezTo>
                  <a:lnTo>
                    <a:pt x="8205" y="6405"/>
                  </a:lnTo>
                  <a:cubicBezTo>
                    <a:pt x="8290" y="6442"/>
                    <a:pt x="8365" y="6442"/>
                    <a:pt x="8327" y="6527"/>
                  </a:cubicBezTo>
                  <a:cubicBezTo>
                    <a:pt x="8327" y="6594"/>
                    <a:pt x="8300" y="6608"/>
                    <a:pt x="8261" y="6608"/>
                  </a:cubicBezTo>
                  <a:cubicBezTo>
                    <a:pt x="8234" y="6608"/>
                    <a:pt x="8202" y="6602"/>
                    <a:pt x="8168" y="6602"/>
                  </a:cubicBezTo>
                  <a:cubicBezTo>
                    <a:pt x="7624" y="6527"/>
                    <a:pt x="7118" y="6405"/>
                    <a:pt x="6611" y="6292"/>
                  </a:cubicBezTo>
                  <a:cubicBezTo>
                    <a:pt x="5946" y="6170"/>
                    <a:pt x="5317" y="6058"/>
                    <a:pt x="4651" y="5898"/>
                  </a:cubicBezTo>
                  <a:cubicBezTo>
                    <a:pt x="4342" y="5861"/>
                    <a:pt x="4070" y="5777"/>
                    <a:pt x="3751" y="5701"/>
                  </a:cubicBezTo>
                  <a:cubicBezTo>
                    <a:pt x="3639" y="5664"/>
                    <a:pt x="3479" y="5664"/>
                    <a:pt x="3367" y="5664"/>
                  </a:cubicBezTo>
                  <a:cubicBezTo>
                    <a:pt x="3331" y="5653"/>
                    <a:pt x="3293" y="5648"/>
                    <a:pt x="3254" y="5648"/>
                  </a:cubicBezTo>
                  <a:cubicBezTo>
                    <a:pt x="3159" y="5648"/>
                    <a:pt x="3059" y="5675"/>
                    <a:pt x="2973" y="5701"/>
                  </a:cubicBezTo>
                  <a:cubicBezTo>
                    <a:pt x="2860" y="5777"/>
                    <a:pt x="2701" y="5861"/>
                    <a:pt x="2541" y="5936"/>
                  </a:cubicBezTo>
                  <a:lnTo>
                    <a:pt x="2429" y="5936"/>
                  </a:lnTo>
                  <a:cubicBezTo>
                    <a:pt x="2418" y="5947"/>
                    <a:pt x="2406" y="5951"/>
                    <a:pt x="2395" y="5951"/>
                  </a:cubicBezTo>
                  <a:cubicBezTo>
                    <a:pt x="2368" y="5951"/>
                    <a:pt x="2345" y="5925"/>
                    <a:pt x="2345" y="5898"/>
                  </a:cubicBezTo>
                  <a:lnTo>
                    <a:pt x="2345" y="5823"/>
                  </a:lnTo>
                  <a:lnTo>
                    <a:pt x="2391" y="5777"/>
                  </a:lnTo>
                  <a:cubicBezTo>
                    <a:pt x="2504" y="5701"/>
                    <a:pt x="3170" y="5467"/>
                    <a:pt x="3329" y="5467"/>
                  </a:cubicBezTo>
                  <a:close/>
                  <a:moveTo>
                    <a:pt x="4970" y="0"/>
                  </a:moveTo>
                  <a:cubicBezTo>
                    <a:pt x="4970" y="113"/>
                    <a:pt x="5120" y="150"/>
                    <a:pt x="5205" y="197"/>
                  </a:cubicBezTo>
                  <a:cubicBezTo>
                    <a:pt x="5477" y="347"/>
                    <a:pt x="5477" y="544"/>
                    <a:pt x="5205" y="703"/>
                  </a:cubicBezTo>
                  <a:cubicBezTo>
                    <a:pt x="5205" y="853"/>
                    <a:pt x="5083" y="900"/>
                    <a:pt x="5008" y="900"/>
                  </a:cubicBezTo>
                  <a:lnTo>
                    <a:pt x="4736" y="900"/>
                  </a:lnTo>
                  <a:cubicBezTo>
                    <a:pt x="4220" y="778"/>
                    <a:pt x="3714" y="666"/>
                    <a:pt x="3170" y="581"/>
                  </a:cubicBezTo>
                  <a:cubicBezTo>
                    <a:pt x="2776" y="506"/>
                    <a:pt x="2391" y="384"/>
                    <a:pt x="1998" y="309"/>
                  </a:cubicBezTo>
                  <a:cubicBezTo>
                    <a:pt x="1923" y="309"/>
                    <a:pt x="1876" y="272"/>
                    <a:pt x="1801" y="272"/>
                  </a:cubicBezTo>
                  <a:cubicBezTo>
                    <a:pt x="1763" y="234"/>
                    <a:pt x="1801" y="197"/>
                    <a:pt x="1838" y="150"/>
                  </a:cubicBezTo>
                  <a:cubicBezTo>
                    <a:pt x="1604" y="113"/>
                    <a:pt x="1332" y="113"/>
                    <a:pt x="1097" y="75"/>
                  </a:cubicBezTo>
                  <a:cubicBezTo>
                    <a:pt x="1019" y="53"/>
                    <a:pt x="960" y="41"/>
                    <a:pt x="913" y="41"/>
                  </a:cubicBezTo>
                  <a:cubicBezTo>
                    <a:pt x="797" y="41"/>
                    <a:pt x="753" y="116"/>
                    <a:pt x="666" y="309"/>
                  </a:cubicBezTo>
                  <a:cubicBezTo>
                    <a:pt x="591" y="506"/>
                    <a:pt x="591" y="703"/>
                    <a:pt x="553" y="900"/>
                  </a:cubicBezTo>
                  <a:cubicBezTo>
                    <a:pt x="394" y="1557"/>
                    <a:pt x="319" y="2260"/>
                    <a:pt x="235" y="2926"/>
                  </a:cubicBezTo>
                  <a:cubicBezTo>
                    <a:pt x="197" y="3357"/>
                    <a:pt x="160" y="3751"/>
                    <a:pt x="122" y="4135"/>
                  </a:cubicBezTo>
                  <a:cubicBezTo>
                    <a:pt x="85" y="4492"/>
                    <a:pt x="0" y="4801"/>
                    <a:pt x="0" y="5158"/>
                  </a:cubicBezTo>
                  <a:cubicBezTo>
                    <a:pt x="0" y="5589"/>
                    <a:pt x="47" y="5664"/>
                    <a:pt x="469" y="5777"/>
                  </a:cubicBezTo>
                  <a:lnTo>
                    <a:pt x="591" y="5777"/>
                  </a:lnTo>
                  <a:cubicBezTo>
                    <a:pt x="1135" y="5898"/>
                    <a:pt x="1641" y="6011"/>
                    <a:pt x="2195" y="6095"/>
                  </a:cubicBezTo>
                  <a:cubicBezTo>
                    <a:pt x="2738" y="6170"/>
                    <a:pt x="3282" y="6245"/>
                    <a:pt x="3836" y="6405"/>
                  </a:cubicBezTo>
                  <a:cubicBezTo>
                    <a:pt x="5205" y="6714"/>
                    <a:pt x="6564" y="6996"/>
                    <a:pt x="7934" y="7268"/>
                  </a:cubicBezTo>
                  <a:cubicBezTo>
                    <a:pt x="8044" y="7293"/>
                    <a:pt x="8154" y="7337"/>
                    <a:pt x="8248" y="7337"/>
                  </a:cubicBezTo>
                  <a:cubicBezTo>
                    <a:pt x="8291" y="7337"/>
                    <a:pt x="8330" y="7328"/>
                    <a:pt x="8365" y="7305"/>
                  </a:cubicBezTo>
                  <a:cubicBezTo>
                    <a:pt x="8487" y="7230"/>
                    <a:pt x="8524" y="7033"/>
                    <a:pt x="8562" y="6911"/>
                  </a:cubicBezTo>
                  <a:cubicBezTo>
                    <a:pt x="8834" y="6095"/>
                    <a:pt x="9031" y="5270"/>
                    <a:pt x="9143" y="4417"/>
                  </a:cubicBezTo>
                  <a:cubicBezTo>
                    <a:pt x="9265" y="3826"/>
                    <a:pt x="9340" y="3198"/>
                    <a:pt x="9340" y="2616"/>
                  </a:cubicBezTo>
                  <a:cubicBezTo>
                    <a:pt x="9340" y="2457"/>
                    <a:pt x="9303" y="2307"/>
                    <a:pt x="9303" y="2185"/>
                  </a:cubicBezTo>
                  <a:cubicBezTo>
                    <a:pt x="9303" y="2072"/>
                    <a:pt x="9303" y="2026"/>
                    <a:pt x="9425" y="2026"/>
                  </a:cubicBezTo>
                  <a:cubicBezTo>
                    <a:pt x="9537" y="2026"/>
                    <a:pt x="9659" y="2026"/>
                    <a:pt x="9772" y="2072"/>
                  </a:cubicBezTo>
                  <a:cubicBezTo>
                    <a:pt x="9893" y="2072"/>
                    <a:pt x="9968" y="2147"/>
                    <a:pt x="9968" y="2260"/>
                  </a:cubicBezTo>
                  <a:cubicBezTo>
                    <a:pt x="10043" y="2579"/>
                    <a:pt x="10081" y="2926"/>
                    <a:pt x="10043" y="3245"/>
                  </a:cubicBezTo>
                  <a:cubicBezTo>
                    <a:pt x="10043" y="3517"/>
                    <a:pt x="10006" y="3826"/>
                    <a:pt x="9968" y="4098"/>
                  </a:cubicBezTo>
                  <a:cubicBezTo>
                    <a:pt x="9931" y="5036"/>
                    <a:pt x="9697" y="5936"/>
                    <a:pt x="9340" y="6836"/>
                  </a:cubicBezTo>
                  <a:cubicBezTo>
                    <a:pt x="9265" y="7033"/>
                    <a:pt x="9143" y="7268"/>
                    <a:pt x="9068" y="7464"/>
                  </a:cubicBezTo>
                  <a:cubicBezTo>
                    <a:pt x="9106" y="7539"/>
                    <a:pt x="9190" y="7539"/>
                    <a:pt x="9265" y="7539"/>
                  </a:cubicBezTo>
                  <a:cubicBezTo>
                    <a:pt x="9847" y="7652"/>
                    <a:pt x="10437" y="7774"/>
                    <a:pt x="11019" y="7933"/>
                  </a:cubicBezTo>
                  <a:cubicBezTo>
                    <a:pt x="11534" y="8046"/>
                    <a:pt x="12078" y="8243"/>
                    <a:pt x="12622" y="8355"/>
                  </a:cubicBezTo>
                  <a:cubicBezTo>
                    <a:pt x="13288" y="8440"/>
                    <a:pt x="13954" y="8637"/>
                    <a:pt x="14620" y="8749"/>
                  </a:cubicBezTo>
                  <a:cubicBezTo>
                    <a:pt x="14645" y="8749"/>
                    <a:pt x="14686" y="8766"/>
                    <a:pt x="14722" y="8766"/>
                  </a:cubicBezTo>
                  <a:cubicBezTo>
                    <a:pt x="14741" y="8766"/>
                    <a:pt x="14757" y="8762"/>
                    <a:pt x="14770" y="8749"/>
                  </a:cubicBezTo>
                  <a:cubicBezTo>
                    <a:pt x="14817" y="8712"/>
                    <a:pt x="14892" y="8749"/>
                    <a:pt x="14892" y="8674"/>
                  </a:cubicBezTo>
                  <a:cubicBezTo>
                    <a:pt x="14892" y="8590"/>
                    <a:pt x="14854" y="8590"/>
                    <a:pt x="14770" y="8590"/>
                  </a:cubicBezTo>
                  <a:cubicBezTo>
                    <a:pt x="14620" y="8552"/>
                    <a:pt x="14460" y="8515"/>
                    <a:pt x="14263" y="8477"/>
                  </a:cubicBezTo>
                  <a:cubicBezTo>
                    <a:pt x="14151" y="8477"/>
                    <a:pt x="14066" y="8402"/>
                    <a:pt x="14029" y="8280"/>
                  </a:cubicBezTo>
                  <a:cubicBezTo>
                    <a:pt x="14029" y="8243"/>
                    <a:pt x="13991" y="8205"/>
                    <a:pt x="13991" y="8168"/>
                  </a:cubicBezTo>
                  <a:cubicBezTo>
                    <a:pt x="13991" y="8046"/>
                    <a:pt x="13916" y="8008"/>
                    <a:pt x="13794" y="7971"/>
                  </a:cubicBezTo>
                  <a:cubicBezTo>
                    <a:pt x="13598" y="7971"/>
                    <a:pt x="13410" y="7933"/>
                    <a:pt x="13213" y="7886"/>
                  </a:cubicBezTo>
                  <a:lnTo>
                    <a:pt x="11450" y="7539"/>
                  </a:lnTo>
                  <a:cubicBezTo>
                    <a:pt x="10944" y="7418"/>
                    <a:pt x="10437" y="7343"/>
                    <a:pt x="9968" y="7183"/>
                  </a:cubicBezTo>
                  <a:cubicBezTo>
                    <a:pt x="9734" y="7146"/>
                    <a:pt x="9697" y="7033"/>
                    <a:pt x="9809" y="6836"/>
                  </a:cubicBezTo>
                  <a:cubicBezTo>
                    <a:pt x="9931" y="6527"/>
                    <a:pt x="10081" y="6208"/>
                    <a:pt x="10278" y="5936"/>
                  </a:cubicBezTo>
                  <a:cubicBezTo>
                    <a:pt x="10404" y="5721"/>
                    <a:pt x="10553" y="5600"/>
                    <a:pt x="10762" y="5600"/>
                  </a:cubicBezTo>
                  <a:cubicBezTo>
                    <a:pt x="10818" y="5600"/>
                    <a:pt x="10879" y="5609"/>
                    <a:pt x="10944" y="5626"/>
                  </a:cubicBezTo>
                  <a:cubicBezTo>
                    <a:pt x="11769" y="5777"/>
                    <a:pt x="12547" y="5936"/>
                    <a:pt x="13326" y="6058"/>
                  </a:cubicBezTo>
                  <a:cubicBezTo>
                    <a:pt x="13475" y="6080"/>
                    <a:pt x="13570" y="6095"/>
                    <a:pt x="13632" y="6095"/>
                  </a:cubicBezTo>
                  <a:cubicBezTo>
                    <a:pt x="13782" y="6095"/>
                    <a:pt x="13742" y="6006"/>
                    <a:pt x="13794" y="5701"/>
                  </a:cubicBezTo>
                  <a:cubicBezTo>
                    <a:pt x="13832" y="5505"/>
                    <a:pt x="13794" y="5505"/>
                    <a:pt x="13598" y="5505"/>
                  </a:cubicBezTo>
                  <a:cubicBezTo>
                    <a:pt x="13016" y="5430"/>
                    <a:pt x="12425" y="5308"/>
                    <a:pt x="11806" y="5233"/>
                  </a:cubicBezTo>
                  <a:cubicBezTo>
                    <a:pt x="11375" y="5158"/>
                    <a:pt x="10944" y="5036"/>
                    <a:pt x="10512" y="4998"/>
                  </a:cubicBezTo>
                  <a:cubicBezTo>
                    <a:pt x="10482" y="4998"/>
                    <a:pt x="10445" y="5004"/>
                    <a:pt x="10408" y="5004"/>
                  </a:cubicBezTo>
                  <a:cubicBezTo>
                    <a:pt x="10353" y="5004"/>
                    <a:pt x="10300" y="4991"/>
                    <a:pt x="10278" y="4923"/>
                  </a:cubicBezTo>
                  <a:cubicBezTo>
                    <a:pt x="10250" y="4861"/>
                    <a:pt x="10309" y="4824"/>
                    <a:pt x="10402" y="4824"/>
                  </a:cubicBezTo>
                  <a:cubicBezTo>
                    <a:pt x="10435" y="4824"/>
                    <a:pt x="10473" y="4829"/>
                    <a:pt x="10512" y="4839"/>
                  </a:cubicBezTo>
                  <a:cubicBezTo>
                    <a:pt x="11141" y="4886"/>
                    <a:pt x="11769" y="5036"/>
                    <a:pt x="12388" y="5120"/>
                  </a:cubicBezTo>
                  <a:cubicBezTo>
                    <a:pt x="12819" y="5195"/>
                    <a:pt x="13213" y="5233"/>
                    <a:pt x="13644" y="5308"/>
                  </a:cubicBezTo>
                  <a:cubicBezTo>
                    <a:pt x="13832" y="5308"/>
                    <a:pt x="13832" y="5308"/>
                    <a:pt x="13879" y="5158"/>
                  </a:cubicBezTo>
                  <a:cubicBezTo>
                    <a:pt x="13916" y="4961"/>
                    <a:pt x="13954" y="4801"/>
                    <a:pt x="13954" y="4604"/>
                  </a:cubicBezTo>
                  <a:cubicBezTo>
                    <a:pt x="13991" y="4492"/>
                    <a:pt x="13991" y="4454"/>
                    <a:pt x="13832" y="4454"/>
                  </a:cubicBezTo>
                  <a:cubicBezTo>
                    <a:pt x="13598" y="4417"/>
                    <a:pt x="13363" y="4370"/>
                    <a:pt x="13129" y="4332"/>
                  </a:cubicBezTo>
                  <a:cubicBezTo>
                    <a:pt x="12510" y="4182"/>
                    <a:pt x="11844" y="4060"/>
                    <a:pt x="11178" y="3948"/>
                  </a:cubicBezTo>
                  <a:cubicBezTo>
                    <a:pt x="10944" y="3864"/>
                    <a:pt x="10672" y="3864"/>
                    <a:pt x="10437" y="3788"/>
                  </a:cubicBezTo>
                  <a:cubicBezTo>
                    <a:pt x="10400" y="3751"/>
                    <a:pt x="10315" y="3713"/>
                    <a:pt x="10362" y="3667"/>
                  </a:cubicBezTo>
                  <a:cubicBezTo>
                    <a:pt x="10362" y="3592"/>
                    <a:pt x="10437" y="3592"/>
                    <a:pt x="10475" y="3592"/>
                  </a:cubicBezTo>
                  <a:cubicBezTo>
                    <a:pt x="10597" y="3629"/>
                    <a:pt x="10709" y="3667"/>
                    <a:pt x="10831" y="3667"/>
                  </a:cubicBezTo>
                  <a:cubicBezTo>
                    <a:pt x="11413" y="3751"/>
                    <a:pt x="12003" y="3901"/>
                    <a:pt x="12547" y="4023"/>
                  </a:cubicBezTo>
                  <a:cubicBezTo>
                    <a:pt x="12979" y="4098"/>
                    <a:pt x="13363" y="4182"/>
                    <a:pt x="13794" y="4257"/>
                  </a:cubicBezTo>
                  <a:cubicBezTo>
                    <a:pt x="13861" y="4268"/>
                    <a:pt x="13909" y="4276"/>
                    <a:pt x="13944" y="4276"/>
                  </a:cubicBezTo>
                  <a:cubicBezTo>
                    <a:pt x="14032" y="4276"/>
                    <a:pt x="14040" y="4228"/>
                    <a:pt x="14066" y="4060"/>
                  </a:cubicBezTo>
                  <a:cubicBezTo>
                    <a:pt x="14151" y="3788"/>
                    <a:pt x="14188" y="3554"/>
                    <a:pt x="14263" y="3320"/>
                  </a:cubicBezTo>
                  <a:cubicBezTo>
                    <a:pt x="14301" y="3160"/>
                    <a:pt x="14301" y="3123"/>
                    <a:pt x="14151" y="3123"/>
                  </a:cubicBezTo>
                  <a:cubicBezTo>
                    <a:pt x="13954" y="3085"/>
                    <a:pt x="13794" y="3048"/>
                    <a:pt x="13598" y="3048"/>
                  </a:cubicBezTo>
                  <a:cubicBezTo>
                    <a:pt x="12894" y="2888"/>
                    <a:pt x="12153" y="2729"/>
                    <a:pt x="11450" y="2616"/>
                  </a:cubicBezTo>
                  <a:cubicBezTo>
                    <a:pt x="11394" y="2598"/>
                    <a:pt x="11345" y="2588"/>
                    <a:pt x="11295" y="2588"/>
                  </a:cubicBezTo>
                  <a:cubicBezTo>
                    <a:pt x="11246" y="2588"/>
                    <a:pt x="11197" y="2598"/>
                    <a:pt x="11141" y="2616"/>
                  </a:cubicBezTo>
                  <a:cubicBezTo>
                    <a:pt x="11216" y="3048"/>
                    <a:pt x="11375" y="3198"/>
                    <a:pt x="11806" y="3320"/>
                  </a:cubicBezTo>
                  <a:cubicBezTo>
                    <a:pt x="11844" y="3320"/>
                    <a:pt x="11844" y="3320"/>
                    <a:pt x="11881" y="3357"/>
                  </a:cubicBezTo>
                  <a:cubicBezTo>
                    <a:pt x="12388" y="3479"/>
                    <a:pt x="12894" y="3629"/>
                    <a:pt x="13410" y="3667"/>
                  </a:cubicBezTo>
                  <a:cubicBezTo>
                    <a:pt x="13485" y="3713"/>
                    <a:pt x="13523" y="3713"/>
                    <a:pt x="13560" y="3713"/>
                  </a:cubicBezTo>
                  <a:cubicBezTo>
                    <a:pt x="13598" y="3751"/>
                    <a:pt x="13644" y="3788"/>
                    <a:pt x="13598" y="3864"/>
                  </a:cubicBezTo>
                  <a:cubicBezTo>
                    <a:pt x="13598" y="3901"/>
                    <a:pt x="13560" y="3901"/>
                    <a:pt x="13485" y="3901"/>
                  </a:cubicBezTo>
                  <a:cubicBezTo>
                    <a:pt x="13288" y="3864"/>
                    <a:pt x="13054" y="3826"/>
                    <a:pt x="12819" y="3788"/>
                  </a:cubicBezTo>
                  <a:cubicBezTo>
                    <a:pt x="12425" y="3667"/>
                    <a:pt x="12003" y="3592"/>
                    <a:pt x="11610" y="3479"/>
                  </a:cubicBezTo>
                  <a:cubicBezTo>
                    <a:pt x="11413" y="3432"/>
                    <a:pt x="11253" y="3320"/>
                    <a:pt x="11141" y="3160"/>
                  </a:cubicBezTo>
                  <a:cubicBezTo>
                    <a:pt x="11066" y="3048"/>
                    <a:pt x="11019" y="2888"/>
                    <a:pt x="10944" y="2729"/>
                  </a:cubicBezTo>
                  <a:cubicBezTo>
                    <a:pt x="10878" y="2491"/>
                    <a:pt x="10899" y="2375"/>
                    <a:pt x="11138" y="2375"/>
                  </a:cubicBezTo>
                  <a:cubicBezTo>
                    <a:pt x="11172" y="2375"/>
                    <a:pt x="11210" y="2377"/>
                    <a:pt x="11253" y="2382"/>
                  </a:cubicBezTo>
                  <a:lnTo>
                    <a:pt x="11338" y="2382"/>
                  </a:lnTo>
                  <a:cubicBezTo>
                    <a:pt x="12313" y="2541"/>
                    <a:pt x="13251" y="2776"/>
                    <a:pt x="14226" y="2926"/>
                  </a:cubicBezTo>
                  <a:cubicBezTo>
                    <a:pt x="14266" y="2935"/>
                    <a:pt x="14298" y="2940"/>
                    <a:pt x="14324" y="2940"/>
                  </a:cubicBezTo>
                  <a:cubicBezTo>
                    <a:pt x="14402" y="2940"/>
                    <a:pt x="14423" y="2898"/>
                    <a:pt x="14423" y="2813"/>
                  </a:cubicBezTo>
                  <a:cubicBezTo>
                    <a:pt x="13991" y="2691"/>
                    <a:pt x="13523" y="2579"/>
                    <a:pt x="13091" y="2541"/>
                  </a:cubicBezTo>
                  <a:cubicBezTo>
                    <a:pt x="12275" y="2457"/>
                    <a:pt x="11450" y="2260"/>
                    <a:pt x="10672" y="2072"/>
                  </a:cubicBezTo>
                  <a:cubicBezTo>
                    <a:pt x="10437" y="1988"/>
                    <a:pt x="10203" y="1951"/>
                    <a:pt x="9968" y="1913"/>
                  </a:cubicBezTo>
                  <a:cubicBezTo>
                    <a:pt x="9900" y="1924"/>
                    <a:pt x="9834" y="1929"/>
                    <a:pt x="9770" y="1929"/>
                  </a:cubicBezTo>
                  <a:cubicBezTo>
                    <a:pt x="9615" y="1929"/>
                    <a:pt x="9468" y="1902"/>
                    <a:pt x="9303" y="1876"/>
                  </a:cubicBezTo>
                  <a:cubicBezTo>
                    <a:pt x="9303" y="1876"/>
                    <a:pt x="9265" y="1838"/>
                    <a:pt x="9228" y="1838"/>
                  </a:cubicBezTo>
                  <a:cubicBezTo>
                    <a:pt x="9106" y="1679"/>
                    <a:pt x="8993" y="1519"/>
                    <a:pt x="8759" y="1519"/>
                  </a:cubicBezTo>
                  <a:lnTo>
                    <a:pt x="8721" y="1482"/>
                  </a:lnTo>
                  <a:cubicBezTo>
                    <a:pt x="8674" y="1369"/>
                    <a:pt x="8599" y="1369"/>
                    <a:pt x="8487" y="1369"/>
                  </a:cubicBezTo>
                  <a:cubicBezTo>
                    <a:pt x="7587" y="1210"/>
                    <a:pt x="6686" y="975"/>
                    <a:pt x="5786" y="778"/>
                  </a:cubicBezTo>
                  <a:cubicBezTo>
                    <a:pt x="5711" y="741"/>
                    <a:pt x="5627" y="741"/>
                    <a:pt x="5552" y="703"/>
                  </a:cubicBezTo>
                  <a:cubicBezTo>
                    <a:pt x="5514" y="703"/>
                    <a:pt x="5477" y="666"/>
                    <a:pt x="5514" y="619"/>
                  </a:cubicBezTo>
                  <a:cubicBezTo>
                    <a:pt x="5514" y="544"/>
                    <a:pt x="5552" y="544"/>
                    <a:pt x="5589" y="544"/>
                  </a:cubicBezTo>
                  <a:lnTo>
                    <a:pt x="5674" y="544"/>
                  </a:lnTo>
                  <a:cubicBezTo>
                    <a:pt x="6058" y="666"/>
                    <a:pt x="6489" y="703"/>
                    <a:pt x="6883" y="816"/>
                  </a:cubicBezTo>
                  <a:cubicBezTo>
                    <a:pt x="7352" y="938"/>
                    <a:pt x="7859" y="1050"/>
                    <a:pt x="8365" y="1135"/>
                  </a:cubicBezTo>
                  <a:cubicBezTo>
                    <a:pt x="8457" y="1156"/>
                    <a:pt x="8546" y="1178"/>
                    <a:pt x="8635" y="1178"/>
                  </a:cubicBezTo>
                  <a:cubicBezTo>
                    <a:pt x="8701" y="1178"/>
                    <a:pt x="8766" y="1166"/>
                    <a:pt x="8834" y="1135"/>
                  </a:cubicBezTo>
                  <a:cubicBezTo>
                    <a:pt x="8871" y="1135"/>
                    <a:pt x="8956" y="1135"/>
                    <a:pt x="9031" y="1172"/>
                  </a:cubicBezTo>
                  <a:lnTo>
                    <a:pt x="9228" y="1172"/>
                  </a:lnTo>
                  <a:cubicBezTo>
                    <a:pt x="9340" y="1172"/>
                    <a:pt x="9340" y="1088"/>
                    <a:pt x="9340" y="975"/>
                  </a:cubicBezTo>
                  <a:lnTo>
                    <a:pt x="9340" y="975"/>
                  </a:lnTo>
                  <a:cubicBezTo>
                    <a:pt x="9284" y="994"/>
                    <a:pt x="9235" y="1003"/>
                    <a:pt x="9190" y="1003"/>
                  </a:cubicBezTo>
                  <a:cubicBezTo>
                    <a:pt x="9146" y="1003"/>
                    <a:pt x="9106" y="994"/>
                    <a:pt x="9068" y="975"/>
                  </a:cubicBezTo>
                  <a:cubicBezTo>
                    <a:pt x="8562" y="778"/>
                    <a:pt x="8055" y="703"/>
                    <a:pt x="7502" y="544"/>
                  </a:cubicBezTo>
                  <a:cubicBezTo>
                    <a:pt x="6799" y="384"/>
                    <a:pt x="6058" y="234"/>
                    <a:pt x="5355" y="38"/>
                  </a:cubicBezTo>
                  <a:cubicBezTo>
                    <a:pt x="5242" y="0"/>
                    <a:pt x="5120" y="0"/>
                    <a:pt x="4970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837" y="2671085"/>
              <a:ext cx="949165" cy="841055"/>
            </a:xfrm>
            <a:custGeom>
              <a:avLst/>
              <a:gdLst/>
              <a:ahLst/>
              <a:cxnLst/>
              <a:rect l="l" t="t" r="r" b="b"/>
              <a:pathLst>
                <a:path w="16093" h="14260" extrusionOk="0">
                  <a:moveTo>
                    <a:pt x="470" y="221"/>
                  </a:moveTo>
                  <a:cubicBezTo>
                    <a:pt x="507" y="259"/>
                    <a:pt x="545" y="259"/>
                    <a:pt x="582" y="305"/>
                  </a:cubicBezTo>
                  <a:cubicBezTo>
                    <a:pt x="976" y="577"/>
                    <a:pt x="1445" y="727"/>
                    <a:pt x="1914" y="774"/>
                  </a:cubicBezTo>
                  <a:cubicBezTo>
                    <a:pt x="2026" y="812"/>
                    <a:pt x="2186" y="849"/>
                    <a:pt x="2345" y="849"/>
                  </a:cubicBezTo>
                  <a:cubicBezTo>
                    <a:pt x="2383" y="887"/>
                    <a:pt x="2420" y="924"/>
                    <a:pt x="2420" y="962"/>
                  </a:cubicBezTo>
                  <a:cubicBezTo>
                    <a:pt x="2420" y="1046"/>
                    <a:pt x="2345" y="1046"/>
                    <a:pt x="2298" y="1046"/>
                  </a:cubicBezTo>
                  <a:cubicBezTo>
                    <a:pt x="1754" y="962"/>
                    <a:pt x="1211" y="887"/>
                    <a:pt x="704" y="615"/>
                  </a:cubicBezTo>
                  <a:cubicBezTo>
                    <a:pt x="582" y="577"/>
                    <a:pt x="507" y="493"/>
                    <a:pt x="385" y="380"/>
                  </a:cubicBezTo>
                  <a:cubicBezTo>
                    <a:pt x="348" y="380"/>
                    <a:pt x="310" y="305"/>
                    <a:pt x="348" y="259"/>
                  </a:cubicBezTo>
                  <a:cubicBezTo>
                    <a:pt x="385" y="221"/>
                    <a:pt x="423" y="221"/>
                    <a:pt x="470" y="221"/>
                  </a:cubicBezTo>
                  <a:close/>
                  <a:moveTo>
                    <a:pt x="367" y="0"/>
                  </a:moveTo>
                  <a:cubicBezTo>
                    <a:pt x="337" y="0"/>
                    <a:pt x="310" y="20"/>
                    <a:pt x="310" y="71"/>
                  </a:cubicBezTo>
                  <a:cubicBezTo>
                    <a:pt x="235" y="493"/>
                    <a:pt x="188" y="887"/>
                    <a:pt x="113" y="1318"/>
                  </a:cubicBezTo>
                  <a:cubicBezTo>
                    <a:pt x="113" y="1356"/>
                    <a:pt x="113" y="1393"/>
                    <a:pt x="151" y="1431"/>
                  </a:cubicBezTo>
                  <a:cubicBezTo>
                    <a:pt x="423" y="1553"/>
                    <a:pt x="704" y="1665"/>
                    <a:pt x="1014" y="1750"/>
                  </a:cubicBezTo>
                  <a:cubicBezTo>
                    <a:pt x="1361" y="1825"/>
                    <a:pt x="1754" y="1946"/>
                    <a:pt x="2111" y="2022"/>
                  </a:cubicBezTo>
                  <a:cubicBezTo>
                    <a:pt x="2148" y="2059"/>
                    <a:pt x="2223" y="2059"/>
                    <a:pt x="2223" y="2134"/>
                  </a:cubicBezTo>
                  <a:cubicBezTo>
                    <a:pt x="2223" y="2181"/>
                    <a:pt x="2223" y="2218"/>
                    <a:pt x="2148" y="2256"/>
                  </a:cubicBezTo>
                  <a:cubicBezTo>
                    <a:pt x="2130" y="2275"/>
                    <a:pt x="2108" y="2284"/>
                    <a:pt x="2087" y="2284"/>
                  </a:cubicBezTo>
                  <a:cubicBezTo>
                    <a:pt x="2066" y="2284"/>
                    <a:pt x="2045" y="2275"/>
                    <a:pt x="2026" y="2256"/>
                  </a:cubicBezTo>
                  <a:cubicBezTo>
                    <a:pt x="1914" y="2134"/>
                    <a:pt x="1754" y="2134"/>
                    <a:pt x="1642" y="2097"/>
                  </a:cubicBezTo>
                  <a:cubicBezTo>
                    <a:pt x="1126" y="1946"/>
                    <a:pt x="545" y="1900"/>
                    <a:pt x="76" y="1590"/>
                  </a:cubicBezTo>
                  <a:cubicBezTo>
                    <a:pt x="1" y="1750"/>
                    <a:pt x="38" y="1900"/>
                    <a:pt x="76" y="2022"/>
                  </a:cubicBezTo>
                  <a:cubicBezTo>
                    <a:pt x="113" y="2134"/>
                    <a:pt x="151" y="2256"/>
                    <a:pt x="151" y="2368"/>
                  </a:cubicBezTo>
                  <a:cubicBezTo>
                    <a:pt x="113" y="2650"/>
                    <a:pt x="273" y="2800"/>
                    <a:pt x="507" y="2922"/>
                  </a:cubicBezTo>
                  <a:cubicBezTo>
                    <a:pt x="742" y="3072"/>
                    <a:pt x="1014" y="3119"/>
                    <a:pt x="1248" y="3156"/>
                  </a:cubicBezTo>
                  <a:cubicBezTo>
                    <a:pt x="1557" y="3231"/>
                    <a:pt x="1876" y="3306"/>
                    <a:pt x="2186" y="3391"/>
                  </a:cubicBezTo>
                  <a:cubicBezTo>
                    <a:pt x="2420" y="3466"/>
                    <a:pt x="2617" y="3625"/>
                    <a:pt x="2730" y="3859"/>
                  </a:cubicBezTo>
                  <a:cubicBezTo>
                    <a:pt x="2889" y="4244"/>
                    <a:pt x="3049" y="4638"/>
                    <a:pt x="3161" y="5032"/>
                  </a:cubicBezTo>
                  <a:cubicBezTo>
                    <a:pt x="3395" y="5932"/>
                    <a:pt x="3667" y="6823"/>
                    <a:pt x="3902" y="7685"/>
                  </a:cubicBezTo>
                  <a:cubicBezTo>
                    <a:pt x="4136" y="8426"/>
                    <a:pt x="4371" y="9167"/>
                    <a:pt x="4568" y="9870"/>
                  </a:cubicBezTo>
                  <a:cubicBezTo>
                    <a:pt x="4765" y="10574"/>
                    <a:pt x="5037" y="11277"/>
                    <a:pt x="5430" y="11943"/>
                  </a:cubicBezTo>
                  <a:cubicBezTo>
                    <a:pt x="5505" y="12140"/>
                    <a:pt x="5665" y="12299"/>
                    <a:pt x="5815" y="12496"/>
                  </a:cubicBezTo>
                  <a:cubicBezTo>
                    <a:pt x="5862" y="12374"/>
                    <a:pt x="5815" y="12299"/>
                    <a:pt x="5815" y="12215"/>
                  </a:cubicBezTo>
                  <a:cubicBezTo>
                    <a:pt x="5702" y="11558"/>
                    <a:pt x="5627" y="10930"/>
                    <a:pt x="5580" y="10264"/>
                  </a:cubicBezTo>
                  <a:lnTo>
                    <a:pt x="5580" y="9720"/>
                  </a:lnTo>
                  <a:cubicBezTo>
                    <a:pt x="5580" y="9636"/>
                    <a:pt x="5580" y="9598"/>
                    <a:pt x="5665" y="9598"/>
                  </a:cubicBezTo>
                  <a:cubicBezTo>
                    <a:pt x="5676" y="9587"/>
                    <a:pt x="5687" y="9583"/>
                    <a:pt x="5698" y="9583"/>
                  </a:cubicBezTo>
                  <a:cubicBezTo>
                    <a:pt x="5724" y="9583"/>
                    <a:pt x="5751" y="9609"/>
                    <a:pt x="5777" y="9636"/>
                  </a:cubicBezTo>
                  <a:cubicBezTo>
                    <a:pt x="5862" y="9758"/>
                    <a:pt x="5899" y="9870"/>
                    <a:pt x="5937" y="9992"/>
                  </a:cubicBezTo>
                  <a:cubicBezTo>
                    <a:pt x="6049" y="10536"/>
                    <a:pt x="6246" y="11043"/>
                    <a:pt x="6368" y="11596"/>
                  </a:cubicBezTo>
                  <a:cubicBezTo>
                    <a:pt x="6406" y="11708"/>
                    <a:pt x="6406" y="11830"/>
                    <a:pt x="6481" y="11943"/>
                  </a:cubicBezTo>
                  <a:cubicBezTo>
                    <a:pt x="6603" y="11793"/>
                    <a:pt x="6715" y="11708"/>
                    <a:pt x="6875" y="11708"/>
                  </a:cubicBezTo>
                  <a:cubicBezTo>
                    <a:pt x="6987" y="11708"/>
                    <a:pt x="7109" y="11633"/>
                    <a:pt x="7184" y="11511"/>
                  </a:cubicBezTo>
                  <a:cubicBezTo>
                    <a:pt x="7268" y="11399"/>
                    <a:pt x="7343" y="11240"/>
                    <a:pt x="7418" y="11089"/>
                  </a:cubicBezTo>
                  <a:cubicBezTo>
                    <a:pt x="7418" y="11005"/>
                    <a:pt x="7456" y="10968"/>
                    <a:pt x="7540" y="10968"/>
                  </a:cubicBezTo>
                  <a:cubicBezTo>
                    <a:pt x="7615" y="10968"/>
                    <a:pt x="7653" y="11005"/>
                    <a:pt x="7653" y="11089"/>
                  </a:cubicBezTo>
                  <a:cubicBezTo>
                    <a:pt x="7737" y="11277"/>
                    <a:pt x="7775" y="11511"/>
                    <a:pt x="7737" y="11746"/>
                  </a:cubicBezTo>
                  <a:cubicBezTo>
                    <a:pt x="7737" y="11868"/>
                    <a:pt x="7653" y="11943"/>
                    <a:pt x="7578" y="12027"/>
                  </a:cubicBezTo>
                  <a:cubicBezTo>
                    <a:pt x="7456" y="12140"/>
                    <a:pt x="7306" y="12262"/>
                    <a:pt x="7109" y="12337"/>
                  </a:cubicBezTo>
                  <a:cubicBezTo>
                    <a:pt x="6875" y="12374"/>
                    <a:pt x="6837" y="12571"/>
                    <a:pt x="6987" y="12731"/>
                  </a:cubicBezTo>
                  <a:cubicBezTo>
                    <a:pt x="7034" y="12806"/>
                    <a:pt x="7109" y="12881"/>
                    <a:pt x="7184" y="12881"/>
                  </a:cubicBezTo>
                  <a:lnTo>
                    <a:pt x="7221" y="12881"/>
                  </a:lnTo>
                  <a:cubicBezTo>
                    <a:pt x="7292" y="12684"/>
                    <a:pt x="7442" y="12599"/>
                    <a:pt x="7627" y="12599"/>
                  </a:cubicBezTo>
                  <a:cubicBezTo>
                    <a:pt x="7663" y="12599"/>
                    <a:pt x="7699" y="12603"/>
                    <a:pt x="7737" y="12609"/>
                  </a:cubicBezTo>
                  <a:cubicBezTo>
                    <a:pt x="7779" y="12617"/>
                    <a:pt x="7814" y="12622"/>
                    <a:pt x="7843" y="12622"/>
                  </a:cubicBezTo>
                  <a:cubicBezTo>
                    <a:pt x="7945" y="12622"/>
                    <a:pt x="7980" y="12565"/>
                    <a:pt x="8009" y="12412"/>
                  </a:cubicBezTo>
                  <a:cubicBezTo>
                    <a:pt x="8084" y="12140"/>
                    <a:pt x="8281" y="12027"/>
                    <a:pt x="8516" y="11980"/>
                  </a:cubicBezTo>
                  <a:cubicBezTo>
                    <a:pt x="8788" y="11905"/>
                    <a:pt x="9022" y="11830"/>
                    <a:pt x="9219" y="11633"/>
                  </a:cubicBezTo>
                  <a:cubicBezTo>
                    <a:pt x="9259" y="11607"/>
                    <a:pt x="9295" y="11594"/>
                    <a:pt x="9327" y="11594"/>
                  </a:cubicBezTo>
                  <a:cubicBezTo>
                    <a:pt x="9385" y="11594"/>
                    <a:pt x="9429" y="11636"/>
                    <a:pt x="9453" y="11708"/>
                  </a:cubicBezTo>
                  <a:cubicBezTo>
                    <a:pt x="9453" y="11980"/>
                    <a:pt x="9331" y="12177"/>
                    <a:pt x="9097" y="12299"/>
                  </a:cubicBezTo>
                  <a:cubicBezTo>
                    <a:pt x="8984" y="12374"/>
                    <a:pt x="8863" y="12374"/>
                    <a:pt x="8750" y="12449"/>
                  </a:cubicBezTo>
                  <a:cubicBezTo>
                    <a:pt x="8825" y="12534"/>
                    <a:pt x="8909" y="12534"/>
                    <a:pt x="8984" y="12571"/>
                  </a:cubicBezTo>
                  <a:cubicBezTo>
                    <a:pt x="9024" y="12598"/>
                    <a:pt x="9065" y="12610"/>
                    <a:pt x="9107" y="12610"/>
                  </a:cubicBezTo>
                  <a:cubicBezTo>
                    <a:pt x="9182" y="12610"/>
                    <a:pt x="9259" y="12569"/>
                    <a:pt x="9331" y="12496"/>
                  </a:cubicBezTo>
                  <a:cubicBezTo>
                    <a:pt x="9528" y="12299"/>
                    <a:pt x="9725" y="12177"/>
                    <a:pt x="9922" y="11980"/>
                  </a:cubicBezTo>
                  <a:lnTo>
                    <a:pt x="9960" y="11943"/>
                  </a:lnTo>
                  <a:cubicBezTo>
                    <a:pt x="9992" y="11933"/>
                    <a:pt x="10021" y="11928"/>
                    <a:pt x="10046" y="11928"/>
                  </a:cubicBezTo>
                  <a:cubicBezTo>
                    <a:pt x="10116" y="11928"/>
                    <a:pt x="10157" y="11965"/>
                    <a:pt x="10157" y="12027"/>
                  </a:cubicBezTo>
                  <a:lnTo>
                    <a:pt x="10157" y="12262"/>
                  </a:lnTo>
                  <a:cubicBezTo>
                    <a:pt x="10082" y="12571"/>
                    <a:pt x="9922" y="12843"/>
                    <a:pt x="9688" y="13078"/>
                  </a:cubicBezTo>
                  <a:cubicBezTo>
                    <a:pt x="9572" y="13166"/>
                    <a:pt x="9437" y="13229"/>
                    <a:pt x="9300" y="13229"/>
                  </a:cubicBezTo>
                  <a:cubicBezTo>
                    <a:pt x="9248" y="13229"/>
                    <a:pt x="9196" y="13220"/>
                    <a:pt x="9144" y="13199"/>
                  </a:cubicBezTo>
                  <a:cubicBezTo>
                    <a:pt x="8947" y="13115"/>
                    <a:pt x="8750" y="13078"/>
                    <a:pt x="8553" y="13040"/>
                  </a:cubicBezTo>
                  <a:cubicBezTo>
                    <a:pt x="8522" y="13024"/>
                    <a:pt x="8489" y="13015"/>
                    <a:pt x="8456" y="13015"/>
                  </a:cubicBezTo>
                  <a:cubicBezTo>
                    <a:pt x="8410" y="13015"/>
                    <a:pt x="8363" y="13034"/>
                    <a:pt x="8319" y="13078"/>
                  </a:cubicBezTo>
                  <a:cubicBezTo>
                    <a:pt x="8281" y="13153"/>
                    <a:pt x="8206" y="13199"/>
                    <a:pt x="8084" y="13199"/>
                  </a:cubicBezTo>
                  <a:cubicBezTo>
                    <a:pt x="7925" y="13199"/>
                    <a:pt x="7812" y="13312"/>
                    <a:pt x="7737" y="13434"/>
                  </a:cubicBezTo>
                  <a:cubicBezTo>
                    <a:pt x="7894" y="13534"/>
                    <a:pt x="8066" y="13584"/>
                    <a:pt x="8234" y="13584"/>
                  </a:cubicBezTo>
                  <a:cubicBezTo>
                    <a:pt x="8318" y="13584"/>
                    <a:pt x="8400" y="13571"/>
                    <a:pt x="8478" y="13546"/>
                  </a:cubicBezTo>
                  <a:cubicBezTo>
                    <a:pt x="8712" y="13509"/>
                    <a:pt x="8909" y="13434"/>
                    <a:pt x="9097" y="13387"/>
                  </a:cubicBezTo>
                  <a:cubicBezTo>
                    <a:pt x="9117" y="13381"/>
                    <a:pt x="9136" y="13378"/>
                    <a:pt x="9153" y="13378"/>
                  </a:cubicBezTo>
                  <a:cubicBezTo>
                    <a:pt x="9240" y="13378"/>
                    <a:pt x="9288" y="13452"/>
                    <a:pt x="9256" y="13546"/>
                  </a:cubicBezTo>
                  <a:cubicBezTo>
                    <a:pt x="9181" y="13706"/>
                    <a:pt x="9097" y="13856"/>
                    <a:pt x="8947" y="13978"/>
                  </a:cubicBezTo>
                  <a:cubicBezTo>
                    <a:pt x="8825" y="14053"/>
                    <a:pt x="8712" y="14137"/>
                    <a:pt x="8553" y="14137"/>
                  </a:cubicBezTo>
                  <a:cubicBezTo>
                    <a:pt x="8533" y="14137"/>
                    <a:pt x="8503" y="14124"/>
                    <a:pt x="8479" y="14124"/>
                  </a:cubicBezTo>
                  <a:cubicBezTo>
                    <a:pt x="8457" y="14124"/>
                    <a:pt x="8441" y="14135"/>
                    <a:pt x="8441" y="14175"/>
                  </a:cubicBezTo>
                  <a:cubicBezTo>
                    <a:pt x="8441" y="14212"/>
                    <a:pt x="8478" y="14250"/>
                    <a:pt x="8553" y="14250"/>
                  </a:cubicBezTo>
                  <a:lnTo>
                    <a:pt x="8591" y="14250"/>
                  </a:lnTo>
                  <a:cubicBezTo>
                    <a:pt x="8670" y="14256"/>
                    <a:pt x="8750" y="14259"/>
                    <a:pt x="8830" y="14259"/>
                  </a:cubicBezTo>
                  <a:cubicBezTo>
                    <a:pt x="9218" y="14259"/>
                    <a:pt x="9602" y="14185"/>
                    <a:pt x="9960" y="14053"/>
                  </a:cubicBezTo>
                  <a:cubicBezTo>
                    <a:pt x="9997" y="14015"/>
                    <a:pt x="10035" y="14015"/>
                    <a:pt x="10082" y="13978"/>
                  </a:cubicBezTo>
                  <a:cubicBezTo>
                    <a:pt x="10269" y="13668"/>
                    <a:pt x="10466" y="13349"/>
                    <a:pt x="10504" y="13002"/>
                  </a:cubicBezTo>
                  <a:cubicBezTo>
                    <a:pt x="10588" y="12646"/>
                    <a:pt x="10663" y="12299"/>
                    <a:pt x="10785" y="11980"/>
                  </a:cubicBezTo>
                  <a:cubicBezTo>
                    <a:pt x="10860" y="11633"/>
                    <a:pt x="10935" y="11277"/>
                    <a:pt x="10935" y="10930"/>
                  </a:cubicBezTo>
                  <a:cubicBezTo>
                    <a:pt x="10935" y="10855"/>
                    <a:pt x="10935" y="10733"/>
                    <a:pt x="10972" y="10621"/>
                  </a:cubicBezTo>
                  <a:cubicBezTo>
                    <a:pt x="10972" y="10574"/>
                    <a:pt x="11019" y="10536"/>
                    <a:pt x="11057" y="10536"/>
                  </a:cubicBezTo>
                  <a:cubicBezTo>
                    <a:pt x="11094" y="10536"/>
                    <a:pt x="11132" y="10536"/>
                    <a:pt x="11132" y="10574"/>
                  </a:cubicBezTo>
                  <a:cubicBezTo>
                    <a:pt x="11169" y="10621"/>
                    <a:pt x="11169" y="10621"/>
                    <a:pt x="11207" y="10658"/>
                  </a:cubicBezTo>
                  <a:cubicBezTo>
                    <a:pt x="11291" y="10893"/>
                    <a:pt x="11366" y="11127"/>
                    <a:pt x="11404" y="11361"/>
                  </a:cubicBezTo>
                  <a:cubicBezTo>
                    <a:pt x="11441" y="11671"/>
                    <a:pt x="11441" y="11980"/>
                    <a:pt x="11366" y="12337"/>
                  </a:cubicBezTo>
                  <a:cubicBezTo>
                    <a:pt x="11601" y="12102"/>
                    <a:pt x="11760" y="11868"/>
                    <a:pt x="11835" y="11596"/>
                  </a:cubicBezTo>
                  <a:cubicBezTo>
                    <a:pt x="11910" y="11399"/>
                    <a:pt x="11995" y="11165"/>
                    <a:pt x="12107" y="11005"/>
                  </a:cubicBezTo>
                  <a:cubicBezTo>
                    <a:pt x="12342" y="10574"/>
                    <a:pt x="12538" y="10152"/>
                    <a:pt x="12576" y="9636"/>
                  </a:cubicBezTo>
                  <a:cubicBezTo>
                    <a:pt x="12576" y="9561"/>
                    <a:pt x="12576" y="9448"/>
                    <a:pt x="12698" y="9448"/>
                  </a:cubicBezTo>
                  <a:cubicBezTo>
                    <a:pt x="12810" y="9448"/>
                    <a:pt x="12848" y="9523"/>
                    <a:pt x="12895" y="9636"/>
                  </a:cubicBezTo>
                  <a:cubicBezTo>
                    <a:pt x="12895" y="9683"/>
                    <a:pt x="12895" y="9720"/>
                    <a:pt x="12932" y="9720"/>
                  </a:cubicBezTo>
                  <a:cubicBezTo>
                    <a:pt x="12970" y="10152"/>
                    <a:pt x="12970" y="10536"/>
                    <a:pt x="12810" y="10893"/>
                  </a:cubicBezTo>
                  <a:cubicBezTo>
                    <a:pt x="12698" y="11202"/>
                    <a:pt x="12538" y="11511"/>
                    <a:pt x="12342" y="11830"/>
                  </a:cubicBezTo>
                  <a:cubicBezTo>
                    <a:pt x="12267" y="11980"/>
                    <a:pt x="12145" y="12140"/>
                    <a:pt x="12107" y="12337"/>
                  </a:cubicBezTo>
                  <a:cubicBezTo>
                    <a:pt x="12032" y="12571"/>
                    <a:pt x="12032" y="12843"/>
                    <a:pt x="11873" y="13153"/>
                  </a:cubicBezTo>
                  <a:cubicBezTo>
                    <a:pt x="12379" y="12881"/>
                    <a:pt x="12810" y="12609"/>
                    <a:pt x="13279" y="12337"/>
                  </a:cubicBezTo>
                  <a:cubicBezTo>
                    <a:pt x="13317" y="12299"/>
                    <a:pt x="13364" y="12262"/>
                    <a:pt x="13317" y="12215"/>
                  </a:cubicBezTo>
                  <a:cubicBezTo>
                    <a:pt x="13167" y="11868"/>
                    <a:pt x="13242" y="11596"/>
                    <a:pt x="13401" y="11324"/>
                  </a:cubicBezTo>
                  <a:cubicBezTo>
                    <a:pt x="13476" y="11165"/>
                    <a:pt x="13476" y="11043"/>
                    <a:pt x="13439" y="10893"/>
                  </a:cubicBezTo>
                  <a:cubicBezTo>
                    <a:pt x="13401" y="10733"/>
                    <a:pt x="13401" y="10499"/>
                    <a:pt x="13439" y="10302"/>
                  </a:cubicBezTo>
                  <a:cubicBezTo>
                    <a:pt x="13439" y="10030"/>
                    <a:pt x="13551" y="9795"/>
                    <a:pt x="13748" y="9561"/>
                  </a:cubicBezTo>
                  <a:cubicBezTo>
                    <a:pt x="13775" y="9534"/>
                    <a:pt x="13825" y="9508"/>
                    <a:pt x="13865" y="9508"/>
                  </a:cubicBezTo>
                  <a:cubicBezTo>
                    <a:pt x="13882" y="9508"/>
                    <a:pt x="13897" y="9512"/>
                    <a:pt x="13908" y="9523"/>
                  </a:cubicBezTo>
                  <a:cubicBezTo>
                    <a:pt x="13983" y="9523"/>
                    <a:pt x="13983" y="9598"/>
                    <a:pt x="13983" y="9683"/>
                  </a:cubicBezTo>
                  <a:cubicBezTo>
                    <a:pt x="13945" y="9833"/>
                    <a:pt x="13945" y="9955"/>
                    <a:pt x="13945" y="10105"/>
                  </a:cubicBezTo>
                  <a:cubicBezTo>
                    <a:pt x="13945" y="10280"/>
                    <a:pt x="14013" y="10371"/>
                    <a:pt x="14145" y="10371"/>
                  </a:cubicBezTo>
                  <a:cubicBezTo>
                    <a:pt x="14190" y="10371"/>
                    <a:pt x="14242" y="10361"/>
                    <a:pt x="14301" y="10339"/>
                  </a:cubicBezTo>
                  <a:cubicBezTo>
                    <a:pt x="14376" y="10339"/>
                    <a:pt x="14414" y="10264"/>
                    <a:pt x="14414" y="10189"/>
                  </a:cubicBezTo>
                  <a:cubicBezTo>
                    <a:pt x="14376" y="10030"/>
                    <a:pt x="14301" y="9917"/>
                    <a:pt x="14255" y="9795"/>
                  </a:cubicBezTo>
                  <a:cubicBezTo>
                    <a:pt x="14217" y="9758"/>
                    <a:pt x="14217" y="9720"/>
                    <a:pt x="14255" y="9683"/>
                  </a:cubicBezTo>
                  <a:cubicBezTo>
                    <a:pt x="14301" y="9636"/>
                    <a:pt x="14339" y="9636"/>
                    <a:pt x="14376" y="9636"/>
                  </a:cubicBezTo>
                  <a:cubicBezTo>
                    <a:pt x="14573" y="9720"/>
                    <a:pt x="14770" y="9795"/>
                    <a:pt x="14883" y="9955"/>
                  </a:cubicBezTo>
                  <a:cubicBezTo>
                    <a:pt x="15155" y="10264"/>
                    <a:pt x="15117" y="10574"/>
                    <a:pt x="14770" y="10771"/>
                  </a:cubicBezTo>
                  <a:cubicBezTo>
                    <a:pt x="14648" y="10808"/>
                    <a:pt x="14573" y="10855"/>
                    <a:pt x="14451" y="10893"/>
                  </a:cubicBezTo>
                  <a:cubicBezTo>
                    <a:pt x="14339" y="10930"/>
                    <a:pt x="14255" y="11005"/>
                    <a:pt x="14255" y="11165"/>
                  </a:cubicBezTo>
                  <a:cubicBezTo>
                    <a:pt x="14414" y="11089"/>
                    <a:pt x="14536" y="11043"/>
                    <a:pt x="14648" y="11005"/>
                  </a:cubicBezTo>
                  <a:cubicBezTo>
                    <a:pt x="14747" y="10968"/>
                    <a:pt x="14836" y="10939"/>
                    <a:pt x="14919" y="10939"/>
                  </a:cubicBezTo>
                  <a:cubicBezTo>
                    <a:pt x="15002" y="10939"/>
                    <a:pt x="15080" y="10968"/>
                    <a:pt x="15155" y="11043"/>
                  </a:cubicBezTo>
                  <a:cubicBezTo>
                    <a:pt x="15171" y="11079"/>
                    <a:pt x="15189" y="11093"/>
                    <a:pt x="15207" y="11093"/>
                  </a:cubicBezTo>
                  <a:cubicBezTo>
                    <a:pt x="15231" y="11093"/>
                    <a:pt x="15255" y="11069"/>
                    <a:pt x="15277" y="11043"/>
                  </a:cubicBezTo>
                  <a:cubicBezTo>
                    <a:pt x="15549" y="10893"/>
                    <a:pt x="15821" y="10696"/>
                    <a:pt x="16093" y="10499"/>
                  </a:cubicBezTo>
                  <a:cubicBezTo>
                    <a:pt x="14845" y="9795"/>
                    <a:pt x="13945" y="8698"/>
                    <a:pt x="12932" y="7723"/>
                  </a:cubicBezTo>
                  <a:lnTo>
                    <a:pt x="12932" y="7723"/>
                  </a:lnTo>
                  <a:cubicBezTo>
                    <a:pt x="12848" y="7882"/>
                    <a:pt x="12895" y="7995"/>
                    <a:pt x="12970" y="8117"/>
                  </a:cubicBezTo>
                  <a:cubicBezTo>
                    <a:pt x="13129" y="8389"/>
                    <a:pt x="13167" y="8661"/>
                    <a:pt x="13204" y="8980"/>
                  </a:cubicBezTo>
                  <a:cubicBezTo>
                    <a:pt x="13204" y="9055"/>
                    <a:pt x="13204" y="9092"/>
                    <a:pt x="13129" y="9130"/>
                  </a:cubicBezTo>
                  <a:cubicBezTo>
                    <a:pt x="13105" y="9141"/>
                    <a:pt x="13084" y="9145"/>
                    <a:pt x="13066" y="9145"/>
                  </a:cubicBezTo>
                  <a:cubicBezTo>
                    <a:pt x="13023" y="9145"/>
                    <a:pt x="12996" y="9119"/>
                    <a:pt x="12970" y="9092"/>
                  </a:cubicBezTo>
                  <a:cubicBezTo>
                    <a:pt x="12735" y="8858"/>
                    <a:pt x="12501" y="8698"/>
                    <a:pt x="12379" y="8389"/>
                  </a:cubicBezTo>
                  <a:lnTo>
                    <a:pt x="12342" y="8351"/>
                  </a:lnTo>
                  <a:cubicBezTo>
                    <a:pt x="12304" y="8389"/>
                    <a:pt x="12267" y="8426"/>
                    <a:pt x="12267" y="8511"/>
                  </a:cubicBezTo>
                  <a:cubicBezTo>
                    <a:pt x="12192" y="8661"/>
                    <a:pt x="12107" y="8858"/>
                    <a:pt x="12107" y="9092"/>
                  </a:cubicBezTo>
                  <a:cubicBezTo>
                    <a:pt x="12107" y="9561"/>
                    <a:pt x="11995" y="10030"/>
                    <a:pt x="11835" y="10499"/>
                  </a:cubicBezTo>
                  <a:cubicBezTo>
                    <a:pt x="11835" y="10536"/>
                    <a:pt x="11798" y="10621"/>
                    <a:pt x="11798" y="10658"/>
                  </a:cubicBezTo>
                  <a:cubicBezTo>
                    <a:pt x="11760" y="10733"/>
                    <a:pt x="11760" y="10771"/>
                    <a:pt x="11676" y="10771"/>
                  </a:cubicBezTo>
                  <a:cubicBezTo>
                    <a:pt x="11601" y="10771"/>
                    <a:pt x="11563" y="10696"/>
                    <a:pt x="11563" y="10658"/>
                  </a:cubicBezTo>
                  <a:cubicBezTo>
                    <a:pt x="11563" y="10621"/>
                    <a:pt x="11526" y="10574"/>
                    <a:pt x="11526" y="10536"/>
                  </a:cubicBezTo>
                  <a:cubicBezTo>
                    <a:pt x="11441" y="10152"/>
                    <a:pt x="11404" y="9795"/>
                    <a:pt x="11441" y="9364"/>
                  </a:cubicBezTo>
                  <a:cubicBezTo>
                    <a:pt x="11441" y="9327"/>
                    <a:pt x="11441" y="9289"/>
                    <a:pt x="11404" y="9252"/>
                  </a:cubicBezTo>
                  <a:cubicBezTo>
                    <a:pt x="11291" y="9364"/>
                    <a:pt x="11207" y="9523"/>
                    <a:pt x="11094" y="9636"/>
                  </a:cubicBezTo>
                  <a:cubicBezTo>
                    <a:pt x="10935" y="9833"/>
                    <a:pt x="10822" y="10067"/>
                    <a:pt x="10738" y="10339"/>
                  </a:cubicBezTo>
                  <a:cubicBezTo>
                    <a:pt x="10625" y="10696"/>
                    <a:pt x="10504" y="11043"/>
                    <a:pt x="10354" y="11361"/>
                  </a:cubicBezTo>
                  <a:cubicBezTo>
                    <a:pt x="10269" y="11474"/>
                    <a:pt x="10232" y="11558"/>
                    <a:pt x="10157" y="11633"/>
                  </a:cubicBezTo>
                  <a:cubicBezTo>
                    <a:pt x="10130" y="11660"/>
                    <a:pt x="10104" y="11686"/>
                    <a:pt x="10074" y="11686"/>
                  </a:cubicBezTo>
                  <a:cubicBezTo>
                    <a:pt x="10061" y="11686"/>
                    <a:pt x="10048" y="11682"/>
                    <a:pt x="10035" y="11671"/>
                  </a:cubicBezTo>
                  <a:cubicBezTo>
                    <a:pt x="9997" y="11671"/>
                    <a:pt x="9960" y="11633"/>
                    <a:pt x="9960" y="11558"/>
                  </a:cubicBezTo>
                  <a:cubicBezTo>
                    <a:pt x="9960" y="11511"/>
                    <a:pt x="9960" y="11474"/>
                    <a:pt x="9997" y="11436"/>
                  </a:cubicBezTo>
                  <a:cubicBezTo>
                    <a:pt x="10035" y="11202"/>
                    <a:pt x="10035" y="10930"/>
                    <a:pt x="10035" y="10696"/>
                  </a:cubicBezTo>
                  <a:cubicBezTo>
                    <a:pt x="10035" y="10424"/>
                    <a:pt x="10119" y="10189"/>
                    <a:pt x="10194" y="9917"/>
                  </a:cubicBezTo>
                  <a:cubicBezTo>
                    <a:pt x="10232" y="9870"/>
                    <a:pt x="10269" y="9795"/>
                    <a:pt x="10232" y="9720"/>
                  </a:cubicBezTo>
                  <a:cubicBezTo>
                    <a:pt x="10194" y="9720"/>
                    <a:pt x="10194" y="9720"/>
                    <a:pt x="10157" y="9758"/>
                  </a:cubicBezTo>
                  <a:cubicBezTo>
                    <a:pt x="9960" y="9870"/>
                    <a:pt x="9800" y="10067"/>
                    <a:pt x="9688" y="10302"/>
                  </a:cubicBezTo>
                  <a:cubicBezTo>
                    <a:pt x="9566" y="10536"/>
                    <a:pt x="9416" y="10733"/>
                    <a:pt x="9294" y="10930"/>
                  </a:cubicBezTo>
                  <a:cubicBezTo>
                    <a:pt x="9219" y="11043"/>
                    <a:pt x="9181" y="11127"/>
                    <a:pt x="9059" y="11202"/>
                  </a:cubicBezTo>
                  <a:cubicBezTo>
                    <a:pt x="9033" y="11229"/>
                    <a:pt x="9006" y="11255"/>
                    <a:pt x="8980" y="11255"/>
                  </a:cubicBezTo>
                  <a:cubicBezTo>
                    <a:pt x="8969" y="11255"/>
                    <a:pt x="8958" y="11251"/>
                    <a:pt x="8947" y="11240"/>
                  </a:cubicBezTo>
                  <a:cubicBezTo>
                    <a:pt x="8863" y="11240"/>
                    <a:pt x="8863" y="11165"/>
                    <a:pt x="8909" y="11127"/>
                  </a:cubicBezTo>
                  <a:cubicBezTo>
                    <a:pt x="8984" y="10855"/>
                    <a:pt x="8984" y="10536"/>
                    <a:pt x="9097" y="10264"/>
                  </a:cubicBezTo>
                  <a:cubicBezTo>
                    <a:pt x="9181" y="10105"/>
                    <a:pt x="9219" y="9992"/>
                    <a:pt x="9219" y="9795"/>
                  </a:cubicBezTo>
                  <a:lnTo>
                    <a:pt x="9219" y="9795"/>
                  </a:lnTo>
                  <a:cubicBezTo>
                    <a:pt x="8984" y="9955"/>
                    <a:pt x="8788" y="10067"/>
                    <a:pt x="8553" y="10189"/>
                  </a:cubicBezTo>
                  <a:cubicBezTo>
                    <a:pt x="8516" y="10227"/>
                    <a:pt x="8466" y="10246"/>
                    <a:pt x="8412" y="10246"/>
                  </a:cubicBezTo>
                  <a:cubicBezTo>
                    <a:pt x="8358" y="10246"/>
                    <a:pt x="8300" y="10227"/>
                    <a:pt x="8244" y="10189"/>
                  </a:cubicBezTo>
                  <a:cubicBezTo>
                    <a:pt x="8206" y="10264"/>
                    <a:pt x="8159" y="10264"/>
                    <a:pt x="8084" y="10264"/>
                  </a:cubicBezTo>
                  <a:cubicBezTo>
                    <a:pt x="8047" y="10227"/>
                    <a:pt x="7972" y="10189"/>
                    <a:pt x="7925" y="10152"/>
                  </a:cubicBezTo>
                  <a:cubicBezTo>
                    <a:pt x="7690" y="9917"/>
                    <a:pt x="7456" y="9636"/>
                    <a:pt x="7306" y="9364"/>
                  </a:cubicBezTo>
                  <a:cubicBezTo>
                    <a:pt x="6715" y="8389"/>
                    <a:pt x="6209" y="7376"/>
                    <a:pt x="5777" y="6354"/>
                  </a:cubicBezTo>
                  <a:cubicBezTo>
                    <a:pt x="5627" y="5969"/>
                    <a:pt x="5468" y="5576"/>
                    <a:pt x="5308" y="5182"/>
                  </a:cubicBezTo>
                  <a:cubicBezTo>
                    <a:pt x="5196" y="4910"/>
                    <a:pt x="5158" y="4600"/>
                    <a:pt x="5112" y="4291"/>
                  </a:cubicBezTo>
                  <a:cubicBezTo>
                    <a:pt x="5112" y="4094"/>
                    <a:pt x="5112" y="3897"/>
                    <a:pt x="5074" y="3700"/>
                  </a:cubicBezTo>
                  <a:cubicBezTo>
                    <a:pt x="5037" y="3588"/>
                    <a:pt x="5074" y="3466"/>
                    <a:pt x="5158" y="3353"/>
                  </a:cubicBezTo>
                  <a:cubicBezTo>
                    <a:pt x="5158" y="2959"/>
                    <a:pt x="5196" y="2528"/>
                    <a:pt x="5233" y="2134"/>
                  </a:cubicBezTo>
                  <a:cubicBezTo>
                    <a:pt x="5271" y="1862"/>
                    <a:pt x="5233" y="1590"/>
                    <a:pt x="5233" y="1318"/>
                  </a:cubicBezTo>
                  <a:cubicBezTo>
                    <a:pt x="5233" y="1243"/>
                    <a:pt x="5196" y="1196"/>
                    <a:pt x="5158" y="1196"/>
                  </a:cubicBezTo>
                  <a:cubicBezTo>
                    <a:pt x="5074" y="1196"/>
                    <a:pt x="5074" y="1281"/>
                    <a:pt x="5074" y="1318"/>
                  </a:cubicBezTo>
                  <a:lnTo>
                    <a:pt x="5074" y="1900"/>
                  </a:lnTo>
                  <a:cubicBezTo>
                    <a:pt x="5074" y="1984"/>
                    <a:pt x="5037" y="2097"/>
                    <a:pt x="4999" y="2181"/>
                  </a:cubicBezTo>
                  <a:cubicBezTo>
                    <a:pt x="4978" y="2243"/>
                    <a:pt x="4944" y="2271"/>
                    <a:pt x="4904" y="2271"/>
                  </a:cubicBezTo>
                  <a:cubicBezTo>
                    <a:pt x="4871" y="2271"/>
                    <a:pt x="4836" y="2252"/>
                    <a:pt x="4802" y="2218"/>
                  </a:cubicBezTo>
                  <a:cubicBezTo>
                    <a:pt x="4765" y="2181"/>
                    <a:pt x="4765" y="2134"/>
                    <a:pt x="4765" y="2134"/>
                  </a:cubicBezTo>
                  <a:cubicBezTo>
                    <a:pt x="4455" y="1665"/>
                    <a:pt x="4099" y="1281"/>
                    <a:pt x="3630" y="962"/>
                  </a:cubicBezTo>
                  <a:cubicBezTo>
                    <a:pt x="3395" y="812"/>
                    <a:pt x="3161" y="652"/>
                    <a:pt x="2852" y="615"/>
                  </a:cubicBezTo>
                  <a:cubicBezTo>
                    <a:pt x="2298" y="493"/>
                    <a:pt x="1717" y="343"/>
                    <a:pt x="1126" y="184"/>
                  </a:cubicBezTo>
                  <a:cubicBezTo>
                    <a:pt x="892" y="146"/>
                    <a:pt x="657" y="71"/>
                    <a:pt x="423" y="24"/>
                  </a:cubicBezTo>
                  <a:cubicBezTo>
                    <a:pt x="408" y="9"/>
                    <a:pt x="387" y="0"/>
                    <a:pt x="367" y="0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1175975" y="2322395"/>
              <a:ext cx="546273" cy="559602"/>
            </a:xfrm>
            <a:custGeom>
              <a:avLst/>
              <a:gdLst/>
              <a:ahLst/>
              <a:cxnLst/>
              <a:rect l="l" t="t" r="r" b="b"/>
              <a:pathLst>
                <a:path w="9262" h="9488" extrusionOk="0">
                  <a:moveTo>
                    <a:pt x="864" y="1097"/>
                  </a:moveTo>
                  <a:cubicBezTo>
                    <a:pt x="939" y="1097"/>
                    <a:pt x="985" y="1135"/>
                    <a:pt x="985" y="1172"/>
                  </a:cubicBezTo>
                  <a:cubicBezTo>
                    <a:pt x="1060" y="1332"/>
                    <a:pt x="1173" y="1444"/>
                    <a:pt x="1295" y="1566"/>
                  </a:cubicBezTo>
                  <a:cubicBezTo>
                    <a:pt x="1642" y="1998"/>
                    <a:pt x="1961" y="2466"/>
                    <a:pt x="2270" y="2888"/>
                  </a:cubicBezTo>
                  <a:cubicBezTo>
                    <a:pt x="2345" y="3010"/>
                    <a:pt x="2392" y="3085"/>
                    <a:pt x="2308" y="3207"/>
                  </a:cubicBezTo>
                  <a:cubicBezTo>
                    <a:pt x="2111" y="3517"/>
                    <a:pt x="1876" y="3714"/>
                    <a:pt x="1529" y="3751"/>
                  </a:cubicBezTo>
                  <a:cubicBezTo>
                    <a:pt x="1465" y="3766"/>
                    <a:pt x="1404" y="3772"/>
                    <a:pt x="1344" y="3772"/>
                  </a:cubicBezTo>
                  <a:cubicBezTo>
                    <a:pt x="897" y="3772"/>
                    <a:pt x="583" y="3395"/>
                    <a:pt x="517" y="3048"/>
                  </a:cubicBezTo>
                  <a:cubicBezTo>
                    <a:pt x="470" y="2935"/>
                    <a:pt x="470" y="2813"/>
                    <a:pt x="470" y="2738"/>
                  </a:cubicBezTo>
                  <a:cubicBezTo>
                    <a:pt x="470" y="2504"/>
                    <a:pt x="517" y="2307"/>
                    <a:pt x="592" y="2110"/>
                  </a:cubicBezTo>
                  <a:cubicBezTo>
                    <a:pt x="629" y="1998"/>
                    <a:pt x="667" y="1838"/>
                    <a:pt x="667" y="1716"/>
                  </a:cubicBezTo>
                  <a:cubicBezTo>
                    <a:pt x="704" y="1566"/>
                    <a:pt x="751" y="1369"/>
                    <a:pt x="789" y="1210"/>
                  </a:cubicBezTo>
                  <a:cubicBezTo>
                    <a:pt x="789" y="1135"/>
                    <a:pt x="789" y="1097"/>
                    <a:pt x="864" y="1097"/>
                  </a:cubicBezTo>
                  <a:close/>
                  <a:moveTo>
                    <a:pt x="2336" y="3394"/>
                  </a:moveTo>
                  <a:cubicBezTo>
                    <a:pt x="2355" y="3394"/>
                    <a:pt x="2373" y="3407"/>
                    <a:pt x="2392" y="3442"/>
                  </a:cubicBezTo>
                  <a:cubicBezTo>
                    <a:pt x="2467" y="3479"/>
                    <a:pt x="2430" y="3554"/>
                    <a:pt x="2345" y="3592"/>
                  </a:cubicBezTo>
                  <a:cubicBezTo>
                    <a:pt x="2270" y="3676"/>
                    <a:pt x="2195" y="3714"/>
                    <a:pt x="2111" y="3789"/>
                  </a:cubicBezTo>
                  <a:cubicBezTo>
                    <a:pt x="1876" y="3986"/>
                    <a:pt x="1642" y="4220"/>
                    <a:pt x="1407" y="4417"/>
                  </a:cubicBezTo>
                  <a:cubicBezTo>
                    <a:pt x="1567" y="4576"/>
                    <a:pt x="1689" y="4651"/>
                    <a:pt x="1801" y="4764"/>
                  </a:cubicBezTo>
                  <a:cubicBezTo>
                    <a:pt x="1876" y="4811"/>
                    <a:pt x="1923" y="4848"/>
                    <a:pt x="1876" y="4923"/>
                  </a:cubicBezTo>
                  <a:cubicBezTo>
                    <a:pt x="1845" y="4955"/>
                    <a:pt x="1820" y="4967"/>
                    <a:pt x="1796" y="4967"/>
                  </a:cubicBezTo>
                  <a:cubicBezTo>
                    <a:pt x="1763" y="4967"/>
                    <a:pt x="1732" y="4945"/>
                    <a:pt x="1689" y="4923"/>
                  </a:cubicBezTo>
                  <a:cubicBezTo>
                    <a:pt x="1567" y="4811"/>
                    <a:pt x="1407" y="4689"/>
                    <a:pt x="1257" y="4576"/>
                  </a:cubicBezTo>
                  <a:cubicBezTo>
                    <a:pt x="1136" y="4492"/>
                    <a:pt x="1136" y="4417"/>
                    <a:pt x="1257" y="4295"/>
                  </a:cubicBezTo>
                  <a:cubicBezTo>
                    <a:pt x="1454" y="4145"/>
                    <a:pt x="1642" y="3948"/>
                    <a:pt x="1876" y="3751"/>
                  </a:cubicBezTo>
                  <a:cubicBezTo>
                    <a:pt x="1998" y="3676"/>
                    <a:pt x="2111" y="3554"/>
                    <a:pt x="2233" y="3442"/>
                  </a:cubicBezTo>
                  <a:cubicBezTo>
                    <a:pt x="2277" y="3420"/>
                    <a:pt x="2308" y="3394"/>
                    <a:pt x="2336" y="3394"/>
                  </a:cubicBezTo>
                  <a:close/>
                  <a:moveTo>
                    <a:pt x="8511" y="5185"/>
                  </a:moveTo>
                  <a:cubicBezTo>
                    <a:pt x="8549" y="5185"/>
                    <a:pt x="8593" y="5248"/>
                    <a:pt x="8562" y="5317"/>
                  </a:cubicBezTo>
                  <a:cubicBezTo>
                    <a:pt x="8441" y="5467"/>
                    <a:pt x="8291" y="5627"/>
                    <a:pt x="8131" y="5749"/>
                  </a:cubicBezTo>
                  <a:lnTo>
                    <a:pt x="8094" y="5749"/>
                  </a:lnTo>
                  <a:cubicBezTo>
                    <a:pt x="8019" y="5749"/>
                    <a:pt x="7972" y="5664"/>
                    <a:pt x="8019" y="5627"/>
                  </a:cubicBezTo>
                  <a:cubicBezTo>
                    <a:pt x="8169" y="5467"/>
                    <a:pt x="8328" y="5355"/>
                    <a:pt x="8487" y="5195"/>
                  </a:cubicBezTo>
                  <a:cubicBezTo>
                    <a:pt x="8494" y="5188"/>
                    <a:pt x="8502" y="5185"/>
                    <a:pt x="8511" y="5185"/>
                  </a:cubicBezTo>
                  <a:close/>
                  <a:moveTo>
                    <a:pt x="3714" y="3639"/>
                  </a:moveTo>
                  <a:cubicBezTo>
                    <a:pt x="3836" y="3676"/>
                    <a:pt x="3986" y="3714"/>
                    <a:pt x="4108" y="3751"/>
                  </a:cubicBezTo>
                  <a:cubicBezTo>
                    <a:pt x="4849" y="3948"/>
                    <a:pt x="5590" y="4183"/>
                    <a:pt x="6378" y="4379"/>
                  </a:cubicBezTo>
                  <a:cubicBezTo>
                    <a:pt x="6415" y="4417"/>
                    <a:pt x="6490" y="4417"/>
                    <a:pt x="6528" y="4454"/>
                  </a:cubicBezTo>
                  <a:cubicBezTo>
                    <a:pt x="6565" y="4530"/>
                    <a:pt x="6612" y="4614"/>
                    <a:pt x="6528" y="4651"/>
                  </a:cubicBezTo>
                  <a:cubicBezTo>
                    <a:pt x="6331" y="4811"/>
                    <a:pt x="6181" y="4998"/>
                    <a:pt x="5946" y="5120"/>
                  </a:cubicBezTo>
                  <a:cubicBezTo>
                    <a:pt x="5862" y="5158"/>
                    <a:pt x="5787" y="5195"/>
                    <a:pt x="5712" y="5280"/>
                  </a:cubicBezTo>
                  <a:cubicBezTo>
                    <a:pt x="5355" y="5627"/>
                    <a:pt x="4971" y="5786"/>
                    <a:pt x="4455" y="5786"/>
                  </a:cubicBezTo>
                  <a:cubicBezTo>
                    <a:pt x="3986" y="5786"/>
                    <a:pt x="3677" y="5514"/>
                    <a:pt x="3442" y="5083"/>
                  </a:cubicBezTo>
                  <a:cubicBezTo>
                    <a:pt x="3283" y="4764"/>
                    <a:pt x="3283" y="4454"/>
                    <a:pt x="3367" y="4108"/>
                  </a:cubicBezTo>
                  <a:cubicBezTo>
                    <a:pt x="3405" y="3986"/>
                    <a:pt x="3442" y="3911"/>
                    <a:pt x="3480" y="3789"/>
                  </a:cubicBezTo>
                  <a:cubicBezTo>
                    <a:pt x="3517" y="3639"/>
                    <a:pt x="3564" y="3639"/>
                    <a:pt x="3714" y="3639"/>
                  </a:cubicBezTo>
                  <a:close/>
                  <a:moveTo>
                    <a:pt x="1605" y="5303"/>
                  </a:moveTo>
                  <a:cubicBezTo>
                    <a:pt x="1719" y="5303"/>
                    <a:pt x="1832" y="5345"/>
                    <a:pt x="1923" y="5430"/>
                  </a:cubicBezTo>
                  <a:cubicBezTo>
                    <a:pt x="1998" y="5552"/>
                    <a:pt x="2111" y="5552"/>
                    <a:pt x="2233" y="5552"/>
                  </a:cubicBezTo>
                  <a:cubicBezTo>
                    <a:pt x="2430" y="5589"/>
                    <a:pt x="2580" y="5627"/>
                    <a:pt x="2702" y="5702"/>
                  </a:cubicBezTo>
                  <a:cubicBezTo>
                    <a:pt x="3049" y="5936"/>
                    <a:pt x="3405" y="6171"/>
                    <a:pt x="3799" y="6330"/>
                  </a:cubicBezTo>
                  <a:cubicBezTo>
                    <a:pt x="3986" y="6367"/>
                    <a:pt x="3986" y="6602"/>
                    <a:pt x="3836" y="6724"/>
                  </a:cubicBezTo>
                  <a:cubicBezTo>
                    <a:pt x="3480" y="6921"/>
                    <a:pt x="3095" y="7155"/>
                    <a:pt x="2739" y="7390"/>
                  </a:cubicBezTo>
                  <a:cubicBezTo>
                    <a:pt x="2702" y="7390"/>
                    <a:pt x="2627" y="7427"/>
                    <a:pt x="2580" y="7427"/>
                  </a:cubicBezTo>
                  <a:cubicBezTo>
                    <a:pt x="2490" y="7434"/>
                    <a:pt x="2401" y="7439"/>
                    <a:pt x="2312" y="7439"/>
                  </a:cubicBezTo>
                  <a:cubicBezTo>
                    <a:pt x="1935" y="7439"/>
                    <a:pt x="1569" y="7359"/>
                    <a:pt x="1257" y="7071"/>
                  </a:cubicBezTo>
                  <a:cubicBezTo>
                    <a:pt x="901" y="6799"/>
                    <a:pt x="864" y="6405"/>
                    <a:pt x="939" y="5983"/>
                  </a:cubicBezTo>
                  <a:cubicBezTo>
                    <a:pt x="939" y="5899"/>
                    <a:pt x="939" y="5786"/>
                    <a:pt x="985" y="5702"/>
                  </a:cubicBezTo>
                  <a:lnTo>
                    <a:pt x="985" y="5552"/>
                  </a:lnTo>
                  <a:cubicBezTo>
                    <a:pt x="901" y="5430"/>
                    <a:pt x="901" y="5392"/>
                    <a:pt x="1060" y="5355"/>
                  </a:cubicBezTo>
                  <a:cubicBezTo>
                    <a:pt x="1173" y="5317"/>
                    <a:pt x="1332" y="5317"/>
                    <a:pt x="1492" y="5317"/>
                  </a:cubicBezTo>
                  <a:cubicBezTo>
                    <a:pt x="1529" y="5308"/>
                    <a:pt x="1567" y="5303"/>
                    <a:pt x="1605" y="5303"/>
                  </a:cubicBezTo>
                  <a:close/>
                  <a:moveTo>
                    <a:pt x="6565" y="5786"/>
                  </a:moveTo>
                  <a:cubicBezTo>
                    <a:pt x="6762" y="5824"/>
                    <a:pt x="6846" y="5983"/>
                    <a:pt x="6799" y="6133"/>
                  </a:cubicBezTo>
                  <a:cubicBezTo>
                    <a:pt x="6724" y="6330"/>
                    <a:pt x="6612" y="6489"/>
                    <a:pt x="6490" y="6639"/>
                  </a:cubicBezTo>
                  <a:cubicBezTo>
                    <a:pt x="6218" y="6921"/>
                    <a:pt x="5862" y="7155"/>
                    <a:pt x="5590" y="7427"/>
                  </a:cubicBezTo>
                  <a:cubicBezTo>
                    <a:pt x="5440" y="7540"/>
                    <a:pt x="5318" y="7624"/>
                    <a:pt x="5158" y="7737"/>
                  </a:cubicBezTo>
                  <a:cubicBezTo>
                    <a:pt x="5046" y="7812"/>
                    <a:pt x="4886" y="7896"/>
                    <a:pt x="4690" y="7934"/>
                  </a:cubicBezTo>
                  <a:cubicBezTo>
                    <a:pt x="4666" y="7938"/>
                    <a:pt x="4643" y="7941"/>
                    <a:pt x="4620" y="7941"/>
                  </a:cubicBezTo>
                  <a:cubicBezTo>
                    <a:pt x="4464" y="7941"/>
                    <a:pt x="4343" y="7829"/>
                    <a:pt x="4343" y="7624"/>
                  </a:cubicBezTo>
                  <a:cubicBezTo>
                    <a:pt x="4305" y="7465"/>
                    <a:pt x="4380" y="7343"/>
                    <a:pt x="4455" y="7230"/>
                  </a:cubicBezTo>
                  <a:cubicBezTo>
                    <a:pt x="4736" y="6921"/>
                    <a:pt x="5046" y="6639"/>
                    <a:pt x="5355" y="6367"/>
                  </a:cubicBezTo>
                  <a:cubicBezTo>
                    <a:pt x="5515" y="6255"/>
                    <a:pt x="5674" y="6133"/>
                    <a:pt x="5824" y="5983"/>
                  </a:cubicBezTo>
                  <a:cubicBezTo>
                    <a:pt x="6021" y="5861"/>
                    <a:pt x="6181" y="5786"/>
                    <a:pt x="6415" y="5786"/>
                  </a:cubicBezTo>
                  <a:close/>
                  <a:moveTo>
                    <a:pt x="864" y="0"/>
                  </a:moveTo>
                  <a:cubicBezTo>
                    <a:pt x="789" y="122"/>
                    <a:pt x="789" y="235"/>
                    <a:pt x="751" y="394"/>
                  </a:cubicBezTo>
                  <a:cubicBezTo>
                    <a:pt x="592" y="779"/>
                    <a:pt x="470" y="1210"/>
                    <a:pt x="320" y="1604"/>
                  </a:cubicBezTo>
                  <a:cubicBezTo>
                    <a:pt x="160" y="2035"/>
                    <a:pt x="1" y="2466"/>
                    <a:pt x="48" y="2935"/>
                  </a:cubicBezTo>
                  <a:cubicBezTo>
                    <a:pt x="85" y="3170"/>
                    <a:pt x="85" y="3404"/>
                    <a:pt x="85" y="3592"/>
                  </a:cubicBezTo>
                  <a:cubicBezTo>
                    <a:pt x="48" y="4614"/>
                    <a:pt x="160" y="5589"/>
                    <a:pt x="470" y="6527"/>
                  </a:cubicBezTo>
                  <a:cubicBezTo>
                    <a:pt x="667" y="7071"/>
                    <a:pt x="864" y="7624"/>
                    <a:pt x="1060" y="8205"/>
                  </a:cubicBezTo>
                  <a:cubicBezTo>
                    <a:pt x="1098" y="8365"/>
                    <a:pt x="1173" y="8515"/>
                    <a:pt x="1257" y="8674"/>
                  </a:cubicBezTo>
                  <a:cubicBezTo>
                    <a:pt x="1332" y="8871"/>
                    <a:pt x="1454" y="8984"/>
                    <a:pt x="1642" y="9106"/>
                  </a:cubicBezTo>
                  <a:cubicBezTo>
                    <a:pt x="1923" y="9265"/>
                    <a:pt x="2233" y="9340"/>
                    <a:pt x="2542" y="9453"/>
                  </a:cubicBezTo>
                  <a:cubicBezTo>
                    <a:pt x="2641" y="9476"/>
                    <a:pt x="2739" y="9488"/>
                    <a:pt x="2838" y="9488"/>
                  </a:cubicBezTo>
                  <a:cubicBezTo>
                    <a:pt x="2936" y="9488"/>
                    <a:pt x="3034" y="9476"/>
                    <a:pt x="3133" y="9453"/>
                  </a:cubicBezTo>
                  <a:cubicBezTo>
                    <a:pt x="3480" y="9415"/>
                    <a:pt x="3799" y="9265"/>
                    <a:pt x="4071" y="9031"/>
                  </a:cubicBezTo>
                  <a:cubicBezTo>
                    <a:pt x="5046" y="8327"/>
                    <a:pt x="5984" y="7624"/>
                    <a:pt x="6884" y="6921"/>
                  </a:cubicBezTo>
                  <a:cubicBezTo>
                    <a:pt x="6921" y="6874"/>
                    <a:pt x="6996" y="6836"/>
                    <a:pt x="7034" y="6799"/>
                  </a:cubicBezTo>
                  <a:cubicBezTo>
                    <a:pt x="7057" y="6780"/>
                    <a:pt x="7078" y="6771"/>
                    <a:pt x="7098" y="6771"/>
                  </a:cubicBezTo>
                  <a:cubicBezTo>
                    <a:pt x="7118" y="6771"/>
                    <a:pt x="7137" y="6780"/>
                    <a:pt x="7156" y="6799"/>
                  </a:cubicBezTo>
                  <a:cubicBezTo>
                    <a:pt x="7193" y="6836"/>
                    <a:pt x="7193" y="6874"/>
                    <a:pt x="7193" y="6921"/>
                  </a:cubicBezTo>
                  <a:cubicBezTo>
                    <a:pt x="7156" y="6996"/>
                    <a:pt x="7118" y="7033"/>
                    <a:pt x="7081" y="7108"/>
                  </a:cubicBezTo>
                  <a:cubicBezTo>
                    <a:pt x="6687" y="7502"/>
                    <a:pt x="6293" y="7896"/>
                    <a:pt x="5909" y="8280"/>
                  </a:cubicBezTo>
                  <a:cubicBezTo>
                    <a:pt x="5627" y="8562"/>
                    <a:pt x="5355" y="8871"/>
                    <a:pt x="5046" y="9143"/>
                  </a:cubicBezTo>
                  <a:cubicBezTo>
                    <a:pt x="5008" y="9218"/>
                    <a:pt x="5008" y="9340"/>
                    <a:pt x="5083" y="9415"/>
                  </a:cubicBezTo>
                  <a:cubicBezTo>
                    <a:pt x="5105" y="9464"/>
                    <a:pt x="5142" y="9484"/>
                    <a:pt x="5183" y="9484"/>
                  </a:cubicBezTo>
                  <a:cubicBezTo>
                    <a:pt x="5215" y="9484"/>
                    <a:pt x="5248" y="9473"/>
                    <a:pt x="5280" y="9453"/>
                  </a:cubicBezTo>
                  <a:cubicBezTo>
                    <a:pt x="5712" y="9106"/>
                    <a:pt x="6218" y="8909"/>
                    <a:pt x="6687" y="8599"/>
                  </a:cubicBezTo>
                  <a:cubicBezTo>
                    <a:pt x="7193" y="8280"/>
                    <a:pt x="7737" y="8093"/>
                    <a:pt x="8328" y="7896"/>
                  </a:cubicBezTo>
                  <a:cubicBezTo>
                    <a:pt x="8562" y="7858"/>
                    <a:pt x="8834" y="7774"/>
                    <a:pt x="9069" y="7737"/>
                  </a:cubicBezTo>
                  <a:cubicBezTo>
                    <a:pt x="8797" y="7427"/>
                    <a:pt x="8675" y="7071"/>
                    <a:pt x="8487" y="6761"/>
                  </a:cubicBezTo>
                  <a:cubicBezTo>
                    <a:pt x="8366" y="6836"/>
                    <a:pt x="8253" y="6921"/>
                    <a:pt x="8131" y="6958"/>
                  </a:cubicBezTo>
                  <a:cubicBezTo>
                    <a:pt x="8087" y="6967"/>
                    <a:pt x="8046" y="6971"/>
                    <a:pt x="8007" y="6971"/>
                  </a:cubicBezTo>
                  <a:cubicBezTo>
                    <a:pt x="7871" y="6971"/>
                    <a:pt x="7765" y="6915"/>
                    <a:pt x="7700" y="6761"/>
                  </a:cubicBezTo>
                  <a:cubicBezTo>
                    <a:pt x="7662" y="6639"/>
                    <a:pt x="7662" y="6564"/>
                    <a:pt x="7662" y="6452"/>
                  </a:cubicBezTo>
                  <a:cubicBezTo>
                    <a:pt x="7625" y="6405"/>
                    <a:pt x="7625" y="6330"/>
                    <a:pt x="7662" y="6330"/>
                  </a:cubicBezTo>
                  <a:cubicBezTo>
                    <a:pt x="7693" y="6314"/>
                    <a:pt x="7720" y="6305"/>
                    <a:pt x="7742" y="6305"/>
                  </a:cubicBezTo>
                  <a:cubicBezTo>
                    <a:pt x="7774" y="6305"/>
                    <a:pt x="7800" y="6324"/>
                    <a:pt x="7822" y="6367"/>
                  </a:cubicBezTo>
                  <a:cubicBezTo>
                    <a:pt x="7843" y="6416"/>
                    <a:pt x="7889" y="6436"/>
                    <a:pt x="7941" y="6436"/>
                  </a:cubicBezTo>
                  <a:cubicBezTo>
                    <a:pt x="7979" y="6436"/>
                    <a:pt x="8020" y="6425"/>
                    <a:pt x="8056" y="6405"/>
                  </a:cubicBezTo>
                  <a:cubicBezTo>
                    <a:pt x="8131" y="6367"/>
                    <a:pt x="8206" y="6330"/>
                    <a:pt x="8253" y="6292"/>
                  </a:cubicBezTo>
                  <a:cubicBezTo>
                    <a:pt x="8487" y="6021"/>
                    <a:pt x="8722" y="5786"/>
                    <a:pt x="8956" y="5552"/>
                  </a:cubicBezTo>
                  <a:cubicBezTo>
                    <a:pt x="9069" y="5430"/>
                    <a:pt x="9144" y="5317"/>
                    <a:pt x="9191" y="5158"/>
                  </a:cubicBezTo>
                  <a:cubicBezTo>
                    <a:pt x="9261" y="4868"/>
                    <a:pt x="9092" y="4610"/>
                    <a:pt x="8816" y="4610"/>
                  </a:cubicBezTo>
                  <a:cubicBezTo>
                    <a:pt x="8798" y="4610"/>
                    <a:pt x="8779" y="4612"/>
                    <a:pt x="8759" y="4614"/>
                  </a:cubicBezTo>
                  <a:cubicBezTo>
                    <a:pt x="8600" y="4651"/>
                    <a:pt x="8441" y="4689"/>
                    <a:pt x="8291" y="4726"/>
                  </a:cubicBezTo>
                  <a:cubicBezTo>
                    <a:pt x="8275" y="4742"/>
                    <a:pt x="8251" y="4751"/>
                    <a:pt x="8226" y="4751"/>
                  </a:cubicBezTo>
                  <a:cubicBezTo>
                    <a:pt x="8191" y="4751"/>
                    <a:pt x="8153" y="4733"/>
                    <a:pt x="8131" y="4689"/>
                  </a:cubicBezTo>
                  <a:cubicBezTo>
                    <a:pt x="8094" y="4614"/>
                    <a:pt x="8169" y="4576"/>
                    <a:pt x="8253" y="4576"/>
                  </a:cubicBezTo>
                  <a:cubicBezTo>
                    <a:pt x="8366" y="4530"/>
                    <a:pt x="8403" y="4454"/>
                    <a:pt x="8403" y="4379"/>
                  </a:cubicBezTo>
                  <a:cubicBezTo>
                    <a:pt x="8403" y="4258"/>
                    <a:pt x="8441" y="4183"/>
                    <a:pt x="8487" y="4061"/>
                  </a:cubicBezTo>
                  <a:cubicBezTo>
                    <a:pt x="8525" y="3911"/>
                    <a:pt x="8562" y="3751"/>
                    <a:pt x="8600" y="3592"/>
                  </a:cubicBezTo>
                  <a:cubicBezTo>
                    <a:pt x="8487" y="3517"/>
                    <a:pt x="8403" y="3517"/>
                    <a:pt x="8291" y="3517"/>
                  </a:cubicBezTo>
                  <a:cubicBezTo>
                    <a:pt x="7784" y="3479"/>
                    <a:pt x="7315" y="3442"/>
                    <a:pt x="6799" y="3357"/>
                  </a:cubicBezTo>
                  <a:cubicBezTo>
                    <a:pt x="6181" y="3245"/>
                    <a:pt x="5590" y="3010"/>
                    <a:pt x="5008" y="2813"/>
                  </a:cubicBezTo>
                  <a:cubicBezTo>
                    <a:pt x="4540" y="2654"/>
                    <a:pt x="4108" y="2420"/>
                    <a:pt x="3714" y="2148"/>
                  </a:cubicBezTo>
                  <a:cubicBezTo>
                    <a:pt x="3405" y="1951"/>
                    <a:pt x="3095" y="1763"/>
                    <a:pt x="2777" y="1566"/>
                  </a:cubicBezTo>
                  <a:cubicBezTo>
                    <a:pt x="2233" y="1172"/>
                    <a:pt x="1642" y="779"/>
                    <a:pt x="1173" y="310"/>
                  </a:cubicBezTo>
                  <a:cubicBezTo>
                    <a:pt x="1060" y="197"/>
                    <a:pt x="985" y="75"/>
                    <a:pt x="864" y="0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185350" y="2546224"/>
              <a:ext cx="553173" cy="485582"/>
            </a:xfrm>
            <a:custGeom>
              <a:avLst/>
              <a:gdLst/>
              <a:ahLst/>
              <a:cxnLst/>
              <a:rect l="l" t="t" r="r" b="b"/>
              <a:pathLst>
                <a:path w="9379" h="8233" extrusionOk="0">
                  <a:moveTo>
                    <a:pt x="3246" y="0"/>
                  </a:moveTo>
                  <a:cubicBezTo>
                    <a:pt x="2990" y="0"/>
                    <a:pt x="2734" y="49"/>
                    <a:pt x="2467" y="153"/>
                  </a:cubicBezTo>
                  <a:cubicBezTo>
                    <a:pt x="2111" y="313"/>
                    <a:pt x="1764" y="463"/>
                    <a:pt x="1407" y="659"/>
                  </a:cubicBezTo>
                  <a:cubicBezTo>
                    <a:pt x="1220" y="781"/>
                    <a:pt x="1023" y="894"/>
                    <a:pt x="826" y="931"/>
                  </a:cubicBezTo>
                  <a:cubicBezTo>
                    <a:pt x="591" y="1016"/>
                    <a:pt x="554" y="1053"/>
                    <a:pt x="591" y="1288"/>
                  </a:cubicBezTo>
                  <a:cubicBezTo>
                    <a:pt x="629" y="1794"/>
                    <a:pt x="667" y="2338"/>
                    <a:pt x="667" y="2844"/>
                  </a:cubicBezTo>
                  <a:cubicBezTo>
                    <a:pt x="667" y="2967"/>
                    <a:pt x="667" y="3017"/>
                    <a:pt x="755" y="3017"/>
                  </a:cubicBezTo>
                  <a:cubicBezTo>
                    <a:pt x="782" y="3017"/>
                    <a:pt x="818" y="3013"/>
                    <a:pt x="863" y="3004"/>
                  </a:cubicBezTo>
                  <a:cubicBezTo>
                    <a:pt x="1135" y="2966"/>
                    <a:pt x="1370" y="2891"/>
                    <a:pt x="1642" y="2807"/>
                  </a:cubicBezTo>
                  <a:cubicBezTo>
                    <a:pt x="1872" y="2734"/>
                    <a:pt x="2098" y="2693"/>
                    <a:pt x="2336" y="2693"/>
                  </a:cubicBezTo>
                  <a:cubicBezTo>
                    <a:pt x="2466" y="2693"/>
                    <a:pt x="2599" y="2705"/>
                    <a:pt x="2739" y="2732"/>
                  </a:cubicBezTo>
                  <a:cubicBezTo>
                    <a:pt x="2973" y="2769"/>
                    <a:pt x="3208" y="2891"/>
                    <a:pt x="3442" y="3004"/>
                  </a:cubicBezTo>
                  <a:cubicBezTo>
                    <a:pt x="4502" y="3595"/>
                    <a:pt x="5552" y="4139"/>
                    <a:pt x="6687" y="4570"/>
                  </a:cubicBezTo>
                  <a:cubicBezTo>
                    <a:pt x="6921" y="4645"/>
                    <a:pt x="7118" y="4767"/>
                    <a:pt x="7353" y="4917"/>
                  </a:cubicBezTo>
                  <a:cubicBezTo>
                    <a:pt x="7390" y="4954"/>
                    <a:pt x="7465" y="5001"/>
                    <a:pt x="7503" y="5039"/>
                  </a:cubicBezTo>
                  <a:cubicBezTo>
                    <a:pt x="7587" y="5114"/>
                    <a:pt x="7587" y="5236"/>
                    <a:pt x="7465" y="5273"/>
                  </a:cubicBezTo>
                  <a:cubicBezTo>
                    <a:pt x="7390" y="5348"/>
                    <a:pt x="7315" y="5348"/>
                    <a:pt x="7193" y="5348"/>
                  </a:cubicBezTo>
                  <a:cubicBezTo>
                    <a:pt x="6921" y="5386"/>
                    <a:pt x="6612" y="5386"/>
                    <a:pt x="6330" y="5386"/>
                  </a:cubicBezTo>
                  <a:cubicBezTo>
                    <a:pt x="5440" y="5423"/>
                    <a:pt x="4577" y="5508"/>
                    <a:pt x="3714" y="5658"/>
                  </a:cubicBezTo>
                  <a:cubicBezTo>
                    <a:pt x="3521" y="5704"/>
                    <a:pt x="3332" y="5728"/>
                    <a:pt x="3148" y="5728"/>
                  </a:cubicBezTo>
                  <a:cubicBezTo>
                    <a:pt x="2849" y="5728"/>
                    <a:pt x="2560" y="5667"/>
                    <a:pt x="2270" y="5545"/>
                  </a:cubicBezTo>
                  <a:cubicBezTo>
                    <a:pt x="1961" y="5423"/>
                    <a:pt x="1642" y="5311"/>
                    <a:pt x="1332" y="5151"/>
                  </a:cubicBezTo>
                  <a:cubicBezTo>
                    <a:pt x="1135" y="5076"/>
                    <a:pt x="938" y="5001"/>
                    <a:pt x="751" y="4917"/>
                  </a:cubicBezTo>
                  <a:cubicBezTo>
                    <a:pt x="695" y="4906"/>
                    <a:pt x="654" y="4898"/>
                    <a:pt x="625" y="4898"/>
                  </a:cubicBezTo>
                  <a:cubicBezTo>
                    <a:pt x="551" y="4898"/>
                    <a:pt x="543" y="4946"/>
                    <a:pt x="516" y="5114"/>
                  </a:cubicBezTo>
                  <a:cubicBezTo>
                    <a:pt x="395" y="5545"/>
                    <a:pt x="282" y="5976"/>
                    <a:pt x="85" y="6361"/>
                  </a:cubicBezTo>
                  <a:cubicBezTo>
                    <a:pt x="1" y="6445"/>
                    <a:pt x="48" y="6483"/>
                    <a:pt x="123" y="6558"/>
                  </a:cubicBezTo>
                  <a:cubicBezTo>
                    <a:pt x="357" y="6792"/>
                    <a:pt x="629" y="6989"/>
                    <a:pt x="901" y="7224"/>
                  </a:cubicBezTo>
                  <a:cubicBezTo>
                    <a:pt x="1370" y="7580"/>
                    <a:pt x="1876" y="7852"/>
                    <a:pt x="2467" y="8049"/>
                  </a:cubicBezTo>
                  <a:cubicBezTo>
                    <a:pt x="2890" y="8158"/>
                    <a:pt x="3318" y="8232"/>
                    <a:pt x="3761" y="8232"/>
                  </a:cubicBezTo>
                  <a:cubicBezTo>
                    <a:pt x="3928" y="8232"/>
                    <a:pt x="4096" y="8222"/>
                    <a:pt x="4267" y="8199"/>
                  </a:cubicBezTo>
                  <a:cubicBezTo>
                    <a:pt x="4689" y="8124"/>
                    <a:pt x="5083" y="7965"/>
                    <a:pt x="5393" y="7655"/>
                  </a:cubicBezTo>
                  <a:cubicBezTo>
                    <a:pt x="5515" y="7496"/>
                    <a:pt x="5515" y="7496"/>
                    <a:pt x="5393" y="7383"/>
                  </a:cubicBezTo>
                  <a:cubicBezTo>
                    <a:pt x="5243" y="7224"/>
                    <a:pt x="5083" y="7027"/>
                    <a:pt x="5008" y="6830"/>
                  </a:cubicBezTo>
                  <a:cubicBezTo>
                    <a:pt x="4886" y="6642"/>
                    <a:pt x="4971" y="6520"/>
                    <a:pt x="5205" y="6520"/>
                  </a:cubicBezTo>
                  <a:cubicBezTo>
                    <a:pt x="5440" y="6483"/>
                    <a:pt x="5674" y="6483"/>
                    <a:pt x="5909" y="6483"/>
                  </a:cubicBezTo>
                  <a:cubicBezTo>
                    <a:pt x="6565" y="6445"/>
                    <a:pt x="7268" y="6408"/>
                    <a:pt x="7972" y="6323"/>
                  </a:cubicBezTo>
                  <a:cubicBezTo>
                    <a:pt x="8290" y="6286"/>
                    <a:pt x="8600" y="6211"/>
                    <a:pt x="8909" y="6052"/>
                  </a:cubicBezTo>
                  <a:cubicBezTo>
                    <a:pt x="9031" y="5976"/>
                    <a:pt x="9144" y="5892"/>
                    <a:pt x="9228" y="5780"/>
                  </a:cubicBezTo>
                  <a:cubicBezTo>
                    <a:pt x="9378" y="5583"/>
                    <a:pt x="9341" y="5386"/>
                    <a:pt x="9144" y="5236"/>
                  </a:cubicBezTo>
                  <a:cubicBezTo>
                    <a:pt x="9069" y="5189"/>
                    <a:pt x="8956" y="5151"/>
                    <a:pt x="8872" y="5114"/>
                  </a:cubicBezTo>
                  <a:cubicBezTo>
                    <a:pt x="8600" y="4954"/>
                    <a:pt x="8328" y="4842"/>
                    <a:pt x="8093" y="4607"/>
                  </a:cubicBezTo>
                  <a:cubicBezTo>
                    <a:pt x="7700" y="4214"/>
                    <a:pt x="7353" y="3782"/>
                    <a:pt x="6996" y="3360"/>
                  </a:cubicBezTo>
                  <a:cubicBezTo>
                    <a:pt x="6884" y="3238"/>
                    <a:pt x="6921" y="3163"/>
                    <a:pt x="7081" y="3041"/>
                  </a:cubicBezTo>
                  <a:cubicBezTo>
                    <a:pt x="7156" y="3004"/>
                    <a:pt x="7268" y="2929"/>
                    <a:pt x="7353" y="2844"/>
                  </a:cubicBezTo>
                  <a:cubicBezTo>
                    <a:pt x="7268" y="2732"/>
                    <a:pt x="7156" y="2657"/>
                    <a:pt x="7081" y="2572"/>
                  </a:cubicBezTo>
                  <a:cubicBezTo>
                    <a:pt x="6490" y="2188"/>
                    <a:pt x="5984" y="1719"/>
                    <a:pt x="5515" y="1203"/>
                  </a:cubicBezTo>
                  <a:cubicBezTo>
                    <a:pt x="5440" y="1091"/>
                    <a:pt x="5355" y="1016"/>
                    <a:pt x="5280" y="931"/>
                  </a:cubicBezTo>
                  <a:cubicBezTo>
                    <a:pt x="4886" y="584"/>
                    <a:pt x="4455" y="266"/>
                    <a:pt x="3949" y="116"/>
                  </a:cubicBezTo>
                  <a:cubicBezTo>
                    <a:pt x="3709" y="40"/>
                    <a:pt x="3477" y="0"/>
                    <a:pt x="3246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927610" y="2525345"/>
              <a:ext cx="288235" cy="420645"/>
            </a:xfrm>
            <a:custGeom>
              <a:avLst/>
              <a:gdLst/>
              <a:ahLst/>
              <a:cxnLst/>
              <a:rect l="l" t="t" r="r" b="b"/>
              <a:pathLst>
                <a:path w="4887" h="7132" extrusionOk="0">
                  <a:moveTo>
                    <a:pt x="1520" y="1914"/>
                  </a:moveTo>
                  <a:cubicBezTo>
                    <a:pt x="1604" y="1914"/>
                    <a:pt x="1679" y="1914"/>
                    <a:pt x="1679" y="1989"/>
                  </a:cubicBezTo>
                  <a:cubicBezTo>
                    <a:pt x="1642" y="2073"/>
                    <a:pt x="1604" y="2073"/>
                    <a:pt x="1557" y="2073"/>
                  </a:cubicBezTo>
                  <a:lnTo>
                    <a:pt x="854" y="2073"/>
                  </a:lnTo>
                  <a:cubicBezTo>
                    <a:pt x="817" y="2026"/>
                    <a:pt x="779" y="2026"/>
                    <a:pt x="779" y="1951"/>
                  </a:cubicBezTo>
                  <a:cubicBezTo>
                    <a:pt x="779" y="1914"/>
                    <a:pt x="817" y="1914"/>
                    <a:pt x="854" y="1914"/>
                  </a:cubicBezTo>
                  <a:close/>
                  <a:moveTo>
                    <a:pt x="2692" y="5308"/>
                  </a:moveTo>
                  <a:cubicBezTo>
                    <a:pt x="2777" y="5308"/>
                    <a:pt x="2814" y="5355"/>
                    <a:pt x="2814" y="5393"/>
                  </a:cubicBezTo>
                  <a:cubicBezTo>
                    <a:pt x="2814" y="5430"/>
                    <a:pt x="2777" y="5468"/>
                    <a:pt x="2730" y="5468"/>
                  </a:cubicBezTo>
                  <a:cubicBezTo>
                    <a:pt x="2580" y="5505"/>
                    <a:pt x="2458" y="5543"/>
                    <a:pt x="2308" y="5543"/>
                  </a:cubicBezTo>
                  <a:lnTo>
                    <a:pt x="2111" y="5543"/>
                  </a:lnTo>
                  <a:cubicBezTo>
                    <a:pt x="2073" y="5543"/>
                    <a:pt x="2026" y="5505"/>
                    <a:pt x="2026" y="5468"/>
                  </a:cubicBezTo>
                  <a:cubicBezTo>
                    <a:pt x="2026" y="5393"/>
                    <a:pt x="2073" y="5355"/>
                    <a:pt x="2111" y="5355"/>
                  </a:cubicBezTo>
                  <a:cubicBezTo>
                    <a:pt x="2308" y="5308"/>
                    <a:pt x="2495" y="5308"/>
                    <a:pt x="2692" y="5308"/>
                  </a:cubicBezTo>
                  <a:close/>
                  <a:moveTo>
                    <a:pt x="4022" y="1314"/>
                  </a:moveTo>
                  <a:cubicBezTo>
                    <a:pt x="4074" y="1314"/>
                    <a:pt x="4105" y="1376"/>
                    <a:pt x="4136" y="1407"/>
                  </a:cubicBezTo>
                  <a:cubicBezTo>
                    <a:pt x="4136" y="1445"/>
                    <a:pt x="4136" y="1520"/>
                    <a:pt x="4183" y="1557"/>
                  </a:cubicBezTo>
                  <a:cubicBezTo>
                    <a:pt x="4296" y="2026"/>
                    <a:pt x="4333" y="2458"/>
                    <a:pt x="4296" y="2926"/>
                  </a:cubicBezTo>
                  <a:cubicBezTo>
                    <a:pt x="4296" y="3789"/>
                    <a:pt x="4183" y="4605"/>
                    <a:pt x="4024" y="5430"/>
                  </a:cubicBezTo>
                  <a:cubicBezTo>
                    <a:pt x="3949" y="5740"/>
                    <a:pt x="3902" y="6059"/>
                    <a:pt x="3789" y="6330"/>
                  </a:cubicBezTo>
                  <a:cubicBezTo>
                    <a:pt x="3789" y="6406"/>
                    <a:pt x="3752" y="6481"/>
                    <a:pt x="3714" y="6565"/>
                  </a:cubicBezTo>
                  <a:cubicBezTo>
                    <a:pt x="3683" y="6565"/>
                    <a:pt x="3656" y="6582"/>
                    <a:pt x="3630" y="6582"/>
                  </a:cubicBezTo>
                  <a:cubicBezTo>
                    <a:pt x="3617" y="6582"/>
                    <a:pt x="3605" y="6577"/>
                    <a:pt x="3592" y="6565"/>
                  </a:cubicBezTo>
                  <a:cubicBezTo>
                    <a:pt x="3555" y="6565"/>
                    <a:pt x="3555" y="6527"/>
                    <a:pt x="3555" y="6481"/>
                  </a:cubicBezTo>
                  <a:lnTo>
                    <a:pt x="3555" y="6406"/>
                  </a:lnTo>
                  <a:cubicBezTo>
                    <a:pt x="3864" y="5505"/>
                    <a:pt x="3986" y="4568"/>
                    <a:pt x="4099" y="3630"/>
                  </a:cubicBezTo>
                  <a:cubicBezTo>
                    <a:pt x="4136" y="3123"/>
                    <a:pt x="4136" y="2617"/>
                    <a:pt x="4099" y="2111"/>
                  </a:cubicBezTo>
                  <a:cubicBezTo>
                    <a:pt x="4061" y="1914"/>
                    <a:pt x="4024" y="1717"/>
                    <a:pt x="3986" y="1520"/>
                  </a:cubicBezTo>
                  <a:cubicBezTo>
                    <a:pt x="3986" y="1482"/>
                    <a:pt x="3949" y="1482"/>
                    <a:pt x="3949" y="1445"/>
                  </a:cubicBezTo>
                  <a:cubicBezTo>
                    <a:pt x="3949" y="1407"/>
                    <a:pt x="3949" y="1323"/>
                    <a:pt x="3986" y="1323"/>
                  </a:cubicBezTo>
                  <a:cubicBezTo>
                    <a:pt x="3999" y="1316"/>
                    <a:pt x="4011" y="1314"/>
                    <a:pt x="4022" y="1314"/>
                  </a:cubicBezTo>
                  <a:close/>
                  <a:moveTo>
                    <a:pt x="38" y="1"/>
                  </a:moveTo>
                  <a:cubicBezTo>
                    <a:pt x="1" y="38"/>
                    <a:pt x="1" y="76"/>
                    <a:pt x="1" y="113"/>
                  </a:cubicBezTo>
                  <a:cubicBezTo>
                    <a:pt x="1" y="310"/>
                    <a:pt x="1" y="310"/>
                    <a:pt x="151" y="310"/>
                  </a:cubicBezTo>
                  <a:cubicBezTo>
                    <a:pt x="779" y="385"/>
                    <a:pt x="1407" y="470"/>
                    <a:pt x="1989" y="582"/>
                  </a:cubicBezTo>
                  <a:cubicBezTo>
                    <a:pt x="2073" y="620"/>
                    <a:pt x="2148" y="620"/>
                    <a:pt x="2186" y="667"/>
                  </a:cubicBezTo>
                  <a:cubicBezTo>
                    <a:pt x="2223" y="667"/>
                    <a:pt x="2223" y="704"/>
                    <a:pt x="2223" y="742"/>
                  </a:cubicBezTo>
                  <a:cubicBezTo>
                    <a:pt x="2223" y="779"/>
                    <a:pt x="2223" y="779"/>
                    <a:pt x="2186" y="817"/>
                  </a:cubicBezTo>
                  <a:cubicBezTo>
                    <a:pt x="2111" y="817"/>
                    <a:pt x="2026" y="817"/>
                    <a:pt x="1989" y="779"/>
                  </a:cubicBezTo>
                  <a:cubicBezTo>
                    <a:pt x="1407" y="667"/>
                    <a:pt x="817" y="582"/>
                    <a:pt x="235" y="507"/>
                  </a:cubicBezTo>
                  <a:cubicBezTo>
                    <a:pt x="210" y="507"/>
                    <a:pt x="164" y="490"/>
                    <a:pt x="114" y="490"/>
                  </a:cubicBezTo>
                  <a:cubicBezTo>
                    <a:pt x="89" y="490"/>
                    <a:pt x="63" y="495"/>
                    <a:pt x="38" y="507"/>
                  </a:cubicBezTo>
                  <a:lnTo>
                    <a:pt x="38" y="582"/>
                  </a:lnTo>
                  <a:cubicBezTo>
                    <a:pt x="76" y="938"/>
                    <a:pt x="198" y="1248"/>
                    <a:pt x="273" y="1557"/>
                  </a:cubicBezTo>
                  <a:cubicBezTo>
                    <a:pt x="310" y="1839"/>
                    <a:pt x="432" y="2148"/>
                    <a:pt x="545" y="2420"/>
                  </a:cubicBezTo>
                  <a:cubicBezTo>
                    <a:pt x="582" y="2542"/>
                    <a:pt x="667" y="2617"/>
                    <a:pt x="817" y="2617"/>
                  </a:cubicBezTo>
                  <a:lnTo>
                    <a:pt x="1051" y="2617"/>
                  </a:lnTo>
                  <a:cubicBezTo>
                    <a:pt x="1407" y="2692"/>
                    <a:pt x="1754" y="2655"/>
                    <a:pt x="2111" y="2692"/>
                  </a:cubicBezTo>
                  <a:cubicBezTo>
                    <a:pt x="2420" y="2730"/>
                    <a:pt x="2692" y="2776"/>
                    <a:pt x="3011" y="2776"/>
                  </a:cubicBezTo>
                  <a:cubicBezTo>
                    <a:pt x="3124" y="2776"/>
                    <a:pt x="3199" y="2730"/>
                    <a:pt x="3199" y="2617"/>
                  </a:cubicBezTo>
                  <a:cubicBezTo>
                    <a:pt x="3245" y="2458"/>
                    <a:pt x="3283" y="2345"/>
                    <a:pt x="3320" y="2223"/>
                  </a:cubicBezTo>
                  <a:cubicBezTo>
                    <a:pt x="3395" y="1839"/>
                    <a:pt x="3358" y="1754"/>
                    <a:pt x="2964" y="1679"/>
                  </a:cubicBezTo>
                  <a:cubicBezTo>
                    <a:pt x="2420" y="1557"/>
                    <a:pt x="1839" y="1482"/>
                    <a:pt x="1248" y="1407"/>
                  </a:cubicBezTo>
                  <a:cubicBezTo>
                    <a:pt x="1014" y="1370"/>
                    <a:pt x="779" y="1285"/>
                    <a:pt x="507" y="1285"/>
                  </a:cubicBezTo>
                  <a:cubicBezTo>
                    <a:pt x="470" y="1285"/>
                    <a:pt x="432" y="1285"/>
                    <a:pt x="432" y="1210"/>
                  </a:cubicBezTo>
                  <a:cubicBezTo>
                    <a:pt x="432" y="1173"/>
                    <a:pt x="470" y="1135"/>
                    <a:pt x="545" y="1135"/>
                  </a:cubicBezTo>
                  <a:lnTo>
                    <a:pt x="779" y="1135"/>
                  </a:lnTo>
                  <a:cubicBezTo>
                    <a:pt x="1211" y="1210"/>
                    <a:pt x="1604" y="1248"/>
                    <a:pt x="2026" y="1323"/>
                  </a:cubicBezTo>
                  <a:cubicBezTo>
                    <a:pt x="2383" y="1370"/>
                    <a:pt x="2777" y="1445"/>
                    <a:pt x="3161" y="1520"/>
                  </a:cubicBezTo>
                  <a:cubicBezTo>
                    <a:pt x="3480" y="1604"/>
                    <a:pt x="3592" y="1717"/>
                    <a:pt x="3555" y="2026"/>
                  </a:cubicBezTo>
                  <a:cubicBezTo>
                    <a:pt x="3517" y="2308"/>
                    <a:pt x="3433" y="2542"/>
                    <a:pt x="3358" y="2776"/>
                  </a:cubicBezTo>
                  <a:cubicBezTo>
                    <a:pt x="3320" y="2889"/>
                    <a:pt x="3245" y="2926"/>
                    <a:pt x="3124" y="2926"/>
                  </a:cubicBezTo>
                  <a:cubicBezTo>
                    <a:pt x="3017" y="2926"/>
                    <a:pt x="2932" y="2943"/>
                    <a:pt x="2839" y="2943"/>
                  </a:cubicBezTo>
                  <a:cubicBezTo>
                    <a:pt x="2793" y="2943"/>
                    <a:pt x="2745" y="2939"/>
                    <a:pt x="2692" y="2926"/>
                  </a:cubicBezTo>
                  <a:cubicBezTo>
                    <a:pt x="2111" y="2889"/>
                    <a:pt x="1520" y="2851"/>
                    <a:pt x="939" y="2814"/>
                  </a:cubicBezTo>
                  <a:cubicBezTo>
                    <a:pt x="854" y="2814"/>
                    <a:pt x="817" y="2814"/>
                    <a:pt x="742" y="2851"/>
                  </a:cubicBezTo>
                  <a:cubicBezTo>
                    <a:pt x="817" y="3048"/>
                    <a:pt x="939" y="3245"/>
                    <a:pt x="976" y="3395"/>
                  </a:cubicBezTo>
                  <a:cubicBezTo>
                    <a:pt x="1014" y="3517"/>
                    <a:pt x="1089" y="3555"/>
                    <a:pt x="1173" y="3555"/>
                  </a:cubicBezTo>
                  <a:cubicBezTo>
                    <a:pt x="1642" y="3555"/>
                    <a:pt x="2073" y="3592"/>
                    <a:pt x="2495" y="3630"/>
                  </a:cubicBezTo>
                  <a:lnTo>
                    <a:pt x="2692" y="3630"/>
                  </a:lnTo>
                  <a:cubicBezTo>
                    <a:pt x="2730" y="3630"/>
                    <a:pt x="2777" y="3630"/>
                    <a:pt x="2777" y="3714"/>
                  </a:cubicBezTo>
                  <a:cubicBezTo>
                    <a:pt x="2777" y="3752"/>
                    <a:pt x="2730" y="3789"/>
                    <a:pt x="2692" y="3789"/>
                  </a:cubicBezTo>
                  <a:lnTo>
                    <a:pt x="2495" y="3789"/>
                  </a:lnTo>
                  <a:cubicBezTo>
                    <a:pt x="2111" y="3789"/>
                    <a:pt x="1679" y="3752"/>
                    <a:pt x="1286" y="3752"/>
                  </a:cubicBezTo>
                  <a:cubicBezTo>
                    <a:pt x="1239" y="3743"/>
                    <a:pt x="1204" y="3738"/>
                    <a:pt x="1177" y="3738"/>
                  </a:cubicBezTo>
                  <a:cubicBezTo>
                    <a:pt x="1091" y="3738"/>
                    <a:pt x="1100" y="3787"/>
                    <a:pt x="1135" y="3902"/>
                  </a:cubicBezTo>
                  <a:cubicBezTo>
                    <a:pt x="1248" y="4605"/>
                    <a:pt x="1557" y="5196"/>
                    <a:pt x="1839" y="5777"/>
                  </a:cubicBezTo>
                  <a:cubicBezTo>
                    <a:pt x="1876" y="5899"/>
                    <a:pt x="1951" y="5899"/>
                    <a:pt x="2026" y="5899"/>
                  </a:cubicBezTo>
                  <a:cubicBezTo>
                    <a:pt x="2261" y="5899"/>
                    <a:pt x="2495" y="5862"/>
                    <a:pt x="2777" y="5862"/>
                  </a:cubicBezTo>
                  <a:cubicBezTo>
                    <a:pt x="2852" y="5824"/>
                    <a:pt x="2964" y="5824"/>
                    <a:pt x="3048" y="5777"/>
                  </a:cubicBezTo>
                  <a:cubicBezTo>
                    <a:pt x="3283" y="5702"/>
                    <a:pt x="3358" y="5543"/>
                    <a:pt x="3358" y="5355"/>
                  </a:cubicBezTo>
                  <a:cubicBezTo>
                    <a:pt x="3358" y="5271"/>
                    <a:pt x="3320" y="5196"/>
                    <a:pt x="3320" y="5121"/>
                  </a:cubicBezTo>
                  <a:cubicBezTo>
                    <a:pt x="3283" y="4886"/>
                    <a:pt x="3283" y="4886"/>
                    <a:pt x="3086" y="4886"/>
                  </a:cubicBezTo>
                  <a:cubicBezTo>
                    <a:pt x="2730" y="4839"/>
                    <a:pt x="2345" y="4764"/>
                    <a:pt x="1989" y="4764"/>
                  </a:cubicBezTo>
                  <a:cubicBezTo>
                    <a:pt x="1959" y="4764"/>
                    <a:pt x="1929" y="4770"/>
                    <a:pt x="1904" y="4770"/>
                  </a:cubicBezTo>
                  <a:cubicBezTo>
                    <a:pt x="1866" y="4770"/>
                    <a:pt x="1839" y="4757"/>
                    <a:pt x="1839" y="4689"/>
                  </a:cubicBezTo>
                  <a:cubicBezTo>
                    <a:pt x="1839" y="4605"/>
                    <a:pt x="1914" y="4605"/>
                    <a:pt x="1989" y="4605"/>
                  </a:cubicBezTo>
                  <a:lnTo>
                    <a:pt x="2617" y="4605"/>
                  </a:lnTo>
                  <a:cubicBezTo>
                    <a:pt x="2852" y="4652"/>
                    <a:pt x="3048" y="4689"/>
                    <a:pt x="3283" y="4727"/>
                  </a:cubicBezTo>
                  <a:cubicBezTo>
                    <a:pt x="3433" y="4727"/>
                    <a:pt x="3517" y="4802"/>
                    <a:pt x="3517" y="4999"/>
                  </a:cubicBezTo>
                  <a:cubicBezTo>
                    <a:pt x="3555" y="5121"/>
                    <a:pt x="3555" y="5271"/>
                    <a:pt x="3555" y="5430"/>
                  </a:cubicBezTo>
                  <a:cubicBezTo>
                    <a:pt x="3555" y="5665"/>
                    <a:pt x="3395" y="5899"/>
                    <a:pt x="3124" y="5974"/>
                  </a:cubicBezTo>
                  <a:cubicBezTo>
                    <a:pt x="3011" y="6012"/>
                    <a:pt x="2852" y="6059"/>
                    <a:pt x="2692" y="6059"/>
                  </a:cubicBezTo>
                  <a:cubicBezTo>
                    <a:pt x="2458" y="6059"/>
                    <a:pt x="2223" y="6096"/>
                    <a:pt x="1951" y="6096"/>
                  </a:cubicBezTo>
                  <a:cubicBezTo>
                    <a:pt x="2026" y="6330"/>
                    <a:pt x="2111" y="6565"/>
                    <a:pt x="2186" y="6799"/>
                  </a:cubicBezTo>
                  <a:cubicBezTo>
                    <a:pt x="2186" y="6874"/>
                    <a:pt x="2261" y="6874"/>
                    <a:pt x="2308" y="6912"/>
                  </a:cubicBezTo>
                  <a:cubicBezTo>
                    <a:pt x="2420" y="6912"/>
                    <a:pt x="2542" y="6949"/>
                    <a:pt x="2655" y="6996"/>
                  </a:cubicBezTo>
                  <a:cubicBezTo>
                    <a:pt x="2889" y="7034"/>
                    <a:pt x="3124" y="7071"/>
                    <a:pt x="3395" y="7109"/>
                  </a:cubicBezTo>
                  <a:cubicBezTo>
                    <a:pt x="3426" y="7123"/>
                    <a:pt x="3461" y="7131"/>
                    <a:pt x="3493" y="7131"/>
                  </a:cubicBezTo>
                  <a:cubicBezTo>
                    <a:pt x="3547" y="7131"/>
                    <a:pt x="3592" y="7105"/>
                    <a:pt x="3592" y="7034"/>
                  </a:cubicBezTo>
                  <a:cubicBezTo>
                    <a:pt x="3667" y="6837"/>
                    <a:pt x="3827" y="6799"/>
                    <a:pt x="3986" y="6799"/>
                  </a:cubicBezTo>
                  <a:cubicBezTo>
                    <a:pt x="4136" y="6799"/>
                    <a:pt x="4183" y="6762"/>
                    <a:pt x="4258" y="6640"/>
                  </a:cubicBezTo>
                  <a:cubicBezTo>
                    <a:pt x="4418" y="6368"/>
                    <a:pt x="4493" y="6059"/>
                    <a:pt x="4568" y="5777"/>
                  </a:cubicBezTo>
                  <a:cubicBezTo>
                    <a:pt x="4727" y="5196"/>
                    <a:pt x="4840" y="4605"/>
                    <a:pt x="4840" y="4024"/>
                  </a:cubicBezTo>
                  <a:cubicBezTo>
                    <a:pt x="4840" y="3395"/>
                    <a:pt x="4886" y="2814"/>
                    <a:pt x="4802" y="2186"/>
                  </a:cubicBezTo>
                  <a:cubicBezTo>
                    <a:pt x="4765" y="1839"/>
                    <a:pt x="4765" y="1520"/>
                    <a:pt x="4690" y="1173"/>
                  </a:cubicBezTo>
                  <a:cubicBezTo>
                    <a:pt x="4527" y="1207"/>
                    <a:pt x="4359" y="1233"/>
                    <a:pt x="4190" y="1233"/>
                  </a:cubicBezTo>
                  <a:cubicBezTo>
                    <a:pt x="3989" y="1233"/>
                    <a:pt x="3786" y="1196"/>
                    <a:pt x="3592" y="1089"/>
                  </a:cubicBezTo>
                  <a:cubicBezTo>
                    <a:pt x="3358" y="976"/>
                    <a:pt x="3124" y="938"/>
                    <a:pt x="2889" y="901"/>
                  </a:cubicBezTo>
                  <a:cubicBezTo>
                    <a:pt x="2814" y="901"/>
                    <a:pt x="2730" y="854"/>
                    <a:pt x="2814" y="742"/>
                  </a:cubicBezTo>
                  <a:cubicBezTo>
                    <a:pt x="2692" y="704"/>
                    <a:pt x="2617" y="667"/>
                    <a:pt x="2580" y="545"/>
                  </a:cubicBezTo>
                  <a:cubicBezTo>
                    <a:pt x="1989" y="470"/>
                    <a:pt x="1407" y="273"/>
                    <a:pt x="854" y="151"/>
                  </a:cubicBezTo>
                  <a:cubicBezTo>
                    <a:pt x="582" y="113"/>
                    <a:pt x="273" y="76"/>
                    <a:pt x="38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922659" y="2716735"/>
              <a:ext cx="329698" cy="546922"/>
            </a:xfrm>
            <a:custGeom>
              <a:avLst/>
              <a:gdLst/>
              <a:ahLst/>
              <a:cxnLst/>
              <a:rect l="l" t="t" r="r" b="b"/>
              <a:pathLst>
                <a:path w="5590" h="9273" extrusionOk="0">
                  <a:moveTo>
                    <a:pt x="1202" y="1000"/>
                  </a:moveTo>
                  <a:cubicBezTo>
                    <a:pt x="1227" y="1000"/>
                    <a:pt x="1258" y="1004"/>
                    <a:pt x="1295" y="1013"/>
                  </a:cubicBezTo>
                  <a:cubicBezTo>
                    <a:pt x="1567" y="1051"/>
                    <a:pt x="1876" y="1172"/>
                    <a:pt x="2148" y="1285"/>
                  </a:cubicBezTo>
                  <a:cubicBezTo>
                    <a:pt x="2420" y="1360"/>
                    <a:pt x="2739" y="1407"/>
                    <a:pt x="3049" y="1482"/>
                  </a:cubicBezTo>
                  <a:cubicBezTo>
                    <a:pt x="3246" y="1519"/>
                    <a:pt x="3246" y="1482"/>
                    <a:pt x="3283" y="1679"/>
                  </a:cubicBezTo>
                  <a:cubicBezTo>
                    <a:pt x="3321" y="1951"/>
                    <a:pt x="3405" y="2185"/>
                    <a:pt x="3442" y="2457"/>
                  </a:cubicBezTo>
                  <a:cubicBezTo>
                    <a:pt x="3555" y="3198"/>
                    <a:pt x="3677" y="3939"/>
                    <a:pt x="3949" y="4689"/>
                  </a:cubicBezTo>
                  <a:cubicBezTo>
                    <a:pt x="4061" y="5074"/>
                    <a:pt x="4146" y="5505"/>
                    <a:pt x="4183" y="5936"/>
                  </a:cubicBezTo>
                  <a:cubicBezTo>
                    <a:pt x="4258" y="6368"/>
                    <a:pt x="4343" y="6799"/>
                    <a:pt x="4455" y="7183"/>
                  </a:cubicBezTo>
                  <a:cubicBezTo>
                    <a:pt x="4493" y="7418"/>
                    <a:pt x="4493" y="7418"/>
                    <a:pt x="4296" y="7540"/>
                  </a:cubicBezTo>
                  <a:cubicBezTo>
                    <a:pt x="4183" y="7652"/>
                    <a:pt x="4024" y="7737"/>
                    <a:pt x="3911" y="7812"/>
                  </a:cubicBezTo>
                  <a:cubicBezTo>
                    <a:pt x="3825" y="7861"/>
                    <a:pt x="3770" y="7889"/>
                    <a:pt x="3724" y="7889"/>
                  </a:cubicBezTo>
                  <a:cubicBezTo>
                    <a:pt x="3666" y="7889"/>
                    <a:pt x="3624" y="7842"/>
                    <a:pt x="3555" y="7737"/>
                  </a:cubicBezTo>
                  <a:cubicBezTo>
                    <a:pt x="3358" y="7455"/>
                    <a:pt x="3171" y="7146"/>
                    <a:pt x="3011" y="6836"/>
                  </a:cubicBezTo>
                  <a:cubicBezTo>
                    <a:pt x="2467" y="5777"/>
                    <a:pt x="1839" y="4802"/>
                    <a:pt x="1333" y="3751"/>
                  </a:cubicBezTo>
                  <a:cubicBezTo>
                    <a:pt x="1098" y="3198"/>
                    <a:pt x="976" y="2692"/>
                    <a:pt x="1061" y="2110"/>
                  </a:cubicBezTo>
                  <a:lnTo>
                    <a:pt x="1061" y="1951"/>
                  </a:lnTo>
                  <a:cubicBezTo>
                    <a:pt x="1061" y="1679"/>
                    <a:pt x="1098" y="1407"/>
                    <a:pt x="1098" y="1172"/>
                  </a:cubicBezTo>
                  <a:cubicBezTo>
                    <a:pt x="1098" y="1050"/>
                    <a:pt x="1120" y="1000"/>
                    <a:pt x="1202" y="1000"/>
                  </a:cubicBezTo>
                  <a:close/>
                  <a:moveTo>
                    <a:pt x="123" y="0"/>
                  </a:moveTo>
                  <a:lnTo>
                    <a:pt x="123" y="113"/>
                  </a:lnTo>
                  <a:cubicBezTo>
                    <a:pt x="160" y="619"/>
                    <a:pt x="198" y="1126"/>
                    <a:pt x="123" y="1641"/>
                  </a:cubicBezTo>
                  <a:cubicBezTo>
                    <a:pt x="1" y="2420"/>
                    <a:pt x="160" y="3123"/>
                    <a:pt x="470" y="3864"/>
                  </a:cubicBezTo>
                  <a:cubicBezTo>
                    <a:pt x="742" y="4530"/>
                    <a:pt x="1061" y="5158"/>
                    <a:pt x="1370" y="5814"/>
                  </a:cubicBezTo>
                  <a:cubicBezTo>
                    <a:pt x="1764" y="6640"/>
                    <a:pt x="2270" y="7455"/>
                    <a:pt x="2617" y="8318"/>
                  </a:cubicBezTo>
                  <a:lnTo>
                    <a:pt x="2974" y="9021"/>
                  </a:lnTo>
                  <a:cubicBezTo>
                    <a:pt x="3051" y="9206"/>
                    <a:pt x="3079" y="9273"/>
                    <a:pt x="3125" y="9273"/>
                  </a:cubicBezTo>
                  <a:cubicBezTo>
                    <a:pt x="3168" y="9273"/>
                    <a:pt x="3227" y="9216"/>
                    <a:pt x="3358" y="9143"/>
                  </a:cubicBezTo>
                  <a:cubicBezTo>
                    <a:pt x="4146" y="8674"/>
                    <a:pt x="4849" y="8159"/>
                    <a:pt x="5590" y="7652"/>
                  </a:cubicBezTo>
                  <a:lnTo>
                    <a:pt x="5590" y="7615"/>
                  </a:lnTo>
                  <a:cubicBezTo>
                    <a:pt x="5084" y="6949"/>
                    <a:pt x="4999" y="6874"/>
                    <a:pt x="4849" y="6049"/>
                  </a:cubicBezTo>
                  <a:cubicBezTo>
                    <a:pt x="4765" y="5664"/>
                    <a:pt x="4690" y="5308"/>
                    <a:pt x="4615" y="4961"/>
                  </a:cubicBezTo>
                  <a:cubicBezTo>
                    <a:pt x="4343" y="3592"/>
                    <a:pt x="3986" y="2298"/>
                    <a:pt x="3639" y="976"/>
                  </a:cubicBezTo>
                  <a:cubicBezTo>
                    <a:pt x="3593" y="816"/>
                    <a:pt x="3555" y="779"/>
                    <a:pt x="3405" y="741"/>
                  </a:cubicBezTo>
                  <a:cubicBezTo>
                    <a:pt x="3049" y="704"/>
                    <a:pt x="2655" y="619"/>
                    <a:pt x="2270" y="544"/>
                  </a:cubicBezTo>
                  <a:cubicBezTo>
                    <a:pt x="1839" y="469"/>
                    <a:pt x="1370" y="310"/>
                    <a:pt x="939" y="188"/>
                  </a:cubicBezTo>
                  <a:cubicBezTo>
                    <a:pt x="667" y="113"/>
                    <a:pt x="395" y="38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229116" y="2229148"/>
              <a:ext cx="456328" cy="290123"/>
            </a:xfrm>
            <a:custGeom>
              <a:avLst/>
              <a:gdLst/>
              <a:ahLst/>
              <a:cxnLst/>
              <a:rect l="l" t="t" r="r" b="b"/>
              <a:pathLst>
                <a:path w="7737" h="4919" extrusionOk="0">
                  <a:moveTo>
                    <a:pt x="591" y="681"/>
                  </a:moveTo>
                  <a:cubicBezTo>
                    <a:pt x="666" y="681"/>
                    <a:pt x="863" y="915"/>
                    <a:pt x="863" y="953"/>
                  </a:cubicBezTo>
                  <a:cubicBezTo>
                    <a:pt x="893" y="1022"/>
                    <a:pt x="849" y="1085"/>
                    <a:pt x="785" y="1085"/>
                  </a:cubicBezTo>
                  <a:cubicBezTo>
                    <a:pt x="771" y="1085"/>
                    <a:pt x="756" y="1082"/>
                    <a:pt x="741" y="1075"/>
                  </a:cubicBezTo>
                  <a:cubicBezTo>
                    <a:pt x="666" y="1000"/>
                    <a:pt x="553" y="915"/>
                    <a:pt x="506" y="803"/>
                  </a:cubicBezTo>
                  <a:cubicBezTo>
                    <a:pt x="506" y="718"/>
                    <a:pt x="553" y="681"/>
                    <a:pt x="591" y="681"/>
                  </a:cubicBezTo>
                  <a:close/>
                  <a:moveTo>
                    <a:pt x="444" y="1059"/>
                  </a:moveTo>
                  <a:cubicBezTo>
                    <a:pt x="450" y="1059"/>
                    <a:pt x="458" y="1064"/>
                    <a:pt x="469" y="1075"/>
                  </a:cubicBezTo>
                  <a:cubicBezTo>
                    <a:pt x="591" y="1075"/>
                    <a:pt x="666" y="1150"/>
                    <a:pt x="788" y="1187"/>
                  </a:cubicBezTo>
                  <a:cubicBezTo>
                    <a:pt x="788" y="1187"/>
                    <a:pt x="788" y="1234"/>
                    <a:pt x="825" y="1234"/>
                  </a:cubicBezTo>
                  <a:cubicBezTo>
                    <a:pt x="798" y="1289"/>
                    <a:pt x="765" y="1324"/>
                    <a:pt x="735" y="1324"/>
                  </a:cubicBezTo>
                  <a:cubicBezTo>
                    <a:pt x="724" y="1324"/>
                    <a:pt x="713" y="1319"/>
                    <a:pt x="703" y="1309"/>
                  </a:cubicBezTo>
                  <a:cubicBezTo>
                    <a:pt x="591" y="1309"/>
                    <a:pt x="506" y="1272"/>
                    <a:pt x="431" y="1187"/>
                  </a:cubicBezTo>
                  <a:cubicBezTo>
                    <a:pt x="394" y="1187"/>
                    <a:pt x="356" y="1150"/>
                    <a:pt x="394" y="1112"/>
                  </a:cubicBezTo>
                  <a:cubicBezTo>
                    <a:pt x="420" y="1086"/>
                    <a:pt x="428" y="1059"/>
                    <a:pt x="444" y="1059"/>
                  </a:cubicBezTo>
                  <a:close/>
                  <a:moveTo>
                    <a:pt x="1398" y="358"/>
                  </a:moveTo>
                  <a:cubicBezTo>
                    <a:pt x="1423" y="358"/>
                    <a:pt x="1454" y="363"/>
                    <a:pt x="1491" y="372"/>
                  </a:cubicBezTo>
                  <a:cubicBezTo>
                    <a:pt x="1566" y="372"/>
                    <a:pt x="1641" y="409"/>
                    <a:pt x="1726" y="447"/>
                  </a:cubicBezTo>
                  <a:cubicBezTo>
                    <a:pt x="2035" y="718"/>
                    <a:pt x="2344" y="1000"/>
                    <a:pt x="2616" y="1309"/>
                  </a:cubicBezTo>
                  <a:cubicBezTo>
                    <a:pt x="2973" y="1703"/>
                    <a:pt x="3085" y="2172"/>
                    <a:pt x="3132" y="2678"/>
                  </a:cubicBezTo>
                  <a:cubicBezTo>
                    <a:pt x="3132" y="2804"/>
                    <a:pt x="3099" y="2884"/>
                    <a:pt x="2977" y="2884"/>
                  </a:cubicBezTo>
                  <a:cubicBezTo>
                    <a:pt x="2954" y="2884"/>
                    <a:pt x="2928" y="2881"/>
                    <a:pt x="2898" y="2875"/>
                  </a:cubicBezTo>
                  <a:cubicBezTo>
                    <a:pt x="2504" y="2791"/>
                    <a:pt x="2148" y="2678"/>
                    <a:pt x="1838" y="2406"/>
                  </a:cubicBezTo>
                  <a:cubicBezTo>
                    <a:pt x="1407" y="2013"/>
                    <a:pt x="1210" y="1544"/>
                    <a:pt x="1210" y="1000"/>
                  </a:cubicBezTo>
                  <a:cubicBezTo>
                    <a:pt x="1210" y="840"/>
                    <a:pt x="1210" y="681"/>
                    <a:pt x="1257" y="531"/>
                  </a:cubicBezTo>
                  <a:cubicBezTo>
                    <a:pt x="1285" y="409"/>
                    <a:pt x="1314" y="358"/>
                    <a:pt x="1398" y="358"/>
                  </a:cubicBezTo>
                  <a:close/>
                  <a:moveTo>
                    <a:pt x="3517" y="2641"/>
                  </a:moveTo>
                  <a:cubicBezTo>
                    <a:pt x="3714" y="2678"/>
                    <a:pt x="3873" y="2753"/>
                    <a:pt x="3985" y="2875"/>
                  </a:cubicBezTo>
                  <a:cubicBezTo>
                    <a:pt x="4023" y="2875"/>
                    <a:pt x="4023" y="2913"/>
                    <a:pt x="4023" y="2950"/>
                  </a:cubicBezTo>
                  <a:cubicBezTo>
                    <a:pt x="4023" y="2988"/>
                    <a:pt x="3985" y="3025"/>
                    <a:pt x="3985" y="3063"/>
                  </a:cubicBezTo>
                  <a:cubicBezTo>
                    <a:pt x="3910" y="3110"/>
                    <a:pt x="3873" y="3147"/>
                    <a:pt x="3789" y="3185"/>
                  </a:cubicBezTo>
                  <a:cubicBezTo>
                    <a:pt x="3751" y="3222"/>
                    <a:pt x="3751" y="3260"/>
                    <a:pt x="3751" y="3297"/>
                  </a:cubicBezTo>
                  <a:cubicBezTo>
                    <a:pt x="3789" y="3419"/>
                    <a:pt x="3835" y="3494"/>
                    <a:pt x="3873" y="3579"/>
                  </a:cubicBezTo>
                  <a:cubicBezTo>
                    <a:pt x="3910" y="3616"/>
                    <a:pt x="3910" y="3654"/>
                    <a:pt x="3948" y="3691"/>
                  </a:cubicBezTo>
                  <a:cubicBezTo>
                    <a:pt x="3948" y="3729"/>
                    <a:pt x="3910" y="3766"/>
                    <a:pt x="3873" y="3813"/>
                  </a:cubicBezTo>
                  <a:cubicBezTo>
                    <a:pt x="3835" y="3813"/>
                    <a:pt x="3789" y="3813"/>
                    <a:pt x="3789" y="3766"/>
                  </a:cubicBezTo>
                  <a:cubicBezTo>
                    <a:pt x="3714" y="3729"/>
                    <a:pt x="3676" y="3616"/>
                    <a:pt x="3639" y="3532"/>
                  </a:cubicBezTo>
                  <a:cubicBezTo>
                    <a:pt x="3557" y="3432"/>
                    <a:pt x="3530" y="3398"/>
                    <a:pt x="3463" y="3398"/>
                  </a:cubicBezTo>
                  <a:cubicBezTo>
                    <a:pt x="3429" y="3398"/>
                    <a:pt x="3385" y="3407"/>
                    <a:pt x="3320" y="3419"/>
                  </a:cubicBezTo>
                  <a:cubicBezTo>
                    <a:pt x="3245" y="3419"/>
                    <a:pt x="3170" y="3457"/>
                    <a:pt x="3085" y="3457"/>
                  </a:cubicBezTo>
                  <a:cubicBezTo>
                    <a:pt x="3048" y="3457"/>
                    <a:pt x="3010" y="3457"/>
                    <a:pt x="3010" y="3382"/>
                  </a:cubicBezTo>
                  <a:cubicBezTo>
                    <a:pt x="2973" y="3344"/>
                    <a:pt x="3010" y="3297"/>
                    <a:pt x="3048" y="3297"/>
                  </a:cubicBezTo>
                  <a:cubicBezTo>
                    <a:pt x="3132" y="3222"/>
                    <a:pt x="3245" y="3185"/>
                    <a:pt x="3320" y="3185"/>
                  </a:cubicBezTo>
                  <a:cubicBezTo>
                    <a:pt x="3442" y="3185"/>
                    <a:pt x="3442" y="3147"/>
                    <a:pt x="3442" y="3025"/>
                  </a:cubicBezTo>
                  <a:cubicBezTo>
                    <a:pt x="3404" y="2950"/>
                    <a:pt x="3404" y="2875"/>
                    <a:pt x="3367" y="2791"/>
                  </a:cubicBezTo>
                  <a:cubicBezTo>
                    <a:pt x="3367" y="2678"/>
                    <a:pt x="3442" y="2641"/>
                    <a:pt x="3517" y="2641"/>
                  </a:cubicBezTo>
                  <a:close/>
                  <a:moveTo>
                    <a:pt x="5552" y="2716"/>
                  </a:moveTo>
                  <a:cubicBezTo>
                    <a:pt x="5983" y="2716"/>
                    <a:pt x="6330" y="2791"/>
                    <a:pt x="6724" y="3025"/>
                  </a:cubicBezTo>
                  <a:cubicBezTo>
                    <a:pt x="6761" y="3063"/>
                    <a:pt x="6799" y="3110"/>
                    <a:pt x="6883" y="3147"/>
                  </a:cubicBezTo>
                  <a:cubicBezTo>
                    <a:pt x="6996" y="3260"/>
                    <a:pt x="7033" y="3344"/>
                    <a:pt x="6921" y="3457"/>
                  </a:cubicBezTo>
                  <a:cubicBezTo>
                    <a:pt x="6564" y="3813"/>
                    <a:pt x="6217" y="4085"/>
                    <a:pt x="5664" y="4085"/>
                  </a:cubicBezTo>
                  <a:cubicBezTo>
                    <a:pt x="5120" y="4047"/>
                    <a:pt x="4614" y="3851"/>
                    <a:pt x="4257" y="3382"/>
                  </a:cubicBezTo>
                  <a:cubicBezTo>
                    <a:pt x="4257" y="3344"/>
                    <a:pt x="4220" y="3297"/>
                    <a:pt x="4182" y="3297"/>
                  </a:cubicBezTo>
                  <a:cubicBezTo>
                    <a:pt x="4145" y="3147"/>
                    <a:pt x="4145" y="3110"/>
                    <a:pt x="4257" y="3063"/>
                  </a:cubicBezTo>
                  <a:cubicBezTo>
                    <a:pt x="4614" y="2875"/>
                    <a:pt x="5008" y="2716"/>
                    <a:pt x="5430" y="2716"/>
                  </a:cubicBezTo>
                  <a:close/>
                  <a:moveTo>
                    <a:pt x="7033" y="3963"/>
                  </a:moveTo>
                  <a:cubicBezTo>
                    <a:pt x="7071" y="3963"/>
                    <a:pt x="7118" y="3963"/>
                    <a:pt x="7155" y="4001"/>
                  </a:cubicBezTo>
                  <a:cubicBezTo>
                    <a:pt x="7230" y="4001"/>
                    <a:pt x="7268" y="4047"/>
                    <a:pt x="7268" y="4085"/>
                  </a:cubicBezTo>
                  <a:cubicBezTo>
                    <a:pt x="7240" y="4140"/>
                    <a:pt x="7213" y="4175"/>
                    <a:pt x="7171" y="4175"/>
                  </a:cubicBezTo>
                  <a:cubicBezTo>
                    <a:pt x="7155" y="4175"/>
                    <a:pt x="7138" y="4170"/>
                    <a:pt x="7118" y="4160"/>
                  </a:cubicBezTo>
                  <a:lnTo>
                    <a:pt x="6921" y="4160"/>
                  </a:lnTo>
                  <a:cubicBezTo>
                    <a:pt x="6883" y="4122"/>
                    <a:pt x="6799" y="4122"/>
                    <a:pt x="6836" y="4047"/>
                  </a:cubicBezTo>
                  <a:cubicBezTo>
                    <a:pt x="6836" y="3963"/>
                    <a:pt x="6883" y="3963"/>
                    <a:pt x="6921" y="3963"/>
                  </a:cubicBezTo>
                  <a:close/>
                  <a:moveTo>
                    <a:pt x="6799" y="4282"/>
                  </a:moveTo>
                  <a:cubicBezTo>
                    <a:pt x="6921" y="4282"/>
                    <a:pt x="6996" y="4319"/>
                    <a:pt x="7118" y="4394"/>
                  </a:cubicBezTo>
                  <a:cubicBezTo>
                    <a:pt x="7155" y="4394"/>
                    <a:pt x="7193" y="4432"/>
                    <a:pt x="7155" y="4516"/>
                  </a:cubicBezTo>
                  <a:cubicBezTo>
                    <a:pt x="7155" y="4543"/>
                    <a:pt x="7113" y="4569"/>
                    <a:pt x="7075" y="4569"/>
                  </a:cubicBezTo>
                  <a:cubicBezTo>
                    <a:pt x="7059" y="4569"/>
                    <a:pt x="7044" y="4565"/>
                    <a:pt x="7033" y="4554"/>
                  </a:cubicBezTo>
                  <a:cubicBezTo>
                    <a:pt x="6958" y="4516"/>
                    <a:pt x="6836" y="4469"/>
                    <a:pt x="6761" y="4469"/>
                  </a:cubicBezTo>
                  <a:cubicBezTo>
                    <a:pt x="6724" y="4432"/>
                    <a:pt x="6686" y="4432"/>
                    <a:pt x="6686" y="4357"/>
                  </a:cubicBezTo>
                  <a:cubicBezTo>
                    <a:pt x="6686" y="4319"/>
                    <a:pt x="6724" y="4282"/>
                    <a:pt x="6799" y="4282"/>
                  </a:cubicBezTo>
                  <a:close/>
                  <a:moveTo>
                    <a:pt x="666" y="1"/>
                  </a:moveTo>
                  <a:cubicBezTo>
                    <a:pt x="609" y="1"/>
                    <a:pt x="581" y="37"/>
                    <a:pt x="553" y="100"/>
                  </a:cubicBezTo>
                  <a:cubicBezTo>
                    <a:pt x="431" y="297"/>
                    <a:pt x="319" y="531"/>
                    <a:pt x="197" y="765"/>
                  </a:cubicBezTo>
                  <a:cubicBezTo>
                    <a:pt x="122" y="878"/>
                    <a:pt x="84" y="1037"/>
                    <a:pt x="38" y="1187"/>
                  </a:cubicBezTo>
                  <a:cubicBezTo>
                    <a:pt x="38" y="1272"/>
                    <a:pt x="0" y="1309"/>
                    <a:pt x="84" y="1384"/>
                  </a:cubicBezTo>
                  <a:cubicBezTo>
                    <a:pt x="394" y="1703"/>
                    <a:pt x="666" y="2013"/>
                    <a:pt x="1022" y="2285"/>
                  </a:cubicBezTo>
                  <a:cubicBezTo>
                    <a:pt x="1566" y="2678"/>
                    <a:pt x="2110" y="3025"/>
                    <a:pt x="2701" y="3419"/>
                  </a:cubicBezTo>
                  <a:cubicBezTo>
                    <a:pt x="3676" y="4122"/>
                    <a:pt x="4773" y="4469"/>
                    <a:pt x="5898" y="4751"/>
                  </a:cubicBezTo>
                  <a:cubicBezTo>
                    <a:pt x="6414" y="4863"/>
                    <a:pt x="6958" y="4863"/>
                    <a:pt x="7465" y="4901"/>
                  </a:cubicBezTo>
                  <a:cubicBezTo>
                    <a:pt x="7538" y="4911"/>
                    <a:pt x="7592" y="4918"/>
                    <a:pt x="7631" y="4918"/>
                  </a:cubicBezTo>
                  <a:cubicBezTo>
                    <a:pt x="7736" y="4918"/>
                    <a:pt x="7736" y="4865"/>
                    <a:pt x="7736" y="4666"/>
                  </a:cubicBezTo>
                  <a:cubicBezTo>
                    <a:pt x="7736" y="4282"/>
                    <a:pt x="7624" y="3963"/>
                    <a:pt x="7465" y="3616"/>
                  </a:cubicBezTo>
                  <a:cubicBezTo>
                    <a:pt x="7268" y="3297"/>
                    <a:pt x="7071" y="2988"/>
                    <a:pt x="6921" y="2678"/>
                  </a:cubicBezTo>
                  <a:cubicBezTo>
                    <a:pt x="6883" y="2519"/>
                    <a:pt x="6761" y="2406"/>
                    <a:pt x="6602" y="2360"/>
                  </a:cubicBezTo>
                  <a:cubicBezTo>
                    <a:pt x="5083" y="1891"/>
                    <a:pt x="3714" y="1112"/>
                    <a:pt x="2344" y="297"/>
                  </a:cubicBezTo>
                  <a:cubicBezTo>
                    <a:pt x="2148" y="175"/>
                    <a:pt x="1913" y="137"/>
                    <a:pt x="1679" y="137"/>
                  </a:cubicBezTo>
                  <a:cubicBezTo>
                    <a:pt x="1369" y="100"/>
                    <a:pt x="1060" y="100"/>
                    <a:pt x="741" y="15"/>
                  </a:cubicBezTo>
                  <a:cubicBezTo>
                    <a:pt x="711" y="5"/>
                    <a:pt x="687" y="1"/>
                    <a:pt x="666" y="1"/>
                  </a:cubicBezTo>
                  <a:close/>
                </a:path>
              </a:pathLst>
            </a:custGeom>
            <a:solidFill>
              <a:srgbClr val="D27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157751" y="2805323"/>
              <a:ext cx="269951" cy="352347"/>
            </a:xfrm>
            <a:custGeom>
              <a:avLst/>
              <a:gdLst/>
              <a:ahLst/>
              <a:cxnLst/>
              <a:rect l="l" t="t" r="r" b="b"/>
              <a:pathLst>
                <a:path w="4577" h="5974" extrusionOk="0">
                  <a:moveTo>
                    <a:pt x="76" y="1"/>
                  </a:moveTo>
                  <a:cubicBezTo>
                    <a:pt x="51" y="1"/>
                    <a:pt x="25" y="5"/>
                    <a:pt x="0" y="17"/>
                  </a:cubicBezTo>
                  <a:cubicBezTo>
                    <a:pt x="75" y="327"/>
                    <a:pt x="160" y="646"/>
                    <a:pt x="235" y="955"/>
                  </a:cubicBezTo>
                  <a:cubicBezTo>
                    <a:pt x="469" y="1734"/>
                    <a:pt x="666" y="2559"/>
                    <a:pt x="826" y="3375"/>
                  </a:cubicBezTo>
                  <a:cubicBezTo>
                    <a:pt x="938" y="3890"/>
                    <a:pt x="1013" y="4397"/>
                    <a:pt x="1135" y="4903"/>
                  </a:cubicBezTo>
                  <a:cubicBezTo>
                    <a:pt x="1210" y="5297"/>
                    <a:pt x="1445" y="5606"/>
                    <a:pt x="1679" y="5916"/>
                  </a:cubicBezTo>
                  <a:cubicBezTo>
                    <a:pt x="1738" y="5942"/>
                    <a:pt x="1774" y="5973"/>
                    <a:pt x="1816" y="5973"/>
                  </a:cubicBezTo>
                  <a:cubicBezTo>
                    <a:pt x="1834" y="5973"/>
                    <a:pt x="1853" y="5967"/>
                    <a:pt x="1876" y="5953"/>
                  </a:cubicBezTo>
                  <a:cubicBezTo>
                    <a:pt x="2345" y="5606"/>
                    <a:pt x="2776" y="5250"/>
                    <a:pt x="3207" y="4941"/>
                  </a:cubicBezTo>
                  <a:cubicBezTo>
                    <a:pt x="3282" y="4866"/>
                    <a:pt x="3320" y="4828"/>
                    <a:pt x="3282" y="4706"/>
                  </a:cubicBezTo>
                  <a:cubicBezTo>
                    <a:pt x="3170" y="4472"/>
                    <a:pt x="3207" y="4434"/>
                    <a:pt x="3404" y="4312"/>
                  </a:cubicBezTo>
                  <a:cubicBezTo>
                    <a:pt x="3554" y="4200"/>
                    <a:pt x="3676" y="4125"/>
                    <a:pt x="3826" y="4003"/>
                  </a:cubicBezTo>
                  <a:cubicBezTo>
                    <a:pt x="4061" y="3843"/>
                    <a:pt x="4258" y="3656"/>
                    <a:pt x="4492" y="3459"/>
                  </a:cubicBezTo>
                  <a:cubicBezTo>
                    <a:pt x="4530" y="3375"/>
                    <a:pt x="4577" y="3337"/>
                    <a:pt x="4530" y="3262"/>
                  </a:cubicBezTo>
                  <a:cubicBezTo>
                    <a:pt x="4342" y="2906"/>
                    <a:pt x="4183" y="2559"/>
                    <a:pt x="4023" y="2202"/>
                  </a:cubicBezTo>
                  <a:cubicBezTo>
                    <a:pt x="3873" y="2249"/>
                    <a:pt x="3789" y="2324"/>
                    <a:pt x="3676" y="2399"/>
                  </a:cubicBezTo>
                  <a:cubicBezTo>
                    <a:pt x="3358" y="2596"/>
                    <a:pt x="3086" y="2868"/>
                    <a:pt x="2776" y="3028"/>
                  </a:cubicBezTo>
                  <a:cubicBezTo>
                    <a:pt x="2684" y="3072"/>
                    <a:pt x="2617" y="3098"/>
                    <a:pt x="2566" y="3098"/>
                  </a:cubicBezTo>
                  <a:cubicBezTo>
                    <a:pt x="2487" y="3098"/>
                    <a:pt x="2448" y="3034"/>
                    <a:pt x="2420" y="2868"/>
                  </a:cubicBezTo>
                  <a:cubicBezTo>
                    <a:pt x="2307" y="2362"/>
                    <a:pt x="2185" y="1855"/>
                    <a:pt x="2073" y="1349"/>
                  </a:cubicBezTo>
                  <a:cubicBezTo>
                    <a:pt x="2073" y="1227"/>
                    <a:pt x="2035" y="1190"/>
                    <a:pt x="1951" y="1152"/>
                  </a:cubicBezTo>
                  <a:cubicBezTo>
                    <a:pt x="1641" y="993"/>
                    <a:pt x="1407" y="721"/>
                    <a:pt x="1294" y="411"/>
                  </a:cubicBezTo>
                  <a:cubicBezTo>
                    <a:pt x="1248" y="252"/>
                    <a:pt x="1135" y="177"/>
                    <a:pt x="1013" y="177"/>
                  </a:cubicBezTo>
                  <a:cubicBezTo>
                    <a:pt x="741" y="139"/>
                    <a:pt x="469" y="55"/>
                    <a:pt x="197" y="17"/>
                  </a:cubicBezTo>
                  <a:cubicBezTo>
                    <a:pt x="172" y="17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312041" y="2027967"/>
              <a:ext cx="751700" cy="985792"/>
            </a:xfrm>
            <a:custGeom>
              <a:avLst/>
              <a:gdLst/>
              <a:ahLst/>
              <a:cxnLst/>
              <a:rect l="l" t="t" r="r" b="b"/>
              <a:pathLst>
                <a:path w="12745" h="16714" extrusionOk="0">
                  <a:moveTo>
                    <a:pt x="3459" y="1"/>
                  </a:moveTo>
                  <a:cubicBezTo>
                    <a:pt x="2674" y="1"/>
                    <a:pt x="1892" y="103"/>
                    <a:pt x="1135" y="425"/>
                  </a:cubicBezTo>
                  <a:cubicBezTo>
                    <a:pt x="742" y="575"/>
                    <a:pt x="357" y="735"/>
                    <a:pt x="1" y="1044"/>
                  </a:cubicBezTo>
                  <a:cubicBezTo>
                    <a:pt x="742" y="697"/>
                    <a:pt x="1529" y="575"/>
                    <a:pt x="2308" y="500"/>
                  </a:cubicBezTo>
                  <a:cubicBezTo>
                    <a:pt x="2572" y="468"/>
                    <a:pt x="2833" y="452"/>
                    <a:pt x="3091" y="452"/>
                  </a:cubicBezTo>
                  <a:cubicBezTo>
                    <a:pt x="4095" y="452"/>
                    <a:pt x="5051" y="696"/>
                    <a:pt x="5984" y="1166"/>
                  </a:cubicBezTo>
                  <a:cubicBezTo>
                    <a:pt x="6134" y="1241"/>
                    <a:pt x="6330" y="1316"/>
                    <a:pt x="6490" y="1363"/>
                  </a:cubicBezTo>
                  <a:cubicBezTo>
                    <a:pt x="7353" y="1635"/>
                    <a:pt x="8009" y="2141"/>
                    <a:pt x="8525" y="2882"/>
                  </a:cubicBezTo>
                  <a:cubicBezTo>
                    <a:pt x="8909" y="3473"/>
                    <a:pt x="9303" y="4054"/>
                    <a:pt x="9575" y="4720"/>
                  </a:cubicBezTo>
                  <a:cubicBezTo>
                    <a:pt x="9772" y="5152"/>
                    <a:pt x="9847" y="5621"/>
                    <a:pt x="9885" y="6052"/>
                  </a:cubicBezTo>
                  <a:cubicBezTo>
                    <a:pt x="9969" y="6830"/>
                    <a:pt x="9847" y="7609"/>
                    <a:pt x="9772" y="8396"/>
                  </a:cubicBezTo>
                  <a:cubicBezTo>
                    <a:pt x="9734" y="9015"/>
                    <a:pt x="9810" y="9643"/>
                    <a:pt x="10081" y="10187"/>
                  </a:cubicBezTo>
                  <a:cubicBezTo>
                    <a:pt x="10166" y="10422"/>
                    <a:pt x="10278" y="10656"/>
                    <a:pt x="10438" y="10891"/>
                  </a:cubicBezTo>
                  <a:cubicBezTo>
                    <a:pt x="10635" y="11284"/>
                    <a:pt x="10747" y="11678"/>
                    <a:pt x="10822" y="12100"/>
                  </a:cubicBezTo>
                  <a:cubicBezTo>
                    <a:pt x="10907" y="12654"/>
                    <a:pt x="11179" y="13085"/>
                    <a:pt x="11451" y="13507"/>
                  </a:cubicBezTo>
                  <a:cubicBezTo>
                    <a:pt x="12071" y="14425"/>
                    <a:pt x="12456" y="15432"/>
                    <a:pt x="12695" y="16484"/>
                  </a:cubicBezTo>
                  <a:lnTo>
                    <a:pt x="12695" y="16484"/>
                  </a:lnTo>
                  <a:cubicBezTo>
                    <a:pt x="12654" y="16068"/>
                    <a:pt x="12545" y="15729"/>
                    <a:pt x="12426" y="15345"/>
                  </a:cubicBezTo>
                  <a:cubicBezTo>
                    <a:pt x="12276" y="14763"/>
                    <a:pt x="12079" y="14173"/>
                    <a:pt x="11807" y="13666"/>
                  </a:cubicBezTo>
                  <a:cubicBezTo>
                    <a:pt x="11648" y="13394"/>
                    <a:pt x="11526" y="13085"/>
                    <a:pt x="11488" y="12766"/>
                  </a:cubicBezTo>
                  <a:cubicBezTo>
                    <a:pt x="11338" y="12185"/>
                    <a:pt x="11141" y="11594"/>
                    <a:pt x="10869" y="11050"/>
                  </a:cubicBezTo>
                  <a:cubicBezTo>
                    <a:pt x="10710" y="10778"/>
                    <a:pt x="10635" y="10506"/>
                    <a:pt x="10550" y="10187"/>
                  </a:cubicBezTo>
                  <a:cubicBezTo>
                    <a:pt x="10475" y="9915"/>
                    <a:pt x="10400" y="9606"/>
                    <a:pt x="10316" y="9334"/>
                  </a:cubicBezTo>
                  <a:cubicBezTo>
                    <a:pt x="10241" y="9015"/>
                    <a:pt x="10241" y="8743"/>
                    <a:pt x="10241" y="8434"/>
                  </a:cubicBezTo>
                  <a:cubicBezTo>
                    <a:pt x="10278" y="7843"/>
                    <a:pt x="10353" y="7262"/>
                    <a:pt x="10316" y="6671"/>
                  </a:cubicBezTo>
                  <a:cubicBezTo>
                    <a:pt x="10316" y="6286"/>
                    <a:pt x="10278" y="5930"/>
                    <a:pt x="10166" y="5583"/>
                  </a:cubicBezTo>
                  <a:cubicBezTo>
                    <a:pt x="9969" y="4598"/>
                    <a:pt x="9650" y="3708"/>
                    <a:pt x="9181" y="2807"/>
                  </a:cubicBezTo>
                  <a:cubicBezTo>
                    <a:pt x="8759" y="2066"/>
                    <a:pt x="8206" y="1438"/>
                    <a:pt x="7503" y="969"/>
                  </a:cubicBezTo>
                  <a:cubicBezTo>
                    <a:pt x="7390" y="894"/>
                    <a:pt x="7268" y="810"/>
                    <a:pt x="7118" y="810"/>
                  </a:cubicBezTo>
                  <a:cubicBezTo>
                    <a:pt x="6762" y="735"/>
                    <a:pt x="6415" y="613"/>
                    <a:pt x="6059" y="425"/>
                  </a:cubicBezTo>
                  <a:lnTo>
                    <a:pt x="6021" y="425"/>
                  </a:lnTo>
                  <a:cubicBezTo>
                    <a:pt x="5477" y="191"/>
                    <a:pt x="4886" y="107"/>
                    <a:pt x="4258" y="32"/>
                  </a:cubicBezTo>
                  <a:cubicBezTo>
                    <a:pt x="3992" y="13"/>
                    <a:pt x="3726" y="1"/>
                    <a:pt x="3459" y="1"/>
                  </a:cubicBezTo>
                  <a:close/>
                  <a:moveTo>
                    <a:pt x="12695" y="16484"/>
                  </a:moveTo>
                  <a:lnTo>
                    <a:pt x="12695" y="16484"/>
                  </a:lnTo>
                  <a:cubicBezTo>
                    <a:pt x="12696" y="16495"/>
                    <a:pt x="12697" y="16506"/>
                    <a:pt x="12698" y="16517"/>
                  </a:cubicBezTo>
                  <a:cubicBezTo>
                    <a:pt x="12700" y="16522"/>
                    <a:pt x="12703" y="16527"/>
                    <a:pt x="12705" y="16531"/>
                  </a:cubicBezTo>
                  <a:lnTo>
                    <a:pt x="12705" y="16531"/>
                  </a:lnTo>
                  <a:cubicBezTo>
                    <a:pt x="12702" y="16515"/>
                    <a:pt x="12698" y="16500"/>
                    <a:pt x="12695" y="16484"/>
                  </a:cubicBezTo>
                  <a:close/>
                  <a:moveTo>
                    <a:pt x="12705" y="16531"/>
                  </a:moveTo>
                  <a:lnTo>
                    <a:pt x="12705" y="16531"/>
                  </a:lnTo>
                  <a:cubicBezTo>
                    <a:pt x="12719" y="16592"/>
                    <a:pt x="12732" y="16653"/>
                    <a:pt x="12745" y="16714"/>
                  </a:cubicBezTo>
                  <a:cubicBezTo>
                    <a:pt x="12745" y="16643"/>
                    <a:pt x="12745" y="16606"/>
                    <a:pt x="12705" y="1653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2041" y="2054567"/>
              <a:ext cx="751700" cy="959192"/>
            </a:xfrm>
            <a:custGeom>
              <a:avLst/>
              <a:gdLst/>
              <a:ahLst/>
              <a:cxnLst/>
              <a:rect l="l" t="t" r="r" b="b"/>
              <a:pathLst>
                <a:path w="12745" h="16263" extrusionOk="0">
                  <a:moveTo>
                    <a:pt x="3091" y="1"/>
                  </a:moveTo>
                  <a:cubicBezTo>
                    <a:pt x="2833" y="1"/>
                    <a:pt x="2572" y="17"/>
                    <a:pt x="2308" y="49"/>
                  </a:cubicBezTo>
                  <a:cubicBezTo>
                    <a:pt x="1529" y="124"/>
                    <a:pt x="742" y="246"/>
                    <a:pt x="1" y="593"/>
                  </a:cubicBezTo>
                  <a:cubicBezTo>
                    <a:pt x="31" y="600"/>
                    <a:pt x="60" y="604"/>
                    <a:pt x="87" y="604"/>
                  </a:cubicBezTo>
                  <a:cubicBezTo>
                    <a:pt x="203" y="604"/>
                    <a:pt x="296" y="549"/>
                    <a:pt x="395" y="518"/>
                  </a:cubicBezTo>
                  <a:cubicBezTo>
                    <a:pt x="554" y="443"/>
                    <a:pt x="704" y="359"/>
                    <a:pt x="863" y="321"/>
                  </a:cubicBezTo>
                  <a:cubicBezTo>
                    <a:pt x="1332" y="209"/>
                    <a:pt x="1801" y="162"/>
                    <a:pt x="2270" y="87"/>
                  </a:cubicBezTo>
                  <a:cubicBezTo>
                    <a:pt x="2542" y="49"/>
                    <a:pt x="2814" y="49"/>
                    <a:pt x="3086" y="49"/>
                  </a:cubicBezTo>
                  <a:cubicBezTo>
                    <a:pt x="4071" y="49"/>
                    <a:pt x="5046" y="321"/>
                    <a:pt x="5899" y="753"/>
                  </a:cubicBezTo>
                  <a:cubicBezTo>
                    <a:pt x="6059" y="828"/>
                    <a:pt x="6218" y="865"/>
                    <a:pt x="6330" y="950"/>
                  </a:cubicBezTo>
                  <a:cubicBezTo>
                    <a:pt x="6527" y="987"/>
                    <a:pt x="6762" y="1025"/>
                    <a:pt x="6959" y="1147"/>
                  </a:cubicBezTo>
                  <a:cubicBezTo>
                    <a:pt x="7587" y="1494"/>
                    <a:pt x="8131" y="1925"/>
                    <a:pt x="8525" y="2553"/>
                  </a:cubicBezTo>
                  <a:cubicBezTo>
                    <a:pt x="8712" y="2825"/>
                    <a:pt x="8872" y="3060"/>
                    <a:pt x="9031" y="3332"/>
                  </a:cubicBezTo>
                  <a:cubicBezTo>
                    <a:pt x="9106" y="3407"/>
                    <a:pt x="9144" y="3491"/>
                    <a:pt x="9181" y="3566"/>
                  </a:cubicBezTo>
                  <a:cubicBezTo>
                    <a:pt x="9303" y="3838"/>
                    <a:pt x="9416" y="4110"/>
                    <a:pt x="9575" y="4382"/>
                  </a:cubicBezTo>
                  <a:cubicBezTo>
                    <a:pt x="9650" y="4541"/>
                    <a:pt x="9697" y="4701"/>
                    <a:pt x="9734" y="4898"/>
                  </a:cubicBezTo>
                  <a:cubicBezTo>
                    <a:pt x="9847" y="5554"/>
                    <a:pt x="9885" y="6257"/>
                    <a:pt x="9810" y="6923"/>
                  </a:cubicBezTo>
                  <a:cubicBezTo>
                    <a:pt x="9772" y="7317"/>
                    <a:pt x="9734" y="7664"/>
                    <a:pt x="9734" y="8058"/>
                  </a:cubicBezTo>
                  <a:cubicBezTo>
                    <a:pt x="9697" y="8649"/>
                    <a:pt x="9772" y="9230"/>
                    <a:pt x="10006" y="9774"/>
                  </a:cubicBezTo>
                  <a:cubicBezTo>
                    <a:pt x="10119" y="10008"/>
                    <a:pt x="10203" y="10205"/>
                    <a:pt x="10316" y="10440"/>
                  </a:cubicBezTo>
                  <a:cubicBezTo>
                    <a:pt x="10550" y="10833"/>
                    <a:pt x="10710" y="11302"/>
                    <a:pt x="10785" y="11771"/>
                  </a:cubicBezTo>
                  <a:cubicBezTo>
                    <a:pt x="10822" y="12006"/>
                    <a:pt x="10907" y="12240"/>
                    <a:pt x="11019" y="12475"/>
                  </a:cubicBezTo>
                  <a:cubicBezTo>
                    <a:pt x="11141" y="12709"/>
                    <a:pt x="11291" y="12943"/>
                    <a:pt x="11451" y="13178"/>
                  </a:cubicBezTo>
                  <a:cubicBezTo>
                    <a:pt x="11648" y="13487"/>
                    <a:pt x="11844" y="13806"/>
                    <a:pt x="11994" y="14116"/>
                  </a:cubicBezTo>
                  <a:cubicBezTo>
                    <a:pt x="12229" y="14584"/>
                    <a:pt x="12388" y="15091"/>
                    <a:pt x="12510" y="15597"/>
                  </a:cubicBezTo>
                  <a:cubicBezTo>
                    <a:pt x="12585" y="15832"/>
                    <a:pt x="12623" y="16066"/>
                    <a:pt x="12745" y="16263"/>
                  </a:cubicBezTo>
                  <a:cubicBezTo>
                    <a:pt x="12510" y="15128"/>
                    <a:pt x="12116" y="14041"/>
                    <a:pt x="11451" y="13056"/>
                  </a:cubicBezTo>
                  <a:cubicBezTo>
                    <a:pt x="11179" y="12634"/>
                    <a:pt x="10907" y="12203"/>
                    <a:pt x="10822" y="11649"/>
                  </a:cubicBezTo>
                  <a:cubicBezTo>
                    <a:pt x="10747" y="11227"/>
                    <a:pt x="10635" y="10833"/>
                    <a:pt x="10438" y="10440"/>
                  </a:cubicBezTo>
                  <a:cubicBezTo>
                    <a:pt x="10278" y="10205"/>
                    <a:pt x="10166" y="9971"/>
                    <a:pt x="10081" y="9736"/>
                  </a:cubicBezTo>
                  <a:cubicBezTo>
                    <a:pt x="9810" y="9192"/>
                    <a:pt x="9734" y="8564"/>
                    <a:pt x="9772" y="7945"/>
                  </a:cubicBezTo>
                  <a:cubicBezTo>
                    <a:pt x="9847" y="7158"/>
                    <a:pt x="9969" y="6379"/>
                    <a:pt x="9885" y="5601"/>
                  </a:cubicBezTo>
                  <a:cubicBezTo>
                    <a:pt x="9847" y="5170"/>
                    <a:pt x="9772" y="4701"/>
                    <a:pt x="9575" y="4269"/>
                  </a:cubicBezTo>
                  <a:cubicBezTo>
                    <a:pt x="9303" y="3603"/>
                    <a:pt x="8909" y="3022"/>
                    <a:pt x="8525" y="2431"/>
                  </a:cubicBezTo>
                  <a:cubicBezTo>
                    <a:pt x="8009" y="1690"/>
                    <a:pt x="7353" y="1184"/>
                    <a:pt x="6490" y="912"/>
                  </a:cubicBezTo>
                  <a:cubicBezTo>
                    <a:pt x="6330" y="865"/>
                    <a:pt x="6134" y="790"/>
                    <a:pt x="5984" y="715"/>
                  </a:cubicBezTo>
                  <a:cubicBezTo>
                    <a:pt x="5051" y="245"/>
                    <a:pt x="4095" y="1"/>
                    <a:pt x="3091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217966" y="2716087"/>
              <a:ext cx="398882" cy="156592"/>
            </a:xfrm>
            <a:custGeom>
              <a:avLst/>
              <a:gdLst/>
              <a:ahLst/>
              <a:cxnLst/>
              <a:rect l="l" t="t" r="r" b="b"/>
              <a:pathLst>
                <a:path w="6763" h="2655" extrusionOk="0">
                  <a:moveTo>
                    <a:pt x="1793" y="0"/>
                  </a:moveTo>
                  <a:cubicBezTo>
                    <a:pt x="1680" y="0"/>
                    <a:pt x="1564" y="15"/>
                    <a:pt x="1445" y="49"/>
                  </a:cubicBezTo>
                  <a:cubicBezTo>
                    <a:pt x="1051" y="124"/>
                    <a:pt x="667" y="283"/>
                    <a:pt x="235" y="321"/>
                  </a:cubicBezTo>
                  <a:cubicBezTo>
                    <a:pt x="151" y="321"/>
                    <a:pt x="114" y="358"/>
                    <a:pt x="114" y="433"/>
                  </a:cubicBezTo>
                  <a:cubicBezTo>
                    <a:pt x="151" y="865"/>
                    <a:pt x="114" y="1296"/>
                    <a:pt x="38" y="1727"/>
                  </a:cubicBezTo>
                  <a:cubicBezTo>
                    <a:pt x="1" y="1802"/>
                    <a:pt x="38" y="1840"/>
                    <a:pt x="114" y="1840"/>
                  </a:cubicBezTo>
                  <a:cubicBezTo>
                    <a:pt x="432" y="1887"/>
                    <a:pt x="667" y="1999"/>
                    <a:pt x="939" y="2121"/>
                  </a:cubicBezTo>
                  <a:cubicBezTo>
                    <a:pt x="1211" y="2271"/>
                    <a:pt x="1483" y="2393"/>
                    <a:pt x="1792" y="2506"/>
                  </a:cubicBezTo>
                  <a:cubicBezTo>
                    <a:pt x="2056" y="2603"/>
                    <a:pt x="2333" y="2655"/>
                    <a:pt x="2616" y="2655"/>
                  </a:cubicBezTo>
                  <a:cubicBezTo>
                    <a:pt x="2796" y="2655"/>
                    <a:pt x="2979" y="2634"/>
                    <a:pt x="3161" y="2590"/>
                  </a:cubicBezTo>
                  <a:cubicBezTo>
                    <a:pt x="3827" y="2468"/>
                    <a:pt x="4530" y="2356"/>
                    <a:pt x="5234" y="2356"/>
                  </a:cubicBezTo>
                  <a:cubicBezTo>
                    <a:pt x="5665" y="2356"/>
                    <a:pt x="6134" y="2309"/>
                    <a:pt x="6565" y="2271"/>
                  </a:cubicBezTo>
                  <a:cubicBezTo>
                    <a:pt x="6603" y="2271"/>
                    <a:pt x="6631" y="2281"/>
                    <a:pt x="6660" y="2281"/>
                  </a:cubicBezTo>
                  <a:cubicBezTo>
                    <a:pt x="6689" y="2281"/>
                    <a:pt x="6720" y="2271"/>
                    <a:pt x="6762" y="2234"/>
                  </a:cubicBezTo>
                  <a:cubicBezTo>
                    <a:pt x="6443" y="2037"/>
                    <a:pt x="6134" y="1887"/>
                    <a:pt x="5777" y="1765"/>
                  </a:cubicBezTo>
                  <a:cubicBezTo>
                    <a:pt x="5121" y="1493"/>
                    <a:pt x="4455" y="1221"/>
                    <a:pt x="3789" y="827"/>
                  </a:cubicBezTo>
                  <a:cubicBezTo>
                    <a:pt x="3433" y="630"/>
                    <a:pt x="3049" y="433"/>
                    <a:pt x="2655" y="246"/>
                  </a:cubicBezTo>
                  <a:cubicBezTo>
                    <a:pt x="2370" y="103"/>
                    <a:pt x="2090" y="0"/>
                    <a:pt x="1793" y="0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918235" y="2590341"/>
              <a:ext cx="235153" cy="119258"/>
            </a:xfrm>
            <a:custGeom>
              <a:avLst/>
              <a:gdLst/>
              <a:ahLst/>
              <a:cxnLst/>
              <a:rect l="l" t="t" r="r" b="b"/>
              <a:pathLst>
                <a:path w="3987" h="2022" extrusionOk="0">
                  <a:moveTo>
                    <a:pt x="829" y="1"/>
                  </a:moveTo>
                  <a:cubicBezTo>
                    <a:pt x="699" y="1"/>
                    <a:pt x="590" y="83"/>
                    <a:pt x="507" y="221"/>
                  </a:cubicBezTo>
                  <a:cubicBezTo>
                    <a:pt x="348" y="540"/>
                    <a:pt x="198" y="849"/>
                    <a:pt x="1" y="1206"/>
                  </a:cubicBezTo>
                  <a:cubicBezTo>
                    <a:pt x="1286" y="1553"/>
                    <a:pt x="2617" y="1749"/>
                    <a:pt x="3986" y="2021"/>
                  </a:cubicBezTo>
                  <a:cubicBezTo>
                    <a:pt x="3864" y="1515"/>
                    <a:pt x="3752" y="1046"/>
                    <a:pt x="3789" y="577"/>
                  </a:cubicBezTo>
                  <a:cubicBezTo>
                    <a:pt x="3789" y="502"/>
                    <a:pt x="3714" y="502"/>
                    <a:pt x="3630" y="502"/>
                  </a:cubicBezTo>
                  <a:cubicBezTo>
                    <a:pt x="3480" y="455"/>
                    <a:pt x="3283" y="418"/>
                    <a:pt x="3124" y="418"/>
                  </a:cubicBezTo>
                  <a:cubicBezTo>
                    <a:pt x="2420" y="268"/>
                    <a:pt x="1680" y="146"/>
                    <a:pt x="976" y="33"/>
                  </a:cubicBezTo>
                  <a:cubicBezTo>
                    <a:pt x="924" y="11"/>
                    <a:pt x="875" y="1"/>
                    <a:pt x="829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1386178" y="2243834"/>
              <a:ext cx="241759" cy="115660"/>
            </a:xfrm>
            <a:custGeom>
              <a:avLst/>
              <a:gdLst/>
              <a:ahLst/>
              <a:cxnLst/>
              <a:rect l="l" t="t" r="r" b="b"/>
              <a:pathLst>
                <a:path w="4099" h="1961" extrusionOk="0">
                  <a:moveTo>
                    <a:pt x="0" y="1"/>
                  </a:moveTo>
                  <a:lnTo>
                    <a:pt x="0" y="1"/>
                  </a:lnTo>
                  <a:cubicBezTo>
                    <a:pt x="469" y="432"/>
                    <a:pt x="3123" y="1689"/>
                    <a:pt x="4098" y="1961"/>
                  </a:cubicBezTo>
                  <a:cubicBezTo>
                    <a:pt x="3901" y="1407"/>
                    <a:pt x="3826" y="901"/>
                    <a:pt x="3751" y="394"/>
                  </a:cubicBezTo>
                  <a:cubicBezTo>
                    <a:pt x="3704" y="282"/>
                    <a:pt x="3667" y="235"/>
                    <a:pt x="3554" y="235"/>
                  </a:cubicBezTo>
                  <a:cubicBezTo>
                    <a:pt x="3320" y="258"/>
                    <a:pt x="3085" y="258"/>
                    <a:pt x="2846" y="258"/>
                  </a:cubicBezTo>
                  <a:cubicBezTo>
                    <a:pt x="2607" y="258"/>
                    <a:pt x="2363" y="258"/>
                    <a:pt x="2110" y="282"/>
                  </a:cubicBezTo>
                  <a:cubicBezTo>
                    <a:pt x="1716" y="282"/>
                    <a:pt x="1285" y="235"/>
                    <a:pt x="891" y="160"/>
                  </a:cubicBezTo>
                  <a:cubicBezTo>
                    <a:pt x="582" y="85"/>
                    <a:pt x="310" y="48"/>
                    <a:pt x="0" y="1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911099" y="2868845"/>
              <a:ext cx="186967" cy="403246"/>
            </a:xfrm>
            <a:custGeom>
              <a:avLst/>
              <a:gdLst/>
              <a:ahLst/>
              <a:cxnLst/>
              <a:rect l="l" t="t" r="r" b="b"/>
              <a:pathLst>
                <a:path w="3170" h="6837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938"/>
                    <a:pt x="234" y="1791"/>
                    <a:pt x="628" y="2616"/>
                  </a:cubicBezTo>
                  <a:cubicBezTo>
                    <a:pt x="938" y="3395"/>
                    <a:pt x="1294" y="4173"/>
                    <a:pt x="1679" y="4923"/>
                  </a:cubicBezTo>
                  <a:cubicBezTo>
                    <a:pt x="1997" y="5467"/>
                    <a:pt x="2269" y="6049"/>
                    <a:pt x="2701" y="6517"/>
                  </a:cubicBezTo>
                  <a:cubicBezTo>
                    <a:pt x="2813" y="6677"/>
                    <a:pt x="2935" y="6836"/>
                    <a:pt x="3170" y="6836"/>
                  </a:cubicBezTo>
                  <a:cubicBezTo>
                    <a:pt x="3048" y="6714"/>
                    <a:pt x="3010" y="6602"/>
                    <a:pt x="2935" y="6480"/>
                  </a:cubicBezTo>
                  <a:cubicBezTo>
                    <a:pt x="2663" y="5861"/>
                    <a:pt x="2382" y="5233"/>
                    <a:pt x="2072" y="4604"/>
                  </a:cubicBezTo>
                  <a:cubicBezTo>
                    <a:pt x="1566" y="3704"/>
                    <a:pt x="1097" y="2813"/>
                    <a:pt x="666" y="1829"/>
                  </a:cubicBezTo>
                  <a:cubicBezTo>
                    <a:pt x="394" y="1247"/>
                    <a:pt x="197" y="657"/>
                    <a:pt x="84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908857" y="2868845"/>
              <a:ext cx="189208" cy="407670"/>
            </a:xfrm>
            <a:custGeom>
              <a:avLst/>
              <a:gdLst/>
              <a:ahLst/>
              <a:cxnLst/>
              <a:rect l="l" t="t" r="r" b="b"/>
              <a:pathLst>
                <a:path w="3208" h="6912" extrusionOk="0">
                  <a:moveTo>
                    <a:pt x="122" y="0"/>
                  </a:moveTo>
                  <a:lnTo>
                    <a:pt x="122" y="0"/>
                  </a:lnTo>
                  <a:cubicBezTo>
                    <a:pt x="38" y="113"/>
                    <a:pt x="1" y="235"/>
                    <a:pt x="38" y="347"/>
                  </a:cubicBezTo>
                  <a:cubicBezTo>
                    <a:pt x="76" y="544"/>
                    <a:pt x="76" y="741"/>
                    <a:pt x="76" y="938"/>
                  </a:cubicBezTo>
                  <a:cubicBezTo>
                    <a:pt x="122" y="1247"/>
                    <a:pt x="160" y="1557"/>
                    <a:pt x="272" y="1829"/>
                  </a:cubicBezTo>
                  <a:cubicBezTo>
                    <a:pt x="432" y="2223"/>
                    <a:pt x="591" y="2616"/>
                    <a:pt x="741" y="3001"/>
                  </a:cubicBezTo>
                  <a:cubicBezTo>
                    <a:pt x="1173" y="4023"/>
                    <a:pt x="1679" y="5036"/>
                    <a:pt x="2270" y="6011"/>
                  </a:cubicBezTo>
                  <a:cubicBezTo>
                    <a:pt x="2420" y="6283"/>
                    <a:pt x="2654" y="6564"/>
                    <a:pt x="2889" y="6799"/>
                  </a:cubicBezTo>
                  <a:cubicBezTo>
                    <a:pt x="2936" y="6836"/>
                    <a:pt x="3011" y="6874"/>
                    <a:pt x="3048" y="6911"/>
                  </a:cubicBezTo>
                  <a:cubicBezTo>
                    <a:pt x="3123" y="6911"/>
                    <a:pt x="3170" y="6911"/>
                    <a:pt x="3208" y="6836"/>
                  </a:cubicBezTo>
                  <a:cubicBezTo>
                    <a:pt x="2973" y="6836"/>
                    <a:pt x="2851" y="6677"/>
                    <a:pt x="2739" y="6517"/>
                  </a:cubicBezTo>
                  <a:cubicBezTo>
                    <a:pt x="2307" y="6049"/>
                    <a:pt x="2035" y="5467"/>
                    <a:pt x="1717" y="4923"/>
                  </a:cubicBezTo>
                  <a:cubicBezTo>
                    <a:pt x="1332" y="4173"/>
                    <a:pt x="976" y="3395"/>
                    <a:pt x="666" y="2616"/>
                  </a:cubicBezTo>
                  <a:cubicBezTo>
                    <a:pt x="272" y="1791"/>
                    <a:pt x="38" y="938"/>
                    <a:pt x="122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27879" y="2886185"/>
              <a:ext cx="126748" cy="116014"/>
            </a:xfrm>
            <a:custGeom>
              <a:avLst/>
              <a:gdLst/>
              <a:ahLst/>
              <a:cxnLst/>
              <a:rect l="l" t="t" r="r" b="b"/>
              <a:pathLst>
                <a:path w="2149" h="1967" extrusionOk="0">
                  <a:moveTo>
                    <a:pt x="296" y="1"/>
                  </a:moveTo>
                  <a:cubicBezTo>
                    <a:pt x="255" y="1"/>
                    <a:pt x="235" y="36"/>
                    <a:pt x="235" y="91"/>
                  </a:cubicBezTo>
                  <a:lnTo>
                    <a:pt x="235" y="363"/>
                  </a:lnTo>
                  <a:cubicBezTo>
                    <a:pt x="198" y="681"/>
                    <a:pt x="113" y="991"/>
                    <a:pt x="38" y="1263"/>
                  </a:cubicBezTo>
                  <a:cubicBezTo>
                    <a:pt x="1" y="1460"/>
                    <a:pt x="38" y="1535"/>
                    <a:pt x="198" y="1619"/>
                  </a:cubicBezTo>
                  <a:cubicBezTo>
                    <a:pt x="667" y="1816"/>
                    <a:pt x="1135" y="1929"/>
                    <a:pt x="1604" y="1966"/>
                  </a:cubicBezTo>
                  <a:cubicBezTo>
                    <a:pt x="1754" y="1966"/>
                    <a:pt x="1839" y="1891"/>
                    <a:pt x="1876" y="1769"/>
                  </a:cubicBezTo>
                  <a:cubicBezTo>
                    <a:pt x="1951" y="1582"/>
                    <a:pt x="2026" y="1347"/>
                    <a:pt x="2073" y="1150"/>
                  </a:cubicBezTo>
                  <a:cubicBezTo>
                    <a:pt x="2148" y="794"/>
                    <a:pt x="2111" y="719"/>
                    <a:pt x="1839" y="522"/>
                  </a:cubicBezTo>
                  <a:cubicBezTo>
                    <a:pt x="1792" y="522"/>
                    <a:pt x="1754" y="484"/>
                    <a:pt x="1717" y="484"/>
                  </a:cubicBezTo>
                  <a:cubicBezTo>
                    <a:pt x="1285" y="250"/>
                    <a:pt x="817" y="128"/>
                    <a:pt x="348" y="16"/>
                  </a:cubicBezTo>
                  <a:cubicBezTo>
                    <a:pt x="328" y="6"/>
                    <a:pt x="310" y="1"/>
                    <a:pt x="296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1291575" y="2847789"/>
              <a:ext cx="168211" cy="126748"/>
            </a:xfrm>
            <a:custGeom>
              <a:avLst/>
              <a:gdLst/>
              <a:ahLst/>
              <a:cxnLst/>
              <a:rect l="l" t="t" r="r" b="b"/>
              <a:pathLst>
                <a:path w="2852" h="2149" extrusionOk="0">
                  <a:moveTo>
                    <a:pt x="2617" y="1"/>
                  </a:moveTo>
                  <a:cubicBezTo>
                    <a:pt x="2261" y="273"/>
                    <a:pt x="1876" y="592"/>
                    <a:pt x="1445" y="704"/>
                  </a:cubicBezTo>
                  <a:cubicBezTo>
                    <a:pt x="1284" y="743"/>
                    <a:pt x="1126" y="761"/>
                    <a:pt x="971" y="761"/>
                  </a:cubicBezTo>
                  <a:cubicBezTo>
                    <a:pt x="640" y="761"/>
                    <a:pt x="320" y="679"/>
                    <a:pt x="1" y="545"/>
                  </a:cubicBezTo>
                  <a:lnTo>
                    <a:pt x="1" y="545"/>
                  </a:lnTo>
                  <a:cubicBezTo>
                    <a:pt x="113" y="1135"/>
                    <a:pt x="235" y="1642"/>
                    <a:pt x="348" y="2148"/>
                  </a:cubicBezTo>
                  <a:cubicBezTo>
                    <a:pt x="470" y="2111"/>
                    <a:pt x="507" y="2073"/>
                    <a:pt x="582" y="2036"/>
                  </a:cubicBezTo>
                  <a:cubicBezTo>
                    <a:pt x="938" y="1801"/>
                    <a:pt x="1248" y="1529"/>
                    <a:pt x="1604" y="1332"/>
                  </a:cubicBezTo>
                  <a:cubicBezTo>
                    <a:pt x="1679" y="1295"/>
                    <a:pt x="1679" y="1248"/>
                    <a:pt x="1679" y="1210"/>
                  </a:cubicBezTo>
                  <a:cubicBezTo>
                    <a:pt x="1604" y="1060"/>
                    <a:pt x="1679" y="976"/>
                    <a:pt x="1792" y="939"/>
                  </a:cubicBezTo>
                  <a:cubicBezTo>
                    <a:pt x="2026" y="826"/>
                    <a:pt x="2261" y="667"/>
                    <a:pt x="2495" y="545"/>
                  </a:cubicBezTo>
                  <a:cubicBezTo>
                    <a:pt x="2851" y="357"/>
                    <a:pt x="2851" y="357"/>
                    <a:pt x="2692" y="38"/>
                  </a:cubicBezTo>
                  <a:cubicBezTo>
                    <a:pt x="2655" y="38"/>
                    <a:pt x="2655" y="38"/>
                    <a:pt x="2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25697" y="2236108"/>
              <a:ext cx="257802" cy="70304"/>
            </a:xfrm>
            <a:custGeom>
              <a:avLst/>
              <a:gdLst/>
              <a:ahLst/>
              <a:cxnLst/>
              <a:rect l="l" t="t" r="r" b="b"/>
              <a:pathLst>
                <a:path w="4371" h="1192" extrusionOk="0">
                  <a:moveTo>
                    <a:pt x="86" y="1"/>
                  </a:moveTo>
                  <a:cubicBezTo>
                    <a:pt x="0" y="1"/>
                    <a:pt x="0" y="49"/>
                    <a:pt x="0" y="216"/>
                  </a:cubicBezTo>
                  <a:cubicBezTo>
                    <a:pt x="65" y="168"/>
                    <a:pt x="132" y="147"/>
                    <a:pt x="199" y="147"/>
                  </a:cubicBezTo>
                  <a:cubicBezTo>
                    <a:pt x="249" y="147"/>
                    <a:pt x="299" y="158"/>
                    <a:pt x="347" y="179"/>
                  </a:cubicBezTo>
                  <a:cubicBezTo>
                    <a:pt x="1641" y="525"/>
                    <a:pt x="2964" y="760"/>
                    <a:pt x="4220" y="1154"/>
                  </a:cubicBezTo>
                  <a:cubicBezTo>
                    <a:pt x="4295" y="1154"/>
                    <a:pt x="4333" y="1191"/>
                    <a:pt x="4370" y="1191"/>
                  </a:cubicBezTo>
                  <a:cubicBezTo>
                    <a:pt x="4333" y="1032"/>
                    <a:pt x="4220" y="994"/>
                    <a:pt x="4061" y="957"/>
                  </a:cubicBezTo>
                  <a:cubicBezTo>
                    <a:pt x="3432" y="760"/>
                    <a:pt x="2767" y="600"/>
                    <a:pt x="2110" y="488"/>
                  </a:cubicBezTo>
                  <a:cubicBezTo>
                    <a:pt x="1482" y="366"/>
                    <a:pt x="854" y="216"/>
                    <a:pt x="235" y="19"/>
                  </a:cubicBezTo>
                  <a:cubicBezTo>
                    <a:pt x="168" y="8"/>
                    <a:pt x="120" y="1"/>
                    <a:pt x="86" y="1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25697" y="2244778"/>
              <a:ext cx="257802" cy="63286"/>
            </a:xfrm>
            <a:custGeom>
              <a:avLst/>
              <a:gdLst/>
              <a:ahLst/>
              <a:cxnLst/>
              <a:rect l="l" t="t" r="r" b="b"/>
              <a:pathLst>
                <a:path w="4371" h="1073" extrusionOk="0">
                  <a:moveTo>
                    <a:pt x="199" y="0"/>
                  </a:moveTo>
                  <a:cubicBezTo>
                    <a:pt x="132" y="0"/>
                    <a:pt x="65" y="21"/>
                    <a:pt x="0" y="69"/>
                  </a:cubicBezTo>
                  <a:cubicBezTo>
                    <a:pt x="150" y="69"/>
                    <a:pt x="272" y="69"/>
                    <a:pt x="385" y="107"/>
                  </a:cubicBezTo>
                  <a:cubicBezTo>
                    <a:pt x="1088" y="303"/>
                    <a:pt x="1829" y="453"/>
                    <a:pt x="2532" y="613"/>
                  </a:cubicBezTo>
                  <a:cubicBezTo>
                    <a:pt x="3085" y="772"/>
                    <a:pt x="3592" y="847"/>
                    <a:pt x="4098" y="1044"/>
                  </a:cubicBezTo>
                  <a:cubicBezTo>
                    <a:pt x="4136" y="1063"/>
                    <a:pt x="4176" y="1072"/>
                    <a:pt x="4220" y="1072"/>
                  </a:cubicBezTo>
                  <a:cubicBezTo>
                    <a:pt x="4265" y="1072"/>
                    <a:pt x="4314" y="1063"/>
                    <a:pt x="4370" y="1044"/>
                  </a:cubicBezTo>
                  <a:cubicBezTo>
                    <a:pt x="4333" y="1044"/>
                    <a:pt x="4295" y="1007"/>
                    <a:pt x="4220" y="1007"/>
                  </a:cubicBezTo>
                  <a:cubicBezTo>
                    <a:pt x="2964" y="613"/>
                    <a:pt x="1641" y="378"/>
                    <a:pt x="347" y="32"/>
                  </a:cubicBezTo>
                  <a:cubicBezTo>
                    <a:pt x="299" y="11"/>
                    <a:pt x="249" y="0"/>
                    <a:pt x="199" y="0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920476" y="2353655"/>
              <a:ext cx="267179" cy="61162"/>
            </a:xfrm>
            <a:custGeom>
              <a:avLst/>
              <a:gdLst/>
              <a:ahLst/>
              <a:cxnLst/>
              <a:rect l="l" t="t" r="r" b="b"/>
              <a:pathLst>
                <a:path w="4530" h="1037" extrusionOk="0">
                  <a:moveTo>
                    <a:pt x="210" y="0"/>
                  </a:moveTo>
                  <a:cubicBezTo>
                    <a:pt x="119" y="0"/>
                    <a:pt x="57" y="44"/>
                    <a:pt x="0" y="136"/>
                  </a:cubicBezTo>
                  <a:cubicBezTo>
                    <a:pt x="50" y="113"/>
                    <a:pt x="98" y="104"/>
                    <a:pt x="147" y="104"/>
                  </a:cubicBezTo>
                  <a:cubicBezTo>
                    <a:pt x="254" y="104"/>
                    <a:pt x="359" y="148"/>
                    <a:pt x="469" y="174"/>
                  </a:cubicBezTo>
                  <a:cubicBezTo>
                    <a:pt x="1370" y="370"/>
                    <a:pt x="2270" y="605"/>
                    <a:pt x="3161" y="717"/>
                  </a:cubicBezTo>
                  <a:cubicBezTo>
                    <a:pt x="3517" y="764"/>
                    <a:pt x="3864" y="839"/>
                    <a:pt x="4220" y="914"/>
                  </a:cubicBezTo>
                  <a:cubicBezTo>
                    <a:pt x="4295" y="914"/>
                    <a:pt x="4417" y="914"/>
                    <a:pt x="4455" y="1036"/>
                  </a:cubicBezTo>
                  <a:cubicBezTo>
                    <a:pt x="4492" y="914"/>
                    <a:pt x="4530" y="877"/>
                    <a:pt x="4380" y="839"/>
                  </a:cubicBezTo>
                  <a:cubicBezTo>
                    <a:pt x="4258" y="839"/>
                    <a:pt x="4183" y="802"/>
                    <a:pt x="4061" y="802"/>
                  </a:cubicBezTo>
                  <a:cubicBezTo>
                    <a:pt x="3479" y="680"/>
                    <a:pt x="2926" y="530"/>
                    <a:pt x="2307" y="445"/>
                  </a:cubicBezTo>
                  <a:cubicBezTo>
                    <a:pt x="1642" y="333"/>
                    <a:pt x="976" y="211"/>
                    <a:pt x="310" y="14"/>
                  </a:cubicBezTo>
                  <a:cubicBezTo>
                    <a:pt x="273" y="5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920476" y="2359730"/>
              <a:ext cx="262756" cy="55087"/>
            </a:xfrm>
            <a:custGeom>
              <a:avLst/>
              <a:gdLst/>
              <a:ahLst/>
              <a:cxnLst/>
              <a:rect l="l" t="t" r="r" b="b"/>
              <a:pathLst>
                <a:path w="4455" h="934" extrusionOk="0">
                  <a:moveTo>
                    <a:pt x="147" y="1"/>
                  </a:moveTo>
                  <a:cubicBezTo>
                    <a:pt x="98" y="1"/>
                    <a:pt x="50" y="10"/>
                    <a:pt x="0" y="33"/>
                  </a:cubicBezTo>
                  <a:cubicBezTo>
                    <a:pt x="235" y="71"/>
                    <a:pt x="469" y="108"/>
                    <a:pt x="704" y="192"/>
                  </a:cubicBezTo>
                  <a:cubicBezTo>
                    <a:pt x="1482" y="380"/>
                    <a:pt x="2307" y="577"/>
                    <a:pt x="3123" y="661"/>
                  </a:cubicBezTo>
                  <a:cubicBezTo>
                    <a:pt x="3555" y="699"/>
                    <a:pt x="4023" y="811"/>
                    <a:pt x="4455" y="933"/>
                  </a:cubicBezTo>
                  <a:cubicBezTo>
                    <a:pt x="4417" y="811"/>
                    <a:pt x="4295" y="811"/>
                    <a:pt x="4220" y="811"/>
                  </a:cubicBezTo>
                  <a:cubicBezTo>
                    <a:pt x="3864" y="736"/>
                    <a:pt x="3517" y="661"/>
                    <a:pt x="3161" y="614"/>
                  </a:cubicBezTo>
                  <a:cubicBezTo>
                    <a:pt x="2270" y="502"/>
                    <a:pt x="1370" y="267"/>
                    <a:pt x="469" y="71"/>
                  </a:cubicBezTo>
                  <a:cubicBezTo>
                    <a:pt x="359" y="45"/>
                    <a:pt x="254" y="1"/>
                    <a:pt x="147" y="1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1399979" y="2880818"/>
              <a:ext cx="69184" cy="112534"/>
            </a:xfrm>
            <a:custGeom>
              <a:avLst/>
              <a:gdLst/>
              <a:ahLst/>
              <a:cxnLst/>
              <a:rect l="l" t="t" r="r" b="b"/>
              <a:pathLst>
                <a:path w="1173" h="1908" extrusionOk="0">
                  <a:moveTo>
                    <a:pt x="1024" y="0"/>
                  </a:moveTo>
                  <a:cubicBezTo>
                    <a:pt x="1008" y="0"/>
                    <a:pt x="992" y="12"/>
                    <a:pt x="976" y="32"/>
                  </a:cubicBezTo>
                  <a:cubicBezTo>
                    <a:pt x="657" y="182"/>
                    <a:pt x="385" y="379"/>
                    <a:pt x="76" y="538"/>
                  </a:cubicBezTo>
                  <a:cubicBezTo>
                    <a:pt x="38" y="575"/>
                    <a:pt x="1" y="613"/>
                    <a:pt x="38" y="650"/>
                  </a:cubicBezTo>
                  <a:cubicBezTo>
                    <a:pt x="113" y="885"/>
                    <a:pt x="188" y="1119"/>
                    <a:pt x="310" y="1316"/>
                  </a:cubicBezTo>
                  <a:cubicBezTo>
                    <a:pt x="385" y="1513"/>
                    <a:pt x="507" y="1710"/>
                    <a:pt x="582" y="1907"/>
                  </a:cubicBezTo>
                  <a:cubicBezTo>
                    <a:pt x="657" y="1860"/>
                    <a:pt x="704" y="1823"/>
                    <a:pt x="742" y="1785"/>
                  </a:cubicBezTo>
                  <a:cubicBezTo>
                    <a:pt x="817" y="1710"/>
                    <a:pt x="817" y="1673"/>
                    <a:pt x="742" y="1551"/>
                  </a:cubicBezTo>
                  <a:cubicBezTo>
                    <a:pt x="657" y="1438"/>
                    <a:pt x="582" y="1279"/>
                    <a:pt x="507" y="1157"/>
                  </a:cubicBezTo>
                  <a:cubicBezTo>
                    <a:pt x="423" y="1007"/>
                    <a:pt x="423" y="922"/>
                    <a:pt x="582" y="847"/>
                  </a:cubicBezTo>
                  <a:cubicBezTo>
                    <a:pt x="704" y="810"/>
                    <a:pt x="704" y="772"/>
                    <a:pt x="657" y="650"/>
                  </a:cubicBezTo>
                  <a:cubicBezTo>
                    <a:pt x="582" y="500"/>
                    <a:pt x="620" y="416"/>
                    <a:pt x="817" y="341"/>
                  </a:cubicBezTo>
                  <a:cubicBezTo>
                    <a:pt x="892" y="303"/>
                    <a:pt x="976" y="266"/>
                    <a:pt x="1051" y="219"/>
                  </a:cubicBezTo>
                  <a:cubicBezTo>
                    <a:pt x="1173" y="182"/>
                    <a:pt x="1126" y="144"/>
                    <a:pt x="1088" y="69"/>
                  </a:cubicBezTo>
                  <a:cubicBezTo>
                    <a:pt x="1067" y="21"/>
                    <a:pt x="1046" y="0"/>
                    <a:pt x="1024" y="0"/>
                  </a:cubicBezTo>
                  <a:close/>
                </a:path>
              </a:pathLst>
            </a:custGeom>
            <a:solidFill>
              <a:srgbClr val="5DB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40973" y="2257694"/>
              <a:ext cx="198586" cy="40106"/>
            </a:xfrm>
            <a:custGeom>
              <a:avLst/>
              <a:gdLst/>
              <a:ahLst/>
              <a:cxnLst/>
              <a:rect l="l" t="t" r="r" b="b"/>
              <a:pathLst>
                <a:path w="3367" h="680" extrusionOk="0">
                  <a:moveTo>
                    <a:pt x="0" y="0"/>
                  </a:moveTo>
                  <a:cubicBezTo>
                    <a:pt x="38" y="84"/>
                    <a:pt x="85" y="84"/>
                    <a:pt x="160" y="122"/>
                  </a:cubicBezTo>
                  <a:cubicBezTo>
                    <a:pt x="1097" y="319"/>
                    <a:pt x="2035" y="469"/>
                    <a:pt x="2935" y="666"/>
                  </a:cubicBezTo>
                  <a:cubicBezTo>
                    <a:pt x="2985" y="675"/>
                    <a:pt x="3029" y="680"/>
                    <a:pt x="3069" y="680"/>
                  </a:cubicBezTo>
                  <a:cubicBezTo>
                    <a:pt x="3189" y="680"/>
                    <a:pt x="3275" y="638"/>
                    <a:pt x="3367" y="553"/>
                  </a:cubicBezTo>
                  <a:cubicBezTo>
                    <a:pt x="3245" y="516"/>
                    <a:pt x="3132" y="516"/>
                    <a:pt x="3010" y="516"/>
                  </a:cubicBezTo>
                  <a:cubicBezTo>
                    <a:pt x="2307" y="394"/>
                    <a:pt x="1604" y="234"/>
                    <a:pt x="900" y="122"/>
                  </a:cubicBezTo>
                  <a:cubicBezTo>
                    <a:pt x="591" y="84"/>
                    <a:pt x="319" y="47"/>
                    <a:pt x="0" y="0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36550" y="2257694"/>
              <a:ext cx="203009" cy="44294"/>
            </a:xfrm>
            <a:custGeom>
              <a:avLst/>
              <a:gdLst/>
              <a:ahLst/>
              <a:cxnLst/>
              <a:rect l="l" t="t" r="r" b="b"/>
              <a:pathLst>
                <a:path w="3442" h="751" extrusionOk="0">
                  <a:moveTo>
                    <a:pt x="75" y="0"/>
                  </a:moveTo>
                  <a:cubicBezTo>
                    <a:pt x="38" y="47"/>
                    <a:pt x="0" y="84"/>
                    <a:pt x="38" y="122"/>
                  </a:cubicBezTo>
                  <a:cubicBezTo>
                    <a:pt x="113" y="122"/>
                    <a:pt x="160" y="159"/>
                    <a:pt x="235" y="159"/>
                  </a:cubicBezTo>
                  <a:cubicBezTo>
                    <a:pt x="628" y="234"/>
                    <a:pt x="1013" y="356"/>
                    <a:pt x="1407" y="431"/>
                  </a:cubicBezTo>
                  <a:cubicBezTo>
                    <a:pt x="1951" y="516"/>
                    <a:pt x="2457" y="628"/>
                    <a:pt x="2973" y="750"/>
                  </a:cubicBezTo>
                  <a:lnTo>
                    <a:pt x="3245" y="750"/>
                  </a:lnTo>
                  <a:cubicBezTo>
                    <a:pt x="3320" y="750"/>
                    <a:pt x="3442" y="703"/>
                    <a:pt x="3442" y="553"/>
                  </a:cubicBezTo>
                  <a:lnTo>
                    <a:pt x="3442" y="553"/>
                  </a:lnTo>
                  <a:cubicBezTo>
                    <a:pt x="3350" y="638"/>
                    <a:pt x="3264" y="680"/>
                    <a:pt x="3144" y="680"/>
                  </a:cubicBezTo>
                  <a:cubicBezTo>
                    <a:pt x="3104" y="680"/>
                    <a:pt x="3060" y="675"/>
                    <a:pt x="3010" y="666"/>
                  </a:cubicBezTo>
                  <a:cubicBezTo>
                    <a:pt x="2110" y="469"/>
                    <a:pt x="1172" y="319"/>
                    <a:pt x="235" y="122"/>
                  </a:cubicBezTo>
                  <a:cubicBezTo>
                    <a:pt x="160" y="84"/>
                    <a:pt x="113" y="84"/>
                    <a:pt x="75" y="0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1929851" y="2512665"/>
              <a:ext cx="149927" cy="44825"/>
            </a:xfrm>
            <a:custGeom>
              <a:avLst/>
              <a:gdLst/>
              <a:ahLst/>
              <a:cxnLst/>
              <a:rect l="l" t="t" r="r" b="b"/>
              <a:pathLst>
                <a:path w="2542" h="760" extrusionOk="0">
                  <a:moveTo>
                    <a:pt x="72" y="0"/>
                  </a:moveTo>
                  <a:cubicBezTo>
                    <a:pt x="0" y="0"/>
                    <a:pt x="0" y="48"/>
                    <a:pt x="0" y="216"/>
                  </a:cubicBezTo>
                  <a:cubicBezTo>
                    <a:pt x="19" y="197"/>
                    <a:pt x="47" y="188"/>
                    <a:pt x="81" y="188"/>
                  </a:cubicBezTo>
                  <a:cubicBezTo>
                    <a:pt x="115" y="188"/>
                    <a:pt x="155" y="197"/>
                    <a:pt x="197" y="216"/>
                  </a:cubicBezTo>
                  <a:cubicBezTo>
                    <a:pt x="901" y="291"/>
                    <a:pt x="1604" y="525"/>
                    <a:pt x="2345" y="647"/>
                  </a:cubicBezTo>
                  <a:cubicBezTo>
                    <a:pt x="2420" y="685"/>
                    <a:pt x="2504" y="685"/>
                    <a:pt x="2542" y="760"/>
                  </a:cubicBezTo>
                  <a:cubicBezTo>
                    <a:pt x="2504" y="525"/>
                    <a:pt x="2504" y="525"/>
                    <a:pt x="2270" y="450"/>
                  </a:cubicBezTo>
                  <a:cubicBezTo>
                    <a:pt x="1604" y="328"/>
                    <a:pt x="901" y="178"/>
                    <a:pt x="197" y="19"/>
                  </a:cubicBezTo>
                  <a:cubicBezTo>
                    <a:pt x="141" y="8"/>
                    <a:pt x="101" y="0"/>
                    <a:pt x="72" y="0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1929851" y="2523694"/>
              <a:ext cx="149927" cy="33796"/>
            </a:xfrm>
            <a:custGeom>
              <a:avLst/>
              <a:gdLst/>
              <a:ahLst/>
              <a:cxnLst/>
              <a:rect l="l" t="t" r="r" b="b"/>
              <a:pathLst>
                <a:path w="2542" h="573" extrusionOk="0">
                  <a:moveTo>
                    <a:pt x="81" y="1"/>
                  </a:moveTo>
                  <a:cubicBezTo>
                    <a:pt x="47" y="1"/>
                    <a:pt x="19" y="10"/>
                    <a:pt x="0" y="29"/>
                  </a:cubicBezTo>
                  <a:cubicBezTo>
                    <a:pt x="235" y="104"/>
                    <a:pt x="544" y="141"/>
                    <a:pt x="816" y="179"/>
                  </a:cubicBezTo>
                  <a:cubicBezTo>
                    <a:pt x="1369" y="301"/>
                    <a:pt x="1951" y="498"/>
                    <a:pt x="2542" y="573"/>
                  </a:cubicBezTo>
                  <a:cubicBezTo>
                    <a:pt x="2504" y="498"/>
                    <a:pt x="2420" y="498"/>
                    <a:pt x="2345" y="460"/>
                  </a:cubicBezTo>
                  <a:cubicBezTo>
                    <a:pt x="1604" y="338"/>
                    <a:pt x="901" y="104"/>
                    <a:pt x="197" y="29"/>
                  </a:cubicBezTo>
                  <a:cubicBezTo>
                    <a:pt x="155" y="10"/>
                    <a:pt x="115" y="1"/>
                    <a:pt x="81" y="1"/>
                  </a:cubicBezTo>
                  <a:close/>
                </a:path>
              </a:pathLst>
            </a:custGeom>
            <a:solidFill>
              <a:srgbClr val="5B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2093578" y="2569050"/>
              <a:ext cx="110646" cy="25479"/>
            </a:xfrm>
            <a:custGeom>
              <a:avLst/>
              <a:gdLst/>
              <a:ahLst/>
              <a:cxnLst/>
              <a:rect l="l" t="t" r="r" b="b"/>
              <a:pathLst>
                <a:path w="1876" h="432" extrusionOk="0">
                  <a:moveTo>
                    <a:pt x="0" y="1"/>
                  </a:moveTo>
                  <a:cubicBezTo>
                    <a:pt x="0" y="76"/>
                    <a:pt x="75" y="76"/>
                    <a:pt x="113" y="76"/>
                  </a:cubicBezTo>
                  <a:cubicBezTo>
                    <a:pt x="385" y="160"/>
                    <a:pt x="666" y="235"/>
                    <a:pt x="938" y="348"/>
                  </a:cubicBezTo>
                  <a:cubicBezTo>
                    <a:pt x="1088" y="432"/>
                    <a:pt x="1285" y="432"/>
                    <a:pt x="1482" y="432"/>
                  </a:cubicBezTo>
                  <a:cubicBezTo>
                    <a:pt x="1588" y="432"/>
                    <a:pt x="1673" y="415"/>
                    <a:pt x="1755" y="415"/>
                  </a:cubicBezTo>
                  <a:cubicBezTo>
                    <a:pt x="1795" y="415"/>
                    <a:pt x="1835" y="419"/>
                    <a:pt x="1876" y="432"/>
                  </a:cubicBezTo>
                  <a:cubicBezTo>
                    <a:pt x="1876" y="340"/>
                    <a:pt x="1828" y="296"/>
                    <a:pt x="1756" y="296"/>
                  </a:cubicBezTo>
                  <a:cubicBezTo>
                    <a:pt x="1732" y="296"/>
                    <a:pt x="1706" y="301"/>
                    <a:pt x="1679" y="310"/>
                  </a:cubicBezTo>
                  <a:cubicBezTo>
                    <a:pt x="1482" y="310"/>
                    <a:pt x="1285" y="310"/>
                    <a:pt x="1088" y="235"/>
                  </a:cubicBezTo>
                  <a:cubicBezTo>
                    <a:pt x="703" y="113"/>
                    <a:pt x="347" y="38"/>
                    <a:pt x="0" y="1"/>
                  </a:cubicBezTo>
                  <a:close/>
                </a:path>
              </a:pathLst>
            </a:custGeom>
            <a:solidFill>
              <a:srgbClr val="5A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2088565" y="2569050"/>
              <a:ext cx="115660" cy="29077"/>
            </a:xfrm>
            <a:custGeom>
              <a:avLst/>
              <a:gdLst/>
              <a:ahLst/>
              <a:cxnLst/>
              <a:rect l="l" t="t" r="r" b="b"/>
              <a:pathLst>
                <a:path w="1961" h="493" extrusionOk="0">
                  <a:moveTo>
                    <a:pt x="85" y="1"/>
                  </a:moveTo>
                  <a:lnTo>
                    <a:pt x="85" y="1"/>
                  </a:lnTo>
                  <a:cubicBezTo>
                    <a:pt x="1" y="113"/>
                    <a:pt x="85" y="160"/>
                    <a:pt x="160" y="160"/>
                  </a:cubicBezTo>
                  <a:cubicBezTo>
                    <a:pt x="395" y="197"/>
                    <a:pt x="629" y="235"/>
                    <a:pt x="863" y="348"/>
                  </a:cubicBezTo>
                  <a:cubicBezTo>
                    <a:pt x="1057" y="455"/>
                    <a:pt x="1260" y="492"/>
                    <a:pt x="1461" y="492"/>
                  </a:cubicBezTo>
                  <a:cubicBezTo>
                    <a:pt x="1630" y="492"/>
                    <a:pt x="1798" y="466"/>
                    <a:pt x="1961" y="432"/>
                  </a:cubicBezTo>
                  <a:cubicBezTo>
                    <a:pt x="1920" y="419"/>
                    <a:pt x="1880" y="415"/>
                    <a:pt x="1840" y="415"/>
                  </a:cubicBezTo>
                  <a:cubicBezTo>
                    <a:pt x="1758" y="415"/>
                    <a:pt x="1673" y="432"/>
                    <a:pt x="1567" y="432"/>
                  </a:cubicBezTo>
                  <a:cubicBezTo>
                    <a:pt x="1370" y="432"/>
                    <a:pt x="1173" y="432"/>
                    <a:pt x="1023" y="348"/>
                  </a:cubicBezTo>
                  <a:cubicBezTo>
                    <a:pt x="751" y="235"/>
                    <a:pt x="470" y="160"/>
                    <a:pt x="198" y="76"/>
                  </a:cubicBezTo>
                  <a:cubicBezTo>
                    <a:pt x="160" y="76"/>
                    <a:pt x="85" y="76"/>
                    <a:pt x="85" y="1"/>
                  </a:cubicBezTo>
                  <a:close/>
                </a:path>
              </a:pathLst>
            </a:custGeom>
            <a:solidFill>
              <a:srgbClr val="5A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618439" y="2852212"/>
              <a:ext cx="120083" cy="29254"/>
            </a:xfrm>
            <a:custGeom>
              <a:avLst/>
              <a:gdLst/>
              <a:ahLst/>
              <a:cxnLst/>
              <a:rect l="l" t="t" r="r" b="b"/>
              <a:pathLst>
                <a:path w="2036" h="496" extrusionOk="0">
                  <a:moveTo>
                    <a:pt x="1295" y="1"/>
                  </a:moveTo>
                  <a:cubicBezTo>
                    <a:pt x="901" y="1"/>
                    <a:pt x="554" y="85"/>
                    <a:pt x="198" y="282"/>
                  </a:cubicBezTo>
                  <a:cubicBezTo>
                    <a:pt x="123" y="320"/>
                    <a:pt x="1" y="320"/>
                    <a:pt x="85" y="432"/>
                  </a:cubicBezTo>
                  <a:cubicBezTo>
                    <a:pt x="100" y="479"/>
                    <a:pt x="120" y="496"/>
                    <a:pt x="144" y="496"/>
                  </a:cubicBezTo>
                  <a:cubicBezTo>
                    <a:pt x="182" y="496"/>
                    <a:pt x="230" y="455"/>
                    <a:pt x="282" y="432"/>
                  </a:cubicBezTo>
                  <a:cubicBezTo>
                    <a:pt x="593" y="288"/>
                    <a:pt x="904" y="190"/>
                    <a:pt x="1223" y="190"/>
                  </a:cubicBezTo>
                  <a:cubicBezTo>
                    <a:pt x="1424" y="190"/>
                    <a:pt x="1629" y="229"/>
                    <a:pt x="1839" y="320"/>
                  </a:cubicBezTo>
                  <a:cubicBezTo>
                    <a:pt x="1874" y="335"/>
                    <a:pt x="1907" y="344"/>
                    <a:pt x="1937" y="344"/>
                  </a:cubicBezTo>
                  <a:cubicBezTo>
                    <a:pt x="1979" y="344"/>
                    <a:pt x="2014" y="326"/>
                    <a:pt x="2036" y="282"/>
                  </a:cubicBezTo>
                  <a:cubicBezTo>
                    <a:pt x="2036" y="198"/>
                    <a:pt x="1998" y="160"/>
                    <a:pt x="1923" y="123"/>
                  </a:cubicBezTo>
                  <a:cubicBezTo>
                    <a:pt x="1726" y="48"/>
                    <a:pt x="1529" y="1"/>
                    <a:pt x="1295" y="1"/>
                  </a:cubicBezTo>
                  <a:close/>
                </a:path>
              </a:pathLst>
            </a:custGeom>
            <a:solidFill>
              <a:srgbClr val="03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385650" y="2276450"/>
              <a:ext cx="475143" cy="172988"/>
            </a:xfrm>
            <a:custGeom>
              <a:avLst/>
              <a:gdLst/>
              <a:ahLst/>
              <a:cxnLst/>
              <a:rect l="l" t="t" r="r" b="b"/>
              <a:pathLst>
                <a:path w="8056" h="2933" extrusionOk="0">
                  <a:moveTo>
                    <a:pt x="122" y="1"/>
                  </a:moveTo>
                  <a:cubicBezTo>
                    <a:pt x="38" y="1"/>
                    <a:pt x="38" y="76"/>
                    <a:pt x="38" y="113"/>
                  </a:cubicBezTo>
                  <a:lnTo>
                    <a:pt x="38" y="348"/>
                  </a:lnTo>
                  <a:cubicBezTo>
                    <a:pt x="0" y="582"/>
                    <a:pt x="38" y="779"/>
                    <a:pt x="160" y="976"/>
                  </a:cubicBezTo>
                  <a:cubicBezTo>
                    <a:pt x="319" y="1286"/>
                    <a:pt x="554" y="1483"/>
                    <a:pt x="863" y="1558"/>
                  </a:cubicBezTo>
                  <a:cubicBezTo>
                    <a:pt x="1295" y="1679"/>
                    <a:pt x="1726" y="1792"/>
                    <a:pt x="2148" y="1876"/>
                  </a:cubicBezTo>
                  <a:cubicBezTo>
                    <a:pt x="2739" y="1989"/>
                    <a:pt x="3320" y="2111"/>
                    <a:pt x="3911" y="2261"/>
                  </a:cubicBezTo>
                  <a:cubicBezTo>
                    <a:pt x="4577" y="2420"/>
                    <a:pt x="5280" y="2495"/>
                    <a:pt x="5983" y="2617"/>
                  </a:cubicBezTo>
                  <a:cubicBezTo>
                    <a:pt x="6602" y="2730"/>
                    <a:pt x="7193" y="2814"/>
                    <a:pt x="7821" y="2927"/>
                  </a:cubicBezTo>
                  <a:cubicBezTo>
                    <a:pt x="7851" y="2927"/>
                    <a:pt x="7895" y="2933"/>
                    <a:pt x="7936" y="2933"/>
                  </a:cubicBezTo>
                  <a:cubicBezTo>
                    <a:pt x="7998" y="2933"/>
                    <a:pt x="8056" y="2919"/>
                    <a:pt x="8056" y="2852"/>
                  </a:cubicBezTo>
                  <a:cubicBezTo>
                    <a:pt x="8056" y="2730"/>
                    <a:pt x="7934" y="2730"/>
                    <a:pt x="7859" y="2730"/>
                  </a:cubicBezTo>
                  <a:cubicBezTo>
                    <a:pt x="7268" y="2655"/>
                    <a:pt x="6649" y="2542"/>
                    <a:pt x="6058" y="2420"/>
                  </a:cubicBezTo>
                  <a:cubicBezTo>
                    <a:pt x="5317" y="2308"/>
                    <a:pt x="4614" y="2223"/>
                    <a:pt x="3911" y="2073"/>
                  </a:cubicBezTo>
                  <a:cubicBezTo>
                    <a:pt x="3245" y="1914"/>
                    <a:pt x="2617" y="1754"/>
                    <a:pt x="1960" y="1642"/>
                  </a:cubicBezTo>
                  <a:cubicBezTo>
                    <a:pt x="1604" y="1558"/>
                    <a:pt x="1257" y="1483"/>
                    <a:pt x="938" y="1408"/>
                  </a:cubicBezTo>
                  <a:cubicBezTo>
                    <a:pt x="704" y="1323"/>
                    <a:pt x="507" y="1211"/>
                    <a:pt x="357" y="976"/>
                  </a:cubicBezTo>
                  <a:cubicBezTo>
                    <a:pt x="272" y="817"/>
                    <a:pt x="197" y="667"/>
                    <a:pt x="197" y="470"/>
                  </a:cubicBezTo>
                  <a:lnTo>
                    <a:pt x="197" y="113"/>
                  </a:lnTo>
                  <a:cubicBezTo>
                    <a:pt x="197" y="38"/>
                    <a:pt x="197" y="1"/>
                    <a:pt x="122" y="1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371849" y="2462473"/>
              <a:ext cx="483990" cy="104454"/>
            </a:xfrm>
            <a:custGeom>
              <a:avLst/>
              <a:gdLst/>
              <a:ahLst/>
              <a:cxnLst/>
              <a:rect l="l" t="t" r="r" b="b"/>
              <a:pathLst>
                <a:path w="8206" h="1771" extrusionOk="0">
                  <a:moveTo>
                    <a:pt x="1555" y="0"/>
                  </a:moveTo>
                  <a:cubicBezTo>
                    <a:pt x="1335" y="0"/>
                    <a:pt x="1069" y="124"/>
                    <a:pt x="863" y="363"/>
                  </a:cubicBezTo>
                  <a:cubicBezTo>
                    <a:pt x="553" y="635"/>
                    <a:pt x="356" y="982"/>
                    <a:pt x="122" y="1339"/>
                  </a:cubicBezTo>
                  <a:cubicBezTo>
                    <a:pt x="84" y="1414"/>
                    <a:pt x="84" y="1498"/>
                    <a:pt x="38" y="1573"/>
                  </a:cubicBezTo>
                  <a:cubicBezTo>
                    <a:pt x="38" y="1648"/>
                    <a:pt x="0" y="1733"/>
                    <a:pt x="84" y="1770"/>
                  </a:cubicBezTo>
                  <a:cubicBezTo>
                    <a:pt x="197" y="1770"/>
                    <a:pt x="197" y="1686"/>
                    <a:pt x="197" y="1611"/>
                  </a:cubicBezTo>
                  <a:cubicBezTo>
                    <a:pt x="272" y="1451"/>
                    <a:pt x="356" y="1264"/>
                    <a:pt x="469" y="1104"/>
                  </a:cubicBezTo>
                  <a:cubicBezTo>
                    <a:pt x="591" y="982"/>
                    <a:pt x="703" y="832"/>
                    <a:pt x="788" y="673"/>
                  </a:cubicBezTo>
                  <a:cubicBezTo>
                    <a:pt x="1053" y="375"/>
                    <a:pt x="1346" y="188"/>
                    <a:pt x="1720" y="188"/>
                  </a:cubicBezTo>
                  <a:cubicBezTo>
                    <a:pt x="1782" y="188"/>
                    <a:pt x="1846" y="193"/>
                    <a:pt x="1913" y="204"/>
                  </a:cubicBezTo>
                  <a:cubicBezTo>
                    <a:pt x="2269" y="279"/>
                    <a:pt x="2663" y="326"/>
                    <a:pt x="3010" y="401"/>
                  </a:cubicBezTo>
                  <a:cubicBezTo>
                    <a:pt x="3638" y="513"/>
                    <a:pt x="4257" y="635"/>
                    <a:pt x="4923" y="710"/>
                  </a:cubicBezTo>
                  <a:cubicBezTo>
                    <a:pt x="5317" y="748"/>
                    <a:pt x="5664" y="748"/>
                    <a:pt x="6058" y="832"/>
                  </a:cubicBezTo>
                  <a:cubicBezTo>
                    <a:pt x="6686" y="907"/>
                    <a:pt x="7305" y="982"/>
                    <a:pt x="7971" y="1104"/>
                  </a:cubicBezTo>
                  <a:cubicBezTo>
                    <a:pt x="8005" y="1104"/>
                    <a:pt x="8037" y="1110"/>
                    <a:pt x="8066" y="1110"/>
                  </a:cubicBezTo>
                  <a:cubicBezTo>
                    <a:pt x="8109" y="1110"/>
                    <a:pt x="8145" y="1097"/>
                    <a:pt x="8168" y="1029"/>
                  </a:cubicBezTo>
                  <a:cubicBezTo>
                    <a:pt x="8205" y="907"/>
                    <a:pt x="8093" y="907"/>
                    <a:pt x="8008" y="907"/>
                  </a:cubicBezTo>
                  <a:cubicBezTo>
                    <a:pt x="7624" y="832"/>
                    <a:pt x="7268" y="795"/>
                    <a:pt x="6883" y="748"/>
                  </a:cubicBezTo>
                  <a:cubicBezTo>
                    <a:pt x="6489" y="673"/>
                    <a:pt x="6095" y="598"/>
                    <a:pt x="5711" y="598"/>
                  </a:cubicBezTo>
                  <a:cubicBezTo>
                    <a:pt x="5392" y="560"/>
                    <a:pt x="5083" y="560"/>
                    <a:pt x="4773" y="476"/>
                  </a:cubicBezTo>
                  <a:cubicBezTo>
                    <a:pt x="4145" y="401"/>
                    <a:pt x="3479" y="279"/>
                    <a:pt x="2813" y="166"/>
                  </a:cubicBezTo>
                  <a:cubicBezTo>
                    <a:pt x="2466" y="91"/>
                    <a:pt x="2110" y="7"/>
                    <a:pt x="1641" y="7"/>
                  </a:cubicBezTo>
                  <a:cubicBezTo>
                    <a:pt x="1613" y="3"/>
                    <a:pt x="1585" y="0"/>
                    <a:pt x="1555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70817" y="2571291"/>
              <a:ext cx="355119" cy="67296"/>
            </a:xfrm>
            <a:custGeom>
              <a:avLst/>
              <a:gdLst/>
              <a:ahLst/>
              <a:cxnLst/>
              <a:rect l="l" t="t" r="r" b="b"/>
              <a:pathLst>
                <a:path w="6021" h="1141" extrusionOk="0">
                  <a:moveTo>
                    <a:pt x="985" y="0"/>
                  </a:moveTo>
                  <a:cubicBezTo>
                    <a:pt x="826" y="0"/>
                    <a:pt x="160" y="234"/>
                    <a:pt x="47" y="310"/>
                  </a:cubicBezTo>
                  <a:lnTo>
                    <a:pt x="1" y="356"/>
                  </a:lnTo>
                  <a:lnTo>
                    <a:pt x="1" y="431"/>
                  </a:lnTo>
                  <a:cubicBezTo>
                    <a:pt x="1" y="458"/>
                    <a:pt x="24" y="484"/>
                    <a:pt x="51" y="484"/>
                  </a:cubicBezTo>
                  <a:cubicBezTo>
                    <a:pt x="62" y="484"/>
                    <a:pt x="74" y="480"/>
                    <a:pt x="85" y="469"/>
                  </a:cubicBezTo>
                  <a:lnTo>
                    <a:pt x="197" y="469"/>
                  </a:lnTo>
                  <a:cubicBezTo>
                    <a:pt x="357" y="394"/>
                    <a:pt x="516" y="310"/>
                    <a:pt x="629" y="234"/>
                  </a:cubicBezTo>
                  <a:cubicBezTo>
                    <a:pt x="715" y="208"/>
                    <a:pt x="815" y="181"/>
                    <a:pt x="910" y="181"/>
                  </a:cubicBezTo>
                  <a:cubicBezTo>
                    <a:pt x="949" y="181"/>
                    <a:pt x="987" y="186"/>
                    <a:pt x="1023" y="197"/>
                  </a:cubicBezTo>
                  <a:cubicBezTo>
                    <a:pt x="1135" y="197"/>
                    <a:pt x="1295" y="197"/>
                    <a:pt x="1407" y="234"/>
                  </a:cubicBezTo>
                  <a:cubicBezTo>
                    <a:pt x="1726" y="310"/>
                    <a:pt x="1998" y="394"/>
                    <a:pt x="2307" y="431"/>
                  </a:cubicBezTo>
                  <a:cubicBezTo>
                    <a:pt x="2973" y="591"/>
                    <a:pt x="3602" y="703"/>
                    <a:pt x="4267" y="825"/>
                  </a:cubicBezTo>
                  <a:cubicBezTo>
                    <a:pt x="4774" y="938"/>
                    <a:pt x="5280" y="1060"/>
                    <a:pt x="5824" y="1135"/>
                  </a:cubicBezTo>
                  <a:cubicBezTo>
                    <a:pt x="5858" y="1135"/>
                    <a:pt x="5890" y="1141"/>
                    <a:pt x="5917" y="1141"/>
                  </a:cubicBezTo>
                  <a:cubicBezTo>
                    <a:pt x="5956" y="1141"/>
                    <a:pt x="5983" y="1127"/>
                    <a:pt x="5983" y="1060"/>
                  </a:cubicBezTo>
                  <a:cubicBezTo>
                    <a:pt x="6021" y="975"/>
                    <a:pt x="5946" y="975"/>
                    <a:pt x="5861" y="938"/>
                  </a:cubicBezTo>
                  <a:lnTo>
                    <a:pt x="5786" y="938"/>
                  </a:lnTo>
                  <a:cubicBezTo>
                    <a:pt x="5393" y="863"/>
                    <a:pt x="5046" y="825"/>
                    <a:pt x="4689" y="703"/>
                  </a:cubicBezTo>
                  <a:cubicBezTo>
                    <a:pt x="4305" y="628"/>
                    <a:pt x="3873" y="544"/>
                    <a:pt x="3480" y="469"/>
                  </a:cubicBezTo>
                  <a:cubicBezTo>
                    <a:pt x="2898" y="356"/>
                    <a:pt x="2307" y="272"/>
                    <a:pt x="1726" y="122"/>
                  </a:cubicBezTo>
                  <a:cubicBezTo>
                    <a:pt x="1492" y="38"/>
                    <a:pt x="1220" y="0"/>
                    <a:pt x="985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30120" y="2684120"/>
              <a:ext cx="124507" cy="48717"/>
            </a:xfrm>
            <a:custGeom>
              <a:avLst/>
              <a:gdLst/>
              <a:ahLst/>
              <a:cxnLst/>
              <a:rect l="l" t="t" r="r" b="b"/>
              <a:pathLst>
                <a:path w="2111" h="826" extrusionOk="0">
                  <a:moveTo>
                    <a:pt x="160" y="0"/>
                  </a:moveTo>
                  <a:cubicBezTo>
                    <a:pt x="113" y="0"/>
                    <a:pt x="75" y="0"/>
                    <a:pt x="38" y="38"/>
                  </a:cubicBezTo>
                  <a:cubicBezTo>
                    <a:pt x="0" y="84"/>
                    <a:pt x="38" y="159"/>
                    <a:pt x="75" y="159"/>
                  </a:cubicBezTo>
                  <a:cubicBezTo>
                    <a:pt x="197" y="272"/>
                    <a:pt x="272" y="356"/>
                    <a:pt x="394" y="394"/>
                  </a:cubicBezTo>
                  <a:cubicBezTo>
                    <a:pt x="901" y="666"/>
                    <a:pt x="1444" y="741"/>
                    <a:pt x="1988" y="825"/>
                  </a:cubicBezTo>
                  <a:cubicBezTo>
                    <a:pt x="2035" y="825"/>
                    <a:pt x="2110" y="825"/>
                    <a:pt x="2110" y="741"/>
                  </a:cubicBezTo>
                  <a:cubicBezTo>
                    <a:pt x="2110" y="703"/>
                    <a:pt x="2073" y="666"/>
                    <a:pt x="2035" y="628"/>
                  </a:cubicBezTo>
                  <a:cubicBezTo>
                    <a:pt x="1876" y="628"/>
                    <a:pt x="1716" y="591"/>
                    <a:pt x="1604" y="553"/>
                  </a:cubicBezTo>
                  <a:cubicBezTo>
                    <a:pt x="1135" y="506"/>
                    <a:pt x="666" y="356"/>
                    <a:pt x="272" y="84"/>
                  </a:cubicBezTo>
                  <a:cubicBezTo>
                    <a:pt x="235" y="38"/>
                    <a:pt x="197" y="38"/>
                    <a:pt x="160" y="0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1226875" y="2635166"/>
              <a:ext cx="184254" cy="125981"/>
            </a:xfrm>
            <a:custGeom>
              <a:avLst/>
              <a:gdLst/>
              <a:ahLst/>
              <a:cxnLst/>
              <a:rect l="l" t="t" r="r" b="b"/>
              <a:pathLst>
                <a:path w="3124" h="2136" extrusionOk="0">
                  <a:moveTo>
                    <a:pt x="357" y="361"/>
                  </a:moveTo>
                  <a:cubicBezTo>
                    <a:pt x="1135" y="596"/>
                    <a:pt x="1914" y="868"/>
                    <a:pt x="2701" y="1186"/>
                  </a:cubicBezTo>
                  <a:cubicBezTo>
                    <a:pt x="2504" y="1261"/>
                    <a:pt x="2345" y="1299"/>
                    <a:pt x="2148" y="1336"/>
                  </a:cubicBezTo>
                  <a:cubicBezTo>
                    <a:pt x="2007" y="1370"/>
                    <a:pt x="1891" y="1399"/>
                    <a:pt x="1764" y="1399"/>
                  </a:cubicBezTo>
                  <a:cubicBezTo>
                    <a:pt x="1713" y="1399"/>
                    <a:pt x="1660" y="1394"/>
                    <a:pt x="1604" y="1383"/>
                  </a:cubicBezTo>
                  <a:cubicBezTo>
                    <a:pt x="1370" y="1336"/>
                    <a:pt x="1135" y="1299"/>
                    <a:pt x="863" y="1261"/>
                  </a:cubicBezTo>
                  <a:cubicBezTo>
                    <a:pt x="432" y="1186"/>
                    <a:pt x="235" y="793"/>
                    <a:pt x="357" y="361"/>
                  </a:cubicBezTo>
                  <a:close/>
                  <a:moveTo>
                    <a:pt x="742" y="0"/>
                  </a:moveTo>
                  <a:cubicBezTo>
                    <a:pt x="704" y="0"/>
                    <a:pt x="666" y="5"/>
                    <a:pt x="629" y="14"/>
                  </a:cubicBezTo>
                  <a:cubicBezTo>
                    <a:pt x="469" y="14"/>
                    <a:pt x="310" y="14"/>
                    <a:pt x="197" y="52"/>
                  </a:cubicBezTo>
                  <a:cubicBezTo>
                    <a:pt x="38" y="89"/>
                    <a:pt x="38" y="127"/>
                    <a:pt x="122" y="249"/>
                  </a:cubicBezTo>
                  <a:lnTo>
                    <a:pt x="122" y="399"/>
                  </a:lnTo>
                  <a:cubicBezTo>
                    <a:pt x="76" y="483"/>
                    <a:pt x="76" y="596"/>
                    <a:pt x="76" y="680"/>
                  </a:cubicBezTo>
                  <a:cubicBezTo>
                    <a:pt x="1" y="1102"/>
                    <a:pt x="38" y="1496"/>
                    <a:pt x="394" y="1768"/>
                  </a:cubicBezTo>
                  <a:cubicBezTo>
                    <a:pt x="706" y="2056"/>
                    <a:pt x="1072" y="2136"/>
                    <a:pt x="1449" y="2136"/>
                  </a:cubicBezTo>
                  <a:cubicBezTo>
                    <a:pt x="1538" y="2136"/>
                    <a:pt x="1627" y="2131"/>
                    <a:pt x="1717" y="2124"/>
                  </a:cubicBezTo>
                  <a:cubicBezTo>
                    <a:pt x="1764" y="2124"/>
                    <a:pt x="1839" y="2087"/>
                    <a:pt x="1876" y="2087"/>
                  </a:cubicBezTo>
                  <a:cubicBezTo>
                    <a:pt x="2232" y="1852"/>
                    <a:pt x="2617" y="1618"/>
                    <a:pt x="2973" y="1421"/>
                  </a:cubicBezTo>
                  <a:cubicBezTo>
                    <a:pt x="3123" y="1299"/>
                    <a:pt x="3123" y="1064"/>
                    <a:pt x="2936" y="1027"/>
                  </a:cubicBezTo>
                  <a:cubicBezTo>
                    <a:pt x="2542" y="868"/>
                    <a:pt x="2186" y="633"/>
                    <a:pt x="1839" y="399"/>
                  </a:cubicBezTo>
                  <a:cubicBezTo>
                    <a:pt x="1717" y="324"/>
                    <a:pt x="1567" y="286"/>
                    <a:pt x="1370" y="249"/>
                  </a:cubicBezTo>
                  <a:cubicBezTo>
                    <a:pt x="1248" y="249"/>
                    <a:pt x="1135" y="249"/>
                    <a:pt x="1060" y="127"/>
                  </a:cubicBezTo>
                  <a:cubicBezTo>
                    <a:pt x="969" y="42"/>
                    <a:pt x="856" y="0"/>
                    <a:pt x="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1369546" y="2536964"/>
              <a:ext cx="196403" cy="126748"/>
            </a:xfrm>
            <a:custGeom>
              <a:avLst/>
              <a:gdLst/>
              <a:ahLst/>
              <a:cxnLst/>
              <a:rect l="l" t="t" r="r" b="b"/>
              <a:pathLst>
                <a:path w="3330" h="2149" extrusionOk="0">
                  <a:moveTo>
                    <a:pt x="422" y="204"/>
                  </a:moveTo>
                  <a:cubicBezTo>
                    <a:pt x="438" y="204"/>
                    <a:pt x="454" y="215"/>
                    <a:pt x="470" y="235"/>
                  </a:cubicBezTo>
                  <a:cubicBezTo>
                    <a:pt x="554" y="235"/>
                    <a:pt x="592" y="235"/>
                    <a:pt x="667" y="273"/>
                  </a:cubicBezTo>
                  <a:cubicBezTo>
                    <a:pt x="751" y="273"/>
                    <a:pt x="864" y="273"/>
                    <a:pt x="901" y="348"/>
                  </a:cubicBezTo>
                  <a:cubicBezTo>
                    <a:pt x="939" y="385"/>
                    <a:pt x="864" y="470"/>
                    <a:pt x="864" y="545"/>
                  </a:cubicBezTo>
                  <a:cubicBezTo>
                    <a:pt x="864" y="620"/>
                    <a:pt x="826" y="704"/>
                    <a:pt x="826" y="779"/>
                  </a:cubicBezTo>
                  <a:cubicBezTo>
                    <a:pt x="864" y="1013"/>
                    <a:pt x="939" y="1248"/>
                    <a:pt x="1220" y="1323"/>
                  </a:cubicBezTo>
                  <a:cubicBezTo>
                    <a:pt x="1295" y="1350"/>
                    <a:pt x="1373" y="1363"/>
                    <a:pt x="1451" y="1363"/>
                  </a:cubicBezTo>
                  <a:cubicBezTo>
                    <a:pt x="1620" y="1363"/>
                    <a:pt x="1789" y="1301"/>
                    <a:pt x="1923" y="1173"/>
                  </a:cubicBezTo>
                  <a:cubicBezTo>
                    <a:pt x="1998" y="1051"/>
                    <a:pt x="2073" y="938"/>
                    <a:pt x="2158" y="779"/>
                  </a:cubicBezTo>
                  <a:cubicBezTo>
                    <a:pt x="2180" y="735"/>
                    <a:pt x="2202" y="717"/>
                    <a:pt x="2231" y="717"/>
                  </a:cubicBezTo>
                  <a:cubicBezTo>
                    <a:pt x="2252" y="717"/>
                    <a:pt x="2277" y="726"/>
                    <a:pt x="2308" y="741"/>
                  </a:cubicBezTo>
                  <a:cubicBezTo>
                    <a:pt x="2392" y="741"/>
                    <a:pt x="2430" y="779"/>
                    <a:pt x="2505" y="779"/>
                  </a:cubicBezTo>
                  <a:cubicBezTo>
                    <a:pt x="2702" y="854"/>
                    <a:pt x="2702" y="892"/>
                    <a:pt x="2627" y="1051"/>
                  </a:cubicBezTo>
                  <a:cubicBezTo>
                    <a:pt x="2430" y="1482"/>
                    <a:pt x="2111" y="1754"/>
                    <a:pt x="1642" y="1876"/>
                  </a:cubicBezTo>
                  <a:cubicBezTo>
                    <a:pt x="1492" y="1914"/>
                    <a:pt x="1333" y="1951"/>
                    <a:pt x="1173" y="1951"/>
                  </a:cubicBezTo>
                  <a:cubicBezTo>
                    <a:pt x="1156" y="1953"/>
                    <a:pt x="1139" y="1954"/>
                    <a:pt x="1122" y="1954"/>
                  </a:cubicBezTo>
                  <a:cubicBezTo>
                    <a:pt x="757" y="1954"/>
                    <a:pt x="427" y="1581"/>
                    <a:pt x="320" y="1285"/>
                  </a:cubicBezTo>
                  <a:cubicBezTo>
                    <a:pt x="198" y="938"/>
                    <a:pt x="235" y="620"/>
                    <a:pt x="357" y="273"/>
                  </a:cubicBezTo>
                  <a:cubicBezTo>
                    <a:pt x="379" y="224"/>
                    <a:pt x="400" y="204"/>
                    <a:pt x="422" y="204"/>
                  </a:cubicBezTo>
                  <a:close/>
                  <a:moveTo>
                    <a:pt x="432" y="1"/>
                  </a:moveTo>
                  <a:cubicBezTo>
                    <a:pt x="282" y="1"/>
                    <a:pt x="235" y="1"/>
                    <a:pt x="198" y="151"/>
                  </a:cubicBezTo>
                  <a:cubicBezTo>
                    <a:pt x="160" y="273"/>
                    <a:pt x="123" y="348"/>
                    <a:pt x="85" y="470"/>
                  </a:cubicBezTo>
                  <a:cubicBezTo>
                    <a:pt x="1" y="816"/>
                    <a:pt x="1" y="1126"/>
                    <a:pt x="160" y="1445"/>
                  </a:cubicBezTo>
                  <a:cubicBezTo>
                    <a:pt x="395" y="1876"/>
                    <a:pt x="704" y="2148"/>
                    <a:pt x="1173" y="2148"/>
                  </a:cubicBezTo>
                  <a:cubicBezTo>
                    <a:pt x="1689" y="2148"/>
                    <a:pt x="2073" y="1989"/>
                    <a:pt x="2430" y="1642"/>
                  </a:cubicBezTo>
                  <a:cubicBezTo>
                    <a:pt x="2505" y="1557"/>
                    <a:pt x="2580" y="1520"/>
                    <a:pt x="2664" y="1482"/>
                  </a:cubicBezTo>
                  <a:cubicBezTo>
                    <a:pt x="2899" y="1360"/>
                    <a:pt x="3049" y="1173"/>
                    <a:pt x="3246" y="1013"/>
                  </a:cubicBezTo>
                  <a:cubicBezTo>
                    <a:pt x="3330" y="976"/>
                    <a:pt x="3283" y="892"/>
                    <a:pt x="3246" y="816"/>
                  </a:cubicBezTo>
                  <a:cubicBezTo>
                    <a:pt x="3208" y="779"/>
                    <a:pt x="3133" y="779"/>
                    <a:pt x="3096" y="741"/>
                  </a:cubicBezTo>
                  <a:cubicBezTo>
                    <a:pt x="2308" y="545"/>
                    <a:pt x="1567" y="310"/>
                    <a:pt x="826" y="113"/>
                  </a:cubicBezTo>
                  <a:cubicBezTo>
                    <a:pt x="704" y="76"/>
                    <a:pt x="554" y="38"/>
                    <a:pt x="432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1203637" y="2387096"/>
              <a:ext cx="113478" cy="157830"/>
            </a:xfrm>
            <a:custGeom>
              <a:avLst/>
              <a:gdLst/>
              <a:ahLst/>
              <a:cxnLst/>
              <a:rect l="l" t="t" r="r" b="b"/>
              <a:pathLst>
                <a:path w="1924" h="2676" extrusionOk="0">
                  <a:moveTo>
                    <a:pt x="629" y="582"/>
                  </a:moveTo>
                  <a:cubicBezTo>
                    <a:pt x="704" y="619"/>
                    <a:pt x="704" y="704"/>
                    <a:pt x="788" y="741"/>
                  </a:cubicBezTo>
                  <a:cubicBezTo>
                    <a:pt x="826" y="816"/>
                    <a:pt x="863" y="854"/>
                    <a:pt x="788" y="976"/>
                  </a:cubicBezTo>
                  <a:cubicBezTo>
                    <a:pt x="667" y="1088"/>
                    <a:pt x="629" y="1285"/>
                    <a:pt x="629" y="1482"/>
                  </a:cubicBezTo>
                  <a:cubicBezTo>
                    <a:pt x="667" y="1641"/>
                    <a:pt x="751" y="1791"/>
                    <a:pt x="901" y="1876"/>
                  </a:cubicBezTo>
                  <a:cubicBezTo>
                    <a:pt x="945" y="1897"/>
                    <a:pt x="989" y="1906"/>
                    <a:pt x="1033" y="1906"/>
                  </a:cubicBezTo>
                  <a:cubicBezTo>
                    <a:pt x="1148" y="1906"/>
                    <a:pt x="1261" y="1842"/>
                    <a:pt x="1370" y="1754"/>
                  </a:cubicBezTo>
                  <a:cubicBezTo>
                    <a:pt x="1370" y="1754"/>
                    <a:pt x="1407" y="1716"/>
                    <a:pt x="1454" y="1679"/>
                  </a:cubicBezTo>
                  <a:cubicBezTo>
                    <a:pt x="1492" y="1679"/>
                    <a:pt x="1492" y="1679"/>
                    <a:pt x="1492" y="1716"/>
                  </a:cubicBezTo>
                  <a:cubicBezTo>
                    <a:pt x="1726" y="1988"/>
                    <a:pt x="1726" y="2073"/>
                    <a:pt x="1407" y="2307"/>
                  </a:cubicBezTo>
                  <a:cubicBezTo>
                    <a:pt x="1248" y="2425"/>
                    <a:pt x="1076" y="2480"/>
                    <a:pt x="913" y="2480"/>
                  </a:cubicBezTo>
                  <a:cubicBezTo>
                    <a:pt x="596" y="2480"/>
                    <a:pt x="316" y="2272"/>
                    <a:pt x="235" y="1913"/>
                  </a:cubicBezTo>
                  <a:cubicBezTo>
                    <a:pt x="123" y="1520"/>
                    <a:pt x="198" y="1135"/>
                    <a:pt x="470" y="779"/>
                  </a:cubicBezTo>
                  <a:cubicBezTo>
                    <a:pt x="516" y="704"/>
                    <a:pt x="554" y="666"/>
                    <a:pt x="629" y="582"/>
                  </a:cubicBezTo>
                  <a:close/>
                  <a:moveTo>
                    <a:pt x="395" y="0"/>
                  </a:moveTo>
                  <a:cubicBezTo>
                    <a:pt x="320" y="0"/>
                    <a:pt x="320" y="38"/>
                    <a:pt x="320" y="113"/>
                  </a:cubicBezTo>
                  <a:cubicBezTo>
                    <a:pt x="282" y="272"/>
                    <a:pt x="235" y="469"/>
                    <a:pt x="198" y="619"/>
                  </a:cubicBezTo>
                  <a:cubicBezTo>
                    <a:pt x="198" y="741"/>
                    <a:pt x="160" y="901"/>
                    <a:pt x="123" y="1013"/>
                  </a:cubicBezTo>
                  <a:cubicBezTo>
                    <a:pt x="48" y="1210"/>
                    <a:pt x="1" y="1407"/>
                    <a:pt x="1" y="1641"/>
                  </a:cubicBezTo>
                  <a:cubicBezTo>
                    <a:pt x="1" y="1716"/>
                    <a:pt x="1" y="1838"/>
                    <a:pt x="48" y="1951"/>
                  </a:cubicBezTo>
                  <a:cubicBezTo>
                    <a:pt x="114" y="2298"/>
                    <a:pt x="428" y="2675"/>
                    <a:pt x="875" y="2675"/>
                  </a:cubicBezTo>
                  <a:cubicBezTo>
                    <a:pt x="935" y="2675"/>
                    <a:pt x="996" y="2669"/>
                    <a:pt x="1060" y="2654"/>
                  </a:cubicBezTo>
                  <a:cubicBezTo>
                    <a:pt x="1407" y="2617"/>
                    <a:pt x="1642" y="2420"/>
                    <a:pt x="1839" y="2110"/>
                  </a:cubicBezTo>
                  <a:cubicBezTo>
                    <a:pt x="1923" y="1988"/>
                    <a:pt x="1876" y="1913"/>
                    <a:pt x="1801" y="1791"/>
                  </a:cubicBezTo>
                  <a:cubicBezTo>
                    <a:pt x="1492" y="1369"/>
                    <a:pt x="1173" y="901"/>
                    <a:pt x="826" y="469"/>
                  </a:cubicBezTo>
                  <a:cubicBezTo>
                    <a:pt x="704" y="347"/>
                    <a:pt x="591" y="235"/>
                    <a:pt x="516" y="75"/>
                  </a:cubicBezTo>
                  <a:cubicBezTo>
                    <a:pt x="516" y="38"/>
                    <a:pt x="470" y="0"/>
                    <a:pt x="395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1429882" y="2663653"/>
              <a:ext cx="149927" cy="127102"/>
            </a:xfrm>
            <a:custGeom>
              <a:avLst/>
              <a:gdLst/>
              <a:ahLst/>
              <a:cxnLst/>
              <a:rect l="l" t="t" r="r" b="b"/>
              <a:pathLst>
                <a:path w="2542" h="2155" extrusionOk="0">
                  <a:moveTo>
                    <a:pt x="2110" y="197"/>
                  </a:moveTo>
                  <a:cubicBezTo>
                    <a:pt x="2307" y="197"/>
                    <a:pt x="2344" y="235"/>
                    <a:pt x="2260" y="431"/>
                  </a:cubicBezTo>
                  <a:cubicBezTo>
                    <a:pt x="2185" y="544"/>
                    <a:pt x="2110" y="666"/>
                    <a:pt x="2026" y="741"/>
                  </a:cubicBezTo>
                  <a:cubicBezTo>
                    <a:pt x="1604" y="1135"/>
                    <a:pt x="1172" y="1444"/>
                    <a:pt x="741" y="1791"/>
                  </a:cubicBezTo>
                  <a:cubicBezTo>
                    <a:pt x="619" y="1876"/>
                    <a:pt x="506" y="1913"/>
                    <a:pt x="385" y="1951"/>
                  </a:cubicBezTo>
                  <a:cubicBezTo>
                    <a:pt x="365" y="1957"/>
                    <a:pt x="346" y="1960"/>
                    <a:pt x="329" y="1960"/>
                  </a:cubicBezTo>
                  <a:cubicBezTo>
                    <a:pt x="249" y="1960"/>
                    <a:pt x="204" y="1892"/>
                    <a:pt x="235" y="1791"/>
                  </a:cubicBezTo>
                  <a:cubicBezTo>
                    <a:pt x="235" y="1679"/>
                    <a:pt x="310" y="1604"/>
                    <a:pt x="347" y="1519"/>
                  </a:cubicBezTo>
                  <a:cubicBezTo>
                    <a:pt x="619" y="1210"/>
                    <a:pt x="900" y="938"/>
                    <a:pt x="1210" y="703"/>
                  </a:cubicBezTo>
                  <a:cubicBezTo>
                    <a:pt x="1322" y="581"/>
                    <a:pt x="1482" y="506"/>
                    <a:pt x="1604" y="385"/>
                  </a:cubicBezTo>
                  <a:cubicBezTo>
                    <a:pt x="1754" y="235"/>
                    <a:pt x="1913" y="197"/>
                    <a:pt x="2110" y="197"/>
                  </a:cubicBezTo>
                  <a:close/>
                  <a:moveTo>
                    <a:pt x="2110" y="0"/>
                  </a:moveTo>
                  <a:cubicBezTo>
                    <a:pt x="1876" y="0"/>
                    <a:pt x="1716" y="75"/>
                    <a:pt x="1519" y="197"/>
                  </a:cubicBezTo>
                  <a:cubicBezTo>
                    <a:pt x="1369" y="347"/>
                    <a:pt x="1210" y="469"/>
                    <a:pt x="1050" y="581"/>
                  </a:cubicBezTo>
                  <a:cubicBezTo>
                    <a:pt x="741" y="853"/>
                    <a:pt x="431" y="1135"/>
                    <a:pt x="150" y="1444"/>
                  </a:cubicBezTo>
                  <a:cubicBezTo>
                    <a:pt x="75" y="1557"/>
                    <a:pt x="0" y="1679"/>
                    <a:pt x="38" y="1838"/>
                  </a:cubicBezTo>
                  <a:cubicBezTo>
                    <a:pt x="38" y="2043"/>
                    <a:pt x="159" y="2155"/>
                    <a:pt x="315" y="2155"/>
                  </a:cubicBezTo>
                  <a:cubicBezTo>
                    <a:pt x="338" y="2155"/>
                    <a:pt x="361" y="2152"/>
                    <a:pt x="385" y="2148"/>
                  </a:cubicBezTo>
                  <a:cubicBezTo>
                    <a:pt x="581" y="2110"/>
                    <a:pt x="741" y="2026"/>
                    <a:pt x="853" y="1951"/>
                  </a:cubicBezTo>
                  <a:cubicBezTo>
                    <a:pt x="1013" y="1838"/>
                    <a:pt x="1135" y="1754"/>
                    <a:pt x="1285" y="1641"/>
                  </a:cubicBezTo>
                  <a:cubicBezTo>
                    <a:pt x="1557" y="1369"/>
                    <a:pt x="1913" y="1135"/>
                    <a:pt x="2185" y="853"/>
                  </a:cubicBezTo>
                  <a:cubicBezTo>
                    <a:pt x="2307" y="703"/>
                    <a:pt x="2419" y="544"/>
                    <a:pt x="2494" y="347"/>
                  </a:cubicBezTo>
                  <a:cubicBezTo>
                    <a:pt x="2541" y="197"/>
                    <a:pt x="2457" y="38"/>
                    <a:pt x="2260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242917" y="2522573"/>
              <a:ext cx="78620" cy="92776"/>
            </a:xfrm>
            <a:custGeom>
              <a:avLst/>
              <a:gdLst/>
              <a:ahLst/>
              <a:cxnLst/>
              <a:rect l="l" t="t" r="r" b="b"/>
              <a:pathLst>
                <a:path w="1333" h="1573" extrusionOk="0">
                  <a:moveTo>
                    <a:pt x="1201" y="0"/>
                  </a:moveTo>
                  <a:cubicBezTo>
                    <a:pt x="1173" y="0"/>
                    <a:pt x="1142" y="26"/>
                    <a:pt x="1098" y="48"/>
                  </a:cubicBezTo>
                  <a:cubicBezTo>
                    <a:pt x="976" y="160"/>
                    <a:pt x="863" y="282"/>
                    <a:pt x="741" y="357"/>
                  </a:cubicBezTo>
                  <a:cubicBezTo>
                    <a:pt x="507" y="554"/>
                    <a:pt x="319" y="751"/>
                    <a:pt x="122" y="901"/>
                  </a:cubicBezTo>
                  <a:cubicBezTo>
                    <a:pt x="1" y="1023"/>
                    <a:pt x="1" y="1098"/>
                    <a:pt x="122" y="1182"/>
                  </a:cubicBezTo>
                  <a:cubicBezTo>
                    <a:pt x="272" y="1295"/>
                    <a:pt x="432" y="1417"/>
                    <a:pt x="554" y="1529"/>
                  </a:cubicBezTo>
                  <a:cubicBezTo>
                    <a:pt x="597" y="1551"/>
                    <a:pt x="628" y="1573"/>
                    <a:pt x="661" y="1573"/>
                  </a:cubicBezTo>
                  <a:cubicBezTo>
                    <a:pt x="685" y="1573"/>
                    <a:pt x="710" y="1561"/>
                    <a:pt x="741" y="1529"/>
                  </a:cubicBezTo>
                  <a:cubicBezTo>
                    <a:pt x="788" y="1454"/>
                    <a:pt x="741" y="1417"/>
                    <a:pt x="666" y="1370"/>
                  </a:cubicBezTo>
                  <a:cubicBezTo>
                    <a:pt x="554" y="1257"/>
                    <a:pt x="432" y="1182"/>
                    <a:pt x="272" y="1023"/>
                  </a:cubicBezTo>
                  <a:cubicBezTo>
                    <a:pt x="507" y="826"/>
                    <a:pt x="741" y="592"/>
                    <a:pt x="976" y="395"/>
                  </a:cubicBezTo>
                  <a:cubicBezTo>
                    <a:pt x="1060" y="320"/>
                    <a:pt x="1135" y="282"/>
                    <a:pt x="1210" y="198"/>
                  </a:cubicBezTo>
                  <a:cubicBezTo>
                    <a:pt x="1295" y="160"/>
                    <a:pt x="1332" y="85"/>
                    <a:pt x="1257" y="48"/>
                  </a:cubicBezTo>
                  <a:cubicBezTo>
                    <a:pt x="1238" y="13"/>
                    <a:pt x="1220" y="0"/>
                    <a:pt x="1201" y="0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646101" y="2628207"/>
              <a:ext cx="36745" cy="33265"/>
            </a:xfrm>
            <a:custGeom>
              <a:avLst/>
              <a:gdLst/>
              <a:ahLst/>
              <a:cxnLst/>
              <a:rect l="l" t="t" r="r" b="b"/>
              <a:pathLst>
                <a:path w="623" h="564" extrusionOk="0">
                  <a:moveTo>
                    <a:pt x="540" y="0"/>
                  </a:moveTo>
                  <a:cubicBezTo>
                    <a:pt x="531" y="0"/>
                    <a:pt x="523" y="3"/>
                    <a:pt x="516" y="10"/>
                  </a:cubicBezTo>
                  <a:cubicBezTo>
                    <a:pt x="357" y="170"/>
                    <a:pt x="198" y="282"/>
                    <a:pt x="48" y="442"/>
                  </a:cubicBezTo>
                  <a:cubicBezTo>
                    <a:pt x="1" y="479"/>
                    <a:pt x="48" y="564"/>
                    <a:pt x="123" y="564"/>
                  </a:cubicBezTo>
                  <a:lnTo>
                    <a:pt x="160" y="564"/>
                  </a:lnTo>
                  <a:cubicBezTo>
                    <a:pt x="320" y="442"/>
                    <a:pt x="470" y="282"/>
                    <a:pt x="591" y="132"/>
                  </a:cubicBezTo>
                  <a:cubicBezTo>
                    <a:pt x="622" y="63"/>
                    <a:pt x="578" y="0"/>
                    <a:pt x="540" y="0"/>
                  </a:cubicBezTo>
                  <a:close/>
                </a:path>
              </a:pathLst>
            </a:custGeom>
            <a:solidFill>
              <a:srgbClr val="10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2137223" y="2602786"/>
              <a:ext cx="46004" cy="310766"/>
            </a:xfrm>
            <a:custGeom>
              <a:avLst/>
              <a:gdLst/>
              <a:ahLst/>
              <a:cxnLst/>
              <a:rect l="l" t="t" r="r" b="b"/>
              <a:pathLst>
                <a:path w="780" h="5269" extrusionOk="0">
                  <a:moveTo>
                    <a:pt x="468" y="1"/>
                  </a:moveTo>
                  <a:cubicBezTo>
                    <a:pt x="457" y="1"/>
                    <a:pt x="445" y="3"/>
                    <a:pt x="432" y="10"/>
                  </a:cubicBezTo>
                  <a:cubicBezTo>
                    <a:pt x="395" y="10"/>
                    <a:pt x="395" y="94"/>
                    <a:pt x="395" y="132"/>
                  </a:cubicBezTo>
                  <a:cubicBezTo>
                    <a:pt x="395" y="169"/>
                    <a:pt x="432" y="169"/>
                    <a:pt x="432" y="207"/>
                  </a:cubicBezTo>
                  <a:cubicBezTo>
                    <a:pt x="470" y="404"/>
                    <a:pt x="507" y="601"/>
                    <a:pt x="545" y="798"/>
                  </a:cubicBezTo>
                  <a:cubicBezTo>
                    <a:pt x="582" y="1304"/>
                    <a:pt x="582" y="1810"/>
                    <a:pt x="545" y="2317"/>
                  </a:cubicBezTo>
                  <a:cubicBezTo>
                    <a:pt x="432" y="3255"/>
                    <a:pt x="310" y="4192"/>
                    <a:pt x="1" y="5093"/>
                  </a:cubicBezTo>
                  <a:lnTo>
                    <a:pt x="1" y="5168"/>
                  </a:lnTo>
                  <a:cubicBezTo>
                    <a:pt x="1" y="5214"/>
                    <a:pt x="1" y="5252"/>
                    <a:pt x="38" y="5252"/>
                  </a:cubicBezTo>
                  <a:cubicBezTo>
                    <a:pt x="51" y="5264"/>
                    <a:pt x="63" y="5269"/>
                    <a:pt x="76" y="5269"/>
                  </a:cubicBezTo>
                  <a:cubicBezTo>
                    <a:pt x="102" y="5269"/>
                    <a:pt x="129" y="5252"/>
                    <a:pt x="160" y="5252"/>
                  </a:cubicBezTo>
                  <a:cubicBezTo>
                    <a:pt x="198" y="5168"/>
                    <a:pt x="235" y="5093"/>
                    <a:pt x="235" y="5017"/>
                  </a:cubicBezTo>
                  <a:cubicBezTo>
                    <a:pt x="348" y="4746"/>
                    <a:pt x="395" y="4427"/>
                    <a:pt x="470" y="4117"/>
                  </a:cubicBezTo>
                  <a:cubicBezTo>
                    <a:pt x="629" y="3292"/>
                    <a:pt x="742" y="2476"/>
                    <a:pt x="742" y="1613"/>
                  </a:cubicBezTo>
                  <a:cubicBezTo>
                    <a:pt x="779" y="1145"/>
                    <a:pt x="742" y="713"/>
                    <a:pt x="629" y="244"/>
                  </a:cubicBezTo>
                  <a:cubicBezTo>
                    <a:pt x="582" y="207"/>
                    <a:pt x="582" y="132"/>
                    <a:pt x="582" y="94"/>
                  </a:cubicBezTo>
                  <a:cubicBezTo>
                    <a:pt x="551" y="63"/>
                    <a:pt x="520" y="1"/>
                    <a:pt x="468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1973555" y="2638174"/>
              <a:ext cx="53141" cy="9496"/>
            </a:xfrm>
            <a:custGeom>
              <a:avLst/>
              <a:gdLst/>
              <a:ahLst/>
              <a:cxnLst/>
              <a:rect l="l" t="t" r="r" b="b"/>
              <a:pathLst>
                <a:path w="901" h="161" extrusionOk="0">
                  <a:moveTo>
                    <a:pt x="75" y="1"/>
                  </a:moveTo>
                  <a:cubicBezTo>
                    <a:pt x="38" y="1"/>
                    <a:pt x="0" y="1"/>
                    <a:pt x="0" y="38"/>
                  </a:cubicBezTo>
                  <a:cubicBezTo>
                    <a:pt x="0" y="113"/>
                    <a:pt x="38" y="113"/>
                    <a:pt x="75" y="160"/>
                  </a:cubicBezTo>
                  <a:lnTo>
                    <a:pt x="778" y="160"/>
                  </a:lnTo>
                  <a:cubicBezTo>
                    <a:pt x="825" y="160"/>
                    <a:pt x="863" y="160"/>
                    <a:pt x="900" y="76"/>
                  </a:cubicBezTo>
                  <a:cubicBezTo>
                    <a:pt x="900" y="1"/>
                    <a:pt x="825" y="1"/>
                    <a:pt x="741" y="1"/>
                  </a:cubicBezTo>
                  <a:close/>
                </a:path>
              </a:pathLst>
            </a:custGeom>
            <a:solidFill>
              <a:srgbClr val="0605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2047102" y="2838411"/>
              <a:ext cx="46535" cy="13860"/>
            </a:xfrm>
            <a:custGeom>
              <a:avLst/>
              <a:gdLst/>
              <a:ahLst/>
              <a:cxnLst/>
              <a:rect l="l" t="t" r="r" b="b"/>
              <a:pathLst>
                <a:path w="789" h="235" extrusionOk="0">
                  <a:moveTo>
                    <a:pt x="666" y="0"/>
                  </a:moveTo>
                  <a:cubicBezTo>
                    <a:pt x="469" y="0"/>
                    <a:pt x="282" y="0"/>
                    <a:pt x="85" y="47"/>
                  </a:cubicBezTo>
                  <a:cubicBezTo>
                    <a:pt x="47" y="47"/>
                    <a:pt x="0" y="85"/>
                    <a:pt x="0" y="160"/>
                  </a:cubicBezTo>
                  <a:cubicBezTo>
                    <a:pt x="0" y="197"/>
                    <a:pt x="47" y="235"/>
                    <a:pt x="85" y="235"/>
                  </a:cubicBezTo>
                  <a:lnTo>
                    <a:pt x="282" y="235"/>
                  </a:lnTo>
                  <a:cubicBezTo>
                    <a:pt x="432" y="235"/>
                    <a:pt x="554" y="197"/>
                    <a:pt x="704" y="160"/>
                  </a:cubicBezTo>
                  <a:cubicBezTo>
                    <a:pt x="751" y="160"/>
                    <a:pt x="788" y="122"/>
                    <a:pt x="788" y="85"/>
                  </a:cubicBezTo>
                  <a:cubicBezTo>
                    <a:pt x="788" y="47"/>
                    <a:pt x="751" y="0"/>
                    <a:pt x="666" y="0"/>
                  </a:cubicBezTo>
                  <a:close/>
                </a:path>
              </a:pathLst>
            </a:custGeom>
            <a:solidFill>
              <a:srgbClr val="05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980223" y="2775656"/>
              <a:ext cx="207433" cy="406372"/>
            </a:xfrm>
            <a:custGeom>
              <a:avLst/>
              <a:gdLst/>
              <a:ahLst/>
              <a:cxnLst/>
              <a:rect l="l" t="t" r="r" b="b"/>
              <a:pathLst>
                <a:path w="3517" h="6890" extrusionOk="0">
                  <a:moveTo>
                    <a:pt x="272" y="211"/>
                  </a:moveTo>
                  <a:cubicBezTo>
                    <a:pt x="469" y="211"/>
                    <a:pt x="666" y="249"/>
                    <a:pt x="863" y="324"/>
                  </a:cubicBezTo>
                  <a:cubicBezTo>
                    <a:pt x="1135" y="408"/>
                    <a:pt x="1369" y="520"/>
                    <a:pt x="1679" y="558"/>
                  </a:cubicBezTo>
                  <a:cubicBezTo>
                    <a:pt x="1838" y="558"/>
                    <a:pt x="1960" y="642"/>
                    <a:pt x="2110" y="642"/>
                  </a:cubicBezTo>
                  <a:cubicBezTo>
                    <a:pt x="2148" y="642"/>
                    <a:pt x="2148" y="755"/>
                    <a:pt x="2148" y="792"/>
                  </a:cubicBezTo>
                  <a:cubicBezTo>
                    <a:pt x="2232" y="1064"/>
                    <a:pt x="2270" y="1346"/>
                    <a:pt x="2307" y="1618"/>
                  </a:cubicBezTo>
                  <a:cubicBezTo>
                    <a:pt x="2429" y="2396"/>
                    <a:pt x="2579" y="3137"/>
                    <a:pt x="2851" y="3878"/>
                  </a:cubicBezTo>
                  <a:cubicBezTo>
                    <a:pt x="2973" y="4196"/>
                    <a:pt x="2973" y="4543"/>
                    <a:pt x="3048" y="4862"/>
                  </a:cubicBezTo>
                  <a:cubicBezTo>
                    <a:pt x="3085" y="5331"/>
                    <a:pt x="3170" y="5753"/>
                    <a:pt x="3282" y="6184"/>
                  </a:cubicBezTo>
                  <a:cubicBezTo>
                    <a:pt x="3320" y="6306"/>
                    <a:pt x="3320" y="6381"/>
                    <a:pt x="3207" y="6419"/>
                  </a:cubicBezTo>
                  <a:cubicBezTo>
                    <a:pt x="3085" y="6503"/>
                    <a:pt x="2973" y="6578"/>
                    <a:pt x="2851" y="6653"/>
                  </a:cubicBezTo>
                  <a:cubicBezTo>
                    <a:pt x="2820" y="6688"/>
                    <a:pt x="2795" y="6701"/>
                    <a:pt x="2775" y="6701"/>
                  </a:cubicBezTo>
                  <a:cubicBezTo>
                    <a:pt x="2745" y="6701"/>
                    <a:pt x="2723" y="6675"/>
                    <a:pt x="2701" y="6653"/>
                  </a:cubicBezTo>
                  <a:cubicBezTo>
                    <a:pt x="2579" y="6419"/>
                    <a:pt x="2429" y="6222"/>
                    <a:pt x="2307" y="5988"/>
                  </a:cubicBezTo>
                  <a:cubicBezTo>
                    <a:pt x="2195" y="5753"/>
                    <a:pt x="2073" y="5566"/>
                    <a:pt x="1960" y="5331"/>
                  </a:cubicBezTo>
                  <a:cubicBezTo>
                    <a:pt x="1641" y="4815"/>
                    <a:pt x="1369" y="4271"/>
                    <a:pt x="1060" y="3765"/>
                  </a:cubicBezTo>
                  <a:cubicBezTo>
                    <a:pt x="825" y="3334"/>
                    <a:pt x="629" y="2865"/>
                    <a:pt x="394" y="2396"/>
                  </a:cubicBezTo>
                  <a:cubicBezTo>
                    <a:pt x="357" y="2199"/>
                    <a:pt x="272" y="2049"/>
                    <a:pt x="272" y="1852"/>
                  </a:cubicBezTo>
                  <a:cubicBezTo>
                    <a:pt x="197" y="1730"/>
                    <a:pt x="235" y="1618"/>
                    <a:pt x="235" y="1496"/>
                  </a:cubicBezTo>
                  <a:cubicBezTo>
                    <a:pt x="197" y="1064"/>
                    <a:pt x="272" y="642"/>
                    <a:pt x="272" y="211"/>
                  </a:cubicBezTo>
                  <a:close/>
                  <a:moveTo>
                    <a:pt x="226" y="1"/>
                  </a:moveTo>
                  <a:cubicBezTo>
                    <a:pt x="144" y="1"/>
                    <a:pt x="122" y="51"/>
                    <a:pt x="122" y="173"/>
                  </a:cubicBezTo>
                  <a:cubicBezTo>
                    <a:pt x="122" y="408"/>
                    <a:pt x="85" y="680"/>
                    <a:pt x="85" y="952"/>
                  </a:cubicBezTo>
                  <a:lnTo>
                    <a:pt x="85" y="1111"/>
                  </a:lnTo>
                  <a:cubicBezTo>
                    <a:pt x="0" y="1693"/>
                    <a:pt x="122" y="2199"/>
                    <a:pt x="357" y="2752"/>
                  </a:cubicBezTo>
                  <a:cubicBezTo>
                    <a:pt x="863" y="3803"/>
                    <a:pt x="1491" y="4778"/>
                    <a:pt x="2035" y="5837"/>
                  </a:cubicBezTo>
                  <a:cubicBezTo>
                    <a:pt x="2195" y="6147"/>
                    <a:pt x="2382" y="6456"/>
                    <a:pt x="2579" y="6738"/>
                  </a:cubicBezTo>
                  <a:cubicBezTo>
                    <a:pt x="2648" y="6843"/>
                    <a:pt x="2690" y="6890"/>
                    <a:pt x="2748" y="6890"/>
                  </a:cubicBezTo>
                  <a:cubicBezTo>
                    <a:pt x="2794" y="6890"/>
                    <a:pt x="2849" y="6862"/>
                    <a:pt x="2935" y="6813"/>
                  </a:cubicBezTo>
                  <a:cubicBezTo>
                    <a:pt x="3048" y="6738"/>
                    <a:pt x="3207" y="6653"/>
                    <a:pt x="3320" y="6541"/>
                  </a:cubicBezTo>
                  <a:cubicBezTo>
                    <a:pt x="3517" y="6419"/>
                    <a:pt x="3517" y="6419"/>
                    <a:pt x="3479" y="6184"/>
                  </a:cubicBezTo>
                  <a:cubicBezTo>
                    <a:pt x="3367" y="5800"/>
                    <a:pt x="3282" y="5369"/>
                    <a:pt x="3207" y="4937"/>
                  </a:cubicBezTo>
                  <a:cubicBezTo>
                    <a:pt x="3170" y="4506"/>
                    <a:pt x="3085" y="4075"/>
                    <a:pt x="2973" y="3690"/>
                  </a:cubicBezTo>
                  <a:cubicBezTo>
                    <a:pt x="2701" y="2940"/>
                    <a:pt x="2579" y="2199"/>
                    <a:pt x="2466" y="1458"/>
                  </a:cubicBezTo>
                  <a:cubicBezTo>
                    <a:pt x="2429" y="1186"/>
                    <a:pt x="2345" y="952"/>
                    <a:pt x="2307" y="680"/>
                  </a:cubicBezTo>
                  <a:cubicBezTo>
                    <a:pt x="2270" y="483"/>
                    <a:pt x="2270" y="520"/>
                    <a:pt x="2073" y="483"/>
                  </a:cubicBezTo>
                  <a:cubicBezTo>
                    <a:pt x="1763" y="408"/>
                    <a:pt x="1444" y="361"/>
                    <a:pt x="1172" y="286"/>
                  </a:cubicBezTo>
                  <a:cubicBezTo>
                    <a:pt x="900" y="173"/>
                    <a:pt x="591" y="52"/>
                    <a:pt x="319" y="14"/>
                  </a:cubicBezTo>
                  <a:cubicBezTo>
                    <a:pt x="282" y="5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1300422" y="2250263"/>
              <a:ext cx="113478" cy="149042"/>
            </a:xfrm>
            <a:custGeom>
              <a:avLst/>
              <a:gdLst/>
              <a:ahLst/>
              <a:cxnLst/>
              <a:rect l="l" t="t" r="r" b="b"/>
              <a:pathLst>
                <a:path w="1924" h="2527" extrusionOk="0">
                  <a:moveTo>
                    <a:pt x="296" y="200"/>
                  </a:moveTo>
                  <a:cubicBezTo>
                    <a:pt x="371" y="200"/>
                    <a:pt x="402" y="255"/>
                    <a:pt x="432" y="285"/>
                  </a:cubicBezTo>
                  <a:cubicBezTo>
                    <a:pt x="592" y="407"/>
                    <a:pt x="751" y="520"/>
                    <a:pt x="901" y="679"/>
                  </a:cubicBezTo>
                  <a:cubicBezTo>
                    <a:pt x="939" y="717"/>
                    <a:pt x="939" y="754"/>
                    <a:pt x="901" y="792"/>
                  </a:cubicBezTo>
                  <a:cubicBezTo>
                    <a:pt x="704" y="989"/>
                    <a:pt x="592" y="1261"/>
                    <a:pt x="517" y="1533"/>
                  </a:cubicBezTo>
                  <a:cubicBezTo>
                    <a:pt x="517" y="1533"/>
                    <a:pt x="470" y="1533"/>
                    <a:pt x="432" y="1580"/>
                  </a:cubicBezTo>
                  <a:cubicBezTo>
                    <a:pt x="198" y="1148"/>
                    <a:pt x="160" y="679"/>
                    <a:pt x="235" y="210"/>
                  </a:cubicBezTo>
                  <a:cubicBezTo>
                    <a:pt x="258" y="203"/>
                    <a:pt x="279" y="200"/>
                    <a:pt x="296" y="200"/>
                  </a:cubicBezTo>
                  <a:close/>
                  <a:moveTo>
                    <a:pt x="1454" y="1298"/>
                  </a:moveTo>
                  <a:cubicBezTo>
                    <a:pt x="1604" y="1655"/>
                    <a:pt x="1689" y="1964"/>
                    <a:pt x="1726" y="2320"/>
                  </a:cubicBezTo>
                  <a:cubicBezTo>
                    <a:pt x="1295" y="2236"/>
                    <a:pt x="939" y="2086"/>
                    <a:pt x="704" y="1852"/>
                  </a:cubicBezTo>
                  <a:cubicBezTo>
                    <a:pt x="1023" y="1767"/>
                    <a:pt x="1257" y="1580"/>
                    <a:pt x="1454" y="1298"/>
                  </a:cubicBezTo>
                  <a:close/>
                  <a:moveTo>
                    <a:pt x="189" y="0"/>
                  </a:moveTo>
                  <a:cubicBezTo>
                    <a:pt x="105" y="0"/>
                    <a:pt x="76" y="51"/>
                    <a:pt x="48" y="173"/>
                  </a:cubicBezTo>
                  <a:cubicBezTo>
                    <a:pt x="1" y="323"/>
                    <a:pt x="1" y="482"/>
                    <a:pt x="1" y="642"/>
                  </a:cubicBezTo>
                  <a:cubicBezTo>
                    <a:pt x="1" y="1186"/>
                    <a:pt x="198" y="1655"/>
                    <a:pt x="629" y="2048"/>
                  </a:cubicBezTo>
                  <a:cubicBezTo>
                    <a:pt x="939" y="2320"/>
                    <a:pt x="1295" y="2433"/>
                    <a:pt x="1689" y="2517"/>
                  </a:cubicBezTo>
                  <a:cubicBezTo>
                    <a:pt x="1719" y="2523"/>
                    <a:pt x="1745" y="2526"/>
                    <a:pt x="1768" y="2526"/>
                  </a:cubicBezTo>
                  <a:cubicBezTo>
                    <a:pt x="1890" y="2526"/>
                    <a:pt x="1923" y="2446"/>
                    <a:pt x="1923" y="2320"/>
                  </a:cubicBezTo>
                  <a:cubicBezTo>
                    <a:pt x="1876" y="1814"/>
                    <a:pt x="1764" y="1345"/>
                    <a:pt x="1407" y="951"/>
                  </a:cubicBezTo>
                  <a:cubicBezTo>
                    <a:pt x="1135" y="642"/>
                    <a:pt x="826" y="360"/>
                    <a:pt x="517" y="89"/>
                  </a:cubicBezTo>
                  <a:cubicBezTo>
                    <a:pt x="432" y="51"/>
                    <a:pt x="357" y="14"/>
                    <a:pt x="282" y="14"/>
                  </a:cubicBezTo>
                  <a:cubicBezTo>
                    <a:pt x="245" y="5"/>
                    <a:pt x="214" y="0"/>
                    <a:pt x="189" y="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1473527" y="2389279"/>
              <a:ext cx="170452" cy="80803"/>
            </a:xfrm>
            <a:custGeom>
              <a:avLst/>
              <a:gdLst/>
              <a:ahLst/>
              <a:cxnLst/>
              <a:rect l="l" t="t" r="r" b="b"/>
              <a:pathLst>
                <a:path w="2890" h="1370" extrusionOk="0">
                  <a:moveTo>
                    <a:pt x="1333" y="198"/>
                  </a:moveTo>
                  <a:cubicBezTo>
                    <a:pt x="1173" y="507"/>
                    <a:pt x="1098" y="779"/>
                    <a:pt x="1173" y="1098"/>
                  </a:cubicBezTo>
                  <a:cubicBezTo>
                    <a:pt x="779" y="1014"/>
                    <a:pt x="470" y="817"/>
                    <a:pt x="235" y="470"/>
                  </a:cubicBezTo>
                  <a:cubicBezTo>
                    <a:pt x="582" y="348"/>
                    <a:pt x="901" y="198"/>
                    <a:pt x="1333" y="198"/>
                  </a:cubicBezTo>
                  <a:close/>
                  <a:moveTo>
                    <a:pt x="1839" y="235"/>
                  </a:moveTo>
                  <a:lnTo>
                    <a:pt x="1839" y="235"/>
                  </a:lnTo>
                  <a:cubicBezTo>
                    <a:pt x="2111" y="273"/>
                    <a:pt x="2345" y="395"/>
                    <a:pt x="2542" y="545"/>
                  </a:cubicBezTo>
                  <a:cubicBezTo>
                    <a:pt x="2580" y="545"/>
                    <a:pt x="2617" y="629"/>
                    <a:pt x="2580" y="667"/>
                  </a:cubicBezTo>
                  <a:cubicBezTo>
                    <a:pt x="2327" y="919"/>
                    <a:pt x="2034" y="1140"/>
                    <a:pt x="1655" y="1140"/>
                  </a:cubicBezTo>
                  <a:cubicBezTo>
                    <a:pt x="1626" y="1140"/>
                    <a:pt x="1597" y="1138"/>
                    <a:pt x="1567" y="1136"/>
                  </a:cubicBezTo>
                  <a:cubicBezTo>
                    <a:pt x="1717" y="864"/>
                    <a:pt x="1876" y="582"/>
                    <a:pt x="1839" y="235"/>
                  </a:cubicBezTo>
                  <a:close/>
                  <a:moveTo>
                    <a:pt x="1286" y="1"/>
                  </a:moveTo>
                  <a:cubicBezTo>
                    <a:pt x="864" y="1"/>
                    <a:pt x="470" y="160"/>
                    <a:pt x="113" y="348"/>
                  </a:cubicBezTo>
                  <a:cubicBezTo>
                    <a:pt x="1" y="395"/>
                    <a:pt x="1" y="432"/>
                    <a:pt x="38" y="582"/>
                  </a:cubicBezTo>
                  <a:cubicBezTo>
                    <a:pt x="76" y="582"/>
                    <a:pt x="113" y="629"/>
                    <a:pt x="113" y="667"/>
                  </a:cubicBezTo>
                  <a:cubicBezTo>
                    <a:pt x="470" y="1136"/>
                    <a:pt x="976" y="1332"/>
                    <a:pt x="1520" y="1370"/>
                  </a:cubicBezTo>
                  <a:cubicBezTo>
                    <a:pt x="2073" y="1370"/>
                    <a:pt x="2420" y="1098"/>
                    <a:pt x="2777" y="742"/>
                  </a:cubicBezTo>
                  <a:cubicBezTo>
                    <a:pt x="2889" y="629"/>
                    <a:pt x="2852" y="545"/>
                    <a:pt x="2739" y="432"/>
                  </a:cubicBezTo>
                  <a:cubicBezTo>
                    <a:pt x="2655" y="395"/>
                    <a:pt x="2617" y="348"/>
                    <a:pt x="2580" y="310"/>
                  </a:cubicBezTo>
                  <a:cubicBezTo>
                    <a:pt x="2186" y="76"/>
                    <a:pt x="1839" y="1"/>
                    <a:pt x="1408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1404403" y="2384855"/>
              <a:ext cx="61988" cy="69243"/>
            </a:xfrm>
            <a:custGeom>
              <a:avLst/>
              <a:gdLst/>
              <a:ahLst/>
              <a:cxnLst/>
              <a:rect l="l" t="t" r="r" b="b"/>
              <a:pathLst>
                <a:path w="1051" h="1174" extrusionOk="0">
                  <a:moveTo>
                    <a:pt x="545" y="1"/>
                  </a:moveTo>
                  <a:cubicBezTo>
                    <a:pt x="470" y="1"/>
                    <a:pt x="395" y="38"/>
                    <a:pt x="395" y="151"/>
                  </a:cubicBezTo>
                  <a:cubicBezTo>
                    <a:pt x="432" y="235"/>
                    <a:pt x="432" y="310"/>
                    <a:pt x="470" y="385"/>
                  </a:cubicBezTo>
                  <a:cubicBezTo>
                    <a:pt x="470" y="507"/>
                    <a:pt x="470" y="545"/>
                    <a:pt x="348" y="545"/>
                  </a:cubicBezTo>
                  <a:cubicBezTo>
                    <a:pt x="273" y="545"/>
                    <a:pt x="160" y="582"/>
                    <a:pt x="76" y="657"/>
                  </a:cubicBezTo>
                  <a:cubicBezTo>
                    <a:pt x="38" y="657"/>
                    <a:pt x="1" y="704"/>
                    <a:pt x="38" y="742"/>
                  </a:cubicBezTo>
                  <a:cubicBezTo>
                    <a:pt x="38" y="817"/>
                    <a:pt x="76" y="817"/>
                    <a:pt x="113" y="817"/>
                  </a:cubicBezTo>
                  <a:cubicBezTo>
                    <a:pt x="198" y="817"/>
                    <a:pt x="273" y="779"/>
                    <a:pt x="348" y="779"/>
                  </a:cubicBezTo>
                  <a:cubicBezTo>
                    <a:pt x="413" y="767"/>
                    <a:pt x="457" y="758"/>
                    <a:pt x="491" y="758"/>
                  </a:cubicBezTo>
                  <a:cubicBezTo>
                    <a:pt x="558" y="758"/>
                    <a:pt x="585" y="792"/>
                    <a:pt x="667" y="892"/>
                  </a:cubicBezTo>
                  <a:cubicBezTo>
                    <a:pt x="704" y="976"/>
                    <a:pt x="742" y="1089"/>
                    <a:pt x="817" y="1126"/>
                  </a:cubicBezTo>
                  <a:cubicBezTo>
                    <a:pt x="817" y="1173"/>
                    <a:pt x="863" y="1173"/>
                    <a:pt x="901" y="1173"/>
                  </a:cubicBezTo>
                  <a:cubicBezTo>
                    <a:pt x="938" y="1126"/>
                    <a:pt x="976" y="1089"/>
                    <a:pt x="976" y="1051"/>
                  </a:cubicBezTo>
                  <a:cubicBezTo>
                    <a:pt x="938" y="1014"/>
                    <a:pt x="938" y="976"/>
                    <a:pt x="901" y="939"/>
                  </a:cubicBezTo>
                  <a:cubicBezTo>
                    <a:pt x="863" y="854"/>
                    <a:pt x="817" y="779"/>
                    <a:pt x="779" y="657"/>
                  </a:cubicBezTo>
                  <a:cubicBezTo>
                    <a:pt x="779" y="620"/>
                    <a:pt x="779" y="582"/>
                    <a:pt x="817" y="545"/>
                  </a:cubicBezTo>
                  <a:cubicBezTo>
                    <a:pt x="901" y="507"/>
                    <a:pt x="938" y="470"/>
                    <a:pt x="1013" y="423"/>
                  </a:cubicBezTo>
                  <a:cubicBezTo>
                    <a:pt x="1013" y="385"/>
                    <a:pt x="1051" y="348"/>
                    <a:pt x="1051" y="310"/>
                  </a:cubicBezTo>
                  <a:cubicBezTo>
                    <a:pt x="1051" y="273"/>
                    <a:pt x="1051" y="235"/>
                    <a:pt x="1013" y="235"/>
                  </a:cubicBezTo>
                  <a:cubicBezTo>
                    <a:pt x="901" y="113"/>
                    <a:pt x="742" y="38"/>
                    <a:pt x="545" y="1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1623453" y="2481641"/>
              <a:ext cx="29903" cy="17045"/>
            </a:xfrm>
            <a:custGeom>
              <a:avLst/>
              <a:gdLst/>
              <a:ahLst/>
              <a:cxnLst/>
              <a:rect l="l" t="t" r="r" b="b"/>
              <a:pathLst>
                <a:path w="507" h="289" extrusionOk="0">
                  <a:moveTo>
                    <a:pt x="113" y="1"/>
                  </a:moveTo>
                  <a:cubicBezTo>
                    <a:pt x="38" y="1"/>
                    <a:pt x="0" y="38"/>
                    <a:pt x="0" y="76"/>
                  </a:cubicBezTo>
                  <a:cubicBezTo>
                    <a:pt x="0" y="151"/>
                    <a:pt x="38" y="151"/>
                    <a:pt x="75" y="188"/>
                  </a:cubicBezTo>
                  <a:cubicBezTo>
                    <a:pt x="150" y="188"/>
                    <a:pt x="272" y="235"/>
                    <a:pt x="347" y="273"/>
                  </a:cubicBezTo>
                  <a:cubicBezTo>
                    <a:pt x="358" y="284"/>
                    <a:pt x="373" y="288"/>
                    <a:pt x="389" y="288"/>
                  </a:cubicBezTo>
                  <a:cubicBezTo>
                    <a:pt x="427" y="288"/>
                    <a:pt x="469" y="262"/>
                    <a:pt x="469" y="235"/>
                  </a:cubicBezTo>
                  <a:cubicBezTo>
                    <a:pt x="507" y="151"/>
                    <a:pt x="469" y="113"/>
                    <a:pt x="432" y="113"/>
                  </a:cubicBezTo>
                  <a:cubicBezTo>
                    <a:pt x="310" y="38"/>
                    <a:pt x="235" y="1"/>
                    <a:pt x="113" y="1"/>
                  </a:cubicBezTo>
                  <a:close/>
                </a:path>
              </a:pathLst>
            </a:custGeom>
            <a:solidFill>
              <a:srgbClr val="0A0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1250113" y="2291608"/>
              <a:ext cx="27721" cy="15630"/>
            </a:xfrm>
            <a:custGeom>
              <a:avLst/>
              <a:gdLst/>
              <a:ahLst/>
              <a:cxnLst/>
              <a:rect l="l" t="t" r="r" b="b"/>
              <a:pathLst>
                <a:path w="470" h="265" extrusionOk="0">
                  <a:moveTo>
                    <a:pt x="88" y="0"/>
                  </a:moveTo>
                  <a:cubicBezTo>
                    <a:pt x="72" y="0"/>
                    <a:pt x="64" y="27"/>
                    <a:pt x="38" y="53"/>
                  </a:cubicBezTo>
                  <a:cubicBezTo>
                    <a:pt x="0" y="91"/>
                    <a:pt x="38" y="128"/>
                    <a:pt x="75" y="128"/>
                  </a:cubicBezTo>
                  <a:cubicBezTo>
                    <a:pt x="150" y="213"/>
                    <a:pt x="235" y="250"/>
                    <a:pt x="347" y="250"/>
                  </a:cubicBezTo>
                  <a:cubicBezTo>
                    <a:pt x="357" y="260"/>
                    <a:pt x="368" y="265"/>
                    <a:pt x="379" y="265"/>
                  </a:cubicBezTo>
                  <a:cubicBezTo>
                    <a:pt x="409" y="265"/>
                    <a:pt x="442" y="230"/>
                    <a:pt x="469" y="175"/>
                  </a:cubicBezTo>
                  <a:cubicBezTo>
                    <a:pt x="432" y="175"/>
                    <a:pt x="432" y="128"/>
                    <a:pt x="432" y="128"/>
                  </a:cubicBezTo>
                  <a:cubicBezTo>
                    <a:pt x="310" y="91"/>
                    <a:pt x="235" y="16"/>
                    <a:pt x="113" y="16"/>
                  </a:cubicBezTo>
                  <a:cubicBezTo>
                    <a:pt x="102" y="5"/>
                    <a:pt x="94" y="0"/>
                    <a:pt x="88" y="0"/>
                  </a:cubicBezTo>
                  <a:close/>
                </a:path>
              </a:pathLst>
            </a:custGeom>
            <a:solidFill>
              <a:srgbClr val="1B0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1630058" y="2462886"/>
              <a:ext cx="27721" cy="12504"/>
            </a:xfrm>
            <a:custGeom>
              <a:avLst/>
              <a:gdLst/>
              <a:ahLst/>
              <a:cxnLst/>
              <a:rect l="l" t="t" r="r" b="b"/>
              <a:pathLst>
                <a:path w="470" h="212" extrusionOk="0">
                  <a:moveTo>
                    <a:pt x="123" y="0"/>
                  </a:moveTo>
                  <a:cubicBezTo>
                    <a:pt x="85" y="0"/>
                    <a:pt x="38" y="0"/>
                    <a:pt x="38" y="84"/>
                  </a:cubicBezTo>
                  <a:cubicBezTo>
                    <a:pt x="1" y="159"/>
                    <a:pt x="85" y="159"/>
                    <a:pt x="123" y="197"/>
                  </a:cubicBezTo>
                  <a:lnTo>
                    <a:pt x="320" y="197"/>
                  </a:lnTo>
                  <a:cubicBezTo>
                    <a:pt x="340" y="207"/>
                    <a:pt x="357" y="212"/>
                    <a:pt x="373" y="212"/>
                  </a:cubicBezTo>
                  <a:cubicBezTo>
                    <a:pt x="415" y="212"/>
                    <a:pt x="442" y="177"/>
                    <a:pt x="470" y="122"/>
                  </a:cubicBezTo>
                  <a:cubicBezTo>
                    <a:pt x="470" y="84"/>
                    <a:pt x="432" y="38"/>
                    <a:pt x="357" y="38"/>
                  </a:cubicBezTo>
                  <a:cubicBezTo>
                    <a:pt x="320" y="0"/>
                    <a:pt x="273" y="0"/>
                    <a:pt x="235" y="0"/>
                  </a:cubicBezTo>
                  <a:close/>
                </a:path>
              </a:pathLst>
            </a:custGeom>
            <a:solidFill>
              <a:srgbClr val="150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1258959" y="2269254"/>
              <a:ext cx="22884" cy="23887"/>
            </a:xfrm>
            <a:custGeom>
              <a:avLst/>
              <a:gdLst/>
              <a:ahLst/>
              <a:cxnLst/>
              <a:rect l="l" t="t" r="r" b="b"/>
              <a:pathLst>
                <a:path w="388" h="405" extrusionOk="0">
                  <a:moveTo>
                    <a:pt x="85" y="1"/>
                  </a:moveTo>
                  <a:cubicBezTo>
                    <a:pt x="47" y="1"/>
                    <a:pt x="0" y="38"/>
                    <a:pt x="0" y="123"/>
                  </a:cubicBezTo>
                  <a:cubicBezTo>
                    <a:pt x="47" y="235"/>
                    <a:pt x="160" y="320"/>
                    <a:pt x="235" y="395"/>
                  </a:cubicBezTo>
                  <a:cubicBezTo>
                    <a:pt x="250" y="402"/>
                    <a:pt x="265" y="405"/>
                    <a:pt x="279" y="405"/>
                  </a:cubicBezTo>
                  <a:cubicBezTo>
                    <a:pt x="343" y="405"/>
                    <a:pt x="387" y="342"/>
                    <a:pt x="357" y="273"/>
                  </a:cubicBezTo>
                  <a:cubicBezTo>
                    <a:pt x="357" y="235"/>
                    <a:pt x="160" y="1"/>
                    <a:pt x="85" y="1"/>
                  </a:cubicBezTo>
                  <a:close/>
                </a:path>
              </a:pathLst>
            </a:custGeom>
            <a:solidFill>
              <a:srgbClr val="0E0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1240676" y="2656458"/>
              <a:ext cx="145563" cy="61221"/>
            </a:xfrm>
            <a:custGeom>
              <a:avLst/>
              <a:gdLst/>
              <a:ahLst/>
              <a:cxnLst/>
              <a:rect l="l" t="t" r="r" b="b"/>
              <a:pathLst>
                <a:path w="2468" h="1038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" y="432"/>
                    <a:pt x="198" y="825"/>
                    <a:pt x="629" y="900"/>
                  </a:cubicBezTo>
                  <a:cubicBezTo>
                    <a:pt x="901" y="938"/>
                    <a:pt x="1136" y="975"/>
                    <a:pt x="1370" y="1022"/>
                  </a:cubicBezTo>
                  <a:cubicBezTo>
                    <a:pt x="1426" y="1033"/>
                    <a:pt x="1479" y="1038"/>
                    <a:pt x="1530" y="1038"/>
                  </a:cubicBezTo>
                  <a:cubicBezTo>
                    <a:pt x="1657" y="1038"/>
                    <a:pt x="1773" y="1009"/>
                    <a:pt x="1914" y="975"/>
                  </a:cubicBezTo>
                  <a:cubicBezTo>
                    <a:pt x="2111" y="938"/>
                    <a:pt x="2270" y="900"/>
                    <a:pt x="2467" y="825"/>
                  </a:cubicBezTo>
                  <a:cubicBezTo>
                    <a:pt x="1680" y="507"/>
                    <a:pt x="901" y="23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1381165" y="2548937"/>
              <a:ext cx="147745" cy="103274"/>
            </a:xfrm>
            <a:custGeom>
              <a:avLst/>
              <a:gdLst/>
              <a:ahLst/>
              <a:cxnLst/>
              <a:rect l="l" t="t" r="r" b="b"/>
              <a:pathLst>
                <a:path w="2505" h="1751" extrusionOk="0">
                  <a:moveTo>
                    <a:pt x="225" y="1"/>
                  </a:moveTo>
                  <a:cubicBezTo>
                    <a:pt x="203" y="1"/>
                    <a:pt x="182" y="21"/>
                    <a:pt x="160" y="70"/>
                  </a:cubicBezTo>
                  <a:cubicBezTo>
                    <a:pt x="38" y="417"/>
                    <a:pt x="1" y="735"/>
                    <a:pt x="123" y="1082"/>
                  </a:cubicBezTo>
                  <a:cubicBezTo>
                    <a:pt x="230" y="1378"/>
                    <a:pt x="560" y="1751"/>
                    <a:pt x="925" y="1751"/>
                  </a:cubicBezTo>
                  <a:cubicBezTo>
                    <a:pt x="942" y="1751"/>
                    <a:pt x="959" y="1750"/>
                    <a:pt x="976" y="1748"/>
                  </a:cubicBezTo>
                  <a:cubicBezTo>
                    <a:pt x="1136" y="1748"/>
                    <a:pt x="1295" y="1711"/>
                    <a:pt x="1445" y="1673"/>
                  </a:cubicBezTo>
                  <a:cubicBezTo>
                    <a:pt x="1914" y="1551"/>
                    <a:pt x="2233" y="1279"/>
                    <a:pt x="2430" y="848"/>
                  </a:cubicBezTo>
                  <a:cubicBezTo>
                    <a:pt x="2505" y="689"/>
                    <a:pt x="2505" y="651"/>
                    <a:pt x="2308" y="576"/>
                  </a:cubicBezTo>
                  <a:cubicBezTo>
                    <a:pt x="2233" y="576"/>
                    <a:pt x="2195" y="538"/>
                    <a:pt x="2111" y="538"/>
                  </a:cubicBezTo>
                  <a:cubicBezTo>
                    <a:pt x="2080" y="523"/>
                    <a:pt x="2055" y="514"/>
                    <a:pt x="2034" y="514"/>
                  </a:cubicBezTo>
                  <a:cubicBezTo>
                    <a:pt x="2005" y="514"/>
                    <a:pt x="1983" y="532"/>
                    <a:pt x="1961" y="576"/>
                  </a:cubicBezTo>
                  <a:cubicBezTo>
                    <a:pt x="1876" y="735"/>
                    <a:pt x="1801" y="848"/>
                    <a:pt x="1726" y="970"/>
                  </a:cubicBezTo>
                  <a:cubicBezTo>
                    <a:pt x="1592" y="1098"/>
                    <a:pt x="1423" y="1160"/>
                    <a:pt x="1254" y="1160"/>
                  </a:cubicBezTo>
                  <a:cubicBezTo>
                    <a:pt x="1176" y="1160"/>
                    <a:pt x="1098" y="1147"/>
                    <a:pt x="1023" y="1120"/>
                  </a:cubicBezTo>
                  <a:cubicBezTo>
                    <a:pt x="742" y="1045"/>
                    <a:pt x="667" y="810"/>
                    <a:pt x="629" y="576"/>
                  </a:cubicBezTo>
                  <a:cubicBezTo>
                    <a:pt x="629" y="501"/>
                    <a:pt x="667" y="417"/>
                    <a:pt x="667" y="342"/>
                  </a:cubicBezTo>
                  <a:cubicBezTo>
                    <a:pt x="667" y="267"/>
                    <a:pt x="742" y="182"/>
                    <a:pt x="704" y="145"/>
                  </a:cubicBezTo>
                  <a:cubicBezTo>
                    <a:pt x="667" y="70"/>
                    <a:pt x="554" y="70"/>
                    <a:pt x="470" y="70"/>
                  </a:cubicBezTo>
                  <a:cubicBezTo>
                    <a:pt x="395" y="32"/>
                    <a:pt x="357" y="32"/>
                    <a:pt x="273" y="32"/>
                  </a:cubicBezTo>
                  <a:cubicBezTo>
                    <a:pt x="257" y="12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1210832" y="2421364"/>
              <a:ext cx="94663" cy="112062"/>
            </a:xfrm>
            <a:custGeom>
              <a:avLst/>
              <a:gdLst/>
              <a:ahLst/>
              <a:cxnLst/>
              <a:rect l="l" t="t" r="r" b="b"/>
              <a:pathLst>
                <a:path w="1605" h="1900" extrusionOk="0">
                  <a:moveTo>
                    <a:pt x="507" y="1"/>
                  </a:moveTo>
                  <a:cubicBezTo>
                    <a:pt x="432" y="85"/>
                    <a:pt x="394" y="123"/>
                    <a:pt x="348" y="198"/>
                  </a:cubicBezTo>
                  <a:cubicBezTo>
                    <a:pt x="76" y="554"/>
                    <a:pt x="1" y="939"/>
                    <a:pt x="113" y="1332"/>
                  </a:cubicBezTo>
                  <a:cubicBezTo>
                    <a:pt x="194" y="1691"/>
                    <a:pt x="474" y="1899"/>
                    <a:pt x="791" y="1899"/>
                  </a:cubicBezTo>
                  <a:cubicBezTo>
                    <a:pt x="954" y="1899"/>
                    <a:pt x="1126" y="1844"/>
                    <a:pt x="1285" y="1726"/>
                  </a:cubicBezTo>
                  <a:cubicBezTo>
                    <a:pt x="1604" y="1492"/>
                    <a:pt x="1604" y="1407"/>
                    <a:pt x="1370" y="1135"/>
                  </a:cubicBezTo>
                  <a:cubicBezTo>
                    <a:pt x="1370" y="1098"/>
                    <a:pt x="1370" y="1098"/>
                    <a:pt x="1332" y="1098"/>
                  </a:cubicBezTo>
                  <a:cubicBezTo>
                    <a:pt x="1285" y="1135"/>
                    <a:pt x="1248" y="1173"/>
                    <a:pt x="1248" y="1173"/>
                  </a:cubicBezTo>
                  <a:cubicBezTo>
                    <a:pt x="1139" y="1261"/>
                    <a:pt x="1026" y="1325"/>
                    <a:pt x="911" y="1325"/>
                  </a:cubicBezTo>
                  <a:cubicBezTo>
                    <a:pt x="867" y="1325"/>
                    <a:pt x="823" y="1316"/>
                    <a:pt x="779" y="1295"/>
                  </a:cubicBezTo>
                  <a:cubicBezTo>
                    <a:pt x="629" y="1210"/>
                    <a:pt x="545" y="1060"/>
                    <a:pt x="507" y="901"/>
                  </a:cubicBezTo>
                  <a:cubicBezTo>
                    <a:pt x="507" y="704"/>
                    <a:pt x="545" y="507"/>
                    <a:pt x="666" y="395"/>
                  </a:cubicBezTo>
                  <a:cubicBezTo>
                    <a:pt x="741" y="273"/>
                    <a:pt x="704" y="235"/>
                    <a:pt x="666" y="160"/>
                  </a:cubicBezTo>
                  <a:cubicBezTo>
                    <a:pt x="582" y="123"/>
                    <a:pt x="582" y="38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441855" y="2675273"/>
              <a:ext cx="126335" cy="104041"/>
            </a:xfrm>
            <a:custGeom>
              <a:avLst/>
              <a:gdLst/>
              <a:ahLst/>
              <a:cxnLst/>
              <a:rect l="l" t="t" r="r" b="b"/>
              <a:pathLst>
                <a:path w="2142" h="1764" extrusionOk="0">
                  <a:moveTo>
                    <a:pt x="1907" y="0"/>
                  </a:moveTo>
                  <a:cubicBezTo>
                    <a:pt x="1710" y="0"/>
                    <a:pt x="1551" y="38"/>
                    <a:pt x="1401" y="188"/>
                  </a:cubicBezTo>
                  <a:cubicBezTo>
                    <a:pt x="1279" y="309"/>
                    <a:pt x="1119" y="384"/>
                    <a:pt x="1007" y="506"/>
                  </a:cubicBezTo>
                  <a:cubicBezTo>
                    <a:pt x="697" y="741"/>
                    <a:pt x="416" y="1013"/>
                    <a:pt x="144" y="1322"/>
                  </a:cubicBezTo>
                  <a:cubicBezTo>
                    <a:pt x="107" y="1407"/>
                    <a:pt x="32" y="1482"/>
                    <a:pt x="32" y="1594"/>
                  </a:cubicBezTo>
                  <a:cubicBezTo>
                    <a:pt x="1" y="1695"/>
                    <a:pt x="46" y="1763"/>
                    <a:pt x="126" y="1763"/>
                  </a:cubicBezTo>
                  <a:cubicBezTo>
                    <a:pt x="143" y="1763"/>
                    <a:pt x="162" y="1760"/>
                    <a:pt x="182" y="1754"/>
                  </a:cubicBezTo>
                  <a:cubicBezTo>
                    <a:pt x="303" y="1716"/>
                    <a:pt x="416" y="1679"/>
                    <a:pt x="538" y="1594"/>
                  </a:cubicBezTo>
                  <a:cubicBezTo>
                    <a:pt x="969" y="1247"/>
                    <a:pt x="1401" y="938"/>
                    <a:pt x="1823" y="544"/>
                  </a:cubicBezTo>
                  <a:cubicBezTo>
                    <a:pt x="1907" y="469"/>
                    <a:pt x="1982" y="347"/>
                    <a:pt x="2057" y="234"/>
                  </a:cubicBezTo>
                  <a:cubicBezTo>
                    <a:pt x="2141" y="38"/>
                    <a:pt x="2104" y="0"/>
                    <a:pt x="1907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1309859" y="2262059"/>
              <a:ext cx="45945" cy="81392"/>
            </a:xfrm>
            <a:custGeom>
              <a:avLst/>
              <a:gdLst/>
              <a:ahLst/>
              <a:cxnLst/>
              <a:rect l="l" t="t" r="r" b="b"/>
              <a:pathLst>
                <a:path w="779" h="1380" extrusionOk="0">
                  <a:moveTo>
                    <a:pt x="136" y="0"/>
                  </a:moveTo>
                  <a:cubicBezTo>
                    <a:pt x="119" y="0"/>
                    <a:pt x="98" y="3"/>
                    <a:pt x="75" y="10"/>
                  </a:cubicBezTo>
                  <a:cubicBezTo>
                    <a:pt x="0" y="479"/>
                    <a:pt x="38" y="948"/>
                    <a:pt x="272" y="1380"/>
                  </a:cubicBezTo>
                  <a:cubicBezTo>
                    <a:pt x="310" y="1333"/>
                    <a:pt x="357" y="1333"/>
                    <a:pt x="357" y="1333"/>
                  </a:cubicBezTo>
                  <a:cubicBezTo>
                    <a:pt x="432" y="1061"/>
                    <a:pt x="544" y="789"/>
                    <a:pt x="741" y="592"/>
                  </a:cubicBezTo>
                  <a:cubicBezTo>
                    <a:pt x="779" y="554"/>
                    <a:pt x="779" y="517"/>
                    <a:pt x="741" y="479"/>
                  </a:cubicBezTo>
                  <a:cubicBezTo>
                    <a:pt x="591" y="320"/>
                    <a:pt x="432" y="207"/>
                    <a:pt x="272" y="85"/>
                  </a:cubicBezTo>
                  <a:cubicBezTo>
                    <a:pt x="242" y="55"/>
                    <a:pt x="211" y="0"/>
                    <a:pt x="136" y="0"/>
                  </a:cubicBezTo>
                  <a:close/>
                </a:path>
              </a:pathLst>
            </a:custGeom>
            <a:solidFill>
              <a:srgbClr val="D17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1341944" y="2326819"/>
              <a:ext cx="60337" cy="60337"/>
            </a:xfrm>
            <a:custGeom>
              <a:avLst/>
              <a:gdLst/>
              <a:ahLst/>
              <a:cxnLst/>
              <a:rect l="l" t="t" r="r" b="b"/>
              <a:pathLst>
                <a:path w="1023" h="1023" extrusionOk="0">
                  <a:moveTo>
                    <a:pt x="750" y="0"/>
                  </a:moveTo>
                  <a:cubicBezTo>
                    <a:pt x="553" y="282"/>
                    <a:pt x="319" y="469"/>
                    <a:pt x="0" y="554"/>
                  </a:cubicBezTo>
                  <a:cubicBezTo>
                    <a:pt x="235" y="788"/>
                    <a:pt x="591" y="938"/>
                    <a:pt x="1022" y="1022"/>
                  </a:cubicBezTo>
                  <a:cubicBezTo>
                    <a:pt x="985" y="666"/>
                    <a:pt x="900" y="357"/>
                    <a:pt x="750" y="0"/>
                  </a:cubicBezTo>
                  <a:close/>
                </a:path>
              </a:pathLst>
            </a:custGeom>
            <a:solidFill>
              <a:srgbClr val="D17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487387" y="2400898"/>
              <a:ext cx="64760" cy="53200"/>
            </a:xfrm>
            <a:custGeom>
              <a:avLst/>
              <a:gdLst/>
              <a:ahLst/>
              <a:cxnLst/>
              <a:rect l="l" t="t" r="r" b="b"/>
              <a:pathLst>
                <a:path w="1098" h="902" extrusionOk="0">
                  <a:moveTo>
                    <a:pt x="1098" y="1"/>
                  </a:moveTo>
                  <a:cubicBezTo>
                    <a:pt x="666" y="1"/>
                    <a:pt x="347" y="151"/>
                    <a:pt x="0" y="273"/>
                  </a:cubicBezTo>
                  <a:cubicBezTo>
                    <a:pt x="235" y="620"/>
                    <a:pt x="544" y="817"/>
                    <a:pt x="938" y="901"/>
                  </a:cubicBezTo>
                  <a:cubicBezTo>
                    <a:pt x="863" y="582"/>
                    <a:pt x="938" y="310"/>
                    <a:pt x="1098" y="1"/>
                  </a:cubicBezTo>
                  <a:close/>
                </a:path>
              </a:pathLst>
            </a:custGeom>
            <a:solidFill>
              <a:srgbClr val="D17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1565889" y="2403139"/>
              <a:ext cx="62047" cy="53377"/>
            </a:xfrm>
            <a:custGeom>
              <a:avLst/>
              <a:gdLst/>
              <a:ahLst/>
              <a:cxnLst/>
              <a:rect l="l" t="t" r="r" b="b"/>
              <a:pathLst>
                <a:path w="1052" h="905" extrusionOk="0">
                  <a:moveTo>
                    <a:pt x="273" y="0"/>
                  </a:moveTo>
                  <a:lnTo>
                    <a:pt x="273" y="0"/>
                  </a:lnTo>
                  <a:cubicBezTo>
                    <a:pt x="310" y="347"/>
                    <a:pt x="151" y="629"/>
                    <a:pt x="1" y="901"/>
                  </a:cubicBezTo>
                  <a:cubicBezTo>
                    <a:pt x="31" y="903"/>
                    <a:pt x="60" y="905"/>
                    <a:pt x="89" y="905"/>
                  </a:cubicBezTo>
                  <a:cubicBezTo>
                    <a:pt x="468" y="905"/>
                    <a:pt x="761" y="684"/>
                    <a:pt x="1014" y="432"/>
                  </a:cubicBezTo>
                  <a:cubicBezTo>
                    <a:pt x="1051" y="394"/>
                    <a:pt x="1014" y="310"/>
                    <a:pt x="976" y="310"/>
                  </a:cubicBezTo>
                  <a:cubicBezTo>
                    <a:pt x="779" y="160"/>
                    <a:pt x="545" y="38"/>
                    <a:pt x="273" y="0"/>
                  </a:cubicBezTo>
                  <a:close/>
                </a:path>
              </a:pathLst>
            </a:custGeom>
            <a:solidFill>
              <a:srgbClr val="D17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40"/>
          <p:cNvGrpSpPr/>
          <p:nvPr/>
        </p:nvGrpSpPr>
        <p:grpSpPr>
          <a:xfrm rot="125875">
            <a:off x="1165393" y="2691890"/>
            <a:ext cx="2206366" cy="2125916"/>
            <a:chOff x="1321938" y="3484125"/>
            <a:chExt cx="1722164" cy="1659370"/>
          </a:xfrm>
        </p:grpSpPr>
        <p:grpSp>
          <p:nvGrpSpPr>
            <p:cNvPr id="515" name="Google Shape;515;p40"/>
            <p:cNvGrpSpPr/>
            <p:nvPr/>
          </p:nvGrpSpPr>
          <p:grpSpPr>
            <a:xfrm>
              <a:off x="1321938" y="3484125"/>
              <a:ext cx="1722164" cy="1659370"/>
              <a:chOff x="1321938" y="3484125"/>
              <a:chExt cx="1722164" cy="1659370"/>
            </a:xfrm>
          </p:grpSpPr>
          <p:sp>
            <p:nvSpPr>
              <p:cNvPr id="516" name="Google Shape;516;p40"/>
              <p:cNvSpPr/>
              <p:nvPr/>
            </p:nvSpPr>
            <p:spPr>
              <a:xfrm>
                <a:off x="1361460" y="4892584"/>
                <a:ext cx="1360906" cy="193269"/>
              </a:xfrm>
              <a:custGeom>
                <a:avLst/>
                <a:gdLst/>
                <a:ahLst/>
                <a:cxnLst/>
                <a:rect l="l" t="t" r="r" b="b"/>
                <a:pathLst>
                  <a:path w="20350" h="2890" extrusionOk="0">
                    <a:moveTo>
                      <a:pt x="1" y="2308"/>
                    </a:moveTo>
                    <a:lnTo>
                      <a:pt x="1" y="2889"/>
                    </a:lnTo>
                    <a:lnTo>
                      <a:pt x="4493" y="2889"/>
                    </a:lnTo>
                    <a:lnTo>
                      <a:pt x="4371" y="2308"/>
                    </a:lnTo>
                    <a:close/>
                    <a:moveTo>
                      <a:pt x="20350" y="1"/>
                    </a:moveTo>
                    <a:lnTo>
                      <a:pt x="19768" y="151"/>
                    </a:lnTo>
                    <a:lnTo>
                      <a:pt x="19768" y="2308"/>
                    </a:lnTo>
                    <a:lnTo>
                      <a:pt x="10588" y="2308"/>
                    </a:lnTo>
                    <a:lnTo>
                      <a:pt x="8206" y="2889"/>
                    </a:lnTo>
                    <a:lnTo>
                      <a:pt x="20350" y="2889"/>
                    </a:lnTo>
                    <a:lnTo>
                      <a:pt x="20350" y="1"/>
                    </a:lnTo>
                    <a:close/>
                  </a:path>
                </a:pathLst>
              </a:custGeom>
              <a:solidFill>
                <a:srgbClr val="E4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1321938" y="3685419"/>
                <a:ext cx="1361575" cy="1361508"/>
              </a:xfrm>
              <a:custGeom>
                <a:avLst/>
                <a:gdLst/>
                <a:ahLst/>
                <a:cxnLst/>
                <a:rect l="l" t="t" r="r" b="b"/>
                <a:pathLst>
                  <a:path w="20360" h="20359" extrusionOk="0">
                    <a:moveTo>
                      <a:pt x="1" y="0"/>
                    </a:moveTo>
                    <a:lnTo>
                      <a:pt x="1" y="20359"/>
                    </a:lnTo>
                    <a:lnTo>
                      <a:pt x="20359" y="20359"/>
                    </a:lnTo>
                    <a:lnTo>
                      <a:pt x="20359" y="0"/>
                    </a:lnTo>
                    <a:close/>
                  </a:path>
                </a:pathLst>
              </a:custGeom>
              <a:solidFill>
                <a:srgbClr val="DE4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1321938" y="3685419"/>
                <a:ext cx="1361575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20360" h="4530" extrusionOk="0">
                    <a:moveTo>
                      <a:pt x="1" y="0"/>
                    </a:moveTo>
                    <a:lnTo>
                      <a:pt x="1" y="4530"/>
                    </a:lnTo>
                    <a:lnTo>
                      <a:pt x="20359" y="4530"/>
                    </a:lnTo>
                    <a:lnTo>
                      <a:pt x="20359" y="0"/>
                    </a:lnTo>
                    <a:close/>
                  </a:path>
                </a:pathLst>
              </a:custGeom>
              <a:solidFill>
                <a:srgbClr val="5DB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1661860" y="3531138"/>
                <a:ext cx="1382239" cy="1612356"/>
              </a:xfrm>
              <a:custGeom>
                <a:avLst/>
                <a:gdLst/>
                <a:ahLst/>
                <a:cxnLst/>
                <a:rect l="l" t="t" r="r" b="b"/>
                <a:pathLst>
                  <a:path w="20669" h="24110" extrusionOk="0">
                    <a:moveTo>
                      <a:pt x="15905" y="1"/>
                    </a:moveTo>
                    <a:lnTo>
                      <a:pt x="2148" y="2307"/>
                    </a:lnTo>
                    <a:lnTo>
                      <a:pt x="15276" y="2307"/>
                    </a:lnTo>
                    <a:lnTo>
                      <a:pt x="15276" y="2889"/>
                    </a:lnTo>
                    <a:lnTo>
                      <a:pt x="15858" y="2889"/>
                    </a:lnTo>
                    <a:lnTo>
                      <a:pt x="15858" y="20359"/>
                    </a:lnTo>
                    <a:lnTo>
                      <a:pt x="20668" y="19224"/>
                    </a:lnTo>
                    <a:lnTo>
                      <a:pt x="15905" y="1"/>
                    </a:lnTo>
                    <a:close/>
                    <a:moveTo>
                      <a:pt x="1" y="23247"/>
                    </a:moveTo>
                    <a:lnTo>
                      <a:pt x="151" y="24110"/>
                    </a:lnTo>
                    <a:lnTo>
                      <a:pt x="3714" y="23247"/>
                    </a:lnTo>
                    <a:close/>
                  </a:path>
                </a:pathLst>
              </a:custGeom>
              <a:solidFill>
                <a:srgbClr val="E4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1653701" y="3724274"/>
                <a:ext cx="1068663" cy="1361575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20360" extrusionOk="0">
                    <a:moveTo>
                      <a:pt x="15398" y="1"/>
                    </a:moveTo>
                    <a:lnTo>
                      <a:pt x="15398" y="3949"/>
                    </a:lnTo>
                    <a:lnTo>
                      <a:pt x="15398" y="17621"/>
                    </a:lnTo>
                    <a:lnTo>
                      <a:pt x="15980" y="17471"/>
                    </a:lnTo>
                    <a:lnTo>
                      <a:pt x="15980" y="1"/>
                    </a:lnTo>
                    <a:close/>
                    <a:moveTo>
                      <a:pt x="1" y="19778"/>
                    </a:moveTo>
                    <a:lnTo>
                      <a:pt x="123" y="20359"/>
                    </a:lnTo>
                    <a:lnTo>
                      <a:pt x="3836" y="20359"/>
                    </a:lnTo>
                    <a:lnTo>
                      <a:pt x="6218" y="19778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1471201" y="3988297"/>
                <a:ext cx="1212310" cy="1058631"/>
              </a:xfrm>
              <a:custGeom>
                <a:avLst/>
                <a:gdLst/>
                <a:ahLst/>
                <a:cxnLst/>
                <a:rect l="l" t="t" r="r" b="b"/>
                <a:pathLst>
                  <a:path w="18128" h="15830" extrusionOk="0">
                    <a:moveTo>
                      <a:pt x="1" y="1"/>
                    </a:moveTo>
                    <a:lnTo>
                      <a:pt x="2730" y="15830"/>
                    </a:lnTo>
                    <a:lnTo>
                      <a:pt x="8947" y="15830"/>
                    </a:lnTo>
                    <a:lnTo>
                      <a:pt x="18127" y="13673"/>
                    </a:lnTo>
                    <a:lnTo>
                      <a:pt x="18127" y="1"/>
                    </a:lnTo>
                    <a:close/>
                  </a:path>
                </a:pathLst>
              </a:custGeom>
              <a:solidFill>
                <a:srgbClr val="E14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1431678" y="3685419"/>
                <a:ext cx="1251833" cy="302944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4530" extrusionOk="0">
                    <a:moveTo>
                      <a:pt x="5590" y="0"/>
                    </a:moveTo>
                    <a:lnTo>
                      <a:pt x="1" y="938"/>
                    </a:lnTo>
                    <a:lnTo>
                      <a:pt x="592" y="4530"/>
                    </a:lnTo>
                    <a:lnTo>
                      <a:pt x="18718" y="4530"/>
                    </a:lnTo>
                    <a:lnTo>
                      <a:pt x="18718" y="582"/>
                    </a:lnTo>
                    <a:lnTo>
                      <a:pt x="18718" y="0"/>
                    </a:lnTo>
                    <a:close/>
                  </a:path>
                </a:pathLst>
              </a:custGeom>
              <a:solidFill>
                <a:srgbClr val="71C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1431678" y="3484125"/>
                <a:ext cx="1612423" cy="1612356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24110" extrusionOk="0">
                    <a:moveTo>
                      <a:pt x="19928" y="0"/>
                    </a:moveTo>
                    <a:lnTo>
                      <a:pt x="1" y="4145"/>
                    </a:lnTo>
                    <a:lnTo>
                      <a:pt x="4146" y="24110"/>
                    </a:lnTo>
                    <a:lnTo>
                      <a:pt x="24110" y="19927"/>
                    </a:lnTo>
                    <a:lnTo>
                      <a:pt x="199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1431678" y="3484125"/>
                <a:ext cx="1395414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0866" h="8600" extrusionOk="0">
                    <a:moveTo>
                      <a:pt x="19928" y="0"/>
                    </a:moveTo>
                    <a:lnTo>
                      <a:pt x="1" y="4145"/>
                    </a:lnTo>
                    <a:lnTo>
                      <a:pt x="901" y="8599"/>
                    </a:lnTo>
                    <a:lnTo>
                      <a:pt x="20866" y="4417"/>
                    </a:lnTo>
                    <a:lnTo>
                      <a:pt x="19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5" name="Google Shape;525;p40"/>
            <p:cNvSpPr/>
            <p:nvPr/>
          </p:nvSpPr>
          <p:spPr>
            <a:xfrm rot="507" flipH="1">
              <a:off x="1674364" y="3552258"/>
              <a:ext cx="704510" cy="210464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0"/>
          <p:cNvGrpSpPr/>
          <p:nvPr/>
        </p:nvGrpSpPr>
        <p:grpSpPr>
          <a:xfrm rot="-1602724">
            <a:off x="1584325" y="3392783"/>
            <a:ext cx="1529817" cy="859840"/>
            <a:chOff x="-1148450" y="3758450"/>
            <a:chExt cx="914325" cy="513900"/>
          </a:xfrm>
        </p:grpSpPr>
        <p:sp>
          <p:nvSpPr>
            <p:cNvPr id="527" name="Google Shape;527;p40"/>
            <p:cNvSpPr/>
            <p:nvPr/>
          </p:nvSpPr>
          <p:spPr>
            <a:xfrm>
              <a:off x="-1148450" y="3760550"/>
              <a:ext cx="914325" cy="509925"/>
            </a:xfrm>
            <a:custGeom>
              <a:avLst/>
              <a:gdLst/>
              <a:ahLst/>
              <a:cxnLst/>
              <a:rect l="l" t="t" r="r" b="b"/>
              <a:pathLst>
                <a:path w="36573" h="20397" extrusionOk="0">
                  <a:moveTo>
                    <a:pt x="15004" y="1"/>
                  </a:moveTo>
                  <a:cubicBezTo>
                    <a:pt x="14460" y="1"/>
                    <a:pt x="13907" y="113"/>
                    <a:pt x="13476" y="310"/>
                  </a:cubicBezTo>
                  <a:cubicBezTo>
                    <a:pt x="12819" y="620"/>
                    <a:pt x="12266" y="1210"/>
                    <a:pt x="11882" y="1717"/>
                  </a:cubicBezTo>
                  <a:cubicBezTo>
                    <a:pt x="11797" y="1829"/>
                    <a:pt x="11722" y="1951"/>
                    <a:pt x="11647" y="2064"/>
                  </a:cubicBezTo>
                  <a:cubicBezTo>
                    <a:pt x="11056" y="1642"/>
                    <a:pt x="10391" y="1407"/>
                    <a:pt x="9650" y="1360"/>
                  </a:cubicBezTo>
                  <a:cubicBezTo>
                    <a:pt x="9624" y="1360"/>
                    <a:pt x="9599" y="1360"/>
                    <a:pt x="9574" y="1360"/>
                  </a:cubicBezTo>
                  <a:cubicBezTo>
                    <a:pt x="7936" y="1360"/>
                    <a:pt x="6787" y="2549"/>
                    <a:pt x="6021" y="3592"/>
                  </a:cubicBezTo>
                  <a:cubicBezTo>
                    <a:pt x="5430" y="4333"/>
                    <a:pt x="5083" y="5158"/>
                    <a:pt x="4689" y="5974"/>
                  </a:cubicBezTo>
                  <a:cubicBezTo>
                    <a:pt x="4455" y="6480"/>
                    <a:pt x="4258" y="6987"/>
                    <a:pt x="3986" y="7456"/>
                  </a:cubicBezTo>
                  <a:lnTo>
                    <a:pt x="3911" y="7615"/>
                  </a:lnTo>
                  <a:cubicBezTo>
                    <a:pt x="3592" y="8122"/>
                    <a:pt x="3320" y="8590"/>
                    <a:pt x="2926" y="8984"/>
                  </a:cubicBezTo>
                  <a:cubicBezTo>
                    <a:pt x="2851" y="9059"/>
                    <a:pt x="2739" y="9144"/>
                    <a:pt x="2617" y="9219"/>
                  </a:cubicBezTo>
                  <a:cubicBezTo>
                    <a:pt x="2617" y="9097"/>
                    <a:pt x="2617" y="8947"/>
                    <a:pt x="2542" y="8825"/>
                  </a:cubicBezTo>
                  <a:cubicBezTo>
                    <a:pt x="2420" y="8515"/>
                    <a:pt x="2073" y="8318"/>
                    <a:pt x="1717" y="8318"/>
                  </a:cubicBezTo>
                  <a:cubicBezTo>
                    <a:pt x="1604" y="8318"/>
                    <a:pt x="1482" y="8318"/>
                    <a:pt x="1370" y="8393"/>
                  </a:cubicBezTo>
                  <a:cubicBezTo>
                    <a:pt x="432" y="8787"/>
                    <a:pt x="0" y="9922"/>
                    <a:pt x="113" y="10822"/>
                  </a:cubicBezTo>
                  <a:cubicBezTo>
                    <a:pt x="160" y="11254"/>
                    <a:pt x="507" y="11563"/>
                    <a:pt x="938" y="11563"/>
                  </a:cubicBezTo>
                  <a:cubicBezTo>
                    <a:pt x="1098" y="11563"/>
                    <a:pt x="1210" y="11526"/>
                    <a:pt x="1285" y="11488"/>
                  </a:cubicBezTo>
                  <a:lnTo>
                    <a:pt x="1332" y="11526"/>
                  </a:lnTo>
                  <a:cubicBezTo>
                    <a:pt x="1370" y="11563"/>
                    <a:pt x="1407" y="11601"/>
                    <a:pt x="1445" y="11676"/>
                  </a:cubicBezTo>
                  <a:cubicBezTo>
                    <a:pt x="1566" y="11797"/>
                    <a:pt x="1642" y="11957"/>
                    <a:pt x="1754" y="12069"/>
                  </a:cubicBezTo>
                  <a:cubicBezTo>
                    <a:pt x="1876" y="12229"/>
                    <a:pt x="1988" y="12379"/>
                    <a:pt x="2110" y="12501"/>
                  </a:cubicBezTo>
                  <a:cubicBezTo>
                    <a:pt x="2382" y="12848"/>
                    <a:pt x="2617" y="13242"/>
                    <a:pt x="2889" y="13598"/>
                  </a:cubicBezTo>
                  <a:cubicBezTo>
                    <a:pt x="3011" y="13832"/>
                    <a:pt x="3161" y="14020"/>
                    <a:pt x="3320" y="14217"/>
                  </a:cubicBezTo>
                  <a:cubicBezTo>
                    <a:pt x="4023" y="15192"/>
                    <a:pt x="4849" y="16055"/>
                    <a:pt x="5786" y="16758"/>
                  </a:cubicBezTo>
                  <a:cubicBezTo>
                    <a:pt x="6724" y="17499"/>
                    <a:pt x="7774" y="18052"/>
                    <a:pt x="8909" y="18474"/>
                  </a:cubicBezTo>
                  <a:cubicBezTo>
                    <a:pt x="9575" y="18709"/>
                    <a:pt x="10241" y="18906"/>
                    <a:pt x="10822" y="18990"/>
                  </a:cubicBezTo>
                  <a:cubicBezTo>
                    <a:pt x="11216" y="19065"/>
                    <a:pt x="11563" y="19102"/>
                    <a:pt x="11882" y="19102"/>
                  </a:cubicBezTo>
                  <a:lnTo>
                    <a:pt x="11919" y="19102"/>
                  </a:lnTo>
                  <a:cubicBezTo>
                    <a:pt x="12069" y="19102"/>
                    <a:pt x="12266" y="19065"/>
                    <a:pt x="12426" y="19065"/>
                  </a:cubicBezTo>
                  <a:cubicBezTo>
                    <a:pt x="12538" y="19065"/>
                    <a:pt x="12660" y="19027"/>
                    <a:pt x="12735" y="19027"/>
                  </a:cubicBezTo>
                  <a:cubicBezTo>
                    <a:pt x="13945" y="19881"/>
                    <a:pt x="15436" y="20397"/>
                    <a:pt x="16880" y="20397"/>
                  </a:cubicBezTo>
                  <a:cubicBezTo>
                    <a:pt x="17152" y="20397"/>
                    <a:pt x="17461" y="20350"/>
                    <a:pt x="17743" y="20312"/>
                  </a:cubicBezTo>
                  <a:cubicBezTo>
                    <a:pt x="19731" y="20040"/>
                    <a:pt x="21372" y="18990"/>
                    <a:pt x="22741" y="17968"/>
                  </a:cubicBezTo>
                  <a:cubicBezTo>
                    <a:pt x="23604" y="17302"/>
                    <a:pt x="24616" y="16599"/>
                    <a:pt x="25629" y="16327"/>
                  </a:cubicBezTo>
                  <a:cubicBezTo>
                    <a:pt x="25713" y="16364"/>
                    <a:pt x="25788" y="16449"/>
                    <a:pt x="25863" y="16486"/>
                  </a:cubicBezTo>
                  <a:cubicBezTo>
                    <a:pt x="25948" y="16561"/>
                    <a:pt x="26060" y="16646"/>
                    <a:pt x="26135" y="16683"/>
                  </a:cubicBezTo>
                  <a:cubicBezTo>
                    <a:pt x="26567" y="16955"/>
                    <a:pt x="26886" y="17152"/>
                    <a:pt x="27233" y="17302"/>
                  </a:cubicBezTo>
                  <a:cubicBezTo>
                    <a:pt x="28058" y="17696"/>
                    <a:pt x="28836" y="17893"/>
                    <a:pt x="29614" y="17893"/>
                  </a:cubicBezTo>
                  <a:lnTo>
                    <a:pt x="29652" y="17893"/>
                  </a:lnTo>
                  <a:cubicBezTo>
                    <a:pt x="30440" y="17893"/>
                    <a:pt x="31846" y="17583"/>
                    <a:pt x="32587" y="16721"/>
                  </a:cubicBezTo>
                  <a:cubicBezTo>
                    <a:pt x="32934" y="16289"/>
                    <a:pt x="33094" y="15745"/>
                    <a:pt x="33018" y="15192"/>
                  </a:cubicBezTo>
                  <a:cubicBezTo>
                    <a:pt x="32981" y="15005"/>
                    <a:pt x="32859" y="14648"/>
                    <a:pt x="32587" y="14339"/>
                  </a:cubicBezTo>
                  <a:cubicBezTo>
                    <a:pt x="33450" y="14254"/>
                    <a:pt x="34894" y="13945"/>
                    <a:pt x="35747" y="12848"/>
                  </a:cubicBezTo>
                  <a:cubicBezTo>
                    <a:pt x="36216" y="12266"/>
                    <a:pt x="36573" y="11207"/>
                    <a:pt x="36301" y="10428"/>
                  </a:cubicBezTo>
                  <a:cubicBezTo>
                    <a:pt x="36141" y="9922"/>
                    <a:pt x="35747" y="9566"/>
                    <a:pt x="35203" y="9453"/>
                  </a:cubicBezTo>
                  <a:cubicBezTo>
                    <a:pt x="35007" y="9416"/>
                    <a:pt x="34856" y="9378"/>
                    <a:pt x="34697" y="9378"/>
                  </a:cubicBezTo>
                  <a:cubicBezTo>
                    <a:pt x="34106" y="9378"/>
                    <a:pt x="33600" y="9613"/>
                    <a:pt x="33131" y="9922"/>
                  </a:cubicBezTo>
                  <a:cubicBezTo>
                    <a:pt x="33169" y="9378"/>
                    <a:pt x="33018" y="8862"/>
                    <a:pt x="32662" y="8478"/>
                  </a:cubicBezTo>
                  <a:cubicBezTo>
                    <a:pt x="32245" y="8061"/>
                    <a:pt x="31673" y="7800"/>
                    <a:pt x="31056" y="7800"/>
                  </a:cubicBezTo>
                  <a:cubicBezTo>
                    <a:pt x="30980" y="7800"/>
                    <a:pt x="30902" y="7804"/>
                    <a:pt x="30824" y="7812"/>
                  </a:cubicBezTo>
                  <a:cubicBezTo>
                    <a:pt x="29933" y="7971"/>
                    <a:pt x="29230" y="8712"/>
                    <a:pt x="29230" y="9650"/>
                  </a:cubicBezTo>
                  <a:cubicBezTo>
                    <a:pt x="29146" y="10428"/>
                    <a:pt x="29577" y="11254"/>
                    <a:pt x="30355" y="11601"/>
                  </a:cubicBezTo>
                  <a:cubicBezTo>
                    <a:pt x="30515" y="11676"/>
                    <a:pt x="30749" y="11760"/>
                    <a:pt x="30984" y="11797"/>
                  </a:cubicBezTo>
                  <a:cubicBezTo>
                    <a:pt x="30946" y="11797"/>
                    <a:pt x="30909" y="11797"/>
                    <a:pt x="30824" y="11835"/>
                  </a:cubicBezTo>
                  <a:cubicBezTo>
                    <a:pt x="30440" y="11910"/>
                    <a:pt x="30121" y="11957"/>
                    <a:pt x="29849" y="11957"/>
                  </a:cubicBezTo>
                  <a:cubicBezTo>
                    <a:pt x="29736" y="11957"/>
                    <a:pt x="29652" y="11957"/>
                    <a:pt x="29577" y="11910"/>
                  </a:cubicBezTo>
                  <a:cubicBezTo>
                    <a:pt x="29502" y="11910"/>
                    <a:pt x="29418" y="11872"/>
                    <a:pt x="29343" y="11872"/>
                  </a:cubicBezTo>
                  <a:cubicBezTo>
                    <a:pt x="29071" y="11872"/>
                    <a:pt x="28836" y="12032"/>
                    <a:pt x="28677" y="12229"/>
                  </a:cubicBezTo>
                  <a:cubicBezTo>
                    <a:pt x="28011" y="11366"/>
                    <a:pt x="27308" y="10391"/>
                    <a:pt x="26060" y="9959"/>
                  </a:cubicBezTo>
                  <a:cubicBezTo>
                    <a:pt x="25751" y="9847"/>
                    <a:pt x="25432" y="9763"/>
                    <a:pt x="25085" y="9725"/>
                  </a:cubicBezTo>
                  <a:cubicBezTo>
                    <a:pt x="25123" y="9688"/>
                    <a:pt x="25198" y="9650"/>
                    <a:pt x="25245" y="9613"/>
                  </a:cubicBezTo>
                  <a:cubicBezTo>
                    <a:pt x="26135" y="8947"/>
                    <a:pt x="26651" y="7503"/>
                    <a:pt x="26060" y="6443"/>
                  </a:cubicBezTo>
                  <a:cubicBezTo>
                    <a:pt x="25751" y="5862"/>
                    <a:pt x="25245" y="5543"/>
                    <a:pt x="24616" y="5543"/>
                  </a:cubicBezTo>
                  <a:cubicBezTo>
                    <a:pt x="24026" y="5543"/>
                    <a:pt x="23482" y="5815"/>
                    <a:pt x="23050" y="6284"/>
                  </a:cubicBezTo>
                  <a:cubicBezTo>
                    <a:pt x="22741" y="6640"/>
                    <a:pt x="22581" y="7071"/>
                    <a:pt x="22431" y="7418"/>
                  </a:cubicBezTo>
                  <a:cubicBezTo>
                    <a:pt x="22384" y="7540"/>
                    <a:pt x="22347" y="7653"/>
                    <a:pt x="22272" y="7775"/>
                  </a:cubicBezTo>
                  <a:cubicBezTo>
                    <a:pt x="22150" y="8046"/>
                    <a:pt x="22000" y="8281"/>
                    <a:pt x="21841" y="8478"/>
                  </a:cubicBezTo>
                  <a:cubicBezTo>
                    <a:pt x="21569" y="8084"/>
                    <a:pt x="21259" y="7737"/>
                    <a:pt x="20865" y="7456"/>
                  </a:cubicBezTo>
                  <a:cubicBezTo>
                    <a:pt x="20321" y="7146"/>
                    <a:pt x="19731" y="6987"/>
                    <a:pt x="19102" y="6987"/>
                  </a:cubicBezTo>
                  <a:cubicBezTo>
                    <a:pt x="18558" y="6987"/>
                    <a:pt x="18052" y="7146"/>
                    <a:pt x="17658" y="7418"/>
                  </a:cubicBezTo>
                  <a:cubicBezTo>
                    <a:pt x="17621" y="7456"/>
                    <a:pt x="17546" y="7456"/>
                    <a:pt x="17508" y="7503"/>
                  </a:cubicBezTo>
                  <a:cubicBezTo>
                    <a:pt x="18052" y="6640"/>
                    <a:pt x="18399" y="5740"/>
                    <a:pt x="18558" y="4764"/>
                  </a:cubicBezTo>
                  <a:cubicBezTo>
                    <a:pt x="18830" y="2926"/>
                    <a:pt x="18483" y="1557"/>
                    <a:pt x="17461" y="779"/>
                  </a:cubicBezTo>
                  <a:cubicBezTo>
                    <a:pt x="16842" y="273"/>
                    <a:pt x="15942" y="1"/>
                    <a:pt x="15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-1147525" y="3758450"/>
              <a:ext cx="911525" cy="513900"/>
            </a:xfrm>
            <a:custGeom>
              <a:avLst/>
              <a:gdLst/>
              <a:ahLst/>
              <a:cxnLst/>
              <a:rect l="l" t="t" r="r" b="b"/>
              <a:pathLst>
                <a:path w="36461" h="20556" extrusionOk="0">
                  <a:moveTo>
                    <a:pt x="14967" y="160"/>
                  </a:moveTo>
                  <a:cubicBezTo>
                    <a:pt x="15868" y="160"/>
                    <a:pt x="16768" y="432"/>
                    <a:pt x="17387" y="938"/>
                  </a:cubicBezTo>
                  <a:cubicBezTo>
                    <a:pt x="18128" y="1529"/>
                    <a:pt x="18521" y="2429"/>
                    <a:pt x="18521" y="3676"/>
                  </a:cubicBezTo>
                  <a:cubicBezTo>
                    <a:pt x="18521" y="4023"/>
                    <a:pt x="18484" y="4417"/>
                    <a:pt x="18446" y="4848"/>
                  </a:cubicBezTo>
                  <a:cubicBezTo>
                    <a:pt x="18290" y="5768"/>
                    <a:pt x="17954" y="6651"/>
                    <a:pt x="17454" y="7490"/>
                  </a:cubicBezTo>
                  <a:lnTo>
                    <a:pt x="17454" y="7490"/>
                  </a:lnTo>
                  <a:cubicBezTo>
                    <a:pt x="17445" y="7493"/>
                    <a:pt x="17435" y="7497"/>
                    <a:pt x="17424" y="7502"/>
                  </a:cubicBezTo>
                  <a:lnTo>
                    <a:pt x="17435" y="7522"/>
                  </a:lnTo>
                  <a:lnTo>
                    <a:pt x="17435" y="7522"/>
                  </a:lnTo>
                  <a:cubicBezTo>
                    <a:pt x="17432" y="7528"/>
                    <a:pt x="17428" y="7534"/>
                    <a:pt x="17424" y="7540"/>
                  </a:cubicBezTo>
                  <a:lnTo>
                    <a:pt x="17274" y="7774"/>
                  </a:lnTo>
                  <a:lnTo>
                    <a:pt x="17509" y="7624"/>
                  </a:lnTo>
                  <a:cubicBezTo>
                    <a:pt x="17518" y="7624"/>
                    <a:pt x="17527" y="7622"/>
                    <a:pt x="17535" y="7619"/>
                  </a:cubicBezTo>
                  <a:lnTo>
                    <a:pt x="17535" y="7619"/>
                  </a:lnTo>
                  <a:lnTo>
                    <a:pt x="17546" y="7624"/>
                  </a:lnTo>
                  <a:cubicBezTo>
                    <a:pt x="17549" y="7620"/>
                    <a:pt x="17552" y="7615"/>
                    <a:pt x="17555" y="7610"/>
                  </a:cubicBezTo>
                  <a:lnTo>
                    <a:pt x="17555" y="7610"/>
                  </a:lnTo>
                  <a:cubicBezTo>
                    <a:pt x="17577" y="7600"/>
                    <a:pt x="17599" y="7587"/>
                    <a:pt x="17621" y="7587"/>
                  </a:cubicBezTo>
                  <a:lnTo>
                    <a:pt x="17659" y="7587"/>
                  </a:lnTo>
                  <a:cubicBezTo>
                    <a:pt x="18053" y="7268"/>
                    <a:pt x="18521" y="7155"/>
                    <a:pt x="19065" y="7155"/>
                  </a:cubicBezTo>
                  <a:cubicBezTo>
                    <a:pt x="19656" y="7155"/>
                    <a:pt x="20284" y="7305"/>
                    <a:pt x="20791" y="7624"/>
                  </a:cubicBezTo>
                  <a:cubicBezTo>
                    <a:pt x="21175" y="7896"/>
                    <a:pt x="21494" y="8206"/>
                    <a:pt x="21729" y="8599"/>
                  </a:cubicBezTo>
                  <a:lnTo>
                    <a:pt x="21766" y="8712"/>
                  </a:lnTo>
                  <a:lnTo>
                    <a:pt x="21841" y="8599"/>
                  </a:lnTo>
                  <a:cubicBezTo>
                    <a:pt x="22038" y="8402"/>
                    <a:pt x="22197" y="8168"/>
                    <a:pt x="22310" y="7896"/>
                  </a:cubicBezTo>
                  <a:cubicBezTo>
                    <a:pt x="22394" y="7774"/>
                    <a:pt x="22432" y="7662"/>
                    <a:pt x="22469" y="7540"/>
                  </a:cubicBezTo>
                  <a:cubicBezTo>
                    <a:pt x="22629" y="7193"/>
                    <a:pt x="22779" y="6761"/>
                    <a:pt x="23098" y="6452"/>
                  </a:cubicBezTo>
                  <a:cubicBezTo>
                    <a:pt x="23482" y="5983"/>
                    <a:pt x="24035" y="5711"/>
                    <a:pt x="24579" y="5711"/>
                  </a:cubicBezTo>
                  <a:cubicBezTo>
                    <a:pt x="25161" y="5711"/>
                    <a:pt x="25676" y="6021"/>
                    <a:pt x="25948" y="6564"/>
                  </a:cubicBezTo>
                  <a:cubicBezTo>
                    <a:pt x="26145" y="6836"/>
                    <a:pt x="26220" y="7193"/>
                    <a:pt x="26220" y="7502"/>
                  </a:cubicBezTo>
                  <a:cubicBezTo>
                    <a:pt x="26220" y="8327"/>
                    <a:pt x="25751" y="9181"/>
                    <a:pt x="25161" y="9650"/>
                  </a:cubicBezTo>
                  <a:cubicBezTo>
                    <a:pt x="25135" y="9681"/>
                    <a:pt x="25093" y="9709"/>
                    <a:pt x="25056" y="9735"/>
                  </a:cubicBezTo>
                  <a:lnTo>
                    <a:pt x="25056" y="9735"/>
                  </a:lnTo>
                  <a:cubicBezTo>
                    <a:pt x="25054" y="9735"/>
                    <a:pt x="25051" y="9734"/>
                    <a:pt x="25048" y="9734"/>
                  </a:cubicBezTo>
                  <a:lnTo>
                    <a:pt x="25048" y="9741"/>
                  </a:lnTo>
                  <a:lnTo>
                    <a:pt x="25048" y="9741"/>
                  </a:lnTo>
                  <a:cubicBezTo>
                    <a:pt x="25034" y="9751"/>
                    <a:pt x="25021" y="9761"/>
                    <a:pt x="25011" y="9772"/>
                  </a:cubicBezTo>
                  <a:lnTo>
                    <a:pt x="24814" y="9884"/>
                  </a:lnTo>
                  <a:lnTo>
                    <a:pt x="25048" y="9884"/>
                  </a:lnTo>
                  <a:cubicBezTo>
                    <a:pt x="25358" y="9931"/>
                    <a:pt x="25714" y="10006"/>
                    <a:pt x="26023" y="10118"/>
                  </a:cubicBezTo>
                  <a:cubicBezTo>
                    <a:pt x="27233" y="10550"/>
                    <a:pt x="27936" y="11488"/>
                    <a:pt x="28565" y="12350"/>
                  </a:cubicBezTo>
                  <a:lnTo>
                    <a:pt x="28640" y="12425"/>
                  </a:lnTo>
                  <a:lnTo>
                    <a:pt x="28677" y="12350"/>
                  </a:lnTo>
                  <a:cubicBezTo>
                    <a:pt x="28837" y="12153"/>
                    <a:pt x="29071" y="12041"/>
                    <a:pt x="29306" y="12041"/>
                  </a:cubicBezTo>
                  <a:cubicBezTo>
                    <a:pt x="29381" y="12041"/>
                    <a:pt x="29465" y="12078"/>
                    <a:pt x="29540" y="12078"/>
                  </a:cubicBezTo>
                  <a:cubicBezTo>
                    <a:pt x="29615" y="12116"/>
                    <a:pt x="29699" y="12116"/>
                    <a:pt x="29812" y="12116"/>
                  </a:cubicBezTo>
                  <a:cubicBezTo>
                    <a:pt x="30084" y="12116"/>
                    <a:pt x="30403" y="12078"/>
                    <a:pt x="30834" y="11994"/>
                  </a:cubicBezTo>
                  <a:cubicBezTo>
                    <a:pt x="30872" y="11956"/>
                    <a:pt x="30947" y="11956"/>
                    <a:pt x="30984" y="11956"/>
                  </a:cubicBezTo>
                  <a:lnTo>
                    <a:pt x="31340" y="11844"/>
                  </a:lnTo>
                  <a:lnTo>
                    <a:pt x="30984" y="11806"/>
                  </a:lnTo>
                  <a:cubicBezTo>
                    <a:pt x="30750" y="11760"/>
                    <a:pt x="30515" y="11722"/>
                    <a:pt x="30318" y="11610"/>
                  </a:cubicBezTo>
                  <a:cubicBezTo>
                    <a:pt x="29699" y="11291"/>
                    <a:pt x="29268" y="10634"/>
                    <a:pt x="29268" y="9931"/>
                  </a:cubicBezTo>
                  <a:lnTo>
                    <a:pt x="29268" y="9734"/>
                  </a:lnTo>
                  <a:cubicBezTo>
                    <a:pt x="29268" y="8834"/>
                    <a:pt x="29934" y="8093"/>
                    <a:pt x="30834" y="7971"/>
                  </a:cubicBezTo>
                  <a:lnTo>
                    <a:pt x="31068" y="7971"/>
                  </a:lnTo>
                  <a:cubicBezTo>
                    <a:pt x="31650" y="7971"/>
                    <a:pt x="32194" y="8206"/>
                    <a:pt x="32550" y="8637"/>
                  </a:cubicBezTo>
                  <a:cubicBezTo>
                    <a:pt x="32860" y="8946"/>
                    <a:pt x="33019" y="9415"/>
                    <a:pt x="33019" y="9847"/>
                  </a:cubicBezTo>
                  <a:lnTo>
                    <a:pt x="33019" y="10006"/>
                  </a:lnTo>
                  <a:lnTo>
                    <a:pt x="33019" y="10165"/>
                  </a:lnTo>
                  <a:lnTo>
                    <a:pt x="33178" y="10081"/>
                  </a:lnTo>
                  <a:cubicBezTo>
                    <a:pt x="33600" y="9772"/>
                    <a:pt x="34069" y="9537"/>
                    <a:pt x="34660" y="9537"/>
                  </a:cubicBezTo>
                  <a:cubicBezTo>
                    <a:pt x="34819" y="9537"/>
                    <a:pt x="34970" y="9575"/>
                    <a:pt x="35129" y="9612"/>
                  </a:cubicBezTo>
                  <a:cubicBezTo>
                    <a:pt x="35635" y="9734"/>
                    <a:pt x="36029" y="10043"/>
                    <a:pt x="36179" y="10512"/>
                  </a:cubicBezTo>
                  <a:cubicBezTo>
                    <a:pt x="36264" y="10709"/>
                    <a:pt x="36301" y="10906"/>
                    <a:pt x="36301" y="11103"/>
                  </a:cubicBezTo>
                  <a:cubicBezTo>
                    <a:pt x="36301" y="11760"/>
                    <a:pt x="35992" y="12463"/>
                    <a:pt x="35673" y="12857"/>
                  </a:cubicBezTo>
                  <a:cubicBezTo>
                    <a:pt x="34819" y="13954"/>
                    <a:pt x="33413" y="14263"/>
                    <a:pt x="32550" y="14338"/>
                  </a:cubicBezTo>
                  <a:lnTo>
                    <a:pt x="32391" y="14385"/>
                  </a:lnTo>
                  <a:lnTo>
                    <a:pt x="32513" y="14498"/>
                  </a:lnTo>
                  <a:cubicBezTo>
                    <a:pt x="32785" y="14770"/>
                    <a:pt x="32860" y="15089"/>
                    <a:pt x="32897" y="15276"/>
                  </a:cubicBezTo>
                  <a:cubicBezTo>
                    <a:pt x="32897" y="15398"/>
                    <a:pt x="32944" y="15473"/>
                    <a:pt x="32944" y="15595"/>
                  </a:cubicBezTo>
                  <a:cubicBezTo>
                    <a:pt x="32944" y="16026"/>
                    <a:pt x="32785" y="16411"/>
                    <a:pt x="32475" y="16767"/>
                  </a:cubicBezTo>
                  <a:cubicBezTo>
                    <a:pt x="32119" y="17198"/>
                    <a:pt x="31612" y="17470"/>
                    <a:pt x="31068" y="17667"/>
                  </a:cubicBezTo>
                  <a:cubicBezTo>
                    <a:pt x="30553" y="17817"/>
                    <a:pt x="30009" y="17902"/>
                    <a:pt x="29615" y="17902"/>
                  </a:cubicBezTo>
                  <a:lnTo>
                    <a:pt x="29577" y="17902"/>
                  </a:lnTo>
                  <a:cubicBezTo>
                    <a:pt x="28837" y="17902"/>
                    <a:pt x="28058" y="17705"/>
                    <a:pt x="27233" y="17311"/>
                  </a:cubicBezTo>
                  <a:cubicBezTo>
                    <a:pt x="26886" y="17152"/>
                    <a:pt x="26567" y="16964"/>
                    <a:pt x="26145" y="16730"/>
                  </a:cubicBezTo>
                  <a:cubicBezTo>
                    <a:pt x="26061" y="16645"/>
                    <a:pt x="25986" y="16570"/>
                    <a:pt x="25864" y="16533"/>
                  </a:cubicBezTo>
                  <a:cubicBezTo>
                    <a:pt x="25789" y="16448"/>
                    <a:pt x="25714" y="16373"/>
                    <a:pt x="25630" y="16336"/>
                  </a:cubicBezTo>
                  <a:lnTo>
                    <a:pt x="25555" y="16336"/>
                  </a:lnTo>
                  <a:cubicBezTo>
                    <a:pt x="24542" y="16608"/>
                    <a:pt x="23520" y="17348"/>
                    <a:pt x="22629" y="18014"/>
                  </a:cubicBezTo>
                  <a:cubicBezTo>
                    <a:pt x="21297" y="18990"/>
                    <a:pt x="19656" y="20087"/>
                    <a:pt x="17706" y="20321"/>
                  </a:cubicBezTo>
                  <a:cubicBezTo>
                    <a:pt x="17424" y="20359"/>
                    <a:pt x="17115" y="20396"/>
                    <a:pt x="16843" y="20396"/>
                  </a:cubicBezTo>
                  <a:cubicBezTo>
                    <a:pt x="15399" y="20396"/>
                    <a:pt x="13955" y="19890"/>
                    <a:pt x="12736" y="19027"/>
                  </a:cubicBezTo>
                  <a:lnTo>
                    <a:pt x="12698" y="18990"/>
                  </a:lnTo>
                  <a:lnTo>
                    <a:pt x="12661" y="19027"/>
                  </a:lnTo>
                  <a:cubicBezTo>
                    <a:pt x="12586" y="19027"/>
                    <a:pt x="12501" y="19074"/>
                    <a:pt x="12389" y="19074"/>
                  </a:cubicBezTo>
                  <a:cubicBezTo>
                    <a:pt x="12229" y="19111"/>
                    <a:pt x="12032" y="19111"/>
                    <a:pt x="11882" y="19111"/>
                  </a:cubicBezTo>
                  <a:lnTo>
                    <a:pt x="11845" y="19111"/>
                  </a:lnTo>
                  <a:cubicBezTo>
                    <a:pt x="11526" y="19111"/>
                    <a:pt x="11179" y="19074"/>
                    <a:pt x="10823" y="18990"/>
                  </a:cubicBezTo>
                  <a:cubicBezTo>
                    <a:pt x="10204" y="18915"/>
                    <a:pt x="9575" y="18718"/>
                    <a:pt x="8910" y="18483"/>
                  </a:cubicBezTo>
                  <a:cubicBezTo>
                    <a:pt x="7775" y="18052"/>
                    <a:pt x="6725" y="17508"/>
                    <a:pt x="5787" y="16805"/>
                  </a:cubicBezTo>
                  <a:cubicBezTo>
                    <a:pt x="4849" y="16064"/>
                    <a:pt x="4024" y="15239"/>
                    <a:pt x="3358" y="14263"/>
                  </a:cubicBezTo>
                  <a:cubicBezTo>
                    <a:pt x="3208" y="14066"/>
                    <a:pt x="3049" y="13832"/>
                    <a:pt x="2889" y="13635"/>
                  </a:cubicBezTo>
                  <a:cubicBezTo>
                    <a:pt x="2655" y="13288"/>
                    <a:pt x="2383" y="12894"/>
                    <a:pt x="2111" y="12547"/>
                  </a:cubicBezTo>
                  <a:cubicBezTo>
                    <a:pt x="2036" y="12388"/>
                    <a:pt x="1914" y="12275"/>
                    <a:pt x="1801" y="12116"/>
                  </a:cubicBezTo>
                  <a:cubicBezTo>
                    <a:pt x="1680" y="11994"/>
                    <a:pt x="1567" y="11844"/>
                    <a:pt x="1445" y="11685"/>
                  </a:cubicBezTo>
                  <a:cubicBezTo>
                    <a:pt x="1408" y="11647"/>
                    <a:pt x="1370" y="11610"/>
                    <a:pt x="1333" y="11525"/>
                  </a:cubicBezTo>
                  <a:lnTo>
                    <a:pt x="1295" y="11488"/>
                  </a:lnTo>
                  <a:lnTo>
                    <a:pt x="1248" y="11488"/>
                  </a:lnTo>
                  <a:cubicBezTo>
                    <a:pt x="1136" y="11525"/>
                    <a:pt x="1014" y="11572"/>
                    <a:pt x="901" y="11572"/>
                  </a:cubicBezTo>
                  <a:cubicBezTo>
                    <a:pt x="507" y="11572"/>
                    <a:pt x="198" y="11291"/>
                    <a:pt x="160" y="10906"/>
                  </a:cubicBezTo>
                  <a:lnTo>
                    <a:pt x="160" y="10634"/>
                  </a:lnTo>
                  <a:cubicBezTo>
                    <a:pt x="160" y="10203"/>
                    <a:pt x="235" y="9772"/>
                    <a:pt x="432" y="9415"/>
                  </a:cubicBezTo>
                  <a:cubicBezTo>
                    <a:pt x="667" y="9031"/>
                    <a:pt x="939" y="8712"/>
                    <a:pt x="1370" y="8524"/>
                  </a:cubicBezTo>
                  <a:cubicBezTo>
                    <a:pt x="1483" y="8477"/>
                    <a:pt x="1567" y="8477"/>
                    <a:pt x="1680" y="8477"/>
                  </a:cubicBezTo>
                  <a:cubicBezTo>
                    <a:pt x="2036" y="8477"/>
                    <a:pt x="2308" y="8674"/>
                    <a:pt x="2467" y="8946"/>
                  </a:cubicBezTo>
                  <a:cubicBezTo>
                    <a:pt x="2505" y="9068"/>
                    <a:pt x="2505" y="9181"/>
                    <a:pt x="2505" y="9265"/>
                  </a:cubicBezTo>
                  <a:lnTo>
                    <a:pt x="2505" y="9303"/>
                  </a:lnTo>
                  <a:lnTo>
                    <a:pt x="2505" y="9415"/>
                  </a:lnTo>
                  <a:lnTo>
                    <a:pt x="2655" y="9340"/>
                  </a:lnTo>
                  <a:cubicBezTo>
                    <a:pt x="2739" y="9303"/>
                    <a:pt x="2852" y="9181"/>
                    <a:pt x="2974" y="9106"/>
                  </a:cubicBezTo>
                  <a:cubicBezTo>
                    <a:pt x="3358" y="8712"/>
                    <a:pt x="3639" y="8243"/>
                    <a:pt x="3911" y="7737"/>
                  </a:cubicBezTo>
                  <a:lnTo>
                    <a:pt x="4024" y="7587"/>
                  </a:lnTo>
                  <a:cubicBezTo>
                    <a:pt x="4296" y="7118"/>
                    <a:pt x="4493" y="6602"/>
                    <a:pt x="4727" y="6096"/>
                  </a:cubicBezTo>
                  <a:cubicBezTo>
                    <a:pt x="5084" y="5280"/>
                    <a:pt x="5468" y="4455"/>
                    <a:pt x="6021" y="3714"/>
                  </a:cubicBezTo>
                  <a:cubicBezTo>
                    <a:pt x="6406" y="3207"/>
                    <a:pt x="6922" y="2663"/>
                    <a:pt x="7465" y="2232"/>
                  </a:cubicBezTo>
                  <a:cubicBezTo>
                    <a:pt x="8047" y="1838"/>
                    <a:pt x="8713" y="1529"/>
                    <a:pt x="9538" y="1529"/>
                  </a:cubicBezTo>
                  <a:lnTo>
                    <a:pt x="9613" y="1529"/>
                  </a:lnTo>
                  <a:cubicBezTo>
                    <a:pt x="10316" y="1566"/>
                    <a:pt x="10982" y="1801"/>
                    <a:pt x="11563" y="2195"/>
                  </a:cubicBezTo>
                  <a:lnTo>
                    <a:pt x="11610" y="2232"/>
                  </a:lnTo>
                  <a:lnTo>
                    <a:pt x="11648" y="2195"/>
                  </a:lnTo>
                  <a:cubicBezTo>
                    <a:pt x="11723" y="2073"/>
                    <a:pt x="11845" y="1960"/>
                    <a:pt x="11920" y="1838"/>
                  </a:cubicBezTo>
                  <a:cubicBezTo>
                    <a:pt x="12314" y="1369"/>
                    <a:pt x="12820" y="788"/>
                    <a:pt x="13486" y="469"/>
                  </a:cubicBezTo>
                  <a:cubicBezTo>
                    <a:pt x="13908" y="235"/>
                    <a:pt x="14423" y="160"/>
                    <a:pt x="14967" y="160"/>
                  </a:cubicBezTo>
                  <a:close/>
                  <a:moveTo>
                    <a:pt x="14967" y="0"/>
                  </a:moveTo>
                  <a:cubicBezTo>
                    <a:pt x="14423" y="0"/>
                    <a:pt x="13870" y="122"/>
                    <a:pt x="13401" y="319"/>
                  </a:cubicBezTo>
                  <a:cubicBezTo>
                    <a:pt x="12698" y="666"/>
                    <a:pt x="12192" y="1257"/>
                    <a:pt x="11798" y="1726"/>
                  </a:cubicBezTo>
                  <a:cubicBezTo>
                    <a:pt x="11704" y="1819"/>
                    <a:pt x="11636" y="1920"/>
                    <a:pt x="11567" y="2016"/>
                  </a:cubicBezTo>
                  <a:lnTo>
                    <a:pt x="11567" y="2016"/>
                  </a:lnTo>
                  <a:cubicBezTo>
                    <a:pt x="10994" y="1621"/>
                    <a:pt x="10320" y="1405"/>
                    <a:pt x="9613" y="1369"/>
                  </a:cubicBezTo>
                  <a:lnTo>
                    <a:pt x="9538" y="1369"/>
                  </a:lnTo>
                  <a:cubicBezTo>
                    <a:pt x="8675" y="1369"/>
                    <a:pt x="7972" y="1679"/>
                    <a:pt x="7390" y="2110"/>
                  </a:cubicBezTo>
                  <a:cubicBezTo>
                    <a:pt x="6800" y="2542"/>
                    <a:pt x="6293" y="3085"/>
                    <a:pt x="5899" y="3639"/>
                  </a:cubicBezTo>
                  <a:cubicBezTo>
                    <a:pt x="5318" y="4380"/>
                    <a:pt x="4962" y="5195"/>
                    <a:pt x="4615" y="6021"/>
                  </a:cubicBezTo>
                  <a:cubicBezTo>
                    <a:pt x="4380" y="6527"/>
                    <a:pt x="4146" y="7033"/>
                    <a:pt x="3874" y="7502"/>
                  </a:cubicBezTo>
                  <a:lnTo>
                    <a:pt x="3789" y="7662"/>
                  </a:lnTo>
                  <a:cubicBezTo>
                    <a:pt x="3480" y="8168"/>
                    <a:pt x="3208" y="8637"/>
                    <a:pt x="2852" y="8993"/>
                  </a:cubicBezTo>
                  <a:cubicBezTo>
                    <a:pt x="2801" y="9044"/>
                    <a:pt x="2729" y="9095"/>
                    <a:pt x="2652" y="9149"/>
                  </a:cubicBezTo>
                  <a:lnTo>
                    <a:pt x="2652" y="9149"/>
                  </a:lnTo>
                  <a:cubicBezTo>
                    <a:pt x="2647" y="9066"/>
                    <a:pt x="2631" y="8979"/>
                    <a:pt x="2580" y="8871"/>
                  </a:cubicBezTo>
                  <a:cubicBezTo>
                    <a:pt x="2420" y="8524"/>
                    <a:pt x="2073" y="8327"/>
                    <a:pt x="1680" y="8327"/>
                  </a:cubicBezTo>
                  <a:cubicBezTo>
                    <a:pt x="1567" y="8327"/>
                    <a:pt x="1408" y="8327"/>
                    <a:pt x="1295" y="8402"/>
                  </a:cubicBezTo>
                  <a:cubicBezTo>
                    <a:pt x="864" y="8599"/>
                    <a:pt x="507" y="8909"/>
                    <a:pt x="310" y="9340"/>
                  </a:cubicBezTo>
                  <a:cubicBezTo>
                    <a:pt x="76" y="9734"/>
                    <a:pt x="1" y="10203"/>
                    <a:pt x="1" y="10634"/>
                  </a:cubicBezTo>
                  <a:lnTo>
                    <a:pt x="1" y="10906"/>
                  </a:lnTo>
                  <a:cubicBezTo>
                    <a:pt x="76" y="11375"/>
                    <a:pt x="432" y="11722"/>
                    <a:pt x="901" y="11722"/>
                  </a:cubicBezTo>
                  <a:cubicBezTo>
                    <a:pt x="1032" y="11722"/>
                    <a:pt x="1132" y="11697"/>
                    <a:pt x="1231" y="11667"/>
                  </a:cubicBezTo>
                  <a:lnTo>
                    <a:pt x="1231" y="11667"/>
                  </a:lnTo>
                  <a:cubicBezTo>
                    <a:pt x="1264" y="11699"/>
                    <a:pt x="1302" y="11737"/>
                    <a:pt x="1333" y="11806"/>
                  </a:cubicBezTo>
                  <a:cubicBezTo>
                    <a:pt x="1445" y="11919"/>
                    <a:pt x="1567" y="12078"/>
                    <a:pt x="1680" y="12228"/>
                  </a:cubicBezTo>
                  <a:cubicBezTo>
                    <a:pt x="1801" y="12350"/>
                    <a:pt x="1876" y="12510"/>
                    <a:pt x="1998" y="12660"/>
                  </a:cubicBezTo>
                  <a:cubicBezTo>
                    <a:pt x="2270" y="13016"/>
                    <a:pt x="2542" y="13363"/>
                    <a:pt x="2777" y="13719"/>
                  </a:cubicBezTo>
                  <a:cubicBezTo>
                    <a:pt x="2936" y="13954"/>
                    <a:pt x="3086" y="14151"/>
                    <a:pt x="3208" y="14338"/>
                  </a:cubicBezTo>
                  <a:cubicBezTo>
                    <a:pt x="3911" y="15323"/>
                    <a:pt x="4765" y="16176"/>
                    <a:pt x="5702" y="16917"/>
                  </a:cubicBezTo>
                  <a:cubicBezTo>
                    <a:pt x="6640" y="17620"/>
                    <a:pt x="7700" y="18211"/>
                    <a:pt x="8835" y="18643"/>
                  </a:cubicBezTo>
                  <a:cubicBezTo>
                    <a:pt x="9538" y="18877"/>
                    <a:pt x="10157" y="19074"/>
                    <a:pt x="10785" y="19149"/>
                  </a:cubicBezTo>
                  <a:cubicBezTo>
                    <a:pt x="11179" y="19224"/>
                    <a:pt x="11488" y="19261"/>
                    <a:pt x="11845" y="19261"/>
                  </a:cubicBezTo>
                  <a:lnTo>
                    <a:pt x="11882" y="19261"/>
                  </a:lnTo>
                  <a:cubicBezTo>
                    <a:pt x="12032" y="19261"/>
                    <a:pt x="12229" y="19224"/>
                    <a:pt x="12426" y="19224"/>
                  </a:cubicBezTo>
                  <a:cubicBezTo>
                    <a:pt x="12494" y="19224"/>
                    <a:pt x="12600" y="19193"/>
                    <a:pt x="12675" y="19160"/>
                  </a:cubicBezTo>
                  <a:lnTo>
                    <a:pt x="12675" y="19160"/>
                  </a:lnTo>
                  <a:cubicBezTo>
                    <a:pt x="13882" y="20053"/>
                    <a:pt x="15367" y="20556"/>
                    <a:pt x="16843" y="20556"/>
                  </a:cubicBezTo>
                  <a:cubicBezTo>
                    <a:pt x="17115" y="20556"/>
                    <a:pt x="17424" y="20518"/>
                    <a:pt x="17706" y="20481"/>
                  </a:cubicBezTo>
                  <a:cubicBezTo>
                    <a:pt x="19731" y="20199"/>
                    <a:pt x="21372" y="19149"/>
                    <a:pt x="22741" y="18136"/>
                  </a:cubicBezTo>
                  <a:cubicBezTo>
                    <a:pt x="23597" y="17476"/>
                    <a:pt x="24600" y="16779"/>
                    <a:pt x="25568" y="16502"/>
                  </a:cubicBezTo>
                  <a:lnTo>
                    <a:pt x="25568" y="16502"/>
                  </a:lnTo>
                  <a:cubicBezTo>
                    <a:pt x="25640" y="16537"/>
                    <a:pt x="25718" y="16575"/>
                    <a:pt x="25789" y="16645"/>
                  </a:cubicBezTo>
                  <a:cubicBezTo>
                    <a:pt x="25864" y="16730"/>
                    <a:pt x="25986" y="16767"/>
                    <a:pt x="26061" y="16842"/>
                  </a:cubicBezTo>
                  <a:cubicBezTo>
                    <a:pt x="26455" y="17114"/>
                    <a:pt x="26849" y="17311"/>
                    <a:pt x="27158" y="17470"/>
                  </a:cubicBezTo>
                  <a:cubicBezTo>
                    <a:pt x="27974" y="17855"/>
                    <a:pt x="28799" y="18052"/>
                    <a:pt x="29577" y="18052"/>
                  </a:cubicBezTo>
                  <a:lnTo>
                    <a:pt x="29615" y="18052"/>
                  </a:lnTo>
                  <a:cubicBezTo>
                    <a:pt x="30009" y="18052"/>
                    <a:pt x="30553" y="17977"/>
                    <a:pt x="31106" y="17780"/>
                  </a:cubicBezTo>
                  <a:cubicBezTo>
                    <a:pt x="31687" y="17620"/>
                    <a:pt x="32241" y="17311"/>
                    <a:pt x="32588" y="16880"/>
                  </a:cubicBezTo>
                  <a:cubicBezTo>
                    <a:pt x="32897" y="16495"/>
                    <a:pt x="33094" y="16064"/>
                    <a:pt x="33094" y="15595"/>
                  </a:cubicBezTo>
                  <a:cubicBezTo>
                    <a:pt x="33094" y="15473"/>
                    <a:pt x="33057" y="15360"/>
                    <a:pt x="33057" y="15239"/>
                  </a:cubicBezTo>
                  <a:cubicBezTo>
                    <a:pt x="33023" y="15063"/>
                    <a:pt x="32922" y="14767"/>
                    <a:pt x="32680" y="14485"/>
                  </a:cubicBezTo>
                  <a:lnTo>
                    <a:pt x="32680" y="14485"/>
                  </a:lnTo>
                  <a:cubicBezTo>
                    <a:pt x="33555" y="14390"/>
                    <a:pt x="34938" y="14049"/>
                    <a:pt x="35795" y="12979"/>
                  </a:cubicBezTo>
                  <a:cubicBezTo>
                    <a:pt x="36142" y="12510"/>
                    <a:pt x="36461" y="11806"/>
                    <a:pt x="36461" y="11103"/>
                  </a:cubicBezTo>
                  <a:cubicBezTo>
                    <a:pt x="36461" y="10906"/>
                    <a:pt x="36414" y="10672"/>
                    <a:pt x="36339" y="10475"/>
                  </a:cubicBezTo>
                  <a:cubicBezTo>
                    <a:pt x="36142" y="9931"/>
                    <a:pt x="35757" y="9575"/>
                    <a:pt x="35166" y="9462"/>
                  </a:cubicBezTo>
                  <a:cubicBezTo>
                    <a:pt x="35007" y="9415"/>
                    <a:pt x="34819" y="9378"/>
                    <a:pt x="34660" y="9378"/>
                  </a:cubicBezTo>
                  <a:cubicBezTo>
                    <a:pt x="34086" y="9378"/>
                    <a:pt x="33613" y="9574"/>
                    <a:pt x="33178" y="9851"/>
                  </a:cubicBezTo>
                  <a:lnTo>
                    <a:pt x="33178" y="9851"/>
                  </a:lnTo>
                  <a:lnTo>
                    <a:pt x="33178" y="9847"/>
                  </a:lnTo>
                  <a:cubicBezTo>
                    <a:pt x="33178" y="9378"/>
                    <a:pt x="33019" y="8871"/>
                    <a:pt x="32663" y="8524"/>
                  </a:cubicBezTo>
                  <a:cubicBezTo>
                    <a:pt x="32278" y="8055"/>
                    <a:pt x="31687" y="7821"/>
                    <a:pt x="31068" y="7821"/>
                  </a:cubicBezTo>
                  <a:cubicBezTo>
                    <a:pt x="30984" y="7821"/>
                    <a:pt x="30872" y="7821"/>
                    <a:pt x="30787" y="7859"/>
                  </a:cubicBezTo>
                  <a:cubicBezTo>
                    <a:pt x="29824" y="7970"/>
                    <a:pt x="29127" y="8739"/>
                    <a:pt x="29109" y="9697"/>
                  </a:cubicBezTo>
                  <a:lnTo>
                    <a:pt x="29109" y="9697"/>
                  </a:lnTo>
                  <a:lnTo>
                    <a:pt x="29109" y="9697"/>
                  </a:lnTo>
                  <a:lnTo>
                    <a:pt x="29109" y="9931"/>
                  </a:lnTo>
                  <a:cubicBezTo>
                    <a:pt x="29109" y="10672"/>
                    <a:pt x="29577" y="11413"/>
                    <a:pt x="30281" y="11760"/>
                  </a:cubicBezTo>
                  <a:cubicBezTo>
                    <a:pt x="30381" y="11802"/>
                    <a:pt x="30491" y="11843"/>
                    <a:pt x="30606" y="11877"/>
                  </a:cubicBezTo>
                  <a:lnTo>
                    <a:pt x="30606" y="11877"/>
                  </a:lnTo>
                  <a:cubicBezTo>
                    <a:pt x="30301" y="11930"/>
                    <a:pt x="30040" y="11956"/>
                    <a:pt x="29812" y="11956"/>
                  </a:cubicBezTo>
                  <a:cubicBezTo>
                    <a:pt x="29715" y="11956"/>
                    <a:pt x="29638" y="11956"/>
                    <a:pt x="29571" y="11932"/>
                  </a:cubicBezTo>
                  <a:lnTo>
                    <a:pt x="29571" y="11932"/>
                  </a:lnTo>
                  <a:lnTo>
                    <a:pt x="29577" y="11919"/>
                  </a:lnTo>
                  <a:cubicBezTo>
                    <a:pt x="29502" y="11919"/>
                    <a:pt x="29381" y="11881"/>
                    <a:pt x="29306" y="11881"/>
                  </a:cubicBezTo>
                  <a:cubicBezTo>
                    <a:pt x="29031" y="11881"/>
                    <a:pt x="28786" y="12007"/>
                    <a:pt x="28623" y="12199"/>
                  </a:cubicBezTo>
                  <a:lnTo>
                    <a:pt x="28623" y="12199"/>
                  </a:lnTo>
                  <a:cubicBezTo>
                    <a:pt x="28015" y="11356"/>
                    <a:pt x="27281" y="10424"/>
                    <a:pt x="26061" y="9968"/>
                  </a:cubicBezTo>
                  <a:cubicBezTo>
                    <a:pt x="25814" y="9871"/>
                    <a:pt x="25537" y="9804"/>
                    <a:pt x="25258" y="9761"/>
                  </a:cubicBezTo>
                  <a:lnTo>
                    <a:pt x="25258" y="9761"/>
                  </a:lnTo>
                  <a:cubicBezTo>
                    <a:pt x="25917" y="9253"/>
                    <a:pt x="26333" y="8359"/>
                    <a:pt x="26380" y="7502"/>
                  </a:cubicBezTo>
                  <a:cubicBezTo>
                    <a:pt x="26380" y="7155"/>
                    <a:pt x="26258" y="6799"/>
                    <a:pt x="26098" y="6489"/>
                  </a:cubicBezTo>
                  <a:cubicBezTo>
                    <a:pt x="25789" y="5899"/>
                    <a:pt x="25208" y="5552"/>
                    <a:pt x="24579" y="5552"/>
                  </a:cubicBezTo>
                  <a:cubicBezTo>
                    <a:pt x="23989" y="5552"/>
                    <a:pt x="23370" y="5861"/>
                    <a:pt x="22976" y="6330"/>
                  </a:cubicBezTo>
                  <a:cubicBezTo>
                    <a:pt x="22666" y="6686"/>
                    <a:pt x="22469" y="7118"/>
                    <a:pt x="22310" y="7465"/>
                  </a:cubicBezTo>
                  <a:cubicBezTo>
                    <a:pt x="22272" y="7624"/>
                    <a:pt x="22235" y="7737"/>
                    <a:pt x="22197" y="7821"/>
                  </a:cubicBezTo>
                  <a:cubicBezTo>
                    <a:pt x="22090" y="8061"/>
                    <a:pt x="21961" y="8271"/>
                    <a:pt x="21797" y="8452"/>
                  </a:cubicBezTo>
                  <a:lnTo>
                    <a:pt x="21797" y="8452"/>
                  </a:lnTo>
                  <a:cubicBezTo>
                    <a:pt x="21564" y="8083"/>
                    <a:pt x="21236" y="7722"/>
                    <a:pt x="20866" y="7502"/>
                  </a:cubicBezTo>
                  <a:cubicBezTo>
                    <a:pt x="20322" y="7155"/>
                    <a:pt x="19694" y="6996"/>
                    <a:pt x="19065" y="6996"/>
                  </a:cubicBezTo>
                  <a:cubicBezTo>
                    <a:pt x="18586" y="6996"/>
                    <a:pt x="18107" y="7119"/>
                    <a:pt x="17705" y="7360"/>
                  </a:cubicBezTo>
                  <a:lnTo>
                    <a:pt x="17705" y="7360"/>
                  </a:lnTo>
                  <a:cubicBezTo>
                    <a:pt x="18160" y="6572"/>
                    <a:pt x="18458" y="5729"/>
                    <a:pt x="18559" y="4886"/>
                  </a:cubicBezTo>
                  <a:cubicBezTo>
                    <a:pt x="18643" y="4455"/>
                    <a:pt x="18681" y="4070"/>
                    <a:pt x="18681" y="3676"/>
                  </a:cubicBezTo>
                  <a:cubicBezTo>
                    <a:pt x="18681" y="2382"/>
                    <a:pt x="18287" y="1444"/>
                    <a:pt x="17471" y="788"/>
                  </a:cubicBezTo>
                  <a:cubicBezTo>
                    <a:pt x="16805" y="272"/>
                    <a:pt x="15905" y="0"/>
                    <a:pt x="14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-1114225" y="3781750"/>
              <a:ext cx="412175" cy="431525"/>
            </a:xfrm>
            <a:custGeom>
              <a:avLst/>
              <a:gdLst/>
              <a:ahLst/>
              <a:cxnLst/>
              <a:rect l="l" t="t" r="r" b="b"/>
              <a:pathLst>
                <a:path w="16487" h="17261" extrusionOk="0">
                  <a:moveTo>
                    <a:pt x="13664" y="0"/>
                  </a:moveTo>
                  <a:cubicBezTo>
                    <a:pt x="13197" y="0"/>
                    <a:pt x="12718" y="94"/>
                    <a:pt x="12304" y="325"/>
                  </a:cubicBezTo>
                  <a:cubicBezTo>
                    <a:pt x="11216" y="869"/>
                    <a:pt x="10391" y="2510"/>
                    <a:pt x="10391" y="2510"/>
                  </a:cubicBezTo>
                  <a:cubicBezTo>
                    <a:pt x="10391" y="2510"/>
                    <a:pt x="10316" y="2153"/>
                    <a:pt x="9884" y="1966"/>
                  </a:cubicBezTo>
                  <a:cubicBezTo>
                    <a:pt x="9552" y="1768"/>
                    <a:pt x="8971" y="1369"/>
                    <a:pt x="8188" y="1369"/>
                  </a:cubicBezTo>
                  <a:cubicBezTo>
                    <a:pt x="8044" y="1369"/>
                    <a:pt x="7894" y="1382"/>
                    <a:pt x="7737" y="1413"/>
                  </a:cubicBezTo>
                  <a:cubicBezTo>
                    <a:pt x="6715" y="1610"/>
                    <a:pt x="5627" y="2547"/>
                    <a:pt x="5158" y="3410"/>
                  </a:cubicBezTo>
                  <a:cubicBezTo>
                    <a:pt x="4727" y="4263"/>
                    <a:pt x="3789" y="6373"/>
                    <a:pt x="2729" y="7939"/>
                  </a:cubicBezTo>
                  <a:cubicBezTo>
                    <a:pt x="1679" y="9468"/>
                    <a:pt x="1" y="9468"/>
                    <a:pt x="1" y="9468"/>
                  </a:cubicBezTo>
                  <a:lnTo>
                    <a:pt x="1370" y="10790"/>
                  </a:lnTo>
                  <a:cubicBezTo>
                    <a:pt x="1370" y="10790"/>
                    <a:pt x="1914" y="11456"/>
                    <a:pt x="3048" y="13134"/>
                  </a:cubicBezTo>
                  <a:cubicBezTo>
                    <a:pt x="4136" y="14813"/>
                    <a:pt x="8084" y="16773"/>
                    <a:pt x="8712" y="17082"/>
                  </a:cubicBezTo>
                  <a:cubicBezTo>
                    <a:pt x="8996" y="17222"/>
                    <a:pt x="9495" y="17261"/>
                    <a:pt x="9956" y="17261"/>
                  </a:cubicBezTo>
                  <a:cubicBezTo>
                    <a:pt x="10515" y="17261"/>
                    <a:pt x="11019" y="17204"/>
                    <a:pt x="11019" y="17204"/>
                  </a:cubicBezTo>
                  <a:lnTo>
                    <a:pt x="12154" y="16613"/>
                  </a:lnTo>
                  <a:lnTo>
                    <a:pt x="14808" y="13960"/>
                  </a:lnTo>
                  <a:lnTo>
                    <a:pt x="14648" y="7433"/>
                  </a:lnTo>
                  <a:lnTo>
                    <a:pt x="15351" y="6336"/>
                  </a:lnTo>
                  <a:cubicBezTo>
                    <a:pt x="15351" y="6336"/>
                    <a:pt x="16139" y="4657"/>
                    <a:pt x="16327" y="3326"/>
                  </a:cubicBezTo>
                  <a:cubicBezTo>
                    <a:pt x="16486" y="2003"/>
                    <a:pt x="16092" y="1028"/>
                    <a:pt x="15473" y="512"/>
                  </a:cubicBezTo>
                  <a:cubicBezTo>
                    <a:pt x="15091" y="227"/>
                    <a:pt x="14392" y="0"/>
                    <a:pt x="13664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-947300" y="3852225"/>
              <a:ext cx="189675" cy="119200"/>
            </a:xfrm>
            <a:custGeom>
              <a:avLst/>
              <a:gdLst/>
              <a:ahLst/>
              <a:cxnLst/>
              <a:rect l="l" t="t" r="r" b="b"/>
              <a:pathLst>
                <a:path w="7587" h="4768" extrusionOk="0">
                  <a:moveTo>
                    <a:pt x="6096" y="0"/>
                  </a:moveTo>
                  <a:cubicBezTo>
                    <a:pt x="6096" y="0"/>
                    <a:pt x="5514" y="1294"/>
                    <a:pt x="4689" y="1604"/>
                  </a:cubicBezTo>
                  <a:cubicBezTo>
                    <a:pt x="3836" y="1913"/>
                    <a:pt x="2851" y="2110"/>
                    <a:pt x="2851" y="2110"/>
                  </a:cubicBezTo>
                  <a:lnTo>
                    <a:pt x="2073" y="1913"/>
                  </a:lnTo>
                  <a:cubicBezTo>
                    <a:pt x="2073" y="1913"/>
                    <a:pt x="788" y="3873"/>
                    <a:pt x="432" y="4183"/>
                  </a:cubicBezTo>
                  <a:cubicBezTo>
                    <a:pt x="85" y="4492"/>
                    <a:pt x="0" y="4689"/>
                    <a:pt x="0" y="4689"/>
                  </a:cubicBezTo>
                  <a:cubicBezTo>
                    <a:pt x="0" y="4689"/>
                    <a:pt x="214" y="4767"/>
                    <a:pt x="515" y="4767"/>
                  </a:cubicBezTo>
                  <a:cubicBezTo>
                    <a:pt x="774" y="4767"/>
                    <a:pt x="1099" y="4709"/>
                    <a:pt x="1407" y="4492"/>
                  </a:cubicBezTo>
                  <a:cubicBezTo>
                    <a:pt x="2073" y="3986"/>
                    <a:pt x="2035" y="3601"/>
                    <a:pt x="2035" y="3601"/>
                  </a:cubicBezTo>
                  <a:lnTo>
                    <a:pt x="2035" y="3601"/>
                  </a:lnTo>
                  <a:cubicBezTo>
                    <a:pt x="2035" y="3601"/>
                    <a:pt x="2573" y="4191"/>
                    <a:pt x="3250" y="4191"/>
                  </a:cubicBezTo>
                  <a:cubicBezTo>
                    <a:pt x="3387" y="4191"/>
                    <a:pt x="3531" y="4166"/>
                    <a:pt x="3676" y="4108"/>
                  </a:cubicBezTo>
                  <a:cubicBezTo>
                    <a:pt x="4492" y="3714"/>
                    <a:pt x="4727" y="3207"/>
                    <a:pt x="4727" y="3207"/>
                  </a:cubicBezTo>
                  <a:cubicBezTo>
                    <a:pt x="4727" y="3207"/>
                    <a:pt x="5139" y="3589"/>
                    <a:pt x="5565" y="3589"/>
                  </a:cubicBezTo>
                  <a:cubicBezTo>
                    <a:pt x="5665" y="3589"/>
                    <a:pt x="5765" y="3568"/>
                    <a:pt x="5861" y="3517"/>
                  </a:cubicBezTo>
                  <a:cubicBezTo>
                    <a:pt x="6414" y="3245"/>
                    <a:pt x="6686" y="2307"/>
                    <a:pt x="6686" y="2307"/>
                  </a:cubicBezTo>
                  <a:cubicBezTo>
                    <a:pt x="6686" y="2307"/>
                    <a:pt x="6895" y="2369"/>
                    <a:pt x="7092" y="2369"/>
                  </a:cubicBezTo>
                  <a:cubicBezTo>
                    <a:pt x="7247" y="2369"/>
                    <a:pt x="7394" y="2331"/>
                    <a:pt x="7427" y="2195"/>
                  </a:cubicBezTo>
                  <a:cubicBezTo>
                    <a:pt x="7502" y="1876"/>
                    <a:pt x="7587" y="704"/>
                    <a:pt x="7587" y="704"/>
                  </a:cubicBezTo>
                  <a:lnTo>
                    <a:pt x="6096" y="0"/>
                  </a:lnTo>
                  <a:close/>
                </a:path>
              </a:pathLst>
            </a:custGeom>
            <a:solidFill>
              <a:srgbClr val="F6E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-1011775" y="3947725"/>
              <a:ext cx="670275" cy="294375"/>
            </a:xfrm>
            <a:custGeom>
              <a:avLst/>
              <a:gdLst/>
              <a:ahLst/>
              <a:cxnLst/>
              <a:rect l="l" t="t" r="r" b="b"/>
              <a:pathLst>
                <a:path w="26811" h="11775" extrusionOk="0">
                  <a:moveTo>
                    <a:pt x="8668" y="1"/>
                  </a:moveTo>
                  <a:cubicBezTo>
                    <a:pt x="8502" y="1"/>
                    <a:pt x="8335" y="7"/>
                    <a:pt x="8168" y="16"/>
                  </a:cubicBezTo>
                  <a:cubicBezTo>
                    <a:pt x="7268" y="53"/>
                    <a:pt x="5861" y="991"/>
                    <a:pt x="5861" y="991"/>
                  </a:cubicBezTo>
                  <a:lnTo>
                    <a:pt x="4652" y="869"/>
                  </a:lnTo>
                  <a:cubicBezTo>
                    <a:pt x="4652" y="869"/>
                    <a:pt x="3911" y="1141"/>
                    <a:pt x="3555" y="1141"/>
                  </a:cubicBezTo>
                  <a:cubicBezTo>
                    <a:pt x="3208" y="1141"/>
                    <a:pt x="2307" y="1188"/>
                    <a:pt x="2307" y="1188"/>
                  </a:cubicBezTo>
                  <a:lnTo>
                    <a:pt x="1" y="2829"/>
                  </a:lnTo>
                  <a:cubicBezTo>
                    <a:pt x="1" y="2829"/>
                    <a:pt x="1098" y="3101"/>
                    <a:pt x="1876" y="3607"/>
                  </a:cubicBezTo>
                  <a:cubicBezTo>
                    <a:pt x="2617" y="4076"/>
                    <a:pt x="3676" y="5520"/>
                    <a:pt x="4455" y="6580"/>
                  </a:cubicBezTo>
                  <a:cubicBezTo>
                    <a:pt x="5280" y="7593"/>
                    <a:pt x="6959" y="9627"/>
                    <a:pt x="7737" y="10481"/>
                  </a:cubicBezTo>
                  <a:cubicBezTo>
                    <a:pt x="8562" y="11381"/>
                    <a:pt x="10944" y="11775"/>
                    <a:pt x="12079" y="11775"/>
                  </a:cubicBezTo>
                  <a:cubicBezTo>
                    <a:pt x="13251" y="11775"/>
                    <a:pt x="14657" y="11306"/>
                    <a:pt x="16299" y="10012"/>
                  </a:cubicBezTo>
                  <a:cubicBezTo>
                    <a:pt x="17908" y="8752"/>
                    <a:pt x="19779" y="7826"/>
                    <a:pt x="20178" y="7826"/>
                  </a:cubicBezTo>
                  <a:cubicBezTo>
                    <a:pt x="20186" y="7826"/>
                    <a:pt x="20193" y="7826"/>
                    <a:pt x="20200" y="7827"/>
                  </a:cubicBezTo>
                  <a:cubicBezTo>
                    <a:pt x="20556" y="7902"/>
                    <a:pt x="20987" y="8296"/>
                    <a:pt x="20987" y="8296"/>
                  </a:cubicBezTo>
                  <a:cubicBezTo>
                    <a:pt x="20987" y="8296"/>
                    <a:pt x="22863" y="9393"/>
                    <a:pt x="23997" y="9468"/>
                  </a:cubicBezTo>
                  <a:cubicBezTo>
                    <a:pt x="24069" y="9475"/>
                    <a:pt x="24139" y="9478"/>
                    <a:pt x="24209" y="9478"/>
                  </a:cubicBezTo>
                  <a:cubicBezTo>
                    <a:pt x="25290" y="9478"/>
                    <a:pt x="26201" y="8699"/>
                    <a:pt x="26492" y="8258"/>
                  </a:cubicBezTo>
                  <a:cubicBezTo>
                    <a:pt x="26811" y="7752"/>
                    <a:pt x="26614" y="7471"/>
                    <a:pt x="26379" y="7358"/>
                  </a:cubicBezTo>
                  <a:cubicBezTo>
                    <a:pt x="26107" y="7236"/>
                    <a:pt x="25404" y="7049"/>
                    <a:pt x="24935" y="6964"/>
                  </a:cubicBezTo>
                  <a:cubicBezTo>
                    <a:pt x="24504" y="6852"/>
                    <a:pt x="23566" y="6692"/>
                    <a:pt x="23135" y="5989"/>
                  </a:cubicBezTo>
                  <a:cubicBezTo>
                    <a:pt x="22666" y="5286"/>
                    <a:pt x="21419" y="3767"/>
                    <a:pt x="20790" y="3410"/>
                  </a:cubicBezTo>
                  <a:cubicBezTo>
                    <a:pt x="20361" y="3173"/>
                    <a:pt x="19806" y="3098"/>
                    <a:pt x="19162" y="3098"/>
                  </a:cubicBezTo>
                  <a:cubicBezTo>
                    <a:pt x="18863" y="3098"/>
                    <a:pt x="18545" y="3114"/>
                    <a:pt x="18212" y="3138"/>
                  </a:cubicBezTo>
                  <a:cubicBezTo>
                    <a:pt x="17152" y="3251"/>
                    <a:pt x="15276" y="3954"/>
                    <a:pt x="15276" y="3954"/>
                  </a:cubicBezTo>
                  <a:lnTo>
                    <a:pt x="14386" y="4273"/>
                  </a:lnTo>
                  <a:lnTo>
                    <a:pt x="11957" y="1422"/>
                  </a:lnTo>
                  <a:cubicBezTo>
                    <a:pt x="11957" y="1422"/>
                    <a:pt x="11375" y="869"/>
                    <a:pt x="10635" y="438"/>
                  </a:cubicBezTo>
                  <a:cubicBezTo>
                    <a:pt x="10030" y="97"/>
                    <a:pt x="9358" y="1"/>
                    <a:pt x="8668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-597525" y="3918750"/>
              <a:ext cx="84900" cy="78150"/>
            </a:xfrm>
            <a:custGeom>
              <a:avLst/>
              <a:gdLst/>
              <a:ahLst/>
              <a:cxnLst/>
              <a:rect l="l" t="t" r="r" b="b"/>
              <a:pathLst>
                <a:path w="3396" h="3126" extrusionOk="0">
                  <a:moveTo>
                    <a:pt x="2402" y="0"/>
                  </a:moveTo>
                  <a:cubicBezTo>
                    <a:pt x="1844" y="0"/>
                    <a:pt x="1360" y="686"/>
                    <a:pt x="1051" y="1522"/>
                  </a:cubicBezTo>
                  <a:cubicBezTo>
                    <a:pt x="741" y="2347"/>
                    <a:pt x="0" y="3125"/>
                    <a:pt x="0" y="3125"/>
                  </a:cubicBezTo>
                  <a:cubicBezTo>
                    <a:pt x="0" y="3125"/>
                    <a:pt x="1717" y="3003"/>
                    <a:pt x="2185" y="2853"/>
                  </a:cubicBezTo>
                  <a:cubicBezTo>
                    <a:pt x="2617" y="2656"/>
                    <a:pt x="3245" y="2225"/>
                    <a:pt x="3320" y="1325"/>
                  </a:cubicBezTo>
                  <a:cubicBezTo>
                    <a:pt x="3395" y="471"/>
                    <a:pt x="3086" y="40"/>
                    <a:pt x="2457" y="2"/>
                  </a:cubicBezTo>
                  <a:cubicBezTo>
                    <a:pt x="2439" y="1"/>
                    <a:pt x="2421" y="0"/>
                    <a:pt x="2402" y="0"/>
                  </a:cubicBezTo>
                  <a:close/>
                </a:path>
              </a:pathLst>
            </a:custGeom>
            <a:solidFill>
              <a:srgbClr val="F6E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-398250" y="3975275"/>
              <a:ext cx="59575" cy="55550"/>
            </a:xfrm>
            <a:custGeom>
              <a:avLst/>
              <a:gdLst/>
              <a:ahLst/>
              <a:cxnLst/>
              <a:rect l="l" t="t" r="r" b="b"/>
              <a:pathLst>
                <a:path w="2383" h="2222" extrusionOk="0">
                  <a:moveTo>
                    <a:pt x="1067" y="0"/>
                  </a:moveTo>
                  <a:cubicBezTo>
                    <a:pt x="685" y="0"/>
                    <a:pt x="389" y="176"/>
                    <a:pt x="235" y="667"/>
                  </a:cubicBezTo>
                  <a:cubicBezTo>
                    <a:pt x="0" y="1295"/>
                    <a:pt x="394" y="1961"/>
                    <a:pt x="863" y="2149"/>
                  </a:cubicBezTo>
                  <a:cubicBezTo>
                    <a:pt x="985" y="2195"/>
                    <a:pt x="1111" y="2221"/>
                    <a:pt x="1237" y="2221"/>
                  </a:cubicBezTo>
                  <a:cubicBezTo>
                    <a:pt x="1544" y="2221"/>
                    <a:pt x="1846" y="2062"/>
                    <a:pt x="2073" y="1642"/>
                  </a:cubicBezTo>
                  <a:cubicBezTo>
                    <a:pt x="2382" y="1061"/>
                    <a:pt x="2307" y="273"/>
                    <a:pt x="1407" y="39"/>
                  </a:cubicBezTo>
                  <a:cubicBezTo>
                    <a:pt x="1288" y="14"/>
                    <a:pt x="1174" y="0"/>
                    <a:pt x="1067" y="0"/>
                  </a:cubicBezTo>
                  <a:close/>
                </a:path>
              </a:pathLst>
            </a:custGeom>
            <a:solidFill>
              <a:srgbClr val="F6E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-408100" y="4017925"/>
              <a:ext cx="151475" cy="76875"/>
            </a:xfrm>
            <a:custGeom>
              <a:avLst/>
              <a:gdLst/>
              <a:ahLst/>
              <a:cxnLst/>
              <a:rect l="l" t="t" r="r" b="b"/>
              <a:pathLst>
                <a:path w="6059" h="3075" extrusionOk="0">
                  <a:moveTo>
                    <a:pt x="4808" y="0"/>
                  </a:moveTo>
                  <a:cubicBezTo>
                    <a:pt x="4585" y="0"/>
                    <a:pt x="4355" y="69"/>
                    <a:pt x="4070" y="255"/>
                  </a:cubicBezTo>
                  <a:cubicBezTo>
                    <a:pt x="3555" y="602"/>
                    <a:pt x="2898" y="1577"/>
                    <a:pt x="2110" y="1971"/>
                  </a:cubicBezTo>
                  <a:cubicBezTo>
                    <a:pt x="1370" y="2365"/>
                    <a:pt x="0" y="2168"/>
                    <a:pt x="85" y="2281"/>
                  </a:cubicBezTo>
                  <a:cubicBezTo>
                    <a:pt x="357" y="2787"/>
                    <a:pt x="1445" y="2909"/>
                    <a:pt x="1801" y="3022"/>
                  </a:cubicBezTo>
                  <a:cubicBezTo>
                    <a:pt x="1883" y="3059"/>
                    <a:pt x="1997" y="3075"/>
                    <a:pt x="2131" y="3075"/>
                  </a:cubicBezTo>
                  <a:cubicBezTo>
                    <a:pt x="2568" y="3075"/>
                    <a:pt x="3216" y="2909"/>
                    <a:pt x="3639" y="2787"/>
                  </a:cubicBezTo>
                  <a:cubicBezTo>
                    <a:pt x="4145" y="2600"/>
                    <a:pt x="4811" y="2515"/>
                    <a:pt x="5430" y="1849"/>
                  </a:cubicBezTo>
                  <a:cubicBezTo>
                    <a:pt x="6058" y="1193"/>
                    <a:pt x="5946" y="255"/>
                    <a:pt x="5430" y="133"/>
                  </a:cubicBezTo>
                  <a:cubicBezTo>
                    <a:pt x="5206" y="57"/>
                    <a:pt x="5011" y="0"/>
                    <a:pt x="4808" y="0"/>
                  </a:cubicBezTo>
                  <a:close/>
                </a:path>
              </a:pathLst>
            </a:custGeom>
            <a:solidFill>
              <a:srgbClr val="F6E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-1129925" y="3982775"/>
              <a:ext cx="31725" cy="46400"/>
            </a:xfrm>
            <a:custGeom>
              <a:avLst/>
              <a:gdLst/>
              <a:ahLst/>
              <a:cxnLst/>
              <a:rect l="l" t="t" r="r" b="b"/>
              <a:pathLst>
                <a:path w="1269" h="1856" extrusionOk="0">
                  <a:moveTo>
                    <a:pt x="995" y="0"/>
                  </a:moveTo>
                  <a:cubicBezTo>
                    <a:pt x="965" y="0"/>
                    <a:pt x="933" y="6"/>
                    <a:pt x="901" y="20"/>
                  </a:cubicBezTo>
                  <a:cubicBezTo>
                    <a:pt x="272" y="292"/>
                    <a:pt x="0" y="1108"/>
                    <a:pt x="75" y="1736"/>
                  </a:cubicBezTo>
                  <a:cubicBezTo>
                    <a:pt x="75" y="1816"/>
                    <a:pt x="134" y="1856"/>
                    <a:pt x="198" y="1856"/>
                  </a:cubicBezTo>
                  <a:cubicBezTo>
                    <a:pt x="263" y="1856"/>
                    <a:pt x="333" y="1816"/>
                    <a:pt x="357" y="1736"/>
                  </a:cubicBezTo>
                  <a:cubicBezTo>
                    <a:pt x="432" y="1108"/>
                    <a:pt x="741" y="761"/>
                    <a:pt x="1135" y="330"/>
                  </a:cubicBezTo>
                  <a:cubicBezTo>
                    <a:pt x="1268" y="165"/>
                    <a:pt x="1152" y="0"/>
                    <a:pt x="99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-1124725" y="3892650"/>
              <a:ext cx="234200" cy="139525"/>
            </a:xfrm>
            <a:custGeom>
              <a:avLst/>
              <a:gdLst/>
              <a:ahLst/>
              <a:cxnLst/>
              <a:rect l="l" t="t" r="r" b="b"/>
              <a:pathLst>
                <a:path w="9368" h="5581" extrusionOk="0">
                  <a:moveTo>
                    <a:pt x="9102" y="1"/>
                  </a:moveTo>
                  <a:cubicBezTo>
                    <a:pt x="9038" y="1"/>
                    <a:pt x="8975" y="33"/>
                    <a:pt x="8935" y="109"/>
                  </a:cubicBezTo>
                  <a:cubicBezTo>
                    <a:pt x="8073" y="1628"/>
                    <a:pt x="6947" y="3072"/>
                    <a:pt x="5494" y="4094"/>
                  </a:cubicBezTo>
                  <a:cubicBezTo>
                    <a:pt x="4715" y="4638"/>
                    <a:pt x="3815" y="5069"/>
                    <a:pt x="2840" y="5144"/>
                  </a:cubicBezTo>
                  <a:cubicBezTo>
                    <a:pt x="2732" y="5153"/>
                    <a:pt x="2626" y="5157"/>
                    <a:pt x="2522" y="5157"/>
                  </a:cubicBezTo>
                  <a:cubicBezTo>
                    <a:pt x="1714" y="5157"/>
                    <a:pt x="987" y="4916"/>
                    <a:pt x="224" y="4675"/>
                  </a:cubicBezTo>
                  <a:cubicBezTo>
                    <a:pt x="211" y="4672"/>
                    <a:pt x="199" y="4670"/>
                    <a:pt x="187" y="4670"/>
                  </a:cubicBezTo>
                  <a:cubicBezTo>
                    <a:pt x="81" y="4670"/>
                    <a:pt x="1" y="4805"/>
                    <a:pt x="102" y="4872"/>
                  </a:cubicBezTo>
                  <a:cubicBezTo>
                    <a:pt x="741" y="5401"/>
                    <a:pt x="1645" y="5581"/>
                    <a:pt x="2480" y="5581"/>
                  </a:cubicBezTo>
                  <a:cubicBezTo>
                    <a:pt x="2563" y="5581"/>
                    <a:pt x="2646" y="5579"/>
                    <a:pt x="2727" y="5576"/>
                  </a:cubicBezTo>
                  <a:cubicBezTo>
                    <a:pt x="3740" y="5501"/>
                    <a:pt x="4640" y="5144"/>
                    <a:pt x="5456" y="4563"/>
                  </a:cubicBezTo>
                  <a:cubicBezTo>
                    <a:pt x="7060" y="3466"/>
                    <a:pt x="8429" y="2022"/>
                    <a:pt x="9292" y="296"/>
                  </a:cubicBezTo>
                  <a:cubicBezTo>
                    <a:pt x="9368" y="138"/>
                    <a:pt x="9234" y="1"/>
                    <a:pt x="9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-902050" y="3838800"/>
              <a:ext cx="112075" cy="71250"/>
            </a:xfrm>
            <a:custGeom>
              <a:avLst/>
              <a:gdLst/>
              <a:ahLst/>
              <a:cxnLst/>
              <a:rect l="l" t="t" r="r" b="b"/>
              <a:pathLst>
                <a:path w="4483" h="2850" extrusionOk="0">
                  <a:moveTo>
                    <a:pt x="4353" y="0"/>
                  </a:moveTo>
                  <a:cubicBezTo>
                    <a:pt x="4308" y="0"/>
                    <a:pt x="4264" y="21"/>
                    <a:pt x="4248" y="68"/>
                  </a:cubicBezTo>
                  <a:cubicBezTo>
                    <a:pt x="4014" y="387"/>
                    <a:pt x="3901" y="772"/>
                    <a:pt x="3704" y="1128"/>
                  </a:cubicBezTo>
                  <a:cubicBezTo>
                    <a:pt x="3470" y="1512"/>
                    <a:pt x="3113" y="1869"/>
                    <a:pt x="2729" y="2103"/>
                  </a:cubicBezTo>
                  <a:cubicBezTo>
                    <a:pt x="2335" y="2338"/>
                    <a:pt x="1866" y="2450"/>
                    <a:pt x="1435" y="2450"/>
                  </a:cubicBezTo>
                  <a:cubicBezTo>
                    <a:pt x="966" y="2413"/>
                    <a:pt x="619" y="2216"/>
                    <a:pt x="188" y="2103"/>
                  </a:cubicBezTo>
                  <a:cubicBezTo>
                    <a:pt x="176" y="2098"/>
                    <a:pt x="164" y="2096"/>
                    <a:pt x="152" y="2096"/>
                  </a:cubicBezTo>
                  <a:cubicBezTo>
                    <a:pt x="76" y="2096"/>
                    <a:pt x="1" y="2190"/>
                    <a:pt x="66" y="2263"/>
                  </a:cubicBezTo>
                  <a:cubicBezTo>
                    <a:pt x="356" y="2690"/>
                    <a:pt x="867" y="2850"/>
                    <a:pt x="1401" y="2850"/>
                  </a:cubicBezTo>
                  <a:cubicBezTo>
                    <a:pt x="1887" y="2850"/>
                    <a:pt x="2391" y="2718"/>
                    <a:pt x="2767" y="2535"/>
                  </a:cubicBezTo>
                  <a:cubicBezTo>
                    <a:pt x="3582" y="2103"/>
                    <a:pt x="4445" y="1090"/>
                    <a:pt x="4483" y="106"/>
                  </a:cubicBezTo>
                  <a:cubicBezTo>
                    <a:pt x="4483" y="40"/>
                    <a:pt x="4416" y="0"/>
                    <a:pt x="43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-1118200" y="3809300"/>
              <a:ext cx="272675" cy="209075"/>
            </a:xfrm>
            <a:custGeom>
              <a:avLst/>
              <a:gdLst/>
              <a:ahLst/>
              <a:cxnLst/>
              <a:rect l="l" t="t" r="r" b="b"/>
              <a:pathLst>
                <a:path w="10907" h="8363" extrusionOk="0">
                  <a:moveTo>
                    <a:pt x="8364" y="0"/>
                  </a:moveTo>
                  <a:cubicBezTo>
                    <a:pt x="7036" y="0"/>
                    <a:pt x="6118" y="958"/>
                    <a:pt x="5355" y="1952"/>
                  </a:cubicBezTo>
                  <a:cubicBezTo>
                    <a:pt x="4454" y="3086"/>
                    <a:pt x="4107" y="4493"/>
                    <a:pt x="3357" y="5740"/>
                  </a:cubicBezTo>
                  <a:cubicBezTo>
                    <a:pt x="3048" y="6331"/>
                    <a:pt x="2701" y="6912"/>
                    <a:pt x="2232" y="7381"/>
                  </a:cubicBezTo>
                  <a:cubicBezTo>
                    <a:pt x="1712" y="7901"/>
                    <a:pt x="961" y="8172"/>
                    <a:pt x="219" y="8172"/>
                  </a:cubicBezTo>
                  <a:cubicBezTo>
                    <a:pt x="171" y="8172"/>
                    <a:pt x="123" y="8171"/>
                    <a:pt x="75" y="8169"/>
                  </a:cubicBezTo>
                  <a:cubicBezTo>
                    <a:pt x="38" y="8169"/>
                    <a:pt x="0" y="8244"/>
                    <a:pt x="75" y="8281"/>
                  </a:cubicBezTo>
                  <a:cubicBezTo>
                    <a:pt x="307" y="8332"/>
                    <a:pt x="524" y="8362"/>
                    <a:pt x="738" y="8362"/>
                  </a:cubicBezTo>
                  <a:cubicBezTo>
                    <a:pt x="1034" y="8362"/>
                    <a:pt x="1325" y="8305"/>
                    <a:pt x="1641" y="8169"/>
                  </a:cubicBezTo>
                  <a:cubicBezTo>
                    <a:pt x="2148" y="7972"/>
                    <a:pt x="2541" y="7578"/>
                    <a:pt x="2851" y="7147"/>
                  </a:cubicBezTo>
                  <a:cubicBezTo>
                    <a:pt x="3639" y="6172"/>
                    <a:pt x="4220" y="5037"/>
                    <a:pt x="4689" y="3912"/>
                  </a:cubicBezTo>
                  <a:cubicBezTo>
                    <a:pt x="4961" y="3246"/>
                    <a:pt x="5317" y="2655"/>
                    <a:pt x="5749" y="2111"/>
                  </a:cubicBezTo>
                  <a:cubicBezTo>
                    <a:pt x="6133" y="1605"/>
                    <a:pt x="6602" y="1014"/>
                    <a:pt x="7193" y="704"/>
                  </a:cubicBezTo>
                  <a:cubicBezTo>
                    <a:pt x="7547" y="516"/>
                    <a:pt x="7947" y="411"/>
                    <a:pt x="8348" y="411"/>
                  </a:cubicBezTo>
                  <a:cubicBezTo>
                    <a:pt x="8604" y="411"/>
                    <a:pt x="8861" y="454"/>
                    <a:pt x="9106" y="545"/>
                  </a:cubicBezTo>
                  <a:cubicBezTo>
                    <a:pt x="9687" y="704"/>
                    <a:pt x="10512" y="1248"/>
                    <a:pt x="10550" y="1914"/>
                  </a:cubicBezTo>
                  <a:cubicBezTo>
                    <a:pt x="10569" y="1994"/>
                    <a:pt x="10637" y="2034"/>
                    <a:pt x="10705" y="2034"/>
                  </a:cubicBezTo>
                  <a:cubicBezTo>
                    <a:pt x="10773" y="2034"/>
                    <a:pt x="10840" y="1994"/>
                    <a:pt x="10859" y="1914"/>
                  </a:cubicBezTo>
                  <a:cubicBezTo>
                    <a:pt x="10906" y="1333"/>
                    <a:pt x="10437" y="864"/>
                    <a:pt x="10006" y="545"/>
                  </a:cubicBezTo>
                  <a:cubicBezTo>
                    <a:pt x="9575" y="198"/>
                    <a:pt x="8984" y="1"/>
                    <a:pt x="8440" y="1"/>
                  </a:cubicBezTo>
                  <a:cubicBezTo>
                    <a:pt x="8414" y="0"/>
                    <a:pt x="8389" y="0"/>
                    <a:pt x="836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-951050" y="3932175"/>
              <a:ext cx="60500" cy="42825"/>
            </a:xfrm>
            <a:custGeom>
              <a:avLst/>
              <a:gdLst/>
              <a:ahLst/>
              <a:cxnLst/>
              <a:rect l="l" t="t" r="r" b="b"/>
              <a:pathLst>
                <a:path w="2420" h="1713" extrusionOk="0">
                  <a:moveTo>
                    <a:pt x="2266" y="0"/>
                  </a:moveTo>
                  <a:cubicBezTo>
                    <a:pt x="2236" y="0"/>
                    <a:pt x="2207" y="14"/>
                    <a:pt x="2185" y="47"/>
                  </a:cubicBezTo>
                  <a:cubicBezTo>
                    <a:pt x="1951" y="356"/>
                    <a:pt x="1791" y="750"/>
                    <a:pt x="1482" y="1022"/>
                  </a:cubicBezTo>
                  <a:cubicBezTo>
                    <a:pt x="1088" y="1416"/>
                    <a:pt x="619" y="1416"/>
                    <a:pt x="150" y="1453"/>
                  </a:cubicBezTo>
                  <a:cubicBezTo>
                    <a:pt x="38" y="1453"/>
                    <a:pt x="0" y="1613"/>
                    <a:pt x="113" y="1613"/>
                  </a:cubicBezTo>
                  <a:cubicBezTo>
                    <a:pt x="307" y="1681"/>
                    <a:pt x="498" y="1713"/>
                    <a:pt x="682" y="1713"/>
                  </a:cubicBezTo>
                  <a:cubicBezTo>
                    <a:pt x="1533" y="1713"/>
                    <a:pt x="2227" y="1033"/>
                    <a:pt x="2420" y="169"/>
                  </a:cubicBezTo>
                  <a:cubicBezTo>
                    <a:pt x="2420" y="82"/>
                    <a:pt x="2339" y="0"/>
                    <a:pt x="226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-898050" y="3925300"/>
              <a:ext cx="73575" cy="34825"/>
            </a:xfrm>
            <a:custGeom>
              <a:avLst/>
              <a:gdLst/>
              <a:ahLst/>
              <a:cxnLst/>
              <a:rect l="l" t="t" r="r" b="b"/>
              <a:pathLst>
                <a:path w="2943" h="1393" extrusionOk="0">
                  <a:moveTo>
                    <a:pt x="2787" y="0"/>
                  </a:moveTo>
                  <a:cubicBezTo>
                    <a:pt x="2753" y="0"/>
                    <a:pt x="2716" y="15"/>
                    <a:pt x="2682" y="50"/>
                  </a:cubicBezTo>
                  <a:cubicBezTo>
                    <a:pt x="2372" y="397"/>
                    <a:pt x="2175" y="828"/>
                    <a:pt x="1669" y="988"/>
                  </a:cubicBezTo>
                  <a:cubicBezTo>
                    <a:pt x="1597" y="1008"/>
                    <a:pt x="1518" y="1017"/>
                    <a:pt x="1438" y="1017"/>
                  </a:cubicBezTo>
                  <a:cubicBezTo>
                    <a:pt x="1216" y="1017"/>
                    <a:pt x="978" y="945"/>
                    <a:pt x="806" y="828"/>
                  </a:cubicBezTo>
                  <a:cubicBezTo>
                    <a:pt x="572" y="716"/>
                    <a:pt x="412" y="519"/>
                    <a:pt x="225" y="359"/>
                  </a:cubicBezTo>
                  <a:cubicBezTo>
                    <a:pt x="201" y="339"/>
                    <a:pt x="173" y="329"/>
                    <a:pt x="145" y="329"/>
                  </a:cubicBezTo>
                  <a:cubicBezTo>
                    <a:pt x="72" y="329"/>
                    <a:pt x="1" y="393"/>
                    <a:pt x="28" y="481"/>
                  </a:cubicBezTo>
                  <a:cubicBezTo>
                    <a:pt x="163" y="1082"/>
                    <a:pt x="848" y="1392"/>
                    <a:pt x="1442" y="1392"/>
                  </a:cubicBezTo>
                  <a:cubicBezTo>
                    <a:pt x="1506" y="1392"/>
                    <a:pt x="1570" y="1389"/>
                    <a:pt x="1631" y="1381"/>
                  </a:cubicBezTo>
                  <a:cubicBezTo>
                    <a:pt x="2213" y="1335"/>
                    <a:pt x="2803" y="753"/>
                    <a:pt x="2916" y="209"/>
                  </a:cubicBezTo>
                  <a:cubicBezTo>
                    <a:pt x="2943" y="95"/>
                    <a:pt x="2874" y="0"/>
                    <a:pt x="27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-830850" y="3900675"/>
              <a:ext cx="57525" cy="42150"/>
            </a:xfrm>
            <a:custGeom>
              <a:avLst/>
              <a:gdLst/>
              <a:ahLst/>
              <a:cxnLst/>
              <a:rect l="l" t="t" r="r" b="b"/>
              <a:pathLst>
                <a:path w="2301" h="1686" extrusionOk="0">
                  <a:moveTo>
                    <a:pt x="2052" y="0"/>
                  </a:moveTo>
                  <a:cubicBezTo>
                    <a:pt x="2008" y="0"/>
                    <a:pt x="1965" y="21"/>
                    <a:pt x="1944" y="60"/>
                  </a:cubicBezTo>
                  <a:cubicBezTo>
                    <a:pt x="1710" y="369"/>
                    <a:pt x="1756" y="800"/>
                    <a:pt x="1438" y="1110"/>
                  </a:cubicBezTo>
                  <a:cubicBezTo>
                    <a:pt x="1295" y="1242"/>
                    <a:pt x="1142" y="1293"/>
                    <a:pt x="984" y="1293"/>
                  </a:cubicBezTo>
                  <a:cubicBezTo>
                    <a:pt x="716" y="1293"/>
                    <a:pt x="439" y="1145"/>
                    <a:pt x="190" y="997"/>
                  </a:cubicBezTo>
                  <a:cubicBezTo>
                    <a:pt x="177" y="990"/>
                    <a:pt x="161" y="987"/>
                    <a:pt x="146" y="987"/>
                  </a:cubicBezTo>
                  <a:cubicBezTo>
                    <a:pt x="76" y="987"/>
                    <a:pt x="0" y="1049"/>
                    <a:pt x="31" y="1110"/>
                  </a:cubicBezTo>
                  <a:cubicBezTo>
                    <a:pt x="195" y="1496"/>
                    <a:pt x="568" y="1685"/>
                    <a:pt x="950" y="1685"/>
                  </a:cubicBezTo>
                  <a:cubicBezTo>
                    <a:pt x="1117" y="1685"/>
                    <a:pt x="1284" y="1650"/>
                    <a:pt x="1438" y="1579"/>
                  </a:cubicBezTo>
                  <a:cubicBezTo>
                    <a:pt x="1907" y="1344"/>
                    <a:pt x="2300" y="604"/>
                    <a:pt x="2178" y="97"/>
                  </a:cubicBezTo>
                  <a:cubicBezTo>
                    <a:pt x="2158" y="31"/>
                    <a:pt x="2104" y="0"/>
                    <a:pt x="20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-855400" y="3774525"/>
              <a:ext cx="157325" cy="187450"/>
            </a:xfrm>
            <a:custGeom>
              <a:avLst/>
              <a:gdLst/>
              <a:ahLst/>
              <a:cxnLst/>
              <a:rect l="l" t="t" r="r" b="b"/>
              <a:pathLst>
                <a:path w="6293" h="7498" extrusionOk="0">
                  <a:moveTo>
                    <a:pt x="3292" y="0"/>
                  </a:moveTo>
                  <a:cubicBezTo>
                    <a:pt x="2859" y="0"/>
                    <a:pt x="2436" y="83"/>
                    <a:pt x="2073" y="257"/>
                  </a:cubicBezTo>
                  <a:cubicBezTo>
                    <a:pt x="1519" y="529"/>
                    <a:pt x="1097" y="998"/>
                    <a:pt x="704" y="1467"/>
                  </a:cubicBezTo>
                  <a:cubicBezTo>
                    <a:pt x="347" y="1899"/>
                    <a:pt x="38" y="2405"/>
                    <a:pt x="0" y="2996"/>
                  </a:cubicBezTo>
                  <a:cubicBezTo>
                    <a:pt x="0" y="3058"/>
                    <a:pt x="49" y="3085"/>
                    <a:pt x="98" y="3085"/>
                  </a:cubicBezTo>
                  <a:cubicBezTo>
                    <a:pt x="139" y="3085"/>
                    <a:pt x="180" y="3067"/>
                    <a:pt x="197" y="3033"/>
                  </a:cubicBezTo>
                  <a:cubicBezTo>
                    <a:pt x="394" y="2489"/>
                    <a:pt x="629" y="2020"/>
                    <a:pt x="1013" y="1589"/>
                  </a:cubicBezTo>
                  <a:cubicBezTo>
                    <a:pt x="1407" y="1195"/>
                    <a:pt x="1838" y="726"/>
                    <a:pt x="2345" y="567"/>
                  </a:cubicBezTo>
                  <a:cubicBezTo>
                    <a:pt x="2638" y="454"/>
                    <a:pt x="2969" y="398"/>
                    <a:pt x="3306" y="398"/>
                  </a:cubicBezTo>
                  <a:cubicBezTo>
                    <a:pt x="4001" y="398"/>
                    <a:pt x="4722" y="634"/>
                    <a:pt x="5195" y="1083"/>
                  </a:cubicBezTo>
                  <a:cubicBezTo>
                    <a:pt x="6021" y="1861"/>
                    <a:pt x="5899" y="3268"/>
                    <a:pt x="5664" y="4243"/>
                  </a:cubicBezTo>
                  <a:cubicBezTo>
                    <a:pt x="5430" y="5340"/>
                    <a:pt x="4961" y="6353"/>
                    <a:pt x="4220" y="7178"/>
                  </a:cubicBezTo>
                  <a:cubicBezTo>
                    <a:pt x="4096" y="7324"/>
                    <a:pt x="4233" y="7498"/>
                    <a:pt x="4375" y="7498"/>
                  </a:cubicBezTo>
                  <a:cubicBezTo>
                    <a:pt x="4415" y="7498"/>
                    <a:pt x="4457" y="7483"/>
                    <a:pt x="4492" y="7450"/>
                  </a:cubicBezTo>
                  <a:cubicBezTo>
                    <a:pt x="5317" y="6428"/>
                    <a:pt x="5899" y="5303"/>
                    <a:pt x="6133" y="3971"/>
                  </a:cubicBezTo>
                  <a:cubicBezTo>
                    <a:pt x="6293" y="2836"/>
                    <a:pt x="6293" y="1430"/>
                    <a:pt x="5317" y="651"/>
                  </a:cubicBezTo>
                  <a:cubicBezTo>
                    <a:pt x="4776" y="234"/>
                    <a:pt x="4021" y="0"/>
                    <a:pt x="32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-852600" y="3861600"/>
              <a:ext cx="5900" cy="10500"/>
            </a:xfrm>
            <a:custGeom>
              <a:avLst/>
              <a:gdLst/>
              <a:ahLst/>
              <a:cxnLst/>
              <a:rect l="l" t="t" r="r" b="b"/>
              <a:pathLst>
                <a:path w="236" h="420" extrusionOk="0">
                  <a:moveTo>
                    <a:pt x="117" y="0"/>
                  </a:moveTo>
                  <a:cubicBezTo>
                    <a:pt x="73" y="0"/>
                    <a:pt x="24" y="19"/>
                    <a:pt x="1" y="57"/>
                  </a:cubicBezTo>
                  <a:lnTo>
                    <a:pt x="1" y="216"/>
                  </a:lnTo>
                  <a:cubicBezTo>
                    <a:pt x="1" y="254"/>
                    <a:pt x="1" y="291"/>
                    <a:pt x="48" y="329"/>
                  </a:cubicBezTo>
                  <a:cubicBezTo>
                    <a:pt x="48" y="389"/>
                    <a:pt x="85" y="420"/>
                    <a:pt x="123" y="420"/>
                  </a:cubicBezTo>
                  <a:cubicBezTo>
                    <a:pt x="160" y="420"/>
                    <a:pt x="198" y="389"/>
                    <a:pt x="198" y="329"/>
                  </a:cubicBezTo>
                  <a:cubicBezTo>
                    <a:pt x="198" y="291"/>
                    <a:pt x="198" y="254"/>
                    <a:pt x="235" y="216"/>
                  </a:cubicBezTo>
                  <a:cubicBezTo>
                    <a:pt x="235" y="178"/>
                    <a:pt x="235" y="94"/>
                    <a:pt x="198" y="57"/>
                  </a:cubicBezTo>
                  <a:cubicBezTo>
                    <a:pt x="198" y="19"/>
                    <a:pt x="160" y="0"/>
                    <a:pt x="11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-795850" y="3849400"/>
              <a:ext cx="58625" cy="25350"/>
            </a:xfrm>
            <a:custGeom>
              <a:avLst/>
              <a:gdLst/>
              <a:ahLst/>
              <a:cxnLst/>
              <a:rect l="l" t="t" r="r" b="b"/>
              <a:pathLst>
                <a:path w="2345" h="1014" extrusionOk="0">
                  <a:moveTo>
                    <a:pt x="160" y="1"/>
                  </a:moveTo>
                  <a:cubicBezTo>
                    <a:pt x="75" y="1"/>
                    <a:pt x="0" y="76"/>
                    <a:pt x="75" y="113"/>
                  </a:cubicBezTo>
                  <a:cubicBezTo>
                    <a:pt x="310" y="385"/>
                    <a:pt x="666" y="507"/>
                    <a:pt x="1013" y="666"/>
                  </a:cubicBezTo>
                  <a:cubicBezTo>
                    <a:pt x="1369" y="817"/>
                    <a:pt x="1716" y="976"/>
                    <a:pt x="2110" y="1013"/>
                  </a:cubicBezTo>
                  <a:cubicBezTo>
                    <a:pt x="2270" y="1013"/>
                    <a:pt x="2345" y="779"/>
                    <a:pt x="2185" y="742"/>
                  </a:cubicBezTo>
                  <a:cubicBezTo>
                    <a:pt x="1876" y="582"/>
                    <a:pt x="1566" y="507"/>
                    <a:pt x="1210" y="385"/>
                  </a:cubicBezTo>
                  <a:cubicBezTo>
                    <a:pt x="863" y="235"/>
                    <a:pt x="507" y="38"/>
                    <a:pt x="1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-784025" y="3862800"/>
              <a:ext cx="36025" cy="53075"/>
            </a:xfrm>
            <a:custGeom>
              <a:avLst/>
              <a:gdLst/>
              <a:ahLst/>
              <a:cxnLst/>
              <a:rect l="l" t="t" r="r" b="b"/>
              <a:pathLst>
                <a:path w="1441" h="2123" extrusionOk="0">
                  <a:moveTo>
                    <a:pt x="1057" y="0"/>
                  </a:moveTo>
                  <a:cubicBezTo>
                    <a:pt x="963" y="0"/>
                    <a:pt x="859" y="60"/>
                    <a:pt x="859" y="168"/>
                  </a:cubicBezTo>
                  <a:cubicBezTo>
                    <a:pt x="934" y="515"/>
                    <a:pt x="934" y="909"/>
                    <a:pt x="896" y="1256"/>
                  </a:cubicBezTo>
                  <a:cubicBezTo>
                    <a:pt x="866" y="1443"/>
                    <a:pt x="836" y="1707"/>
                    <a:pt x="626" y="1707"/>
                  </a:cubicBezTo>
                  <a:cubicBezTo>
                    <a:pt x="573" y="1707"/>
                    <a:pt x="507" y="1690"/>
                    <a:pt x="427" y="1650"/>
                  </a:cubicBezTo>
                  <a:cubicBezTo>
                    <a:pt x="352" y="1612"/>
                    <a:pt x="268" y="1537"/>
                    <a:pt x="193" y="1490"/>
                  </a:cubicBezTo>
                  <a:cubicBezTo>
                    <a:pt x="183" y="1485"/>
                    <a:pt x="173" y="1483"/>
                    <a:pt x="162" y="1483"/>
                  </a:cubicBezTo>
                  <a:cubicBezTo>
                    <a:pt x="89" y="1483"/>
                    <a:pt x="1" y="1584"/>
                    <a:pt x="34" y="1650"/>
                  </a:cubicBezTo>
                  <a:cubicBezTo>
                    <a:pt x="136" y="1927"/>
                    <a:pt x="382" y="2123"/>
                    <a:pt x="639" y="2123"/>
                  </a:cubicBezTo>
                  <a:cubicBezTo>
                    <a:pt x="782" y="2123"/>
                    <a:pt x="928" y="2062"/>
                    <a:pt x="1056" y="1922"/>
                  </a:cubicBezTo>
                  <a:cubicBezTo>
                    <a:pt x="1440" y="1453"/>
                    <a:pt x="1290" y="674"/>
                    <a:pt x="1206" y="130"/>
                  </a:cubicBezTo>
                  <a:cubicBezTo>
                    <a:pt x="1206" y="41"/>
                    <a:pt x="1135" y="0"/>
                    <a:pt x="105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-1025025" y="4014875"/>
              <a:ext cx="585150" cy="234500"/>
            </a:xfrm>
            <a:custGeom>
              <a:avLst/>
              <a:gdLst/>
              <a:ahLst/>
              <a:cxnLst/>
              <a:rect l="l" t="t" r="r" b="b"/>
              <a:pathLst>
                <a:path w="23406" h="9380" extrusionOk="0">
                  <a:moveTo>
                    <a:pt x="836" y="1"/>
                  </a:moveTo>
                  <a:cubicBezTo>
                    <a:pt x="600" y="1"/>
                    <a:pt x="367" y="53"/>
                    <a:pt x="146" y="180"/>
                  </a:cubicBezTo>
                  <a:cubicBezTo>
                    <a:pt x="0" y="249"/>
                    <a:pt x="82" y="419"/>
                    <a:pt x="219" y="419"/>
                  </a:cubicBezTo>
                  <a:cubicBezTo>
                    <a:pt x="232" y="419"/>
                    <a:pt x="245" y="418"/>
                    <a:pt x="259" y="415"/>
                  </a:cubicBezTo>
                  <a:cubicBezTo>
                    <a:pt x="404" y="352"/>
                    <a:pt x="547" y="326"/>
                    <a:pt x="688" y="326"/>
                  </a:cubicBezTo>
                  <a:cubicBezTo>
                    <a:pt x="1075" y="326"/>
                    <a:pt x="1443" y="525"/>
                    <a:pt x="1787" y="724"/>
                  </a:cubicBezTo>
                  <a:cubicBezTo>
                    <a:pt x="2172" y="959"/>
                    <a:pt x="2603" y="1231"/>
                    <a:pt x="2959" y="1624"/>
                  </a:cubicBezTo>
                  <a:cubicBezTo>
                    <a:pt x="3616" y="2328"/>
                    <a:pt x="4131" y="3228"/>
                    <a:pt x="4713" y="4006"/>
                  </a:cubicBezTo>
                  <a:cubicBezTo>
                    <a:pt x="5257" y="4747"/>
                    <a:pt x="5848" y="5488"/>
                    <a:pt x="6391" y="6238"/>
                  </a:cubicBezTo>
                  <a:cubicBezTo>
                    <a:pt x="6860" y="6895"/>
                    <a:pt x="7414" y="7523"/>
                    <a:pt x="8032" y="8029"/>
                  </a:cubicBezTo>
                  <a:cubicBezTo>
                    <a:pt x="9148" y="8886"/>
                    <a:pt x="10507" y="9380"/>
                    <a:pt x="11906" y="9380"/>
                  </a:cubicBezTo>
                  <a:cubicBezTo>
                    <a:pt x="12177" y="9380"/>
                    <a:pt x="12449" y="9361"/>
                    <a:pt x="12721" y="9323"/>
                  </a:cubicBezTo>
                  <a:cubicBezTo>
                    <a:pt x="14484" y="9089"/>
                    <a:pt x="15966" y="8151"/>
                    <a:pt x="17372" y="7129"/>
                  </a:cubicBezTo>
                  <a:cubicBezTo>
                    <a:pt x="18544" y="6245"/>
                    <a:pt x="20026" y="5196"/>
                    <a:pt x="21504" y="5196"/>
                  </a:cubicBezTo>
                  <a:cubicBezTo>
                    <a:pt x="22049" y="5196"/>
                    <a:pt x="22593" y="5339"/>
                    <a:pt x="23121" y="5685"/>
                  </a:cubicBezTo>
                  <a:cubicBezTo>
                    <a:pt x="23151" y="5709"/>
                    <a:pt x="23181" y="5719"/>
                    <a:pt x="23209" y="5719"/>
                  </a:cubicBezTo>
                  <a:cubicBezTo>
                    <a:pt x="23323" y="5719"/>
                    <a:pt x="23406" y="5556"/>
                    <a:pt x="23308" y="5488"/>
                  </a:cubicBezTo>
                  <a:cubicBezTo>
                    <a:pt x="22876" y="4996"/>
                    <a:pt x="22218" y="4842"/>
                    <a:pt x="21575" y="4842"/>
                  </a:cubicBezTo>
                  <a:cubicBezTo>
                    <a:pt x="21410" y="4842"/>
                    <a:pt x="21245" y="4852"/>
                    <a:pt x="21086" y="4869"/>
                  </a:cubicBezTo>
                  <a:cubicBezTo>
                    <a:pt x="20223" y="4982"/>
                    <a:pt x="19370" y="5338"/>
                    <a:pt x="18620" y="5807"/>
                  </a:cubicBezTo>
                  <a:cubicBezTo>
                    <a:pt x="16979" y="6820"/>
                    <a:pt x="15572" y="8114"/>
                    <a:pt x="13659" y="8658"/>
                  </a:cubicBezTo>
                  <a:cubicBezTo>
                    <a:pt x="13088" y="8823"/>
                    <a:pt x="12507" y="8906"/>
                    <a:pt x="11932" y="8906"/>
                  </a:cubicBezTo>
                  <a:cubicBezTo>
                    <a:pt x="10616" y="8906"/>
                    <a:pt x="9330" y="8472"/>
                    <a:pt x="8267" y="7598"/>
                  </a:cubicBezTo>
                  <a:cubicBezTo>
                    <a:pt x="7564" y="7016"/>
                    <a:pt x="7020" y="6313"/>
                    <a:pt x="6476" y="5572"/>
                  </a:cubicBezTo>
                  <a:cubicBezTo>
                    <a:pt x="5885" y="4747"/>
                    <a:pt x="5257" y="3969"/>
                    <a:pt x="4675" y="3144"/>
                  </a:cubicBezTo>
                  <a:cubicBezTo>
                    <a:pt x="4047" y="2290"/>
                    <a:pt x="3503" y="1353"/>
                    <a:pt x="2640" y="724"/>
                  </a:cubicBezTo>
                  <a:cubicBezTo>
                    <a:pt x="2128" y="382"/>
                    <a:pt x="1470" y="1"/>
                    <a:pt x="83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-636775" y="4017725"/>
              <a:ext cx="301875" cy="169575"/>
            </a:xfrm>
            <a:custGeom>
              <a:avLst/>
              <a:gdLst/>
              <a:ahLst/>
              <a:cxnLst/>
              <a:rect l="l" t="t" r="r" b="b"/>
              <a:pathLst>
                <a:path w="12075" h="6783" extrusionOk="0">
                  <a:moveTo>
                    <a:pt x="4039" y="1"/>
                  </a:moveTo>
                  <a:cubicBezTo>
                    <a:pt x="2738" y="1"/>
                    <a:pt x="1342" y="521"/>
                    <a:pt x="239" y="1042"/>
                  </a:cubicBezTo>
                  <a:cubicBezTo>
                    <a:pt x="0" y="1140"/>
                    <a:pt x="151" y="1455"/>
                    <a:pt x="376" y="1455"/>
                  </a:cubicBezTo>
                  <a:cubicBezTo>
                    <a:pt x="407" y="1455"/>
                    <a:pt x="440" y="1449"/>
                    <a:pt x="473" y="1435"/>
                  </a:cubicBezTo>
                  <a:cubicBezTo>
                    <a:pt x="1526" y="909"/>
                    <a:pt x="2815" y="442"/>
                    <a:pt x="4033" y="442"/>
                  </a:cubicBezTo>
                  <a:cubicBezTo>
                    <a:pt x="4269" y="442"/>
                    <a:pt x="4502" y="460"/>
                    <a:pt x="4731" y="498"/>
                  </a:cubicBezTo>
                  <a:cubicBezTo>
                    <a:pt x="6222" y="685"/>
                    <a:pt x="6963" y="2017"/>
                    <a:pt x="7825" y="3076"/>
                  </a:cubicBezTo>
                  <a:cubicBezTo>
                    <a:pt x="8172" y="3545"/>
                    <a:pt x="8529" y="3967"/>
                    <a:pt x="9072" y="4164"/>
                  </a:cubicBezTo>
                  <a:cubicBezTo>
                    <a:pt x="9654" y="4361"/>
                    <a:pt x="10207" y="4361"/>
                    <a:pt x="10789" y="4436"/>
                  </a:cubicBezTo>
                  <a:cubicBezTo>
                    <a:pt x="11182" y="4483"/>
                    <a:pt x="11576" y="4671"/>
                    <a:pt x="11492" y="5140"/>
                  </a:cubicBezTo>
                  <a:cubicBezTo>
                    <a:pt x="11454" y="5533"/>
                    <a:pt x="11145" y="5805"/>
                    <a:pt x="10789" y="6002"/>
                  </a:cubicBezTo>
                  <a:cubicBezTo>
                    <a:pt x="10358" y="6305"/>
                    <a:pt x="9785" y="6405"/>
                    <a:pt x="9237" y="6405"/>
                  </a:cubicBezTo>
                  <a:cubicBezTo>
                    <a:pt x="9141" y="6405"/>
                    <a:pt x="9045" y="6402"/>
                    <a:pt x="8951" y="6396"/>
                  </a:cubicBezTo>
                  <a:cubicBezTo>
                    <a:pt x="8172" y="6359"/>
                    <a:pt x="7394" y="6040"/>
                    <a:pt x="6728" y="5655"/>
                  </a:cubicBezTo>
                  <a:cubicBezTo>
                    <a:pt x="6254" y="5392"/>
                    <a:pt x="5738" y="4898"/>
                    <a:pt x="5167" y="4898"/>
                  </a:cubicBezTo>
                  <a:cubicBezTo>
                    <a:pt x="5128" y="4898"/>
                    <a:pt x="5089" y="4900"/>
                    <a:pt x="5050" y="4905"/>
                  </a:cubicBezTo>
                  <a:cubicBezTo>
                    <a:pt x="4965" y="4905"/>
                    <a:pt x="4965" y="5102"/>
                    <a:pt x="5050" y="5102"/>
                  </a:cubicBezTo>
                  <a:cubicBezTo>
                    <a:pt x="5434" y="5186"/>
                    <a:pt x="5753" y="5496"/>
                    <a:pt x="6062" y="5693"/>
                  </a:cubicBezTo>
                  <a:cubicBezTo>
                    <a:pt x="6372" y="5890"/>
                    <a:pt x="6728" y="6077"/>
                    <a:pt x="7075" y="6274"/>
                  </a:cubicBezTo>
                  <a:cubicBezTo>
                    <a:pt x="7741" y="6593"/>
                    <a:pt x="8444" y="6781"/>
                    <a:pt x="9147" y="6781"/>
                  </a:cubicBezTo>
                  <a:cubicBezTo>
                    <a:pt x="9181" y="6782"/>
                    <a:pt x="9216" y="6783"/>
                    <a:pt x="9252" y="6783"/>
                  </a:cubicBezTo>
                  <a:cubicBezTo>
                    <a:pt x="10256" y="6783"/>
                    <a:pt x="12074" y="6153"/>
                    <a:pt x="11848" y="4868"/>
                  </a:cubicBezTo>
                  <a:cubicBezTo>
                    <a:pt x="11764" y="4324"/>
                    <a:pt x="11220" y="4127"/>
                    <a:pt x="10714" y="4052"/>
                  </a:cubicBezTo>
                  <a:cubicBezTo>
                    <a:pt x="9888" y="3967"/>
                    <a:pt x="9147" y="3967"/>
                    <a:pt x="8529" y="3348"/>
                  </a:cubicBezTo>
                  <a:cubicBezTo>
                    <a:pt x="7506" y="2251"/>
                    <a:pt x="6888" y="732"/>
                    <a:pt x="5359" y="216"/>
                  </a:cubicBezTo>
                  <a:cubicBezTo>
                    <a:pt x="4942" y="65"/>
                    <a:pt x="4496" y="1"/>
                    <a:pt x="403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-827975" y="3940975"/>
              <a:ext cx="117200" cy="45900"/>
            </a:xfrm>
            <a:custGeom>
              <a:avLst/>
              <a:gdLst/>
              <a:ahLst/>
              <a:cxnLst/>
              <a:rect l="l" t="t" r="r" b="b"/>
              <a:pathLst>
                <a:path w="4688" h="1836" extrusionOk="0">
                  <a:moveTo>
                    <a:pt x="1520" y="0"/>
                  </a:moveTo>
                  <a:cubicBezTo>
                    <a:pt x="1011" y="0"/>
                    <a:pt x="504" y="122"/>
                    <a:pt x="38" y="398"/>
                  </a:cubicBezTo>
                  <a:cubicBezTo>
                    <a:pt x="0" y="436"/>
                    <a:pt x="38" y="520"/>
                    <a:pt x="113" y="520"/>
                  </a:cubicBezTo>
                  <a:cubicBezTo>
                    <a:pt x="522" y="456"/>
                    <a:pt x="944" y="405"/>
                    <a:pt x="1371" y="405"/>
                  </a:cubicBezTo>
                  <a:cubicBezTo>
                    <a:pt x="1757" y="405"/>
                    <a:pt x="2146" y="446"/>
                    <a:pt x="2532" y="558"/>
                  </a:cubicBezTo>
                  <a:cubicBezTo>
                    <a:pt x="3236" y="792"/>
                    <a:pt x="3826" y="1223"/>
                    <a:pt x="4295" y="1767"/>
                  </a:cubicBezTo>
                  <a:cubicBezTo>
                    <a:pt x="4334" y="1815"/>
                    <a:pt x="4380" y="1836"/>
                    <a:pt x="4425" y="1836"/>
                  </a:cubicBezTo>
                  <a:cubicBezTo>
                    <a:pt x="4562" y="1836"/>
                    <a:pt x="4688" y="1644"/>
                    <a:pt x="4567" y="1495"/>
                  </a:cubicBezTo>
                  <a:cubicBezTo>
                    <a:pt x="3839" y="624"/>
                    <a:pt x="2673" y="0"/>
                    <a:pt x="152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-929325" y="3965650"/>
              <a:ext cx="180375" cy="92650"/>
            </a:xfrm>
            <a:custGeom>
              <a:avLst/>
              <a:gdLst/>
              <a:ahLst/>
              <a:cxnLst/>
              <a:rect l="l" t="t" r="r" b="b"/>
              <a:pathLst>
                <a:path w="7215" h="3706" extrusionOk="0">
                  <a:moveTo>
                    <a:pt x="1637" y="0"/>
                  </a:moveTo>
                  <a:cubicBezTo>
                    <a:pt x="1077" y="0"/>
                    <a:pt x="533" y="167"/>
                    <a:pt x="69" y="583"/>
                  </a:cubicBezTo>
                  <a:cubicBezTo>
                    <a:pt x="0" y="614"/>
                    <a:pt x="43" y="725"/>
                    <a:pt x="122" y="725"/>
                  </a:cubicBezTo>
                  <a:cubicBezTo>
                    <a:pt x="141" y="725"/>
                    <a:pt x="161" y="719"/>
                    <a:pt x="182" y="705"/>
                  </a:cubicBezTo>
                  <a:cubicBezTo>
                    <a:pt x="592" y="451"/>
                    <a:pt x="1021" y="345"/>
                    <a:pt x="1452" y="345"/>
                  </a:cubicBezTo>
                  <a:cubicBezTo>
                    <a:pt x="2417" y="345"/>
                    <a:pt x="3394" y="875"/>
                    <a:pt x="4204" y="1446"/>
                  </a:cubicBezTo>
                  <a:cubicBezTo>
                    <a:pt x="4795" y="1830"/>
                    <a:pt x="5264" y="2262"/>
                    <a:pt x="5733" y="2768"/>
                  </a:cubicBezTo>
                  <a:cubicBezTo>
                    <a:pt x="6080" y="3125"/>
                    <a:pt x="6549" y="3706"/>
                    <a:pt x="7102" y="3706"/>
                  </a:cubicBezTo>
                  <a:cubicBezTo>
                    <a:pt x="7177" y="3706"/>
                    <a:pt x="7215" y="3593"/>
                    <a:pt x="7177" y="3518"/>
                  </a:cubicBezTo>
                  <a:cubicBezTo>
                    <a:pt x="6943" y="3284"/>
                    <a:pt x="6633" y="3125"/>
                    <a:pt x="6399" y="2890"/>
                  </a:cubicBezTo>
                  <a:cubicBezTo>
                    <a:pt x="6117" y="2656"/>
                    <a:pt x="5883" y="2384"/>
                    <a:pt x="5649" y="2112"/>
                  </a:cubicBezTo>
                  <a:cubicBezTo>
                    <a:pt x="5105" y="1559"/>
                    <a:pt x="4476" y="1090"/>
                    <a:pt x="3820" y="705"/>
                  </a:cubicBezTo>
                  <a:cubicBezTo>
                    <a:pt x="3169" y="302"/>
                    <a:pt x="2389" y="0"/>
                    <a:pt x="163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-717525" y="4076825"/>
              <a:ext cx="142200" cy="25750"/>
            </a:xfrm>
            <a:custGeom>
              <a:avLst/>
              <a:gdLst/>
              <a:ahLst/>
              <a:cxnLst/>
              <a:rect l="l" t="t" r="r" b="b"/>
              <a:pathLst>
                <a:path w="5688" h="1030" extrusionOk="0">
                  <a:moveTo>
                    <a:pt x="121" y="1"/>
                  </a:moveTo>
                  <a:cubicBezTo>
                    <a:pt x="56" y="1"/>
                    <a:pt x="0" y="131"/>
                    <a:pt x="74" y="197"/>
                  </a:cubicBezTo>
                  <a:cubicBezTo>
                    <a:pt x="1124" y="691"/>
                    <a:pt x="2247" y="1030"/>
                    <a:pt x="3364" y="1030"/>
                  </a:cubicBezTo>
                  <a:cubicBezTo>
                    <a:pt x="4113" y="1030"/>
                    <a:pt x="4860" y="877"/>
                    <a:pt x="5579" y="516"/>
                  </a:cubicBezTo>
                  <a:cubicBezTo>
                    <a:pt x="5688" y="440"/>
                    <a:pt x="5602" y="313"/>
                    <a:pt x="5503" y="313"/>
                  </a:cubicBezTo>
                  <a:cubicBezTo>
                    <a:pt x="5491" y="313"/>
                    <a:pt x="5478" y="315"/>
                    <a:pt x="5466" y="319"/>
                  </a:cubicBezTo>
                  <a:cubicBezTo>
                    <a:pt x="4819" y="597"/>
                    <a:pt x="4145" y="709"/>
                    <a:pt x="3468" y="709"/>
                  </a:cubicBezTo>
                  <a:cubicBezTo>
                    <a:pt x="2339" y="709"/>
                    <a:pt x="1198" y="396"/>
                    <a:pt x="149" y="9"/>
                  </a:cubicBezTo>
                  <a:cubicBezTo>
                    <a:pt x="140" y="3"/>
                    <a:pt x="130" y="1"/>
                    <a:pt x="1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-556275" y="4061325"/>
              <a:ext cx="44825" cy="18225"/>
            </a:xfrm>
            <a:custGeom>
              <a:avLst/>
              <a:gdLst/>
              <a:ahLst/>
              <a:cxnLst/>
              <a:rect l="l" t="t" r="r" b="b"/>
              <a:pathLst>
                <a:path w="1793" h="729" extrusionOk="0">
                  <a:moveTo>
                    <a:pt x="1633" y="1"/>
                  </a:moveTo>
                  <a:cubicBezTo>
                    <a:pt x="1089" y="1"/>
                    <a:pt x="498" y="235"/>
                    <a:pt x="29" y="582"/>
                  </a:cubicBezTo>
                  <a:cubicBezTo>
                    <a:pt x="0" y="647"/>
                    <a:pt x="38" y="729"/>
                    <a:pt x="95" y="729"/>
                  </a:cubicBezTo>
                  <a:cubicBezTo>
                    <a:pt x="113" y="729"/>
                    <a:pt x="132" y="721"/>
                    <a:pt x="151" y="704"/>
                  </a:cubicBezTo>
                  <a:cubicBezTo>
                    <a:pt x="620" y="432"/>
                    <a:pt x="1089" y="310"/>
                    <a:pt x="1633" y="235"/>
                  </a:cubicBezTo>
                  <a:cubicBezTo>
                    <a:pt x="1792" y="235"/>
                    <a:pt x="1792" y="38"/>
                    <a:pt x="163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-506800" y="4063200"/>
              <a:ext cx="14800" cy="8950"/>
            </a:xfrm>
            <a:custGeom>
              <a:avLst/>
              <a:gdLst/>
              <a:ahLst/>
              <a:cxnLst/>
              <a:rect l="l" t="t" r="r" b="b"/>
              <a:pathLst>
                <a:path w="592" h="358" extrusionOk="0">
                  <a:moveTo>
                    <a:pt x="516" y="1"/>
                  </a:moveTo>
                  <a:cubicBezTo>
                    <a:pt x="394" y="1"/>
                    <a:pt x="319" y="38"/>
                    <a:pt x="235" y="85"/>
                  </a:cubicBezTo>
                  <a:cubicBezTo>
                    <a:pt x="160" y="123"/>
                    <a:pt x="85" y="160"/>
                    <a:pt x="47" y="235"/>
                  </a:cubicBezTo>
                  <a:cubicBezTo>
                    <a:pt x="1" y="320"/>
                    <a:pt x="85" y="357"/>
                    <a:pt x="122" y="357"/>
                  </a:cubicBezTo>
                  <a:cubicBezTo>
                    <a:pt x="197" y="357"/>
                    <a:pt x="282" y="273"/>
                    <a:pt x="319" y="235"/>
                  </a:cubicBezTo>
                  <a:cubicBezTo>
                    <a:pt x="394" y="198"/>
                    <a:pt x="469" y="198"/>
                    <a:pt x="554" y="123"/>
                  </a:cubicBezTo>
                  <a:cubicBezTo>
                    <a:pt x="591" y="85"/>
                    <a:pt x="591" y="1"/>
                    <a:pt x="5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-495075" y="4067200"/>
              <a:ext cx="14800" cy="8700"/>
            </a:xfrm>
            <a:custGeom>
              <a:avLst/>
              <a:gdLst/>
              <a:ahLst/>
              <a:cxnLst/>
              <a:rect l="l" t="t" r="r" b="b"/>
              <a:pathLst>
                <a:path w="592" h="348" extrusionOk="0">
                  <a:moveTo>
                    <a:pt x="469" y="0"/>
                  </a:moveTo>
                  <a:cubicBezTo>
                    <a:pt x="394" y="0"/>
                    <a:pt x="319" y="38"/>
                    <a:pt x="282" y="75"/>
                  </a:cubicBezTo>
                  <a:cubicBezTo>
                    <a:pt x="197" y="75"/>
                    <a:pt x="122" y="113"/>
                    <a:pt x="85" y="160"/>
                  </a:cubicBezTo>
                  <a:cubicBezTo>
                    <a:pt x="0" y="197"/>
                    <a:pt x="0" y="272"/>
                    <a:pt x="47" y="310"/>
                  </a:cubicBezTo>
                  <a:cubicBezTo>
                    <a:pt x="85" y="347"/>
                    <a:pt x="122" y="347"/>
                    <a:pt x="197" y="347"/>
                  </a:cubicBezTo>
                  <a:cubicBezTo>
                    <a:pt x="319" y="272"/>
                    <a:pt x="469" y="235"/>
                    <a:pt x="554" y="160"/>
                  </a:cubicBezTo>
                  <a:cubicBezTo>
                    <a:pt x="591" y="75"/>
                    <a:pt x="516" y="0"/>
                    <a:pt x="46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-603250" y="3914000"/>
              <a:ext cx="101400" cy="86425"/>
            </a:xfrm>
            <a:custGeom>
              <a:avLst/>
              <a:gdLst/>
              <a:ahLst/>
              <a:cxnLst/>
              <a:rect l="l" t="t" r="r" b="b"/>
              <a:pathLst>
                <a:path w="4056" h="3457" extrusionOk="0">
                  <a:moveTo>
                    <a:pt x="2805" y="388"/>
                  </a:moveTo>
                  <a:cubicBezTo>
                    <a:pt x="2951" y="388"/>
                    <a:pt x="3090" y="442"/>
                    <a:pt x="3202" y="577"/>
                  </a:cubicBezTo>
                  <a:cubicBezTo>
                    <a:pt x="3821" y="1280"/>
                    <a:pt x="3043" y="2415"/>
                    <a:pt x="2377" y="2724"/>
                  </a:cubicBezTo>
                  <a:cubicBezTo>
                    <a:pt x="2030" y="2884"/>
                    <a:pt x="1636" y="3043"/>
                    <a:pt x="1242" y="3081"/>
                  </a:cubicBezTo>
                  <a:cubicBezTo>
                    <a:pt x="1156" y="3090"/>
                    <a:pt x="1066" y="3092"/>
                    <a:pt x="975" y="3092"/>
                  </a:cubicBezTo>
                  <a:cubicBezTo>
                    <a:pt x="884" y="3092"/>
                    <a:pt x="791" y="3090"/>
                    <a:pt x="698" y="3090"/>
                  </a:cubicBezTo>
                  <a:cubicBezTo>
                    <a:pt x="634" y="3090"/>
                    <a:pt x="570" y="3091"/>
                    <a:pt x="507" y="3095"/>
                  </a:cubicBezTo>
                  <a:lnTo>
                    <a:pt x="507" y="3095"/>
                  </a:lnTo>
                  <a:cubicBezTo>
                    <a:pt x="965" y="2785"/>
                    <a:pt x="1281" y="2364"/>
                    <a:pt x="1514" y="1833"/>
                  </a:cubicBezTo>
                  <a:cubicBezTo>
                    <a:pt x="1674" y="1477"/>
                    <a:pt x="1796" y="1083"/>
                    <a:pt x="2067" y="774"/>
                  </a:cubicBezTo>
                  <a:cubicBezTo>
                    <a:pt x="2244" y="573"/>
                    <a:pt x="2535" y="388"/>
                    <a:pt x="2805" y="388"/>
                  </a:cubicBezTo>
                  <a:close/>
                  <a:moveTo>
                    <a:pt x="2813" y="1"/>
                  </a:moveTo>
                  <a:cubicBezTo>
                    <a:pt x="2450" y="1"/>
                    <a:pt x="2063" y="190"/>
                    <a:pt x="1796" y="502"/>
                  </a:cubicBezTo>
                  <a:cubicBezTo>
                    <a:pt x="1439" y="896"/>
                    <a:pt x="1327" y="1365"/>
                    <a:pt x="1130" y="1833"/>
                  </a:cubicBezTo>
                  <a:cubicBezTo>
                    <a:pt x="895" y="2302"/>
                    <a:pt x="539" y="2724"/>
                    <a:pt x="154" y="3081"/>
                  </a:cubicBezTo>
                  <a:cubicBezTo>
                    <a:pt x="129" y="3104"/>
                    <a:pt x="122" y="3135"/>
                    <a:pt x="128" y="3165"/>
                  </a:cubicBezTo>
                  <a:lnTo>
                    <a:pt x="128" y="3165"/>
                  </a:lnTo>
                  <a:cubicBezTo>
                    <a:pt x="0" y="3221"/>
                    <a:pt x="42" y="3428"/>
                    <a:pt x="192" y="3428"/>
                  </a:cubicBezTo>
                  <a:cubicBezTo>
                    <a:pt x="486" y="3428"/>
                    <a:pt x="767" y="3456"/>
                    <a:pt x="1051" y="3456"/>
                  </a:cubicBezTo>
                  <a:cubicBezTo>
                    <a:pt x="1256" y="3456"/>
                    <a:pt x="1461" y="3441"/>
                    <a:pt x="1674" y="3390"/>
                  </a:cubicBezTo>
                  <a:cubicBezTo>
                    <a:pt x="2142" y="3278"/>
                    <a:pt x="2649" y="3081"/>
                    <a:pt x="3005" y="2809"/>
                  </a:cubicBezTo>
                  <a:cubicBezTo>
                    <a:pt x="3624" y="2340"/>
                    <a:pt x="4055" y="1243"/>
                    <a:pt x="3624" y="502"/>
                  </a:cubicBezTo>
                  <a:cubicBezTo>
                    <a:pt x="3443" y="152"/>
                    <a:pt x="3138" y="1"/>
                    <a:pt x="28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-603375" y="3990625"/>
              <a:ext cx="7750" cy="7200"/>
            </a:xfrm>
            <a:custGeom>
              <a:avLst/>
              <a:gdLst/>
              <a:ahLst/>
              <a:cxnLst/>
              <a:rect l="l" t="t" r="r" b="b"/>
              <a:pathLst>
                <a:path w="310" h="288" extrusionOk="0">
                  <a:moveTo>
                    <a:pt x="267" y="0"/>
                  </a:moveTo>
                  <a:cubicBezTo>
                    <a:pt x="256" y="0"/>
                    <a:pt x="245" y="5"/>
                    <a:pt x="234" y="16"/>
                  </a:cubicBezTo>
                  <a:cubicBezTo>
                    <a:pt x="197" y="16"/>
                    <a:pt x="159" y="91"/>
                    <a:pt x="113" y="128"/>
                  </a:cubicBezTo>
                  <a:cubicBezTo>
                    <a:pt x="113" y="128"/>
                    <a:pt x="75" y="128"/>
                    <a:pt x="75" y="175"/>
                  </a:cubicBezTo>
                  <a:cubicBezTo>
                    <a:pt x="75" y="213"/>
                    <a:pt x="75" y="213"/>
                    <a:pt x="38" y="250"/>
                  </a:cubicBezTo>
                  <a:cubicBezTo>
                    <a:pt x="0" y="250"/>
                    <a:pt x="38" y="288"/>
                    <a:pt x="75" y="288"/>
                  </a:cubicBezTo>
                  <a:cubicBezTo>
                    <a:pt x="113" y="250"/>
                    <a:pt x="113" y="250"/>
                    <a:pt x="159" y="250"/>
                  </a:cubicBezTo>
                  <a:lnTo>
                    <a:pt x="197" y="213"/>
                  </a:lnTo>
                  <a:cubicBezTo>
                    <a:pt x="234" y="175"/>
                    <a:pt x="310" y="128"/>
                    <a:pt x="310" y="53"/>
                  </a:cubicBezTo>
                  <a:cubicBezTo>
                    <a:pt x="310" y="27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-606200" y="3991000"/>
              <a:ext cx="10575" cy="9050"/>
            </a:xfrm>
            <a:custGeom>
              <a:avLst/>
              <a:gdLst/>
              <a:ahLst/>
              <a:cxnLst/>
              <a:rect l="l" t="t" r="r" b="b"/>
              <a:pathLst>
                <a:path w="423" h="362" extrusionOk="0">
                  <a:moveTo>
                    <a:pt x="347" y="1"/>
                  </a:moveTo>
                  <a:cubicBezTo>
                    <a:pt x="310" y="1"/>
                    <a:pt x="272" y="1"/>
                    <a:pt x="226" y="38"/>
                  </a:cubicBezTo>
                  <a:cubicBezTo>
                    <a:pt x="226" y="38"/>
                    <a:pt x="188" y="76"/>
                    <a:pt x="151" y="113"/>
                  </a:cubicBezTo>
                  <a:cubicBezTo>
                    <a:pt x="113" y="160"/>
                    <a:pt x="76" y="198"/>
                    <a:pt x="38" y="273"/>
                  </a:cubicBezTo>
                  <a:cubicBezTo>
                    <a:pt x="1" y="302"/>
                    <a:pt x="23" y="361"/>
                    <a:pt x="70" y="361"/>
                  </a:cubicBezTo>
                  <a:cubicBezTo>
                    <a:pt x="83" y="361"/>
                    <a:pt x="97" y="357"/>
                    <a:pt x="113" y="348"/>
                  </a:cubicBezTo>
                  <a:cubicBezTo>
                    <a:pt x="188" y="348"/>
                    <a:pt x="226" y="310"/>
                    <a:pt x="310" y="273"/>
                  </a:cubicBezTo>
                  <a:cubicBezTo>
                    <a:pt x="347" y="235"/>
                    <a:pt x="423" y="198"/>
                    <a:pt x="423" y="76"/>
                  </a:cubicBezTo>
                  <a:cubicBezTo>
                    <a:pt x="423" y="76"/>
                    <a:pt x="385" y="1"/>
                    <a:pt x="3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-419325" y="4009325"/>
              <a:ext cx="173475" cy="89500"/>
            </a:xfrm>
            <a:custGeom>
              <a:avLst/>
              <a:gdLst/>
              <a:ahLst/>
              <a:cxnLst/>
              <a:rect l="l" t="t" r="r" b="b"/>
              <a:pathLst>
                <a:path w="6939" h="3580" extrusionOk="0">
                  <a:moveTo>
                    <a:pt x="5536" y="439"/>
                  </a:moveTo>
                  <a:cubicBezTo>
                    <a:pt x="6494" y="439"/>
                    <a:pt x="6034" y="1731"/>
                    <a:pt x="5691" y="2156"/>
                  </a:cubicBezTo>
                  <a:cubicBezTo>
                    <a:pt x="5260" y="2662"/>
                    <a:pt x="4632" y="2944"/>
                    <a:pt x="4004" y="3056"/>
                  </a:cubicBezTo>
                  <a:cubicBezTo>
                    <a:pt x="3628" y="3160"/>
                    <a:pt x="3251" y="3207"/>
                    <a:pt x="2877" y="3207"/>
                  </a:cubicBezTo>
                  <a:cubicBezTo>
                    <a:pt x="2301" y="3207"/>
                    <a:pt x="1728" y="3097"/>
                    <a:pt x="1168" y="2918"/>
                  </a:cubicBezTo>
                  <a:lnTo>
                    <a:pt x="1168" y="2918"/>
                  </a:lnTo>
                  <a:cubicBezTo>
                    <a:pt x="1665" y="2910"/>
                    <a:pt x="2166" y="2798"/>
                    <a:pt x="2559" y="2587"/>
                  </a:cubicBezTo>
                  <a:cubicBezTo>
                    <a:pt x="3619" y="2043"/>
                    <a:pt x="4238" y="515"/>
                    <a:pt x="5495" y="440"/>
                  </a:cubicBezTo>
                  <a:cubicBezTo>
                    <a:pt x="5509" y="439"/>
                    <a:pt x="5523" y="439"/>
                    <a:pt x="5536" y="439"/>
                  </a:cubicBezTo>
                  <a:close/>
                  <a:moveTo>
                    <a:pt x="5506" y="1"/>
                  </a:moveTo>
                  <a:cubicBezTo>
                    <a:pt x="4568" y="1"/>
                    <a:pt x="3853" y="867"/>
                    <a:pt x="3263" y="1490"/>
                  </a:cubicBezTo>
                  <a:cubicBezTo>
                    <a:pt x="2878" y="1959"/>
                    <a:pt x="2409" y="2315"/>
                    <a:pt x="1819" y="2428"/>
                  </a:cubicBezTo>
                  <a:cubicBezTo>
                    <a:pt x="1452" y="2516"/>
                    <a:pt x="1066" y="2580"/>
                    <a:pt x="685" y="2580"/>
                  </a:cubicBezTo>
                  <a:cubicBezTo>
                    <a:pt x="540" y="2580"/>
                    <a:pt x="395" y="2570"/>
                    <a:pt x="253" y="2550"/>
                  </a:cubicBezTo>
                  <a:cubicBezTo>
                    <a:pt x="242" y="2547"/>
                    <a:pt x="231" y="2546"/>
                    <a:pt x="221" y="2546"/>
                  </a:cubicBezTo>
                  <a:cubicBezTo>
                    <a:pt x="217" y="2546"/>
                    <a:pt x="213" y="2546"/>
                    <a:pt x="209" y="2546"/>
                  </a:cubicBezTo>
                  <a:lnTo>
                    <a:pt x="209" y="2546"/>
                  </a:lnTo>
                  <a:cubicBezTo>
                    <a:pt x="193" y="2537"/>
                    <a:pt x="177" y="2532"/>
                    <a:pt x="161" y="2532"/>
                  </a:cubicBezTo>
                  <a:cubicBezTo>
                    <a:pt x="70" y="2532"/>
                    <a:pt x="0" y="2676"/>
                    <a:pt x="103" y="2747"/>
                  </a:cubicBezTo>
                  <a:cubicBezTo>
                    <a:pt x="845" y="3326"/>
                    <a:pt x="1830" y="3579"/>
                    <a:pt x="2796" y="3579"/>
                  </a:cubicBezTo>
                  <a:cubicBezTo>
                    <a:pt x="2940" y="3579"/>
                    <a:pt x="3083" y="3573"/>
                    <a:pt x="3225" y="3563"/>
                  </a:cubicBezTo>
                  <a:cubicBezTo>
                    <a:pt x="4238" y="3488"/>
                    <a:pt x="5373" y="3131"/>
                    <a:pt x="6038" y="2315"/>
                  </a:cubicBezTo>
                  <a:cubicBezTo>
                    <a:pt x="6507" y="1725"/>
                    <a:pt x="6939" y="280"/>
                    <a:pt x="5879" y="46"/>
                  </a:cubicBezTo>
                  <a:cubicBezTo>
                    <a:pt x="5751" y="15"/>
                    <a:pt x="5627" y="1"/>
                    <a:pt x="550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-402150" y="3970050"/>
              <a:ext cx="66350" cy="64875"/>
            </a:xfrm>
            <a:custGeom>
              <a:avLst/>
              <a:gdLst/>
              <a:ahLst/>
              <a:cxnLst/>
              <a:rect l="l" t="t" r="r" b="b"/>
              <a:pathLst>
                <a:path w="2654" h="2595" extrusionOk="0">
                  <a:moveTo>
                    <a:pt x="1294" y="374"/>
                  </a:moveTo>
                  <a:cubicBezTo>
                    <a:pt x="1776" y="374"/>
                    <a:pt x="2261" y="763"/>
                    <a:pt x="2229" y="1270"/>
                  </a:cubicBezTo>
                  <a:cubicBezTo>
                    <a:pt x="2229" y="1542"/>
                    <a:pt x="2191" y="1889"/>
                    <a:pt x="1957" y="2086"/>
                  </a:cubicBezTo>
                  <a:cubicBezTo>
                    <a:pt x="1832" y="2171"/>
                    <a:pt x="1640" y="2211"/>
                    <a:pt x="1446" y="2211"/>
                  </a:cubicBezTo>
                  <a:cubicBezTo>
                    <a:pt x="1275" y="2211"/>
                    <a:pt x="1103" y="2180"/>
                    <a:pt x="972" y="2123"/>
                  </a:cubicBezTo>
                  <a:cubicBezTo>
                    <a:pt x="707" y="2017"/>
                    <a:pt x="522" y="1812"/>
                    <a:pt x="433" y="1574"/>
                  </a:cubicBezTo>
                  <a:lnTo>
                    <a:pt x="433" y="1574"/>
                  </a:lnTo>
                  <a:cubicBezTo>
                    <a:pt x="433" y="1563"/>
                    <a:pt x="432" y="1553"/>
                    <a:pt x="428" y="1542"/>
                  </a:cubicBezTo>
                  <a:cubicBezTo>
                    <a:pt x="269" y="1111"/>
                    <a:pt x="588" y="529"/>
                    <a:pt x="1057" y="407"/>
                  </a:cubicBezTo>
                  <a:cubicBezTo>
                    <a:pt x="1134" y="385"/>
                    <a:pt x="1214" y="374"/>
                    <a:pt x="1294" y="374"/>
                  </a:cubicBezTo>
                  <a:close/>
                  <a:moveTo>
                    <a:pt x="1275" y="1"/>
                  </a:moveTo>
                  <a:cubicBezTo>
                    <a:pt x="1215" y="1"/>
                    <a:pt x="1155" y="5"/>
                    <a:pt x="1094" y="13"/>
                  </a:cubicBezTo>
                  <a:cubicBezTo>
                    <a:pt x="440" y="110"/>
                    <a:pt x="39" y="643"/>
                    <a:pt x="74" y="1210"/>
                  </a:cubicBezTo>
                  <a:lnTo>
                    <a:pt x="74" y="1210"/>
                  </a:lnTo>
                  <a:cubicBezTo>
                    <a:pt x="0" y="1699"/>
                    <a:pt x="302" y="2235"/>
                    <a:pt x="785" y="2480"/>
                  </a:cubicBezTo>
                  <a:cubicBezTo>
                    <a:pt x="967" y="2555"/>
                    <a:pt x="1195" y="2595"/>
                    <a:pt x="1418" y="2595"/>
                  </a:cubicBezTo>
                  <a:cubicBezTo>
                    <a:pt x="1666" y="2595"/>
                    <a:pt x="1906" y="2546"/>
                    <a:pt x="2069" y="2442"/>
                  </a:cubicBezTo>
                  <a:cubicBezTo>
                    <a:pt x="2426" y="2208"/>
                    <a:pt x="2538" y="1776"/>
                    <a:pt x="2576" y="1383"/>
                  </a:cubicBezTo>
                  <a:cubicBezTo>
                    <a:pt x="2654" y="628"/>
                    <a:pt x="2017" y="1"/>
                    <a:pt x="127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-1122200" y="4016125"/>
              <a:ext cx="301500" cy="201600"/>
            </a:xfrm>
            <a:custGeom>
              <a:avLst/>
              <a:gdLst/>
              <a:ahLst/>
              <a:cxnLst/>
              <a:rect l="l" t="t" r="r" b="b"/>
              <a:pathLst>
                <a:path w="12060" h="8064" extrusionOk="0">
                  <a:moveTo>
                    <a:pt x="193" y="1"/>
                  </a:moveTo>
                  <a:cubicBezTo>
                    <a:pt x="158" y="1"/>
                    <a:pt x="122" y="3"/>
                    <a:pt x="85" y="8"/>
                  </a:cubicBezTo>
                  <a:cubicBezTo>
                    <a:pt x="48" y="8"/>
                    <a:pt x="1" y="93"/>
                    <a:pt x="85" y="130"/>
                  </a:cubicBezTo>
                  <a:cubicBezTo>
                    <a:pt x="470" y="205"/>
                    <a:pt x="704" y="599"/>
                    <a:pt x="938" y="871"/>
                  </a:cubicBezTo>
                  <a:cubicBezTo>
                    <a:pt x="1173" y="1181"/>
                    <a:pt x="1407" y="1453"/>
                    <a:pt x="1604" y="1734"/>
                  </a:cubicBezTo>
                  <a:cubicBezTo>
                    <a:pt x="2036" y="2315"/>
                    <a:pt x="2429" y="2906"/>
                    <a:pt x="2861" y="3487"/>
                  </a:cubicBezTo>
                  <a:cubicBezTo>
                    <a:pt x="3480" y="4388"/>
                    <a:pt x="4267" y="5166"/>
                    <a:pt x="5158" y="5869"/>
                  </a:cubicBezTo>
                  <a:cubicBezTo>
                    <a:pt x="6059" y="6535"/>
                    <a:pt x="7034" y="7079"/>
                    <a:pt x="8093" y="7473"/>
                  </a:cubicBezTo>
                  <a:cubicBezTo>
                    <a:pt x="8675" y="7670"/>
                    <a:pt x="9303" y="7867"/>
                    <a:pt x="9894" y="7942"/>
                  </a:cubicBezTo>
                  <a:cubicBezTo>
                    <a:pt x="10203" y="8017"/>
                    <a:pt x="10513" y="8064"/>
                    <a:pt x="10869" y="8064"/>
                  </a:cubicBezTo>
                  <a:cubicBezTo>
                    <a:pt x="11019" y="8064"/>
                    <a:pt x="11141" y="8017"/>
                    <a:pt x="11301" y="8017"/>
                  </a:cubicBezTo>
                  <a:cubicBezTo>
                    <a:pt x="11336" y="8017"/>
                    <a:pt x="11679" y="7917"/>
                    <a:pt x="11687" y="7905"/>
                  </a:cubicBezTo>
                  <a:lnTo>
                    <a:pt x="11687" y="7905"/>
                  </a:lnTo>
                  <a:cubicBezTo>
                    <a:pt x="11728" y="7924"/>
                    <a:pt x="11770" y="7933"/>
                    <a:pt x="11811" y="7933"/>
                  </a:cubicBezTo>
                  <a:cubicBezTo>
                    <a:pt x="11932" y="7933"/>
                    <a:pt x="12041" y="7854"/>
                    <a:pt x="12041" y="7707"/>
                  </a:cubicBezTo>
                  <a:lnTo>
                    <a:pt x="12041" y="7632"/>
                  </a:lnTo>
                  <a:cubicBezTo>
                    <a:pt x="12059" y="7479"/>
                    <a:pt x="11961" y="7410"/>
                    <a:pt x="11849" y="7410"/>
                  </a:cubicBezTo>
                  <a:cubicBezTo>
                    <a:pt x="11805" y="7410"/>
                    <a:pt x="11760" y="7421"/>
                    <a:pt x="11719" y="7441"/>
                  </a:cubicBezTo>
                  <a:lnTo>
                    <a:pt x="11719" y="7441"/>
                  </a:lnTo>
                  <a:cubicBezTo>
                    <a:pt x="11575" y="7443"/>
                    <a:pt x="11427" y="7485"/>
                    <a:pt x="11301" y="7510"/>
                  </a:cubicBezTo>
                  <a:cubicBezTo>
                    <a:pt x="11196" y="7521"/>
                    <a:pt x="11089" y="7526"/>
                    <a:pt x="10980" y="7526"/>
                  </a:cubicBezTo>
                  <a:cubicBezTo>
                    <a:pt x="10718" y="7526"/>
                    <a:pt x="10449" y="7499"/>
                    <a:pt x="10203" y="7473"/>
                  </a:cubicBezTo>
                  <a:cubicBezTo>
                    <a:pt x="9575" y="7398"/>
                    <a:pt x="8956" y="7201"/>
                    <a:pt x="8365" y="7004"/>
                  </a:cubicBezTo>
                  <a:cubicBezTo>
                    <a:pt x="7231" y="6610"/>
                    <a:pt x="6143" y="5991"/>
                    <a:pt x="5158" y="5250"/>
                  </a:cubicBezTo>
                  <a:cubicBezTo>
                    <a:pt x="4146" y="4425"/>
                    <a:pt x="3405" y="3412"/>
                    <a:pt x="2626" y="2390"/>
                  </a:cubicBezTo>
                  <a:cubicBezTo>
                    <a:pt x="2233" y="1846"/>
                    <a:pt x="1764" y="1303"/>
                    <a:pt x="1332" y="796"/>
                  </a:cubicBezTo>
                  <a:cubicBezTo>
                    <a:pt x="1009" y="464"/>
                    <a:pt x="677" y="1"/>
                    <a:pt x="19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-1045725" y="4025550"/>
              <a:ext cx="133375" cy="70100"/>
            </a:xfrm>
            <a:custGeom>
              <a:avLst/>
              <a:gdLst/>
              <a:ahLst/>
              <a:cxnLst/>
              <a:rect l="l" t="t" r="r" b="b"/>
              <a:pathLst>
                <a:path w="5335" h="2804" extrusionOk="0">
                  <a:moveTo>
                    <a:pt x="114" y="1"/>
                  </a:moveTo>
                  <a:cubicBezTo>
                    <a:pt x="42" y="1"/>
                    <a:pt x="0" y="80"/>
                    <a:pt x="36" y="138"/>
                  </a:cubicBezTo>
                  <a:cubicBezTo>
                    <a:pt x="224" y="569"/>
                    <a:pt x="655" y="926"/>
                    <a:pt x="1049" y="1197"/>
                  </a:cubicBezTo>
                  <a:cubicBezTo>
                    <a:pt x="1443" y="1507"/>
                    <a:pt x="1827" y="1741"/>
                    <a:pt x="2259" y="1976"/>
                  </a:cubicBezTo>
                  <a:cubicBezTo>
                    <a:pt x="3159" y="2407"/>
                    <a:pt x="4097" y="2717"/>
                    <a:pt x="5072" y="2801"/>
                  </a:cubicBezTo>
                  <a:cubicBezTo>
                    <a:pt x="5083" y="2803"/>
                    <a:pt x="5093" y="2804"/>
                    <a:pt x="5103" y="2804"/>
                  </a:cubicBezTo>
                  <a:cubicBezTo>
                    <a:pt x="5309" y="2804"/>
                    <a:pt x="5335" y="2443"/>
                    <a:pt x="5147" y="2407"/>
                  </a:cubicBezTo>
                  <a:cubicBezTo>
                    <a:pt x="4172" y="2295"/>
                    <a:pt x="3272" y="2013"/>
                    <a:pt x="2418" y="1591"/>
                  </a:cubicBezTo>
                  <a:cubicBezTo>
                    <a:pt x="2024" y="1394"/>
                    <a:pt x="1630" y="1160"/>
                    <a:pt x="1283" y="888"/>
                  </a:cubicBezTo>
                  <a:cubicBezTo>
                    <a:pt x="890" y="607"/>
                    <a:pt x="580" y="222"/>
                    <a:pt x="186" y="25"/>
                  </a:cubicBezTo>
                  <a:cubicBezTo>
                    <a:pt x="160" y="8"/>
                    <a:pt x="136" y="1"/>
                    <a:pt x="1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-1049750" y="3999650"/>
              <a:ext cx="16675" cy="13025"/>
            </a:xfrm>
            <a:custGeom>
              <a:avLst/>
              <a:gdLst/>
              <a:ahLst/>
              <a:cxnLst/>
              <a:rect l="l" t="t" r="r" b="b"/>
              <a:pathLst>
                <a:path w="667" h="521" extrusionOk="0">
                  <a:moveTo>
                    <a:pt x="83" y="1"/>
                  </a:moveTo>
                  <a:cubicBezTo>
                    <a:pt x="42" y="1"/>
                    <a:pt x="0" y="35"/>
                    <a:pt x="0" y="86"/>
                  </a:cubicBezTo>
                  <a:cubicBezTo>
                    <a:pt x="71" y="271"/>
                    <a:pt x="248" y="521"/>
                    <a:pt x="463" y="521"/>
                  </a:cubicBezTo>
                  <a:cubicBezTo>
                    <a:pt x="477" y="521"/>
                    <a:pt x="492" y="520"/>
                    <a:pt x="507" y="517"/>
                  </a:cubicBezTo>
                  <a:cubicBezTo>
                    <a:pt x="619" y="517"/>
                    <a:pt x="666" y="358"/>
                    <a:pt x="582" y="320"/>
                  </a:cubicBezTo>
                  <a:cubicBezTo>
                    <a:pt x="507" y="283"/>
                    <a:pt x="432" y="283"/>
                    <a:pt x="347" y="199"/>
                  </a:cubicBezTo>
                  <a:cubicBezTo>
                    <a:pt x="272" y="161"/>
                    <a:pt x="197" y="124"/>
                    <a:pt x="150" y="49"/>
                  </a:cubicBezTo>
                  <a:cubicBezTo>
                    <a:pt x="136" y="15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-1039425" y="3992425"/>
              <a:ext cx="26725" cy="15550"/>
            </a:xfrm>
            <a:custGeom>
              <a:avLst/>
              <a:gdLst/>
              <a:ahLst/>
              <a:cxnLst/>
              <a:rect l="l" t="t" r="r" b="b"/>
              <a:pathLst>
                <a:path w="1069" h="622" extrusionOk="0">
                  <a:moveTo>
                    <a:pt x="102" y="1"/>
                  </a:moveTo>
                  <a:cubicBezTo>
                    <a:pt x="50" y="1"/>
                    <a:pt x="1" y="61"/>
                    <a:pt x="56" y="141"/>
                  </a:cubicBezTo>
                  <a:cubicBezTo>
                    <a:pt x="141" y="346"/>
                    <a:pt x="452" y="622"/>
                    <a:pt x="736" y="622"/>
                  </a:cubicBezTo>
                  <a:cubicBezTo>
                    <a:pt x="828" y="622"/>
                    <a:pt x="916" y="593"/>
                    <a:pt x="994" y="525"/>
                  </a:cubicBezTo>
                  <a:cubicBezTo>
                    <a:pt x="1069" y="488"/>
                    <a:pt x="1031" y="375"/>
                    <a:pt x="956" y="375"/>
                  </a:cubicBezTo>
                  <a:cubicBezTo>
                    <a:pt x="835" y="338"/>
                    <a:pt x="675" y="338"/>
                    <a:pt x="563" y="291"/>
                  </a:cubicBezTo>
                  <a:cubicBezTo>
                    <a:pt x="403" y="253"/>
                    <a:pt x="291" y="178"/>
                    <a:pt x="169" y="56"/>
                  </a:cubicBezTo>
                  <a:cubicBezTo>
                    <a:pt x="156" y="17"/>
                    <a:pt x="128" y="1"/>
                    <a:pt x="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-1023900" y="3983350"/>
              <a:ext cx="28800" cy="13850"/>
            </a:xfrm>
            <a:custGeom>
              <a:avLst/>
              <a:gdLst/>
              <a:ahLst/>
              <a:cxnLst/>
              <a:rect l="l" t="t" r="r" b="b"/>
              <a:pathLst>
                <a:path w="1152" h="554" extrusionOk="0">
                  <a:moveTo>
                    <a:pt x="123" y="0"/>
                  </a:moveTo>
                  <a:cubicBezTo>
                    <a:pt x="67" y="0"/>
                    <a:pt x="0" y="67"/>
                    <a:pt x="54" y="147"/>
                  </a:cubicBezTo>
                  <a:cubicBezTo>
                    <a:pt x="199" y="348"/>
                    <a:pt x="493" y="554"/>
                    <a:pt x="780" y="554"/>
                  </a:cubicBezTo>
                  <a:cubicBezTo>
                    <a:pt x="882" y="554"/>
                    <a:pt x="983" y="528"/>
                    <a:pt x="1076" y="466"/>
                  </a:cubicBezTo>
                  <a:cubicBezTo>
                    <a:pt x="1151" y="419"/>
                    <a:pt x="1114" y="307"/>
                    <a:pt x="1039" y="307"/>
                  </a:cubicBezTo>
                  <a:cubicBezTo>
                    <a:pt x="879" y="307"/>
                    <a:pt x="720" y="307"/>
                    <a:pt x="570" y="269"/>
                  </a:cubicBezTo>
                  <a:cubicBezTo>
                    <a:pt x="410" y="232"/>
                    <a:pt x="289" y="147"/>
                    <a:pt x="176" y="35"/>
                  </a:cubicBezTo>
                  <a:cubicBezTo>
                    <a:pt x="165" y="11"/>
                    <a:pt x="145" y="0"/>
                    <a:pt x="12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-1004725" y="3976125"/>
              <a:ext cx="27900" cy="7875"/>
            </a:xfrm>
            <a:custGeom>
              <a:avLst/>
              <a:gdLst/>
              <a:ahLst/>
              <a:cxnLst/>
              <a:rect l="l" t="t" r="r" b="b"/>
              <a:pathLst>
                <a:path w="1116" h="315" extrusionOk="0">
                  <a:moveTo>
                    <a:pt x="122" y="0"/>
                  </a:moveTo>
                  <a:cubicBezTo>
                    <a:pt x="31" y="0"/>
                    <a:pt x="1" y="168"/>
                    <a:pt x="112" y="202"/>
                  </a:cubicBezTo>
                  <a:cubicBezTo>
                    <a:pt x="290" y="272"/>
                    <a:pt x="484" y="314"/>
                    <a:pt x="668" y="314"/>
                  </a:cubicBezTo>
                  <a:cubicBezTo>
                    <a:pt x="804" y="314"/>
                    <a:pt x="935" y="291"/>
                    <a:pt x="1050" y="239"/>
                  </a:cubicBezTo>
                  <a:cubicBezTo>
                    <a:pt x="1116" y="174"/>
                    <a:pt x="1095" y="43"/>
                    <a:pt x="1039" y="43"/>
                  </a:cubicBezTo>
                  <a:cubicBezTo>
                    <a:pt x="1031" y="43"/>
                    <a:pt x="1022" y="46"/>
                    <a:pt x="1013" y="52"/>
                  </a:cubicBezTo>
                  <a:cubicBezTo>
                    <a:pt x="885" y="67"/>
                    <a:pt x="771" y="76"/>
                    <a:pt x="660" y="76"/>
                  </a:cubicBezTo>
                  <a:cubicBezTo>
                    <a:pt x="494" y="76"/>
                    <a:pt x="336" y="56"/>
                    <a:pt x="150" y="5"/>
                  </a:cubicBezTo>
                  <a:cubicBezTo>
                    <a:pt x="140" y="2"/>
                    <a:pt x="131" y="0"/>
                    <a:pt x="12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-778275" y="3931775"/>
              <a:ext cx="23475" cy="11600"/>
            </a:xfrm>
            <a:custGeom>
              <a:avLst/>
              <a:gdLst/>
              <a:ahLst/>
              <a:cxnLst/>
              <a:rect l="l" t="t" r="r" b="b"/>
              <a:pathLst>
                <a:path w="939" h="464" extrusionOk="0">
                  <a:moveTo>
                    <a:pt x="313" y="1"/>
                  </a:moveTo>
                  <a:cubicBezTo>
                    <a:pt x="248" y="1"/>
                    <a:pt x="185" y="10"/>
                    <a:pt x="122" y="25"/>
                  </a:cubicBezTo>
                  <a:cubicBezTo>
                    <a:pt x="0" y="63"/>
                    <a:pt x="38" y="185"/>
                    <a:pt x="122" y="222"/>
                  </a:cubicBezTo>
                  <a:cubicBezTo>
                    <a:pt x="272" y="222"/>
                    <a:pt x="394" y="260"/>
                    <a:pt x="507" y="335"/>
                  </a:cubicBezTo>
                  <a:cubicBezTo>
                    <a:pt x="613" y="367"/>
                    <a:pt x="683" y="464"/>
                    <a:pt x="780" y="464"/>
                  </a:cubicBezTo>
                  <a:cubicBezTo>
                    <a:pt x="795" y="464"/>
                    <a:pt x="810" y="462"/>
                    <a:pt x="826" y="457"/>
                  </a:cubicBezTo>
                  <a:cubicBezTo>
                    <a:pt x="863" y="457"/>
                    <a:pt x="863" y="419"/>
                    <a:pt x="901" y="419"/>
                  </a:cubicBezTo>
                  <a:cubicBezTo>
                    <a:pt x="938" y="222"/>
                    <a:pt x="741" y="100"/>
                    <a:pt x="591" y="63"/>
                  </a:cubicBezTo>
                  <a:cubicBezTo>
                    <a:pt x="498" y="19"/>
                    <a:pt x="404" y="1"/>
                    <a:pt x="3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-764250" y="3919550"/>
              <a:ext cx="19875" cy="13375"/>
            </a:xfrm>
            <a:custGeom>
              <a:avLst/>
              <a:gdLst/>
              <a:ahLst/>
              <a:cxnLst/>
              <a:rect l="l" t="t" r="r" b="b"/>
              <a:pathLst>
                <a:path w="795" h="535" extrusionOk="0">
                  <a:moveTo>
                    <a:pt x="112" y="0"/>
                  </a:moveTo>
                  <a:cubicBezTo>
                    <a:pt x="49" y="0"/>
                    <a:pt x="0" y="93"/>
                    <a:pt x="105" y="158"/>
                  </a:cubicBezTo>
                  <a:cubicBezTo>
                    <a:pt x="180" y="205"/>
                    <a:pt x="265" y="280"/>
                    <a:pt x="340" y="317"/>
                  </a:cubicBezTo>
                  <a:cubicBezTo>
                    <a:pt x="415" y="392"/>
                    <a:pt x="499" y="477"/>
                    <a:pt x="574" y="514"/>
                  </a:cubicBezTo>
                  <a:cubicBezTo>
                    <a:pt x="596" y="529"/>
                    <a:pt x="617" y="535"/>
                    <a:pt x="638" y="535"/>
                  </a:cubicBezTo>
                  <a:cubicBezTo>
                    <a:pt x="726" y="535"/>
                    <a:pt x="794" y="423"/>
                    <a:pt x="734" y="355"/>
                  </a:cubicBezTo>
                  <a:cubicBezTo>
                    <a:pt x="612" y="158"/>
                    <a:pt x="377" y="45"/>
                    <a:pt x="143" y="8"/>
                  </a:cubicBezTo>
                  <a:cubicBezTo>
                    <a:pt x="133" y="3"/>
                    <a:pt x="122" y="0"/>
                    <a:pt x="11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-946375" y="3998575"/>
              <a:ext cx="26275" cy="34175"/>
            </a:xfrm>
            <a:custGeom>
              <a:avLst/>
              <a:gdLst/>
              <a:ahLst/>
              <a:cxnLst/>
              <a:rect l="l" t="t" r="r" b="b"/>
              <a:pathLst>
                <a:path w="1051" h="1367" extrusionOk="0">
                  <a:moveTo>
                    <a:pt x="894" y="0"/>
                  </a:moveTo>
                  <a:cubicBezTo>
                    <a:pt x="884" y="0"/>
                    <a:pt x="873" y="2"/>
                    <a:pt x="864" y="7"/>
                  </a:cubicBezTo>
                  <a:cubicBezTo>
                    <a:pt x="592" y="129"/>
                    <a:pt x="395" y="326"/>
                    <a:pt x="282" y="598"/>
                  </a:cubicBezTo>
                  <a:cubicBezTo>
                    <a:pt x="160" y="795"/>
                    <a:pt x="1" y="1067"/>
                    <a:pt x="48" y="1339"/>
                  </a:cubicBezTo>
                  <a:cubicBezTo>
                    <a:pt x="66" y="1357"/>
                    <a:pt x="85" y="1367"/>
                    <a:pt x="104" y="1367"/>
                  </a:cubicBezTo>
                  <a:cubicBezTo>
                    <a:pt x="123" y="1367"/>
                    <a:pt x="141" y="1357"/>
                    <a:pt x="160" y="1339"/>
                  </a:cubicBezTo>
                  <a:cubicBezTo>
                    <a:pt x="282" y="1142"/>
                    <a:pt x="320" y="907"/>
                    <a:pt x="432" y="673"/>
                  </a:cubicBezTo>
                  <a:cubicBezTo>
                    <a:pt x="592" y="476"/>
                    <a:pt x="789" y="326"/>
                    <a:pt x="985" y="167"/>
                  </a:cubicBezTo>
                  <a:cubicBezTo>
                    <a:pt x="1051" y="101"/>
                    <a:pt x="967" y="0"/>
                    <a:pt x="89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-931600" y="4012650"/>
              <a:ext cx="20150" cy="31750"/>
            </a:xfrm>
            <a:custGeom>
              <a:avLst/>
              <a:gdLst/>
              <a:ahLst/>
              <a:cxnLst/>
              <a:rect l="l" t="t" r="r" b="b"/>
              <a:pathLst>
                <a:path w="806" h="1270" extrusionOk="0">
                  <a:moveTo>
                    <a:pt x="664" y="1"/>
                  </a:moveTo>
                  <a:cubicBezTo>
                    <a:pt x="635" y="1"/>
                    <a:pt x="606" y="11"/>
                    <a:pt x="582" y="35"/>
                  </a:cubicBezTo>
                  <a:cubicBezTo>
                    <a:pt x="432" y="185"/>
                    <a:pt x="310" y="382"/>
                    <a:pt x="198" y="579"/>
                  </a:cubicBezTo>
                  <a:cubicBezTo>
                    <a:pt x="113" y="776"/>
                    <a:pt x="1" y="1010"/>
                    <a:pt x="1" y="1207"/>
                  </a:cubicBezTo>
                  <a:cubicBezTo>
                    <a:pt x="1" y="1251"/>
                    <a:pt x="26" y="1269"/>
                    <a:pt x="55" y="1269"/>
                  </a:cubicBezTo>
                  <a:cubicBezTo>
                    <a:pt x="76" y="1269"/>
                    <a:pt x="98" y="1260"/>
                    <a:pt x="113" y="1245"/>
                  </a:cubicBezTo>
                  <a:cubicBezTo>
                    <a:pt x="273" y="1085"/>
                    <a:pt x="310" y="851"/>
                    <a:pt x="394" y="654"/>
                  </a:cubicBezTo>
                  <a:cubicBezTo>
                    <a:pt x="507" y="504"/>
                    <a:pt x="629" y="307"/>
                    <a:pt x="779" y="147"/>
                  </a:cubicBezTo>
                  <a:cubicBezTo>
                    <a:pt x="806" y="67"/>
                    <a:pt x="736" y="1"/>
                    <a:pt x="66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-919875" y="4028500"/>
              <a:ext cx="20075" cy="28400"/>
            </a:xfrm>
            <a:custGeom>
              <a:avLst/>
              <a:gdLst/>
              <a:ahLst/>
              <a:cxnLst/>
              <a:rect l="l" t="t" r="r" b="b"/>
              <a:pathLst>
                <a:path w="803" h="1136" extrusionOk="0">
                  <a:moveTo>
                    <a:pt x="647" y="0"/>
                  </a:moveTo>
                  <a:cubicBezTo>
                    <a:pt x="626" y="0"/>
                    <a:pt x="604" y="6"/>
                    <a:pt x="582" y="20"/>
                  </a:cubicBezTo>
                  <a:cubicBezTo>
                    <a:pt x="272" y="217"/>
                    <a:pt x="113" y="686"/>
                    <a:pt x="0" y="1004"/>
                  </a:cubicBezTo>
                  <a:cubicBezTo>
                    <a:pt x="0" y="1078"/>
                    <a:pt x="68" y="1135"/>
                    <a:pt x="126" y="1135"/>
                  </a:cubicBezTo>
                  <a:cubicBezTo>
                    <a:pt x="156" y="1135"/>
                    <a:pt x="184" y="1119"/>
                    <a:pt x="197" y="1079"/>
                  </a:cubicBezTo>
                  <a:cubicBezTo>
                    <a:pt x="235" y="920"/>
                    <a:pt x="347" y="770"/>
                    <a:pt x="432" y="611"/>
                  </a:cubicBezTo>
                  <a:cubicBezTo>
                    <a:pt x="544" y="489"/>
                    <a:pt x="666" y="339"/>
                    <a:pt x="741" y="179"/>
                  </a:cubicBezTo>
                  <a:cubicBezTo>
                    <a:pt x="803" y="118"/>
                    <a:pt x="739" y="0"/>
                    <a:pt x="64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910025" y="4047025"/>
              <a:ext cx="16225" cy="22625"/>
            </a:xfrm>
            <a:custGeom>
              <a:avLst/>
              <a:gdLst/>
              <a:ahLst/>
              <a:cxnLst/>
              <a:rect l="l" t="t" r="r" b="b"/>
              <a:pathLst>
                <a:path w="649" h="905" extrusionOk="0">
                  <a:moveTo>
                    <a:pt x="541" y="1"/>
                  </a:moveTo>
                  <a:cubicBezTo>
                    <a:pt x="520" y="1"/>
                    <a:pt x="495" y="9"/>
                    <a:pt x="469" y="29"/>
                  </a:cubicBezTo>
                  <a:cubicBezTo>
                    <a:pt x="235" y="179"/>
                    <a:pt x="113" y="498"/>
                    <a:pt x="0" y="770"/>
                  </a:cubicBezTo>
                  <a:cubicBezTo>
                    <a:pt x="0" y="843"/>
                    <a:pt x="64" y="905"/>
                    <a:pt x="119" y="905"/>
                  </a:cubicBezTo>
                  <a:cubicBezTo>
                    <a:pt x="148" y="905"/>
                    <a:pt x="175" y="887"/>
                    <a:pt x="188" y="845"/>
                  </a:cubicBezTo>
                  <a:cubicBezTo>
                    <a:pt x="272" y="732"/>
                    <a:pt x="347" y="610"/>
                    <a:pt x="385" y="498"/>
                  </a:cubicBezTo>
                  <a:cubicBezTo>
                    <a:pt x="469" y="376"/>
                    <a:pt x="582" y="301"/>
                    <a:pt x="619" y="179"/>
                  </a:cubicBezTo>
                  <a:cubicBezTo>
                    <a:pt x="648" y="93"/>
                    <a:pt x="611" y="1"/>
                    <a:pt x="5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-901025" y="4071550"/>
              <a:ext cx="9550" cy="15125"/>
            </a:xfrm>
            <a:custGeom>
              <a:avLst/>
              <a:gdLst/>
              <a:ahLst/>
              <a:cxnLst/>
              <a:rect l="l" t="t" r="r" b="b"/>
              <a:pathLst>
                <a:path w="382" h="605" extrusionOk="0">
                  <a:moveTo>
                    <a:pt x="141" y="1"/>
                  </a:moveTo>
                  <a:cubicBezTo>
                    <a:pt x="76" y="1"/>
                    <a:pt x="0" y="62"/>
                    <a:pt x="25" y="136"/>
                  </a:cubicBezTo>
                  <a:cubicBezTo>
                    <a:pt x="62" y="258"/>
                    <a:pt x="62" y="408"/>
                    <a:pt x="147" y="567"/>
                  </a:cubicBezTo>
                  <a:cubicBezTo>
                    <a:pt x="184" y="605"/>
                    <a:pt x="222" y="605"/>
                    <a:pt x="259" y="605"/>
                  </a:cubicBezTo>
                  <a:lnTo>
                    <a:pt x="344" y="605"/>
                  </a:lnTo>
                  <a:cubicBezTo>
                    <a:pt x="381" y="567"/>
                    <a:pt x="381" y="530"/>
                    <a:pt x="381" y="455"/>
                  </a:cubicBezTo>
                  <a:cubicBezTo>
                    <a:pt x="344" y="295"/>
                    <a:pt x="259" y="173"/>
                    <a:pt x="222" y="61"/>
                  </a:cubicBezTo>
                  <a:cubicBezTo>
                    <a:pt x="209" y="18"/>
                    <a:pt x="176" y="1"/>
                    <a:pt x="14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-781100" y="3829000"/>
              <a:ext cx="10575" cy="20675"/>
            </a:xfrm>
            <a:custGeom>
              <a:avLst/>
              <a:gdLst/>
              <a:ahLst/>
              <a:cxnLst/>
              <a:rect l="l" t="t" r="r" b="b"/>
              <a:pathLst>
                <a:path w="423" h="827" extrusionOk="0">
                  <a:moveTo>
                    <a:pt x="306" y="1"/>
                  </a:moveTo>
                  <a:cubicBezTo>
                    <a:pt x="282" y="1"/>
                    <a:pt x="254" y="10"/>
                    <a:pt x="235" y="29"/>
                  </a:cubicBezTo>
                  <a:cubicBezTo>
                    <a:pt x="151" y="113"/>
                    <a:pt x="151" y="226"/>
                    <a:pt x="113" y="348"/>
                  </a:cubicBezTo>
                  <a:cubicBezTo>
                    <a:pt x="76" y="460"/>
                    <a:pt x="38" y="582"/>
                    <a:pt x="1" y="732"/>
                  </a:cubicBezTo>
                  <a:cubicBezTo>
                    <a:pt x="1" y="770"/>
                    <a:pt x="50" y="827"/>
                    <a:pt x="89" y="827"/>
                  </a:cubicBezTo>
                  <a:cubicBezTo>
                    <a:pt x="98" y="827"/>
                    <a:pt x="106" y="824"/>
                    <a:pt x="113" y="817"/>
                  </a:cubicBezTo>
                  <a:cubicBezTo>
                    <a:pt x="188" y="695"/>
                    <a:pt x="273" y="545"/>
                    <a:pt x="310" y="423"/>
                  </a:cubicBezTo>
                  <a:cubicBezTo>
                    <a:pt x="348" y="310"/>
                    <a:pt x="423" y="151"/>
                    <a:pt x="348" y="29"/>
                  </a:cubicBezTo>
                  <a:cubicBezTo>
                    <a:pt x="348" y="10"/>
                    <a:pt x="329" y="1"/>
                    <a:pt x="30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-770175" y="3836200"/>
              <a:ext cx="10950" cy="17325"/>
            </a:xfrm>
            <a:custGeom>
              <a:avLst/>
              <a:gdLst/>
              <a:ahLst/>
              <a:cxnLst/>
              <a:rect l="l" t="t" r="r" b="b"/>
              <a:pathLst>
                <a:path w="438" h="693" extrusionOk="0">
                  <a:moveTo>
                    <a:pt x="360" y="1"/>
                  </a:moveTo>
                  <a:cubicBezTo>
                    <a:pt x="325" y="1"/>
                    <a:pt x="284" y="21"/>
                    <a:pt x="267" y="60"/>
                  </a:cubicBezTo>
                  <a:cubicBezTo>
                    <a:pt x="183" y="257"/>
                    <a:pt x="145" y="407"/>
                    <a:pt x="33" y="566"/>
                  </a:cubicBezTo>
                  <a:cubicBezTo>
                    <a:pt x="0" y="618"/>
                    <a:pt x="67" y="693"/>
                    <a:pt x="124" y="693"/>
                  </a:cubicBezTo>
                  <a:cubicBezTo>
                    <a:pt x="149" y="693"/>
                    <a:pt x="171" y="678"/>
                    <a:pt x="183" y="641"/>
                  </a:cubicBezTo>
                  <a:cubicBezTo>
                    <a:pt x="305" y="491"/>
                    <a:pt x="417" y="294"/>
                    <a:pt x="417" y="97"/>
                  </a:cubicBezTo>
                  <a:cubicBezTo>
                    <a:pt x="438" y="31"/>
                    <a:pt x="402" y="1"/>
                    <a:pt x="36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-733250" y="4191975"/>
              <a:ext cx="96350" cy="32200"/>
            </a:xfrm>
            <a:custGeom>
              <a:avLst/>
              <a:gdLst/>
              <a:ahLst/>
              <a:cxnLst/>
              <a:rect l="l" t="t" r="r" b="b"/>
              <a:pathLst>
                <a:path w="3854" h="1288" extrusionOk="0">
                  <a:moveTo>
                    <a:pt x="3700" y="0"/>
                  </a:moveTo>
                  <a:cubicBezTo>
                    <a:pt x="3689" y="0"/>
                    <a:pt x="3677" y="3"/>
                    <a:pt x="3667" y="7"/>
                  </a:cubicBezTo>
                  <a:cubicBezTo>
                    <a:pt x="3085" y="279"/>
                    <a:pt x="2616" y="636"/>
                    <a:pt x="2025" y="870"/>
                  </a:cubicBezTo>
                  <a:cubicBezTo>
                    <a:pt x="1638" y="994"/>
                    <a:pt x="1232" y="1069"/>
                    <a:pt x="828" y="1069"/>
                  </a:cubicBezTo>
                  <a:cubicBezTo>
                    <a:pt x="587" y="1069"/>
                    <a:pt x="347" y="1042"/>
                    <a:pt x="112" y="983"/>
                  </a:cubicBezTo>
                  <a:cubicBezTo>
                    <a:pt x="101" y="979"/>
                    <a:pt x="90" y="977"/>
                    <a:pt x="81" y="977"/>
                  </a:cubicBezTo>
                  <a:cubicBezTo>
                    <a:pt x="1" y="977"/>
                    <a:pt x="8" y="1109"/>
                    <a:pt x="75" y="1142"/>
                  </a:cubicBezTo>
                  <a:cubicBezTo>
                    <a:pt x="356" y="1242"/>
                    <a:pt x="653" y="1287"/>
                    <a:pt x="957" y="1287"/>
                  </a:cubicBezTo>
                  <a:cubicBezTo>
                    <a:pt x="1964" y="1287"/>
                    <a:pt x="3039" y="793"/>
                    <a:pt x="3788" y="167"/>
                  </a:cubicBezTo>
                  <a:cubicBezTo>
                    <a:pt x="3854" y="102"/>
                    <a:pt x="3777" y="0"/>
                    <a:pt x="37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-638300" y="4174450"/>
              <a:ext cx="15475" cy="13975"/>
            </a:xfrm>
            <a:custGeom>
              <a:avLst/>
              <a:gdLst/>
              <a:ahLst/>
              <a:cxnLst/>
              <a:rect l="l" t="t" r="r" b="b"/>
              <a:pathLst>
                <a:path w="619" h="559" extrusionOk="0">
                  <a:moveTo>
                    <a:pt x="157" y="0"/>
                  </a:moveTo>
                  <a:cubicBezTo>
                    <a:pt x="54" y="0"/>
                    <a:pt x="0" y="168"/>
                    <a:pt x="103" y="202"/>
                  </a:cubicBezTo>
                  <a:cubicBezTo>
                    <a:pt x="187" y="240"/>
                    <a:pt x="262" y="277"/>
                    <a:pt x="300" y="362"/>
                  </a:cubicBezTo>
                  <a:cubicBezTo>
                    <a:pt x="337" y="399"/>
                    <a:pt x="384" y="474"/>
                    <a:pt x="459" y="558"/>
                  </a:cubicBezTo>
                  <a:cubicBezTo>
                    <a:pt x="497" y="558"/>
                    <a:pt x="572" y="558"/>
                    <a:pt x="572" y="474"/>
                  </a:cubicBezTo>
                  <a:cubicBezTo>
                    <a:pt x="619" y="362"/>
                    <a:pt x="534" y="240"/>
                    <a:pt x="459" y="202"/>
                  </a:cubicBezTo>
                  <a:cubicBezTo>
                    <a:pt x="384" y="127"/>
                    <a:pt x="300" y="43"/>
                    <a:pt x="187" y="5"/>
                  </a:cubicBezTo>
                  <a:cubicBezTo>
                    <a:pt x="177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-627475" y="4168575"/>
              <a:ext cx="14275" cy="13950"/>
            </a:xfrm>
            <a:custGeom>
              <a:avLst/>
              <a:gdLst/>
              <a:ahLst/>
              <a:cxnLst/>
              <a:rect l="l" t="t" r="r" b="b"/>
              <a:pathLst>
                <a:path w="571" h="558" extrusionOk="0">
                  <a:moveTo>
                    <a:pt x="150" y="0"/>
                  </a:moveTo>
                  <a:cubicBezTo>
                    <a:pt x="50" y="0"/>
                    <a:pt x="0" y="135"/>
                    <a:pt x="101" y="203"/>
                  </a:cubicBezTo>
                  <a:cubicBezTo>
                    <a:pt x="139" y="240"/>
                    <a:pt x="223" y="278"/>
                    <a:pt x="261" y="325"/>
                  </a:cubicBezTo>
                  <a:cubicBezTo>
                    <a:pt x="298" y="400"/>
                    <a:pt x="336" y="475"/>
                    <a:pt x="420" y="512"/>
                  </a:cubicBezTo>
                  <a:cubicBezTo>
                    <a:pt x="434" y="543"/>
                    <a:pt x="458" y="558"/>
                    <a:pt x="482" y="558"/>
                  </a:cubicBezTo>
                  <a:cubicBezTo>
                    <a:pt x="525" y="558"/>
                    <a:pt x="570" y="514"/>
                    <a:pt x="570" y="437"/>
                  </a:cubicBezTo>
                  <a:cubicBezTo>
                    <a:pt x="570" y="240"/>
                    <a:pt x="336" y="90"/>
                    <a:pt x="186" y="6"/>
                  </a:cubicBezTo>
                  <a:cubicBezTo>
                    <a:pt x="173" y="2"/>
                    <a:pt x="161" y="0"/>
                    <a:pt x="15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-614725" y="4159850"/>
              <a:ext cx="14175" cy="12900"/>
            </a:xfrm>
            <a:custGeom>
              <a:avLst/>
              <a:gdLst/>
              <a:ahLst/>
              <a:cxnLst/>
              <a:rect l="l" t="t" r="r" b="b"/>
              <a:pathLst>
                <a:path w="567" h="516" extrusionOk="0">
                  <a:moveTo>
                    <a:pt x="110" y="0"/>
                  </a:moveTo>
                  <a:cubicBezTo>
                    <a:pt x="43" y="0"/>
                    <a:pt x="1" y="88"/>
                    <a:pt x="98" y="120"/>
                  </a:cubicBezTo>
                  <a:cubicBezTo>
                    <a:pt x="145" y="158"/>
                    <a:pt x="220" y="205"/>
                    <a:pt x="257" y="280"/>
                  </a:cubicBezTo>
                  <a:cubicBezTo>
                    <a:pt x="295" y="317"/>
                    <a:pt x="332" y="392"/>
                    <a:pt x="379" y="477"/>
                  </a:cubicBezTo>
                  <a:cubicBezTo>
                    <a:pt x="392" y="503"/>
                    <a:pt x="419" y="515"/>
                    <a:pt x="448" y="515"/>
                  </a:cubicBezTo>
                  <a:cubicBezTo>
                    <a:pt x="503" y="515"/>
                    <a:pt x="567" y="472"/>
                    <a:pt x="567" y="392"/>
                  </a:cubicBezTo>
                  <a:cubicBezTo>
                    <a:pt x="567" y="205"/>
                    <a:pt x="332" y="45"/>
                    <a:pt x="145" y="8"/>
                  </a:cubicBezTo>
                  <a:cubicBezTo>
                    <a:pt x="133" y="3"/>
                    <a:pt x="121" y="0"/>
                    <a:pt x="11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-416775" y="4158875"/>
              <a:ext cx="33975" cy="8325"/>
            </a:xfrm>
            <a:custGeom>
              <a:avLst/>
              <a:gdLst/>
              <a:ahLst/>
              <a:cxnLst/>
              <a:rect l="l" t="t" r="r" b="b"/>
              <a:pathLst>
                <a:path w="1359" h="333" extrusionOk="0">
                  <a:moveTo>
                    <a:pt x="1250" y="1"/>
                  </a:moveTo>
                  <a:cubicBezTo>
                    <a:pt x="1238" y="1"/>
                    <a:pt x="1224" y="3"/>
                    <a:pt x="1210" y="9"/>
                  </a:cubicBezTo>
                  <a:cubicBezTo>
                    <a:pt x="974" y="77"/>
                    <a:pt x="768" y="131"/>
                    <a:pt x="556" y="131"/>
                  </a:cubicBezTo>
                  <a:cubicBezTo>
                    <a:pt x="415" y="131"/>
                    <a:pt x="271" y="107"/>
                    <a:pt x="113" y="47"/>
                  </a:cubicBezTo>
                  <a:cubicBezTo>
                    <a:pt x="38" y="47"/>
                    <a:pt x="1" y="197"/>
                    <a:pt x="76" y="244"/>
                  </a:cubicBezTo>
                  <a:cubicBezTo>
                    <a:pt x="259" y="296"/>
                    <a:pt x="459" y="332"/>
                    <a:pt x="655" y="332"/>
                  </a:cubicBezTo>
                  <a:cubicBezTo>
                    <a:pt x="880" y="332"/>
                    <a:pt x="1100" y="285"/>
                    <a:pt x="1285" y="159"/>
                  </a:cubicBezTo>
                  <a:cubicBezTo>
                    <a:pt x="1359" y="127"/>
                    <a:pt x="1332" y="1"/>
                    <a:pt x="125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-1031225" y="4078825"/>
              <a:ext cx="10800" cy="24575"/>
            </a:xfrm>
            <a:custGeom>
              <a:avLst/>
              <a:gdLst/>
              <a:ahLst/>
              <a:cxnLst/>
              <a:rect l="l" t="t" r="r" b="b"/>
              <a:pathLst>
                <a:path w="432" h="983" extrusionOk="0">
                  <a:moveTo>
                    <a:pt x="366" y="1"/>
                  </a:moveTo>
                  <a:cubicBezTo>
                    <a:pt x="345" y="1"/>
                    <a:pt x="324" y="13"/>
                    <a:pt x="310" y="42"/>
                  </a:cubicBezTo>
                  <a:cubicBezTo>
                    <a:pt x="197" y="117"/>
                    <a:pt x="160" y="314"/>
                    <a:pt x="113" y="436"/>
                  </a:cubicBezTo>
                  <a:cubicBezTo>
                    <a:pt x="75" y="586"/>
                    <a:pt x="0" y="745"/>
                    <a:pt x="38" y="904"/>
                  </a:cubicBezTo>
                  <a:cubicBezTo>
                    <a:pt x="61" y="951"/>
                    <a:pt x="116" y="983"/>
                    <a:pt x="164" y="983"/>
                  </a:cubicBezTo>
                  <a:cubicBezTo>
                    <a:pt x="194" y="983"/>
                    <a:pt x="220" y="971"/>
                    <a:pt x="235" y="942"/>
                  </a:cubicBezTo>
                  <a:cubicBezTo>
                    <a:pt x="310" y="820"/>
                    <a:pt x="310" y="670"/>
                    <a:pt x="310" y="511"/>
                  </a:cubicBezTo>
                  <a:cubicBezTo>
                    <a:pt x="347" y="351"/>
                    <a:pt x="432" y="239"/>
                    <a:pt x="432" y="79"/>
                  </a:cubicBezTo>
                  <a:cubicBezTo>
                    <a:pt x="432" y="33"/>
                    <a:pt x="399" y="1"/>
                    <a:pt x="3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-1016700" y="4091325"/>
              <a:ext cx="15175" cy="35525"/>
            </a:xfrm>
            <a:custGeom>
              <a:avLst/>
              <a:gdLst/>
              <a:ahLst/>
              <a:cxnLst/>
              <a:rect l="l" t="t" r="r" b="b"/>
              <a:pathLst>
                <a:path w="607" h="1421" extrusionOk="0">
                  <a:moveTo>
                    <a:pt x="476" y="1"/>
                  </a:moveTo>
                  <a:cubicBezTo>
                    <a:pt x="447" y="1"/>
                    <a:pt x="417" y="14"/>
                    <a:pt x="394" y="48"/>
                  </a:cubicBezTo>
                  <a:cubicBezTo>
                    <a:pt x="160" y="442"/>
                    <a:pt x="1" y="948"/>
                    <a:pt x="198" y="1380"/>
                  </a:cubicBezTo>
                  <a:cubicBezTo>
                    <a:pt x="212" y="1408"/>
                    <a:pt x="244" y="1421"/>
                    <a:pt x="278" y="1421"/>
                  </a:cubicBezTo>
                  <a:cubicBezTo>
                    <a:pt x="334" y="1421"/>
                    <a:pt x="394" y="1389"/>
                    <a:pt x="394" y="1342"/>
                  </a:cubicBezTo>
                  <a:cubicBezTo>
                    <a:pt x="394" y="911"/>
                    <a:pt x="357" y="554"/>
                    <a:pt x="554" y="132"/>
                  </a:cubicBezTo>
                  <a:cubicBezTo>
                    <a:pt x="606" y="73"/>
                    <a:pt x="544" y="1"/>
                    <a:pt x="47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-1003800" y="4101900"/>
              <a:ext cx="15175" cy="38400"/>
            </a:xfrm>
            <a:custGeom>
              <a:avLst/>
              <a:gdLst/>
              <a:ahLst/>
              <a:cxnLst/>
              <a:rect l="l" t="t" r="r" b="b"/>
              <a:pathLst>
                <a:path w="607" h="1536" extrusionOk="0">
                  <a:moveTo>
                    <a:pt x="486" y="1"/>
                  </a:moveTo>
                  <a:cubicBezTo>
                    <a:pt x="452" y="1"/>
                    <a:pt x="414" y="17"/>
                    <a:pt x="385" y="56"/>
                  </a:cubicBezTo>
                  <a:cubicBezTo>
                    <a:pt x="150" y="450"/>
                    <a:pt x="0" y="1116"/>
                    <a:pt x="347" y="1501"/>
                  </a:cubicBezTo>
                  <a:cubicBezTo>
                    <a:pt x="358" y="1526"/>
                    <a:pt x="380" y="1536"/>
                    <a:pt x="404" y="1536"/>
                  </a:cubicBezTo>
                  <a:cubicBezTo>
                    <a:pt x="462" y="1536"/>
                    <a:pt x="533" y="1478"/>
                    <a:pt x="507" y="1426"/>
                  </a:cubicBezTo>
                  <a:cubicBezTo>
                    <a:pt x="507" y="1229"/>
                    <a:pt x="422" y="1032"/>
                    <a:pt x="422" y="835"/>
                  </a:cubicBezTo>
                  <a:cubicBezTo>
                    <a:pt x="422" y="600"/>
                    <a:pt x="469" y="366"/>
                    <a:pt x="582" y="131"/>
                  </a:cubicBezTo>
                  <a:cubicBezTo>
                    <a:pt x="606" y="58"/>
                    <a:pt x="551" y="1"/>
                    <a:pt x="48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-984350" y="4114575"/>
              <a:ext cx="12375" cy="34300"/>
            </a:xfrm>
            <a:custGeom>
              <a:avLst/>
              <a:gdLst/>
              <a:ahLst/>
              <a:cxnLst/>
              <a:rect l="l" t="t" r="r" b="b"/>
              <a:pathLst>
                <a:path w="495" h="1372" extrusionOk="0">
                  <a:moveTo>
                    <a:pt x="352" y="1"/>
                  </a:moveTo>
                  <a:cubicBezTo>
                    <a:pt x="317" y="1"/>
                    <a:pt x="286" y="17"/>
                    <a:pt x="273" y="56"/>
                  </a:cubicBezTo>
                  <a:cubicBezTo>
                    <a:pt x="113" y="412"/>
                    <a:pt x="1" y="881"/>
                    <a:pt x="113" y="1266"/>
                  </a:cubicBezTo>
                  <a:cubicBezTo>
                    <a:pt x="135" y="1340"/>
                    <a:pt x="198" y="1371"/>
                    <a:pt x="259" y="1371"/>
                  </a:cubicBezTo>
                  <a:cubicBezTo>
                    <a:pt x="328" y="1371"/>
                    <a:pt x="395" y="1330"/>
                    <a:pt x="395" y="1266"/>
                  </a:cubicBezTo>
                  <a:cubicBezTo>
                    <a:pt x="395" y="844"/>
                    <a:pt x="348" y="525"/>
                    <a:pt x="470" y="140"/>
                  </a:cubicBezTo>
                  <a:cubicBezTo>
                    <a:pt x="494" y="60"/>
                    <a:pt x="418" y="1"/>
                    <a:pt x="35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-964875" y="4130450"/>
              <a:ext cx="12400" cy="30775"/>
            </a:xfrm>
            <a:custGeom>
              <a:avLst/>
              <a:gdLst/>
              <a:ahLst/>
              <a:cxnLst/>
              <a:rect l="l" t="t" r="r" b="b"/>
              <a:pathLst>
                <a:path w="496" h="1231" extrusionOk="0">
                  <a:moveTo>
                    <a:pt x="224" y="1"/>
                  </a:moveTo>
                  <a:cubicBezTo>
                    <a:pt x="179" y="1"/>
                    <a:pt x="136" y="26"/>
                    <a:pt x="122" y="87"/>
                  </a:cubicBezTo>
                  <a:cubicBezTo>
                    <a:pt x="38" y="443"/>
                    <a:pt x="0" y="912"/>
                    <a:pt x="272" y="1184"/>
                  </a:cubicBezTo>
                  <a:cubicBezTo>
                    <a:pt x="296" y="1216"/>
                    <a:pt x="327" y="1230"/>
                    <a:pt x="356" y="1230"/>
                  </a:cubicBezTo>
                  <a:cubicBezTo>
                    <a:pt x="428" y="1230"/>
                    <a:pt x="495" y="1148"/>
                    <a:pt x="469" y="1062"/>
                  </a:cubicBezTo>
                  <a:cubicBezTo>
                    <a:pt x="469" y="949"/>
                    <a:pt x="394" y="790"/>
                    <a:pt x="356" y="677"/>
                  </a:cubicBezTo>
                  <a:cubicBezTo>
                    <a:pt x="319" y="480"/>
                    <a:pt x="319" y="321"/>
                    <a:pt x="356" y="162"/>
                  </a:cubicBezTo>
                  <a:cubicBezTo>
                    <a:pt x="380" y="69"/>
                    <a:pt x="298" y="1"/>
                    <a:pt x="2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-945200" y="4148300"/>
              <a:ext cx="12150" cy="21525"/>
            </a:xfrm>
            <a:custGeom>
              <a:avLst/>
              <a:gdLst/>
              <a:ahLst/>
              <a:cxnLst/>
              <a:rect l="l" t="t" r="r" b="b"/>
              <a:pathLst>
                <a:path w="486" h="861" extrusionOk="0">
                  <a:moveTo>
                    <a:pt x="155" y="1"/>
                  </a:moveTo>
                  <a:cubicBezTo>
                    <a:pt x="97" y="1"/>
                    <a:pt x="38" y="38"/>
                    <a:pt x="38" y="113"/>
                  </a:cubicBezTo>
                  <a:cubicBezTo>
                    <a:pt x="1" y="348"/>
                    <a:pt x="38" y="667"/>
                    <a:pt x="235" y="817"/>
                  </a:cubicBezTo>
                  <a:cubicBezTo>
                    <a:pt x="264" y="848"/>
                    <a:pt x="295" y="861"/>
                    <a:pt x="325" y="861"/>
                  </a:cubicBezTo>
                  <a:cubicBezTo>
                    <a:pt x="413" y="861"/>
                    <a:pt x="486" y="751"/>
                    <a:pt x="423" y="667"/>
                  </a:cubicBezTo>
                  <a:cubicBezTo>
                    <a:pt x="348" y="470"/>
                    <a:pt x="273" y="348"/>
                    <a:pt x="273" y="113"/>
                  </a:cubicBezTo>
                  <a:cubicBezTo>
                    <a:pt x="273" y="38"/>
                    <a:pt x="214" y="1"/>
                    <a:pt x="15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-546400" y="3951475"/>
              <a:ext cx="23225" cy="24025"/>
            </a:xfrm>
            <a:custGeom>
              <a:avLst/>
              <a:gdLst/>
              <a:ahLst/>
              <a:cxnLst/>
              <a:rect l="l" t="t" r="r" b="b"/>
              <a:pathLst>
                <a:path w="929" h="961" extrusionOk="0">
                  <a:moveTo>
                    <a:pt x="809" y="0"/>
                  </a:moveTo>
                  <a:cubicBezTo>
                    <a:pt x="794" y="0"/>
                    <a:pt x="780" y="5"/>
                    <a:pt x="769" y="16"/>
                  </a:cubicBezTo>
                  <a:cubicBezTo>
                    <a:pt x="647" y="100"/>
                    <a:pt x="572" y="288"/>
                    <a:pt x="497" y="409"/>
                  </a:cubicBezTo>
                  <a:cubicBezTo>
                    <a:pt x="375" y="606"/>
                    <a:pt x="225" y="719"/>
                    <a:pt x="65" y="803"/>
                  </a:cubicBezTo>
                  <a:cubicBezTo>
                    <a:pt x="1" y="868"/>
                    <a:pt x="48" y="961"/>
                    <a:pt x="110" y="961"/>
                  </a:cubicBezTo>
                  <a:cubicBezTo>
                    <a:pt x="120" y="961"/>
                    <a:pt x="130" y="958"/>
                    <a:pt x="140" y="953"/>
                  </a:cubicBezTo>
                  <a:cubicBezTo>
                    <a:pt x="337" y="878"/>
                    <a:pt x="534" y="719"/>
                    <a:pt x="647" y="569"/>
                  </a:cubicBezTo>
                  <a:cubicBezTo>
                    <a:pt x="769" y="447"/>
                    <a:pt x="928" y="250"/>
                    <a:pt x="881" y="53"/>
                  </a:cubicBezTo>
                  <a:cubicBezTo>
                    <a:pt x="881" y="27"/>
                    <a:pt x="844" y="0"/>
                    <a:pt x="80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-382300" y="4011225"/>
              <a:ext cx="24150" cy="8175"/>
            </a:xfrm>
            <a:custGeom>
              <a:avLst/>
              <a:gdLst/>
              <a:ahLst/>
              <a:cxnLst/>
              <a:rect l="l" t="t" r="r" b="b"/>
              <a:pathLst>
                <a:path w="966" h="327" extrusionOk="0">
                  <a:moveTo>
                    <a:pt x="112" y="0"/>
                  </a:moveTo>
                  <a:cubicBezTo>
                    <a:pt x="49" y="0"/>
                    <a:pt x="0" y="97"/>
                    <a:pt x="66" y="129"/>
                  </a:cubicBezTo>
                  <a:cubicBezTo>
                    <a:pt x="178" y="242"/>
                    <a:pt x="338" y="326"/>
                    <a:pt x="535" y="326"/>
                  </a:cubicBezTo>
                  <a:cubicBezTo>
                    <a:pt x="694" y="326"/>
                    <a:pt x="881" y="289"/>
                    <a:pt x="928" y="129"/>
                  </a:cubicBezTo>
                  <a:cubicBezTo>
                    <a:pt x="966" y="92"/>
                    <a:pt x="928" y="7"/>
                    <a:pt x="881" y="7"/>
                  </a:cubicBezTo>
                  <a:cubicBezTo>
                    <a:pt x="769" y="7"/>
                    <a:pt x="694" y="54"/>
                    <a:pt x="572" y="92"/>
                  </a:cubicBezTo>
                  <a:cubicBezTo>
                    <a:pt x="413" y="92"/>
                    <a:pt x="263" y="92"/>
                    <a:pt x="141" y="7"/>
                  </a:cubicBezTo>
                  <a:cubicBezTo>
                    <a:pt x="131" y="3"/>
                    <a:pt x="121" y="0"/>
                    <a:pt x="11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-324775" y="4059000"/>
              <a:ext cx="31775" cy="19125"/>
            </a:xfrm>
            <a:custGeom>
              <a:avLst/>
              <a:gdLst/>
              <a:ahLst/>
              <a:cxnLst/>
              <a:rect l="l" t="t" r="r" b="b"/>
              <a:pathLst>
                <a:path w="1271" h="765" extrusionOk="0">
                  <a:moveTo>
                    <a:pt x="1188" y="0"/>
                  </a:moveTo>
                  <a:cubicBezTo>
                    <a:pt x="1168" y="0"/>
                    <a:pt x="1145" y="6"/>
                    <a:pt x="1122" y="19"/>
                  </a:cubicBezTo>
                  <a:cubicBezTo>
                    <a:pt x="972" y="94"/>
                    <a:pt x="812" y="253"/>
                    <a:pt x="690" y="328"/>
                  </a:cubicBezTo>
                  <a:cubicBezTo>
                    <a:pt x="503" y="441"/>
                    <a:pt x="306" y="525"/>
                    <a:pt x="147" y="563"/>
                  </a:cubicBezTo>
                  <a:cubicBezTo>
                    <a:pt x="1" y="597"/>
                    <a:pt x="59" y="764"/>
                    <a:pt x="156" y="764"/>
                  </a:cubicBezTo>
                  <a:cubicBezTo>
                    <a:pt x="165" y="764"/>
                    <a:pt x="174" y="763"/>
                    <a:pt x="184" y="760"/>
                  </a:cubicBezTo>
                  <a:cubicBezTo>
                    <a:pt x="418" y="722"/>
                    <a:pt x="615" y="638"/>
                    <a:pt x="812" y="525"/>
                  </a:cubicBezTo>
                  <a:cubicBezTo>
                    <a:pt x="1009" y="441"/>
                    <a:pt x="1206" y="291"/>
                    <a:pt x="1244" y="94"/>
                  </a:cubicBezTo>
                  <a:cubicBezTo>
                    <a:pt x="1271" y="40"/>
                    <a:pt x="1239" y="0"/>
                    <a:pt x="1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-789975" y="3842600"/>
              <a:ext cx="95675" cy="71875"/>
            </a:xfrm>
            <a:custGeom>
              <a:avLst/>
              <a:gdLst/>
              <a:ahLst/>
              <a:cxnLst/>
              <a:rect l="l" t="t" r="r" b="b"/>
              <a:pathLst>
                <a:path w="3827" h="2875" extrusionOk="0">
                  <a:moveTo>
                    <a:pt x="3496" y="0"/>
                  </a:moveTo>
                  <a:cubicBezTo>
                    <a:pt x="3467" y="0"/>
                    <a:pt x="3442" y="22"/>
                    <a:pt x="3442" y="44"/>
                  </a:cubicBezTo>
                  <a:cubicBezTo>
                    <a:pt x="3405" y="513"/>
                    <a:pt x="3480" y="944"/>
                    <a:pt x="3358" y="1375"/>
                  </a:cubicBezTo>
                  <a:cubicBezTo>
                    <a:pt x="3208" y="1807"/>
                    <a:pt x="2936" y="2191"/>
                    <a:pt x="2505" y="2426"/>
                  </a:cubicBezTo>
                  <a:cubicBezTo>
                    <a:pt x="2302" y="2531"/>
                    <a:pt x="2068" y="2581"/>
                    <a:pt x="1826" y="2581"/>
                  </a:cubicBezTo>
                  <a:cubicBezTo>
                    <a:pt x="1082" y="2581"/>
                    <a:pt x="274" y="2112"/>
                    <a:pt x="160" y="1375"/>
                  </a:cubicBezTo>
                  <a:cubicBezTo>
                    <a:pt x="160" y="1314"/>
                    <a:pt x="120" y="1284"/>
                    <a:pt x="81" y="1284"/>
                  </a:cubicBezTo>
                  <a:cubicBezTo>
                    <a:pt x="41" y="1284"/>
                    <a:pt x="1" y="1314"/>
                    <a:pt x="1" y="1375"/>
                  </a:cubicBezTo>
                  <a:cubicBezTo>
                    <a:pt x="1" y="2266"/>
                    <a:pt x="995" y="2874"/>
                    <a:pt x="1849" y="2874"/>
                  </a:cubicBezTo>
                  <a:cubicBezTo>
                    <a:pt x="2038" y="2874"/>
                    <a:pt x="2220" y="2845"/>
                    <a:pt x="2383" y="2782"/>
                  </a:cubicBezTo>
                  <a:cubicBezTo>
                    <a:pt x="2889" y="2585"/>
                    <a:pt x="3320" y="2191"/>
                    <a:pt x="3517" y="1685"/>
                  </a:cubicBezTo>
                  <a:cubicBezTo>
                    <a:pt x="3714" y="1216"/>
                    <a:pt x="3827" y="475"/>
                    <a:pt x="3555" y="44"/>
                  </a:cubicBezTo>
                  <a:cubicBezTo>
                    <a:pt x="3539" y="12"/>
                    <a:pt x="3516" y="0"/>
                    <a:pt x="349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 rot="-4769748">
              <a:off x="-713259" y="3953796"/>
              <a:ext cx="84896" cy="78147"/>
            </a:xfrm>
            <a:custGeom>
              <a:avLst/>
              <a:gdLst/>
              <a:ahLst/>
              <a:cxnLst/>
              <a:rect l="l" t="t" r="r" b="b"/>
              <a:pathLst>
                <a:path w="3396" h="3126" extrusionOk="0">
                  <a:moveTo>
                    <a:pt x="2402" y="0"/>
                  </a:moveTo>
                  <a:cubicBezTo>
                    <a:pt x="1844" y="0"/>
                    <a:pt x="1360" y="686"/>
                    <a:pt x="1051" y="1522"/>
                  </a:cubicBezTo>
                  <a:cubicBezTo>
                    <a:pt x="741" y="2347"/>
                    <a:pt x="0" y="3125"/>
                    <a:pt x="0" y="3125"/>
                  </a:cubicBezTo>
                  <a:cubicBezTo>
                    <a:pt x="0" y="3125"/>
                    <a:pt x="1717" y="3003"/>
                    <a:pt x="2185" y="2853"/>
                  </a:cubicBezTo>
                  <a:cubicBezTo>
                    <a:pt x="2617" y="2656"/>
                    <a:pt x="3245" y="2225"/>
                    <a:pt x="3320" y="1325"/>
                  </a:cubicBezTo>
                  <a:cubicBezTo>
                    <a:pt x="3395" y="471"/>
                    <a:pt x="3086" y="40"/>
                    <a:pt x="2457" y="2"/>
                  </a:cubicBezTo>
                  <a:cubicBezTo>
                    <a:pt x="2439" y="1"/>
                    <a:pt x="2421" y="0"/>
                    <a:pt x="2402" y="0"/>
                  </a:cubicBezTo>
                  <a:close/>
                </a:path>
              </a:pathLst>
            </a:custGeom>
            <a:solidFill>
              <a:srgbClr val="F6E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 rot="-4769748">
              <a:off x="-721651" y="3947064"/>
              <a:ext cx="101396" cy="86421"/>
            </a:xfrm>
            <a:custGeom>
              <a:avLst/>
              <a:gdLst/>
              <a:ahLst/>
              <a:cxnLst/>
              <a:rect l="l" t="t" r="r" b="b"/>
              <a:pathLst>
                <a:path w="4056" h="3457" extrusionOk="0">
                  <a:moveTo>
                    <a:pt x="2805" y="388"/>
                  </a:moveTo>
                  <a:cubicBezTo>
                    <a:pt x="2951" y="388"/>
                    <a:pt x="3090" y="442"/>
                    <a:pt x="3202" y="577"/>
                  </a:cubicBezTo>
                  <a:cubicBezTo>
                    <a:pt x="3821" y="1280"/>
                    <a:pt x="3043" y="2415"/>
                    <a:pt x="2377" y="2724"/>
                  </a:cubicBezTo>
                  <a:cubicBezTo>
                    <a:pt x="2030" y="2884"/>
                    <a:pt x="1636" y="3043"/>
                    <a:pt x="1242" y="3081"/>
                  </a:cubicBezTo>
                  <a:cubicBezTo>
                    <a:pt x="1156" y="3090"/>
                    <a:pt x="1066" y="3092"/>
                    <a:pt x="975" y="3092"/>
                  </a:cubicBezTo>
                  <a:cubicBezTo>
                    <a:pt x="884" y="3092"/>
                    <a:pt x="791" y="3090"/>
                    <a:pt x="698" y="3090"/>
                  </a:cubicBezTo>
                  <a:cubicBezTo>
                    <a:pt x="634" y="3090"/>
                    <a:pt x="570" y="3091"/>
                    <a:pt x="507" y="3095"/>
                  </a:cubicBezTo>
                  <a:lnTo>
                    <a:pt x="507" y="3095"/>
                  </a:lnTo>
                  <a:cubicBezTo>
                    <a:pt x="965" y="2785"/>
                    <a:pt x="1281" y="2364"/>
                    <a:pt x="1514" y="1833"/>
                  </a:cubicBezTo>
                  <a:cubicBezTo>
                    <a:pt x="1674" y="1477"/>
                    <a:pt x="1796" y="1083"/>
                    <a:pt x="2067" y="774"/>
                  </a:cubicBezTo>
                  <a:cubicBezTo>
                    <a:pt x="2244" y="573"/>
                    <a:pt x="2535" y="388"/>
                    <a:pt x="2805" y="388"/>
                  </a:cubicBezTo>
                  <a:close/>
                  <a:moveTo>
                    <a:pt x="2813" y="1"/>
                  </a:moveTo>
                  <a:cubicBezTo>
                    <a:pt x="2450" y="1"/>
                    <a:pt x="2063" y="190"/>
                    <a:pt x="1796" y="502"/>
                  </a:cubicBezTo>
                  <a:cubicBezTo>
                    <a:pt x="1439" y="896"/>
                    <a:pt x="1327" y="1365"/>
                    <a:pt x="1130" y="1833"/>
                  </a:cubicBezTo>
                  <a:cubicBezTo>
                    <a:pt x="895" y="2302"/>
                    <a:pt x="539" y="2724"/>
                    <a:pt x="154" y="3081"/>
                  </a:cubicBezTo>
                  <a:cubicBezTo>
                    <a:pt x="129" y="3104"/>
                    <a:pt x="122" y="3135"/>
                    <a:pt x="128" y="3165"/>
                  </a:cubicBezTo>
                  <a:lnTo>
                    <a:pt x="128" y="3165"/>
                  </a:lnTo>
                  <a:cubicBezTo>
                    <a:pt x="0" y="3221"/>
                    <a:pt x="42" y="3428"/>
                    <a:pt x="192" y="3428"/>
                  </a:cubicBezTo>
                  <a:cubicBezTo>
                    <a:pt x="486" y="3428"/>
                    <a:pt x="767" y="3456"/>
                    <a:pt x="1051" y="3456"/>
                  </a:cubicBezTo>
                  <a:cubicBezTo>
                    <a:pt x="1256" y="3456"/>
                    <a:pt x="1461" y="3441"/>
                    <a:pt x="1674" y="3390"/>
                  </a:cubicBezTo>
                  <a:cubicBezTo>
                    <a:pt x="2142" y="3278"/>
                    <a:pt x="2649" y="3081"/>
                    <a:pt x="3005" y="2809"/>
                  </a:cubicBezTo>
                  <a:cubicBezTo>
                    <a:pt x="3624" y="2340"/>
                    <a:pt x="4055" y="1243"/>
                    <a:pt x="3624" y="502"/>
                  </a:cubicBezTo>
                  <a:cubicBezTo>
                    <a:pt x="3443" y="152"/>
                    <a:pt x="3138" y="1"/>
                    <a:pt x="281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 rot="-4769748">
              <a:off x="-673154" y="3961942"/>
              <a:ext cx="23224" cy="24024"/>
            </a:xfrm>
            <a:custGeom>
              <a:avLst/>
              <a:gdLst/>
              <a:ahLst/>
              <a:cxnLst/>
              <a:rect l="l" t="t" r="r" b="b"/>
              <a:pathLst>
                <a:path w="929" h="961" extrusionOk="0">
                  <a:moveTo>
                    <a:pt x="809" y="0"/>
                  </a:moveTo>
                  <a:cubicBezTo>
                    <a:pt x="794" y="0"/>
                    <a:pt x="780" y="5"/>
                    <a:pt x="769" y="16"/>
                  </a:cubicBezTo>
                  <a:cubicBezTo>
                    <a:pt x="647" y="100"/>
                    <a:pt x="572" y="288"/>
                    <a:pt x="497" y="409"/>
                  </a:cubicBezTo>
                  <a:cubicBezTo>
                    <a:pt x="375" y="606"/>
                    <a:pt x="225" y="719"/>
                    <a:pt x="65" y="803"/>
                  </a:cubicBezTo>
                  <a:cubicBezTo>
                    <a:pt x="1" y="868"/>
                    <a:pt x="48" y="961"/>
                    <a:pt x="110" y="961"/>
                  </a:cubicBezTo>
                  <a:cubicBezTo>
                    <a:pt x="120" y="961"/>
                    <a:pt x="130" y="958"/>
                    <a:pt x="140" y="953"/>
                  </a:cubicBezTo>
                  <a:cubicBezTo>
                    <a:pt x="337" y="878"/>
                    <a:pt x="534" y="719"/>
                    <a:pt x="647" y="569"/>
                  </a:cubicBezTo>
                  <a:cubicBezTo>
                    <a:pt x="769" y="447"/>
                    <a:pt x="928" y="250"/>
                    <a:pt x="881" y="53"/>
                  </a:cubicBezTo>
                  <a:cubicBezTo>
                    <a:pt x="881" y="27"/>
                    <a:pt x="844" y="0"/>
                    <a:pt x="80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44"/>
          <p:cNvGrpSpPr/>
          <p:nvPr/>
        </p:nvGrpSpPr>
        <p:grpSpPr>
          <a:xfrm>
            <a:off x="532550" y="185251"/>
            <a:ext cx="7019053" cy="4726949"/>
            <a:chOff x="532550" y="185251"/>
            <a:chExt cx="7019053" cy="4726949"/>
          </a:xfrm>
        </p:grpSpPr>
        <p:grpSp>
          <p:nvGrpSpPr>
            <p:cNvPr id="832" name="Google Shape;832;p44"/>
            <p:cNvGrpSpPr/>
            <p:nvPr/>
          </p:nvGrpSpPr>
          <p:grpSpPr>
            <a:xfrm>
              <a:off x="532550" y="231171"/>
              <a:ext cx="7019053" cy="4681029"/>
              <a:chOff x="-39100" y="2875675"/>
              <a:chExt cx="1210223" cy="1132955"/>
            </a:xfrm>
          </p:grpSpPr>
          <p:sp>
            <p:nvSpPr>
              <p:cNvPr id="833" name="Google Shape;833;p44"/>
              <p:cNvSpPr/>
              <p:nvPr/>
            </p:nvSpPr>
            <p:spPr>
              <a:xfrm>
                <a:off x="-39100" y="2875675"/>
                <a:ext cx="1133004" cy="1132955"/>
              </a:xfrm>
              <a:custGeom>
                <a:avLst/>
                <a:gdLst/>
                <a:ahLst/>
                <a:cxnLst/>
                <a:rect l="l" t="t" r="r" b="b"/>
                <a:pathLst>
                  <a:path w="22976" h="22975" extrusionOk="0">
                    <a:moveTo>
                      <a:pt x="2776" y="0"/>
                    </a:moveTo>
                    <a:lnTo>
                      <a:pt x="0" y="20161"/>
                    </a:lnTo>
                    <a:lnTo>
                      <a:pt x="20162" y="22975"/>
                    </a:lnTo>
                    <a:lnTo>
                      <a:pt x="22975" y="2813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DE4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4"/>
              <p:cNvSpPr/>
              <p:nvPr/>
            </p:nvSpPr>
            <p:spPr>
              <a:xfrm>
                <a:off x="66772" y="2875675"/>
                <a:ext cx="1027130" cy="358403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7268" extrusionOk="0">
                    <a:moveTo>
                      <a:pt x="629" y="0"/>
                    </a:moveTo>
                    <a:lnTo>
                      <a:pt x="1" y="4454"/>
                    </a:lnTo>
                    <a:lnTo>
                      <a:pt x="20200" y="7268"/>
                    </a:lnTo>
                    <a:lnTo>
                      <a:pt x="20828" y="281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5DB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4"/>
              <p:cNvSpPr/>
              <p:nvPr/>
            </p:nvSpPr>
            <p:spPr>
              <a:xfrm>
                <a:off x="142169" y="3106851"/>
                <a:ext cx="828253" cy="849556"/>
              </a:xfrm>
              <a:custGeom>
                <a:avLst/>
                <a:gdLst/>
                <a:ahLst/>
                <a:cxnLst/>
                <a:rect l="l" t="t" r="r" b="b"/>
                <a:pathLst>
                  <a:path w="16796" h="17228" extrusionOk="0">
                    <a:moveTo>
                      <a:pt x="0" y="1"/>
                    </a:moveTo>
                    <a:lnTo>
                      <a:pt x="0" y="15980"/>
                    </a:lnTo>
                    <a:lnTo>
                      <a:pt x="507" y="16055"/>
                    </a:lnTo>
                    <a:lnTo>
                      <a:pt x="75" y="1"/>
                    </a:lnTo>
                    <a:close/>
                    <a:moveTo>
                      <a:pt x="16795" y="16055"/>
                    </a:moveTo>
                    <a:lnTo>
                      <a:pt x="7183" y="16993"/>
                    </a:lnTo>
                    <a:lnTo>
                      <a:pt x="8787" y="17227"/>
                    </a:lnTo>
                    <a:lnTo>
                      <a:pt x="16720" y="16449"/>
                    </a:lnTo>
                    <a:lnTo>
                      <a:pt x="16795" y="16055"/>
                    </a:lnTo>
                    <a:close/>
                  </a:path>
                </a:pathLst>
              </a:custGeom>
              <a:solidFill>
                <a:srgbClr val="E14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4"/>
              <p:cNvSpPr/>
              <p:nvPr/>
            </p:nvSpPr>
            <p:spPr>
              <a:xfrm>
                <a:off x="142169" y="2971834"/>
                <a:ext cx="3748" cy="135067"/>
              </a:xfrm>
              <a:custGeom>
                <a:avLst/>
                <a:gdLst/>
                <a:ahLst/>
                <a:cxnLst/>
                <a:rect l="l" t="t" r="r" b="b"/>
                <a:pathLst>
                  <a:path w="76" h="2739" extrusionOk="0">
                    <a:moveTo>
                      <a:pt x="0" y="1"/>
                    </a:moveTo>
                    <a:lnTo>
                      <a:pt x="0" y="2739"/>
                    </a:lnTo>
                    <a:lnTo>
                      <a:pt x="75" y="2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C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4"/>
              <p:cNvSpPr/>
              <p:nvPr/>
            </p:nvSpPr>
            <p:spPr>
              <a:xfrm>
                <a:off x="142169" y="2943183"/>
                <a:ext cx="1028955" cy="1032604"/>
              </a:xfrm>
              <a:custGeom>
                <a:avLst/>
                <a:gdLst/>
                <a:ahLst/>
                <a:cxnLst/>
                <a:rect l="l" t="t" r="r" b="b"/>
                <a:pathLst>
                  <a:path w="20866" h="20940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544" y="20940"/>
                    </a:lnTo>
                    <a:lnTo>
                      <a:pt x="20865" y="1898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786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4"/>
              <p:cNvSpPr/>
              <p:nvPr/>
            </p:nvSpPr>
            <p:spPr>
              <a:xfrm>
                <a:off x="142171" y="2943185"/>
                <a:ext cx="1009526" cy="194688"/>
              </a:xfrm>
              <a:custGeom>
                <a:avLst/>
                <a:gdLst/>
                <a:ahLst/>
                <a:cxnLst/>
                <a:rect l="l" t="t" r="r" b="b"/>
                <a:pathLst>
                  <a:path w="20472" h="5121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113" y="5120"/>
                    </a:lnTo>
                    <a:lnTo>
                      <a:pt x="20471" y="452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4"/>
              <p:cNvSpPr/>
              <p:nvPr/>
            </p:nvSpPr>
            <p:spPr>
              <a:xfrm>
                <a:off x="168994" y="3781097"/>
                <a:ext cx="1002129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3948" extrusionOk="0">
                    <a:moveTo>
                      <a:pt x="19299" y="0"/>
                    </a:moveTo>
                    <a:lnTo>
                      <a:pt x="0" y="3948"/>
                    </a:lnTo>
                    <a:lnTo>
                      <a:pt x="0" y="3948"/>
                    </a:lnTo>
                    <a:lnTo>
                      <a:pt x="20321" y="1997"/>
                    </a:lnTo>
                    <a:lnTo>
                      <a:pt x="19299" y="0"/>
                    </a:lnTo>
                    <a:close/>
                  </a:path>
                </a:pathLst>
              </a:custGeom>
              <a:solidFill>
                <a:srgbClr val="FCEA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0" name="Google Shape;840;p44"/>
            <p:cNvSpPr/>
            <p:nvPr/>
          </p:nvSpPr>
          <p:spPr>
            <a:xfrm rot="-316074" flipH="1">
              <a:off x="3722115" y="258458"/>
              <a:ext cx="1612193" cy="378890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1" name="Google Shape;841;p44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</a:t>
            </a:r>
            <a:r>
              <a:rPr lang="en" dirty="0"/>
              <a:t>etramento literário</a:t>
            </a:r>
            <a:endParaRPr dirty="0"/>
          </a:p>
        </p:txBody>
      </p:sp>
      <p:sp>
        <p:nvSpPr>
          <p:cNvPr id="842" name="Google Shape;842;p44"/>
          <p:cNvSpPr txBox="1">
            <a:spLocks noGrp="1"/>
          </p:cNvSpPr>
          <p:nvPr>
            <p:ph type="subTitle" idx="1"/>
          </p:nvPr>
        </p:nvSpPr>
        <p:spPr>
          <a:xfrm>
            <a:off x="1804768" y="1349935"/>
            <a:ext cx="5812149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45595" lvl="0" indent="0" algn="just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pt-BR" sz="1000" dirty="0"/>
              <a:t>Letramento literário é o processo de apropriação da literatura enquanto linguagem. Para entendermos melhor essa definição sintética, é preciso que tenhamos bem claros os seus termos. Primeiro, o processo, que é a ideia de ato contínuo, de algo que está em movimento, que não se fecha. Com isso, precisamos entender que o letramento literário começa com as cantigas de ninar e continua por toda nossa vida a cada romance lido, a cada novela ou filme assistido. Depois, que é um processo de apropriação, ou seja, refere-se ao ato de tomar algo para si, de fazer alguma coisa se tornar própria, de fazê-la pertencer à pessoa, de internalizar ao ponto daquela coisa ser sua. É isso que sentimos quando lemos um poema e ele nos dá palavras para dizer o que não conseguíamos expressar antes.</a:t>
            </a:r>
          </a:p>
          <a:p>
            <a:pPr marL="0" marR="245595" lvl="0" indent="0" algn="just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pt-BR" sz="1000" dirty="0"/>
              <a:t>Também nos apropriamos literariamente de um romance quando aprendemos com um personagem que há mais de um modo de percorrer os caminhos da vida. Por fim, é um processo de apropriação da literatura enquanto linguagem, ou da linguagem literária. Neste caso, não se trata simplesmente de um conjunto de obras consideradas relevantes, nem o conhecimento de uma área específica, mas sim de um modo muito singular de construir sentidos que é a linguagem literária. Essa singularidade da linguagem literária, diferentemente de outros usos da linguagem humana, vem da intensidade da interação com a palavra que é só palavra e da experiência libertária de ser e viver que proporciona.</a:t>
            </a:r>
            <a:endParaRPr sz="1000" dirty="0"/>
          </a:p>
        </p:txBody>
      </p:sp>
      <p:grpSp>
        <p:nvGrpSpPr>
          <p:cNvPr id="843" name="Google Shape;843;p44"/>
          <p:cNvGrpSpPr/>
          <p:nvPr/>
        </p:nvGrpSpPr>
        <p:grpSpPr>
          <a:xfrm rot="1325177">
            <a:off x="6943147" y="325750"/>
            <a:ext cx="1933374" cy="1088090"/>
            <a:chOff x="-1053450" y="2514563"/>
            <a:chExt cx="862750" cy="485550"/>
          </a:xfrm>
        </p:grpSpPr>
        <p:sp>
          <p:nvSpPr>
            <p:cNvPr id="844" name="Google Shape;844;p44"/>
            <p:cNvSpPr/>
            <p:nvPr/>
          </p:nvSpPr>
          <p:spPr>
            <a:xfrm>
              <a:off x="-1052275" y="2516438"/>
              <a:ext cx="861575" cy="481550"/>
            </a:xfrm>
            <a:custGeom>
              <a:avLst/>
              <a:gdLst/>
              <a:ahLst/>
              <a:cxnLst/>
              <a:rect l="l" t="t" r="r" b="b"/>
              <a:pathLst>
                <a:path w="34463" h="19262" extrusionOk="0">
                  <a:moveTo>
                    <a:pt x="25000" y="1"/>
                  </a:moveTo>
                  <a:cubicBezTo>
                    <a:pt x="24335" y="1"/>
                    <a:pt x="23791" y="554"/>
                    <a:pt x="23631" y="1370"/>
                  </a:cubicBezTo>
                  <a:cubicBezTo>
                    <a:pt x="23594" y="1726"/>
                    <a:pt x="23519" y="2111"/>
                    <a:pt x="23397" y="2467"/>
                  </a:cubicBezTo>
                  <a:cubicBezTo>
                    <a:pt x="23087" y="2383"/>
                    <a:pt x="22741" y="2345"/>
                    <a:pt x="22422" y="2345"/>
                  </a:cubicBezTo>
                  <a:cubicBezTo>
                    <a:pt x="21409" y="2345"/>
                    <a:pt x="20349" y="2701"/>
                    <a:pt x="19496" y="3283"/>
                  </a:cubicBezTo>
                  <a:cubicBezTo>
                    <a:pt x="18399" y="3986"/>
                    <a:pt x="17620" y="4811"/>
                    <a:pt x="17152" y="5712"/>
                  </a:cubicBezTo>
                  <a:cubicBezTo>
                    <a:pt x="16448" y="5083"/>
                    <a:pt x="15745" y="4652"/>
                    <a:pt x="15192" y="4380"/>
                  </a:cubicBezTo>
                  <a:cubicBezTo>
                    <a:pt x="14179" y="3874"/>
                    <a:pt x="13166" y="3602"/>
                    <a:pt x="12266" y="3602"/>
                  </a:cubicBezTo>
                  <a:cubicBezTo>
                    <a:pt x="11760" y="3602"/>
                    <a:pt x="11328" y="3677"/>
                    <a:pt x="10859" y="3836"/>
                  </a:cubicBezTo>
                  <a:cubicBezTo>
                    <a:pt x="10700" y="3442"/>
                    <a:pt x="10587" y="3011"/>
                    <a:pt x="10503" y="2467"/>
                  </a:cubicBezTo>
                  <a:cubicBezTo>
                    <a:pt x="10315" y="1679"/>
                    <a:pt x="9762" y="1135"/>
                    <a:pt x="9143" y="1135"/>
                  </a:cubicBezTo>
                  <a:cubicBezTo>
                    <a:pt x="9021" y="1135"/>
                    <a:pt x="8946" y="1173"/>
                    <a:pt x="8824" y="1173"/>
                  </a:cubicBezTo>
                  <a:cubicBezTo>
                    <a:pt x="8046" y="1370"/>
                    <a:pt x="7690" y="2195"/>
                    <a:pt x="7502" y="2664"/>
                  </a:cubicBezTo>
                  <a:cubicBezTo>
                    <a:pt x="6986" y="3911"/>
                    <a:pt x="6986" y="5280"/>
                    <a:pt x="7540" y="6452"/>
                  </a:cubicBezTo>
                  <a:cubicBezTo>
                    <a:pt x="7577" y="6527"/>
                    <a:pt x="7615" y="6602"/>
                    <a:pt x="7652" y="6687"/>
                  </a:cubicBezTo>
                  <a:cubicBezTo>
                    <a:pt x="7418" y="7118"/>
                    <a:pt x="7305" y="7587"/>
                    <a:pt x="7221" y="8093"/>
                  </a:cubicBezTo>
                  <a:lnTo>
                    <a:pt x="7221" y="8206"/>
                  </a:lnTo>
                  <a:cubicBezTo>
                    <a:pt x="6949" y="8131"/>
                    <a:pt x="6677" y="8093"/>
                    <a:pt x="6405" y="8093"/>
                  </a:cubicBezTo>
                  <a:cubicBezTo>
                    <a:pt x="5233" y="8093"/>
                    <a:pt x="4333" y="8675"/>
                    <a:pt x="3395" y="9303"/>
                  </a:cubicBezTo>
                  <a:cubicBezTo>
                    <a:pt x="2767" y="9734"/>
                    <a:pt x="2148" y="10081"/>
                    <a:pt x="1641" y="10353"/>
                  </a:cubicBezTo>
                  <a:cubicBezTo>
                    <a:pt x="1557" y="10400"/>
                    <a:pt x="1482" y="10438"/>
                    <a:pt x="1360" y="10475"/>
                  </a:cubicBezTo>
                  <a:cubicBezTo>
                    <a:pt x="938" y="10710"/>
                    <a:pt x="188" y="11019"/>
                    <a:pt x="75" y="11807"/>
                  </a:cubicBezTo>
                  <a:cubicBezTo>
                    <a:pt x="0" y="12229"/>
                    <a:pt x="113" y="12660"/>
                    <a:pt x="422" y="13017"/>
                  </a:cubicBezTo>
                  <a:cubicBezTo>
                    <a:pt x="779" y="13448"/>
                    <a:pt x="1444" y="13682"/>
                    <a:pt x="2026" y="13757"/>
                  </a:cubicBezTo>
                  <a:cubicBezTo>
                    <a:pt x="2026" y="14339"/>
                    <a:pt x="2420" y="14695"/>
                    <a:pt x="2579" y="14770"/>
                  </a:cubicBezTo>
                  <a:cubicBezTo>
                    <a:pt x="2851" y="14930"/>
                    <a:pt x="3123" y="15005"/>
                    <a:pt x="3395" y="15005"/>
                  </a:cubicBezTo>
                  <a:cubicBezTo>
                    <a:pt x="3864" y="15005"/>
                    <a:pt x="4295" y="14808"/>
                    <a:pt x="4605" y="14620"/>
                  </a:cubicBezTo>
                  <a:cubicBezTo>
                    <a:pt x="4801" y="15239"/>
                    <a:pt x="5233" y="15473"/>
                    <a:pt x="5430" y="15558"/>
                  </a:cubicBezTo>
                  <a:cubicBezTo>
                    <a:pt x="5627" y="15633"/>
                    <a:pt x="5777" y="15670"/>
                    <a:pt x="5974" y="15670"/>
                  </a:cubicBezTo>
                  <a:cubicBezTo>
                    <a:pt x="6480" y="15670"/>
                    <a:pt x="7033" y="15361"/>
                    <a:pt x="7455" y="14808"/>
                  </a:cubicBezTo>
                  <a:cubicBezTo>
                    <a:pt x="7690" y="14498"/>
                    <a:pt x="7887" y="14151"/>
                    <a:pt x="8084" y="13757"/>
                  </a:cubicBezTo>
                  <a:cubicBezTo>
                    <a:pt x="8280" y="13795"/>
                    <a:pt x="8515" y="13795"/>
                    <a:pt x="8749" y="13795"/>
                  </a:cubicBezTo>
                  <a:cubicBezTo>
                    <a:pt x="9687" y="15005"/>
                    <a:pt x="11094" y="15745"/>
                    <a:pt x="12378" y="16411"/>
                  </a:cubicBezTo>
                  <a:cubicBezTo>
                    <a:pt x="12500" y="16496"/>
                    <a:pt x="12613" y="16571"/>
                    <a:pt x="12772" y="16608"/>
                  </a:cubicBezTo>
                  <a:cubicBezTo>
                    <a:pt x="13635" y="17077"/>
                    <a:pt x="14376" y="17508"/>
                    <a:pt x="15042" y="18090"/>
                  </a:cubicBezTo>
                  <a:cubicBezTo>
                    <a:pt x="15154" y="18174"/>
                    <a:pt x="15239" y="18249"/>
                    <a:pt x="15351" y="18371"/>
                  </a:cubicBezTo>
                  <a:cubicBezTo>
                    <a:pt x="15782" y="18756"/>
                    <a:pt x="16326" y="19262"/>
                    <a:pt x="17152" y="19262"/>
                  </a:cubicBezTo>
                  <a:cubicBezTo>
                    <a:pt x="17302" y="19262"/>
                    <a:pt x="17461" y="19262"/>
                    <a:pt x="17583" y="19224"/>
                  </a:cubicBezTo>
                  <a:cubicBezTo>
                    <a:pt x="18474" y="19074"/>
                    <a:pt x="19140" y="18484"/>
                    <a:pt x="19768" y="18015"/>
                  </a:cubicBezTo>
                  <a:cubicBezTo>
                    <a:pt x="19843" y="17940"/>
                    <a:pt x="19927" y="17855"/>
                    <a:pt x="20040" y="17780"/>
                  </a:cubicBezTo>
                  <a:cubicBezTo>
                    <a:pt x="20903" y="17077"/>
                    <a:pt x="21606" y="16411"/>
                    <a:pt x="22272" y="15792"/>
                  </a:cubicBezTo>
                  <a:cubicBezTo>
                    <a:pt x="22928" y="15089"/>
                    <a:pt x="23594" y="14339"/>
                    <a:pt x="24297" y="13485"/>
                  </a:cubicBezTo>
                  <a:lnTo>
                    <a:pt x="24419" y="13364"/>
                  </a:lnTo>
                  <a:cubicBezTo>
                    <a:pt x="24963" y="12698"/>
                    <a:pt x="25554" y="11994"/>
                    <a:pt x="26023" y="11254"/>
                  </a:cubicBezTo>
                  <a:cubicBezTo>
                    <a:pt x="26210" y="11179"/>
                    <a:pt x="26407" y="11104"/>
                    <a:pt x="26604" y="10982"/>
                  </a:cubicBezTo>
                  <a:cubicBezTo>
                    <a:pt x="26960" y="11338"/>
                    <a:pt x="27382" y="11685"/>
                    <a:pt x="27814" y="11919"/>
                  </a:cubicBezTo>
                  <a:cubicBezTo>
                    <a:pt x="28245" y="12154"/>
                    <a:pt x="28601" y="12229"/>
                    <a:pt x="28948" y="12229"/>
                  </a:cubicBezTo>
                  <a:cubicBezTo>
                    <a:pt x="29342" y="12229"/>
                    <a:pt x="29652" y="12116"/>
                    <a:pt x="29886" y="11882"/>
                  </a:cubicBezTo>
                  <a:cubicBezTo>
                    <a:pt x="30242" y="11610"/>
                    <a:pt x="30514" y="11057"/>
                    <a:pt x="30158" y="10241"/>
                  </a:cubicBezTo>
                  <a:cubicBezTo>
                    <a:pt x="30477" y="10203"/>
                    <a:pt x="30786" y="10166"/>
                    <a:pt x="31096" y="10119"/>
                  </a:cubicBezTo>
                  <a:cubicBezTo>
                    <a:pt x="31452" y="10081"/>
                    <a:pt x="31921" y="10006"/>
                    <a:pt x="32306" y="9697"/>
                  </a:cubicBezTo>
                  <a:cubicBezTo>
                    <a:pt x="32737" y="9303"/>
                    <a:pt x="32774" y="8909"/>
                    <a:pt x="32737" y="8675"/>
                  </a:cubicBezTo>
                  <a:cubicBezTo>
                    <a:pt x="32737" y="8637"/>
                    <a:pt x="32737" y="8600"/>
                    <a:pt x="32699" y="8562"/>
                  </a:cubicBezTo>
                  <a:cubicBezTo>
                    <a:pt x="33056" y="8403"/>
                    <a:pt x="33365" y="8206"/>
                    <a:pt x="33637" y="7934"/>
                  </a:cubicBezTo>
                  <a:cubicBezTo>
                    <a:pt x="34462" y="7193"/>
                    <a:pt x="34378" y="6452"/>
                    <a:pt x="34068" y="6021"/>
                  </a:cubicBezTo>
                  <a:cubicBezTo>
                    <a:pt x="33834" y="5665"/>
                    <a:pt x="33440" y="5515"/>
                    <a:pt x="32896" y="5515"/>
                  </a:cubicBezTo>
                  <a:cubicBezTo>
                    <a:pt x="32737" y="5515"/>
                    <a:pt x="32540" y="5515"/>
                    <a:pt x="32390" y="5552"/>
                  </a:cubicBezTo>
                  <a:lnTo>
                    <a:pt x="32155" y="5552"/>
                  </a:lnTo>
                  <a:cubicBezTo>
                    <a:pt x="31602" y="5552"/>
                    <a:pt x="31058" y="5477"/>
                    <a:pt x="30318" y="5280"/>
                  </a:cubicBezTo>
                  <a:cubicBezTo>
                    <a:pt x="29924" y="5158"/>
                    <a:pt x="29492" y="5046"/>
                    <a:pt x="29070" y="5046"/>
                  </a:cubicBezTo>
                  <a:cubicBezTo>
                    <a:pt x="28751" y="5046"/>
                    <a:pt x="28517" y="5083"/>
                    <a:pt x="28245" y="5158"/>
                  </a:cubicBezTo>
                  <a:cubicBezTo>
                    <a:pt x="27739" y="5355"/>
                    <a:pt x="27307" y="5627"/>
                    <a:pt x="26913" y="5946"/>
                  </a:cubicBezTo>
                  <a:cubicBezTo>
                    <a:pt x="26876" y="5712"/>
                    <a:pt x="26801" y="5515"/>
                    <a:pt x="26726" y="5280"/>
                  </a:cubicBezTo>
                  <a:cubicBezTo>
                    <a:pt x="27232" y="4108"/>
                    <a:pt x="27195" y="2739"/>
                    <a:pt x="26679" y="1567"/>
                  </a:cubicBezTo>
                  <a:cubicBezTo>
                    <a:pt x="26492" y="1098"/>
                    <a:pt x="26098" y="198"/>
                    <a:pt x="25272" y="38"/>
                  </a:cubicBezTo>
                  <a:cubicBezTo>
                    <a:pt x="25197" y="1"/>
                    <a:pt x="25085" y="1"/>
                    <a:pt x="25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-1053450" y="2514563"/>
              <a:ext cx="859700" cy="485550"/>
            </a:xfrm>
            <a:custGeom>
              <a:avLst/>
              <a:gdLst/>
              <a:ahLst/>
              <a:cxnLst/>
              <a:rect l="l" t="t" r="r" b="b"/>
              <a:pathLst>
                <a:path w="34388" h="19422" extrusionOk="0">
                  <a:moveTo>
                    <a:pt x="25047" y="160"/>
                  </a:moveTo>
                  <a:cubicBezTo>
                    <a:pt x="25132" y="160"/>
                    <a:pt x="25207" y="160"/>
                    <a:pt x="25282" y="198"/>
                  </a:cubicBezTo>
                  <a:cubicBezTo>
                    <a:pt x="25676" y="235"/>
                    <a:pt x="25948" y="507"/>
                    <a:pt x="26182" y="779"/>
                  </a:cubicBezTo>
                  <a:cubicBezTo>
                    <a:pt x="26417" y="1098"/>
                    <a:pt x="26539" y="1445"/>
                    <a:pt x="26651" y="1679"/>
                  </a:cubicBezTo>
                  <a:cubicBezTo>
                    <a:pt x="26923" y="2270"/>
                    <a:pt x="27045" y="2926"/>
                    <a:pt x="27045" y="3555"/>
                  </a:cubicBezTo>
                  <a:cubicBezTo>
                    <a:pt x="27045" y="4183"/>
                    <a:pt x="26923" y="4764"/>
                    <a:pt x="26689" y="5318"/>
                  </a:cubicBezTo>
                  <a:lnTo>
                    <a:pt x="26689" y="5355"/>
                  </a:lnTo>
                  <a:lnTo>
                    <a:pt x="26689" y="5393"/>
                  </a:lnTo>
                  <a:cubicBezTo>
                    <a:pt x="26773" y="5590"/>
                    <a:pt x="26848" y="5824"/>
                    <a:pt x="26885" y="6021"/>
                  </a:cubicBezTo>
                  <a:lnTo>
                    <a:pt x="26923" y="6171"/>
                  </a:lnTo>
                  <a:lnTo>
                    <a:pt x="27045" y="6096"/>
                  </a:lnTo>
                  <a:cubicBezTo>
                    <a:pt x="27392" y="5787"/>
                    <a:pt x="27823" y="5468"/>
                    <a:pt x="28330" y="5318"/>
                  </a:cubicBezTo>
                  <a:cubicBezTo>
                    <a:pt x="28564" y="5233"/>
                    <a:pt x="28836" y="5196"/>
                    <a:pt x="29117" y="5196"/>
                  </a:cubicBezTo>
                  <a:cubicBezTo>
                    <a:pt x="29539" y="5196"/>
                    <a:pt x="29971" y="5318"/>
                    <a:pt x="30365" y="5393"/>
                  </a:cubicBezTo>
                  <a:cubicBezTo>
                    <a:pt x="31105" y="5627"/>
                    <a:pt x="31649" y="5702"/>
                    <a:pt x="32202" y="5702"/>
                  </a:cubicBezTo>
                  <a:lnTo>
                    <a:pt x="32437" y="5702"/>
                  </a:lnTo>
                  <a:cubicBezTo>
                    <a:pt x="32587" y="5665"/>
                    <a:pt x="32784" y="5665"/>
                    <a:pt x="32943" y="5665"/>
                  </a:cubicBezTo>
                  <a:cubicBezTo>
                    <a:pt x="33450" y="5665"/>
                    <a:pt x="33806" y="5824"/>
                    <a:pt x="34040" y="6134"/>
                  </a:cubicBezTo>
                  <a:cubicBezTo>
                    <a:pt x="34153" y="6293"/>
                    <a:pt x="34228" y="6527"/>
                    <a:pt x="34228" y="6762"/>
                  </a:cubicBezTo>
                  <a:cubicBezTo>
                    <a:pt x="34228" y="7109"/>
                    <a:pt x="34078" y="7540"/>
                    <a:pt x="33609" y="7972"/>
                  </a:cubicBezTo>
                  <a:cubicBezTo>
                    <a:pt x="33375" y="8206"/>
                    <a:pt x="33056" y="8403"/>
                    <a:pt x="32709" y="8553"/>
                  </a:cubicBezTo>
                  <a:lnTo>
                    <a:pt x="32671" y="8600"/>
                  </a:lnTo>
                  <a:lnTo>
                    <a:pt x="32671" y="8637"/>
                  </a:lnTo>
                  <a:cubicBezTo>
                    <a:pt x="32709" y="8675"/>
                    <a:pt x="32709" y="8750"/>
                    <a:pt x="32709" y="8787"/>
                  </a:cubicBezTo>
                  <a:lnTo>
                    <a:pt x="32709" y="8909"/>
                  </a:lnTo>
                  <a:cubicBezTo>
                    <a:pt x="32709" y="9106"/>
                    <a:pt x="32634" y="9416"/>
                    <a:pt x="32315" y="9688"/>
                  </a:cubicBezTo>
                  <a:cubicBezTo>
                    <a:pt x="31931" y="10006"/>
                    <a:pt x="31462" y="10081"/>
                    <a:pt x="31105" y="10119"/>
                  </a:cubicBezTo>
                  <a:cubicBezTo>
                    <a:pt x="30833" y="10156"/>
                    <a:pt x="30524" y="10194"/>
                    <a:pt x="30205" y="10241"/>
                  </a:cubicBezTo>
                  <a:lnTo>
                    <a:pt x="30130" y="10241"/>
                  </a:lnTo>
                  <a:lnTo>
                    <a:pt x="30168" y="10353"/>
                  </a:lnTo>
                  <a:cubicBezTo>
                    <a:pt x="30243" y="10588"/>
                    <a:pt x="30289" y="10822"/>
                    <a:pt x="30289" y="11019"/>
                  </a:cubicBezTo>
                  <a:cubicBezTo>
                    <a:pt x="30289" y="11451"/>
                    <a:pt x="30093" y="11722"/>
                    <a:pt x="29896" y="11919"/>
                  </a:cubicBezTo>
                  <a:cubicBezTo>
                    <a:pt x="29661" y="12116"/>
                    <a:pt x="29352" y="12229"/>
                    <a:pt x="28995" y="12229"/>
                  </a:cubicBezTo>
                  <a:cubicBezTo>
                    <a:pt x="28686" y="12229"/>
                    <a:pt x="28330" y="12154"/>
                    <a:pt x="27898" y="11919"/>
                  </a:cubicBezTo>
                  <a:cubicBezTo>
                    <a:pt x="27476" y="11685"/>
                    <a:pt x="27045" y="11366"/>
                    <a:pt x="26726" y="11019"/>
                  </a:cubicBezTo>
                  <a:lnTo>
                    <a:pt x="26689" y="10982"/>
                  </a:lnTo>
                  <a:lnTo>
                    <a:pt x="26651" y="10982"/>
                  </a:lnTo>
                  <a:cubicBezTo>
                    <a:pt x="26454" y="11094"/>
                    <a:pt x="26220" y="11179"/>
                    <a:pt x="26023" y="11254"/>
                  </a:cubicBezTo>
                  <a:lnTo>
                    <a:pt x="25985" y="11254"/>
                  </a:lnTo>
                  <a:lnTo>
                    <a:pt x="25985" y="11291"/>
                  </a:lnTo>
                  <a:cubicBezTo>
                    <a:pt x="25516" y="12032"/>
                    <a:pt x="24972" y="12735"/>
                    <a:pt x="24382" y="13401"/>
                  </a:cubicBezTo>
                  <a:lnTo>
                    <a:pt x="24307" y="13523"/>
                  </a:lnTo>
                  <a:cubicBezTo>
                    <a:pt x="23603" y="14376"/>
                    <a:pt x="22938" y="15117"/>
                    <a:pt x="22234" y="15783"/>
                  </a:cubicBezTo>
                  <a:cubicBezTo>
                    <a:pt x="21615" y="16449"/>
                    <a:pt x="20865" y="17115"/>
                    <a:pt x="20012" y="17780"/>
                  </a:cubicBezTo>
                  <a:cubicBezTo>
                    <a:pt x="19927" y="17855"/>
                    <a:pt x="19852" y="17930"/>
                    <a:pt x="19740" y="18015"/>
                  </a:cubicBezTo>
                  <a:cubicBezTo>
                    <a:pt x="19149" y="18521"/>
                    <a:pt x="18483" y="19065"/>
                    <a:pt x="17630" y="19224"/>
                  </a:cubicBezTo>
                  <a:cubicBezTo>
                    <a:pt x="17471" y="19262"/>
                    <a:pt x="17349" y="19262"/>
                    <a:pt x="17199" y="19262"/>
                  </a:cubicBezTo>
                  <a:cubicBezTo>
                    <a:pt x="16805" y="19262"/>
                    <a:pt x="16458" y="19149"/>
                    <a:pt x="16176" y="18990"/>
                  </a:cubicBezTo>
                  <a:cubicBezTo>
                    <a:pt x="15904" y="18793"/>
                    <a:pt x="15633" y="18596"/>
                    <a:pt x="15436" y="18362"/>
                  </a:cubicBezTo>
                  <a:cubicBezTo>
                    <a:pt x="15323" y="18287"/>
                    <a:pt x="15239" y="18212"/>
                    <a:pt x="15126" y="18090"/>
                  </a:cubicBezTo>
                  <a:cubicBezTo>
                    <a:pt x="14460" y="17546"/>
                    <a:pt x="13720" y="17115"/>
                    <a:pt x="12819" y="16646"/>
                  </a:cubicBezTo>
                  <a:cubicBezTo>
                    <a:pt x="12707" y="16571"/>
                    <a:pt x="12585" y="16486"/>
                    <a:pt x="12472" y="16411"/>
                  </a:cubicBezTo>
                  <a:cubicBezTo>
                    <a:pt x="11178" y="15745"/>
                    <a:pt x="9809" y="15005"/>
                    <a:pt x="8871" y="13795"/>
                  </a:cubicBezTo>
                  <a:lnTo>
                    <a:pt x="8524" y="13795"/>
                  </a:lnTo>
                  <a:cubicBezTo>
                    <a:pt x="8365" y="13795"/>
                    <a:pt x="8252" y="13795"/>
                    <a:pt x="8131" y="13757"/>
                  </a:cubicBezTo>
                  <a:lnTo>
                    <a:pt x="8056" y="13757"/>
                  </a:lnTo>
                  <a:lnTo>
                    <a:pt x="8056" y="13832"/>
                  </a:lnTo>
                  <a:cubicBezTo>
                    <a:pt x="7896" y="14179"/>
                    <a:pt x="7662" y="14536"/>
                    <a:pt x="7427" y="14845"/>
                  </a:cubicBezTo>
                  <a:cubicBezTo>
                    <a:pt x="7033" y="15352"/>
                    <a:pt x="6527" y="15670"/>
                    <a:pt x="6021" y="15670"/>
                  </a:cubicBezTo>
                  <a:cubicBezTo>
                    <a:pt x="5824" y="15670"/>
                    <a:pt x="5674" y="15633"/>
                    <a:pt x="5514" y="15548"/>
                  </a:cubicBezTo>
                  <a:cubicBezTo>
                    <a:pt x="5392" y="15511"/>
                    <a:pt x="5242" y="15436"/>
                    <a:pt x="5120" y="15314"/>
                  </a:cubicBezTo>
                  <a:cubicBezTo>
                    <a:pt x="4970" y="15164"/>
                    <a:pt x="4811" y="14967"/>
                    <a:pt x="4736" y="14648"/>
                  </a:cubicBezTo>
                  <a:lnTo>
                    <a:pt x="4736" y="14573"/>
                  </a:lnTo>
                  <a:lnTo>
                    <a:pt x="4614" y="14611"/>
                  </a:lnTo>
                  <a:cubicBezTo>
                    <a:pt x="4305" y="14845"/>
                    <a:pt x="3873" y="15005"/>
                    <a:pt x="3442" y="15005"/>
                  </a:cubicBezTo>
                  <a:cubicBezTo>
                    <a:pt x="3170" y="15005"/>
                    <a:pt x="2898" y="14930"/>
                    <a:pt x="2663" y="14808"/>
                  </a:cubicBezTo>
                  <a:cubicBezTo>
                    <a:pt x="2626" y="14733"/>
                    <a:pt x="2467" y="14648"/>
                    <a:pt x="2345" y="14498"/>
                  </a:cubicBezTo>
                  <a:cubicBezTo>
                    <a:pt x="2232" y="14339"/>
                    <a:pt x="2157" y="14104"/>
                    <a:pt x="2157" y="13832"/>
                  </a:cubicBezTo>
                  <a:lnTo>
                    <a:pt x="2157" y="13757"/>
                  </a:lnTo>
                  <a:lnTo>
                    <a:pt x="2073" y="13757"/>
                  </a:lnTo>
                  <a:cubicBezTo>
                    <a:pt x="1491" y="13673"/>
                    <a:pt x="863" y="13439"/>
                    <a:pt x="516" y="13007"/>
                  </a:cubicBezTo>
                  <a:cubicBezTo>
                    <a:pt x="282" y="12773"/>
                    <a:pt x="160" y="12463"/>
                    <a:pt x="160" y="12116"/>
                  </a:cubicBezTo>
                  <a:cubicBezTo>
                    <a:pt x="160" y="12032"/>
                    <a:pt x="197" y="11994"/>
                    <a:pt x="197" y="11919"/>
                  </a:cubicBezTo>
                  <a:cubicBezTo>
                    <a:pt x="235" y="11526"/>
                    <a:pt x="432" y="11254"/>
                    <a:pt x="704" y="11057"/>
                  </a:cubicBezTo>
                  <a:cubicBezTo>
                    <a:pt x="938" y="10860"/>
                    <a:pt x="1257" y="10747"/>
                    <a:pt x="1454" y="10625"/>
                  </a:cubicBezTo>
                  <a:cubicBezTo>
                    <a:pt x="1566" y="10588"/>
                    <a:pt x="1641" y="10550"/>
                    <a:pt x="1726" y="10513"/>
                  </a:cubicBezTo>
                  <a:cubicBezTo>
                    <a:pt x="2232" y="10241"/>
                    <a:pt x="2860" y="9847"/>
                    <a:pt x="3479" y="9416"/>
                  </a:cubicBezTo>
                  <a:cubicBezTo>
                    <a:pt x="4417" y="8787"/>
                    <a:pt x="5317" y="8243"/>
                    <a:pt x="6452" y="8243"/>
                  </a:cubicBezTo>
                  <a:cubicBezTo>
                    <a:pt x="6724" y="8243"/>
                    <a:pt x="6996" y="8281"/>
                    <a:pt x="7230" y="8365"/>
                  </a:cubicBezTo>
                  <a:lnTo>
                    <a:pt x="7352" y="8365"/>
                  </a:lnTo>
                  <a:lnTo>
                    <a:pt x="7352" y="8281"/>
                  </a:lnTo>
                  <a:lnTo>
                    <a:pt x="7352" y="8168"/>
                  </a:lnTo>
                  <a:cubicBezTo>
                    <a:pt x="7427" y="7700"/>
                    <a:pt x="7549" y="7231"/>
                    <a:pt x="7737" y="6799"/>
                  </a:cubicBezTo>
                  <a:lnTo>
                    <a:pt x="7784" y="6762"/>
                  </a:lnTo>
                  <a:lnTo>
                    <a:pt x="7737" y="6724"/>
                  </a:lnTo>
                  <a:cubicBezTo>
                    <a:pt x="7699" y="6640"/>
                    <a:pt x="7662" y="6565"/>
                    <a:pt x="7662" y="6490"/>
                  </a:cubicBezTo>
                  <a:cubicBezTo>
                    <a:pt x="7390" y="5899"/>
                    <a:pt x="7230" y="5271"/>
                    <a:pt x="7230" y="4614"/>
                  </a:cubicBezTo>
                  <a:cubicBezTo>
                    <a:pt x="7230" y="3986"/>
                    <a:pt x="7390" y="3358"/>
                    <a:pt x="7624" y="2776"/>
                  </a:cubicBezTo>
                  <a:cubicBezTo>
                    <a:pt x="7737" y="2542"/>
                    <a:pt x="7859" y="2223"/>
                    <a:pt x="8056" y="1951"/>
                  </a:cubicBezTo>
                  <a:cubicBezTo>
                    <a:pt x="8252" y="1642"/>
                    <a:pt x="8524" y="1407"/>
                    <a:pt x="8909" y="1332"/>
                  </a:cubicBezTo>
                  <a:cubicBezTo>
                    <a:pt x="8993" y="1285"/>
                    <a:pt x="9068" y="1285"/>
                    <a:pt x="9190" y="1285"/>
                  </a:cubicBezTo>
                  <a:cubicBezTo>
                    <a:pt x="9462" y="1285"/>
                    <a:pt x="9772" y="1407"/>
                    <a:pt x="9969" y="1642"/>
                  </a:cubicBezTo>
                  <a:cubicBezTo>
                    <a:pt x="10203" y="1839"/>
                    <a:pt x="10362" y="2186"/>
                    <a:pt x="10475" y="2579"/>
                  </a:cubicBezTo>
                  <a:cubicBezTo>
                    <a:pt x="10550" y="3086"/>
                    <a:pt x="10672" y="3555"/>
                    <a:pt x="10869" y="3949"/>
                  </a:cubicBezTo>
                  <a:lnTo>
                    <a:pt x="10869" y="4024"/>
                  </a:lnTo>
                  <a:lnTo>
                    <a:pt x="10944" y="3986"/>
                  </a:lnTo>
                  <a:cubicBezTo>
                    <a:pt x="11375" y="3827"/>
                    <a:pt x="11844" y="3752"/>
                    <a:pt x="12313" y="3752"/>
                  </a:cubicBezTo>
                  <a:cubicBezTo>
                    <a:pt x="13213" y="3752"/>
                    <a:pt x="14188" y="4024"/>
                    <a:pt x="15201" y="4530"/>
                  </a:cubicBezTo>
                  <a:cubicBezTo>
                    <a:pt x="15754" y="4802"/>
                    <a:pt x="16458" y="5233"/>
                    <a:pt x="17114" y="5824"/>
                  </a:cubicBezTo>
                  <a:lnTo>
                    <a:pt x="17199" y="5899"/>
                  </a:lnTo>
                  <a:lnTo>
                    <a:pt x="17236" y="5824"/>
                  </a:lnTo>
                  <a:cubicBezTo>
                    <a:pt x="17742" y="4961"/>
                    <a:pt x="18521" y="4146"/>
                    <a:pt x="19580" y="3395"/>
                  </a:cubicBezTo>
                  <a:cubicBezTo>
                    <a:pt x="20443" y="2851"/>
                    <a:pt x="21456" y="2504"/>
                    <a:pt x="22469" y="2504"/>
                  </a:cubicBezTo>
                  <a:cubicBezTo>
                    <a:pt x="22788" y="2504"/>
                    <a:pt x="23097" y="2542"/>
                    <a:pt x="23444" y="2617"/>
                  </a:cubicBezTo>
                  <a:lnTo>
                    <a:pt x="23491" y="2655"/>
                  </a:lnTo>
                  <a:lnTo>
                    <a:pt x="23528" y="2579"/>
                  </a:lnTo>
                  <a:cubicBezTo>
                    <a:pt x="23641" y="2186"/>
                    <a:pt x="23725" y="1801"/>
                    <a:pt x="23763" y="1445"/>
                  </a:cubicBezTo>
                  <a:cubicBezTo>
                    <a:pt x="23838" y="1051"/>
                    <a:pt x="23997" y="742"/>
                    <a:pt x="24232" y="507"/>
                  </a:cubicBezTo>
                  <a:cubicBezTo>
                    <a:pt x="24466" y="273"/>
                    <a:pt x="24738" y="160"/>
                    <a:pt x="25047" y="160"/>
                  </a:cubicBezTo>
                  <a:close/>
                  <a:moveTo>
                    <a:pt x="25047" y="1"/>
                  </a:moveTo>
                  <a:cubicBezTo>
                    <a:pt x="24701" y="1"/>
                    <a:pt x="24382" y="160"/>
                    <a:pt x="24110" y="395"/>
                  </a:cubicBezTo>
                  <a:cubicBezTo>
                    <a:pt x="23875" y="629"/>
                    <a:pt x="23678" y="1013"/>
                    <a:pt x="23603" y="1445"/>
                  </a:cubicBezTo>
                  <a:cubicBezTo>
                    <a:pt x="23569" y="1772"/>
                    <a:pt x="23503" y="2092"/>
                    <a:pt x="23398" y="2447"/>
                  </a:cubicBezTo>
                  <a:lnTo>
                    <a:pt x="23398" y="2447"/>
                  </a:lnTo>
                  <a:cubicBezTo>
                    <a:pt x="23100" y="2379"/>
                    <a:pt x="22772" y="2345"/>
                    <a:pt x="22469" y="2345"/>
                  </a:cubicBezTo>
                  <a:cubicBezTo>
                    <a:pt x="21456" y="2345"/>
                    <a:pt x="20396" y="2692"/>
                    <a:pt x="19505" y="3283"/>
                  </a:cubicBezTo>
                  <a:cubicBezTo>
                    <a:pt x="18448" y="3997"/>
                    <a:pt x="17644" y="4789"/>
                    <a:pt x="17167" y="5643"/>
                  </a:cubicBezTo>
                  <a:lnTo>
                    <a:pt x="17167" y="5643"/>
                  </a:lnTo>
                  <a:cubicBezTo>
                    <a:pt x="16519" y="5091"/>
                    <a:pt x="15809" y="4679"/>
                    <a:pt x="15239" y="4380"/>
                  </a:cubicBezTo>
                  <a:cubicBezTo>
                    <a:pt x="14263" y="3864"/>
                    <a:pt x="13251" y="3592"/>
                    <a:pt x="12313" y="3592"/>
                  </a:cubicBezTo>
                  <a:cubicBezTo>
                    <a:pt x="11827" y="3592"/>
                    <a:pt x="11375" y="3670"/>
                    <a:pt x="10958" y="3809"/>
                  </a:cubicBezTo>
                  <a:lnTo>
                    <a:pt x="10958" y="3809"/>
                  </a:lnTo>
                  <a:cubicBezTo>
                    <a:pt x="10819" y="3468"/>
                    <a:pt x="10703" y="3022"/>
                    <a:pt x="10597" y="2542"/>
                  </a:cubicBezTo>
                  <a:cubicBezTo>
                    <a:pt x="10512" y="2111"/>
                    <a:pt x="10362" y="1754"/>
                    <a:pt x="10081" y="1520"/>
                  </a:cubicBezTo>
                  <a:cubicBezTo>
                    <a:pt x="9847" y="1285"/>
                    <a:pt x="9537" y="1135"/>
                    <a:pt x="9190" y="1135"/>
                  </a:cubicBezTo>
                  <a:cubicBezTo>
                    <a:pt x="9068" y="1135"/>
                    <a:pt x="8956" y="1173"/>
                    <a:pt x="8871" y="1173"/>
                  </a:cubicBezTo>
                  <a:cubicBezTo>
                    <a:pt x="8440" y="1248"/>
                    <a:pt x="8131" y="1520"/>
                    <a:pt x="7934" y="1839"/>
                  </a:cubicBezTo>
                  <a:cubicBezTo>
                    <a:pt x="7699" y="2148"/>
                    <a:pt x="7587" y="2458"/>
                    <a:pt x="7465" y="2692"/>
                  </a:cubicBezTo>
                  <a:lnTo>
                    <a:pt x="7465" y="2739"/>
                  </a:lnTo>
                  <a:cubicBezTo>
                    <a:pt x="7230" y="3320"/>
                    <a:pt x="7080" y="3986"/>
                    <a:pt x="7080" y="4614"/>
                  </a:cubicBezTo>
                  <a:cubicBezTo>
                    <a:pt x="7080" y="5271"/>
                    <a:pt x="7230" y="5937"/>
                    <a:pt x="7502" y="6565"/>
                  </a:cubicBezTo>
                  <a:cubicBezTo>
                    <a:pt x="7541" y="6628"/>
                    <a:pt x="7574" y="6697"/>
                    <a:pt x="7606" y="6762"/>
                  </a:cubicBezTo>
                  <a:lnTo>
                    <a:pt x="7606" y="6762"/>
                  </a:lnTo>
                  <a:cubicBezTo>
                    <a:pt x="7383" y="7218"/>
                    <a:pt x="7266" y="7675"/>
                    <a:pt x="7193" y="8131"/>
                  </a:cubicBezTo>
                  <a:lnTo>
                    <a:pt x="7193" y="8186"/>
                  </a:lnTo>
                  <a:lnTo>
                    <a:pt x="7193" y="8186"/>
                  </a:lnTo>
                  <a:cubicBezTo>
                    <a:pt x="6946" y="8123"/>
                    <a:pt x="6699" y="8084"/>
                    <a:pt x="6452" y="8084"/>
                  </a:cubicBezTo>
                  <a:cubicBezTo>
                    <a:pt x="5280" y="8084"/>
                    <a:pt x="4342" y="8675"/>
                    <a:pt x="3404" y="9303"/>
                  </a:cubicBezTo>
                  <a:cubicBezTo>
                    <a:pt x="2776" y="9725"/>
                    <a:pt x="2157" y="10081"/>
                    <a:pt x="1641" y="10391"/>
                  </a:cubicBezTo>
                  <a:cubicBezTo>
                    <a:pt x="1566" y="10391"/>
                    <a:pt x="1491" y="10428"/>
                    <a:pt x="1407" y="10475"/>
                  </a:cubicBezTo>
                  <a:cubicBezTo>
                    <a:pt x="1172" y="10588"/>
                    <a:pt x="863" y="10747"/>
                    <a:pt x="591" y="10944"/>
                  </a:cubicBezTo>
                  <a:cubicBezTo>
                    <a:pt x="319" y="11179"/>
                    <a:pt x="122" y="11451"/>
                    <a:pt x="47" y="11882"/>
                  </a:cubicBezTo>
                  <a:cubicBezTo>
                    <a:pt x="47" y="11957"/>
                    <a:pt x="0" y="12032"/>
                    <a:pt x="0" y="12116"/>
                  </a:cubicBezTo>
                  <a:cubicBezTo>
                    <a:pt x="0" y="12501"/>
                    <a:pt x="160" y="12820"/>
                    <a:pt x="394" y="13129"/>
                  </a:cubicBezTo>
                  <a:cubicBezTo>
                    <a:pt x="780" y="13588"/>
                    <a:pt x="1427" y="13823"/>
                    <a:pt x="2000" y="13903"/>
                  </a:cubicBezTo>
                  <a:lnTo>
                    <a:pt x="2000" y="13903"/>
                  </a:lnTo>
                  <a:cubicBezTo>
                    <a:pt x="2015" y="14178"/>
                    <a:pt x="2120" y="14391"/>
                    <a:pt x="2232" y="14573"/>
                  </a:cubicBezTo>
                  <a:cubicBezTo>
                    <a:pt x="2345" y="14770"/>
                    <a:pt x="2504" y="14845"/>
                    <a:pt x="2579" y="14930"/>
                  </a:cubicBezTo>
                  <a:cubicBezTo>
                    <a:pt x="2860" y="15080"/>
                    <a:pt x="3132" y="15164"/>
                    <a:pt x="3442" y="15164"/>
                  </a:cubicBezTo>
                  <a:cubicBezTo>
                    <a:pt x="3876" y="15164"/>
                    <a:pt x="4311" y="14995"/>
                    <a:pt x="4619" y="14813"/>
                  </a:cubicBezTo>
                  <a:lnTo>
                    <a:pt x="4619" y="14813"/>
                  </a:lnTo>
                  <a:cubicBezTo>
                    <a:pt x="4727" y="15089"/>
                    <a:pt x="4867" y="15258"/>
                    <a:pt x="5008" y="15398"/>
                  </a:cubicBezTo>
                  <a:cubicBezTo>
                    <a:pt x="5158" y="15586"/>
                    <a:pt x="5355" y="15670"/>
                    <a:pt x="5477" y="15708"/>
                  </a:cubicBezTo>
                  <a:cubicBezTo>
                    <a:pt x="5627" y="15783"/>
                    <a:pt x="5824" y="15820"/>
                    <a:pt x="6021" y="15820"/>
                  </a:cubicBezTo>
                  <a:cubicBezTo>
                    <a:pt x="6565" y="15820"/>
                    <a:pt x="7155" y="15473"/>
                    <a:pt x="7549" y="14930"/>
                  </a:cubicBezTo>
                  <a:cubicBezTo>
                    <a:pt x="7774" y="14624"/>
                    <a:pt x="7998" y="14293"/>
                    <a:pt x="8149" y="13919"/>
                  </a:cubicBezTo>
                  <a:lnTo>
                    <a:pt x="8149" y="13919"/>
                  </a:lnTo>
                  <a:cubicBezTo>
                    <a:pt x="8280" y="13945"/>
                    <a:pt x="8384" y="13945"/>
                    <a:pt x="8524" y="13945"/>
                  </a:cubicBezTo>
                  <a:lnTo>
                    <a:pt x="8788" y="13945"/>
                  </a:lnTo>
                  <a:cubicBezTo>
                    <a:pt x="9726" y="15133"/>
                    <a:pt x="11117" y="15912"/>
                    <a:pt x="12388" y="16571"/>
                  </a:cubicBezTo>
                  <a:cubicBezTo>
                    <a:pt x="12510" y="16646"/>
                    <a:pt x="12622" y="16683"/>
                    <a:pt x="12782" y="16758"/>
                  </a:cubicBezTo>
                  <a:cubicBezTo>
                    <a:pt x="13644" y="17227"/>
                    <a:pt x="14385" y="17658"/>
                    <a:pt x="15051" y="18212"/>
                  </a:cubicBezTo>
                  <a:cubicBezTo>
                    <a:pt x="15126" y="18324"/>
                    <a:pt x="15239" y="18399"/>
                    <a:pt x="15323" y="18484"/>
                  </a:cubicBezTo>
                  <a:cubicBezTo>
                    <a:pt x="15558" y="18681"/>
                    <a:pt x="15792" y="18952"/>
                    <a:pt x="16101" y="19103"/>
                  </a:cubicBezTo>
                  <a:cubicBezTo>
                    <a:pt x="16411" y="19299"/>
                    <a:pt x="16767" y="19421"/>
                    <a:pt x="17199" y="19421"/>
                  </a:cubicBezTo>
                  <a:cubicBezTo>
                    <a:pt x="17349" y="19421"/>
                    <a:pt x="17508" y="19421"/>
                    <a:pt x="17667" y="19384"/>
                  </a:cubicBezTo>
                  <a:cubicBezTo>
                    <a:pt x="18568" y="19224"/>
                    <a:pt x="19271" y="18634"/>
                    <a:pt x="19852" y="18127"/>
                  </a:cubicBezTo>
                  <a:cubicBezTo>
                    <a:pt x="19927" y="18052"/>
                    <a:pt x="20049" y="17977"/>
                    <a:pt x="20124" y="17930"/>
                  </a:cubicBezTo>
                  <a:cubicBezTo>
                    <a:pt x="20987" y="17227"/>
                    <a:pt x="21728" y="16571"/>
                    <a:pt x="22356" y="15905"/>
                  </a:cubicBezTo>
                  <a:cubicBezTo>
                    <a:pt x="23059" y="15202"/>
                    <a:pt x="23725" y="14461"/>
                    <a:pt x="24429" y="13635"/>
                  </a:cubicBezTo>
                  <a:lnTo>
                    <a:pt x="24541" y="13476"/>
                  </a:lnTo>
                  <a:cubicBezTo>
                    <a:pt x="25075" y="12832"/>
                    <a:pt x="25617" y="12143"/>
                    <a:pt x="26080" y="11409"/>
                  </a:cubicBezTo>
                  <a:lnTo>
                    <a:pt x="26080" y="11409"/>
                  </a:lnTo>
                  <a:cubicBezTo>
                    <a:pt x="26291" y="11333"/>
                    <a:pt x="26464" y="11264"/>
                    <a:pt x="26641" y="11160"/>
                  </a:cubicBezTo>
                  <a:lnTo>
                    <a:pt x="26641" y="11160"/>
                  </a:lnTo>
                  <a:cubicBezTo>
                    <a:pt x="26983" y="11504"/>
                    <a:pt x="27403" y="11804"/>
                    <a:pt x="27823" y="12032"/>
                  </a:cubicBezTo>
                  <a:cubicBezTo>
                    <a:pt x="28255" y="12266"/>
                    <a:pt x="28648" y="12388"/>
                    <a:pt x="28995" y="12388"/>
                  </a:cubicBezTo>
                  <a:cubicBezTo>
                    <a:pt x="29389" y="12388"/>
                    <a:pt x="29736" y="12266"/>
                    <a:pt x="30008" y="12032"/>
                  </a:cubicBezTo>
                  <a:cubicBezTo>
                    <a:pt x="30243" y="11798"/>
                    <a:pt x="30440" y="11488"/>
                    <a:pt x="30440" y="11019"/>
                  </a:cubicBezTo>
                  <a:cubicBezTo>
                    <a:pt x="30440" y="10815"/>
                    <a:pt x="30411" y="10610"/>
                    <a:pt x="30329" y="10381"/>
                  </a:cubicBezTo>
                  <a:lnTo>
                    <a:pt x="30329" y="10381"/>
                  </a:lnTo>
                  <a:cubicBezTo>
                    <a:pt x="30611" y="10347"/>
                    <a:pt x="30862" y="10312"/>
                    <a:pt x="31143" y="10278"/>
                  </a:cubicBezTo>
                  <a:cubicBezTo>
                    <a:pt x="31499" y="10241"/>
                    <a:pt x="32006" y="10156"/>
                    <a:pt x="32399" y="9847"/>
                  </a:cubicBezTo>
                  <a:cubicBezTo>
                    <a:pt x="32784" y="9491"/>
                    <a:pt x="32868" y="9144"/>
                    <a:pt x="32868" y="8909"/>
                  </a:cubicBezTo>
                  <a:lnTo>
                    <a:pt x="32868" y="8750"/>
                  </a:lnTo>
                  <a:cubicBezTo>
                    <a:pt x="32868" y="8733"/>
                    <a:pt x="32859" y="8708"/>
                    <a:pt x="32848" y="8683"/>
                  </a:cubicBezTo>
                  <a:lnTo>
                    <a:pt x="32848" y="8683"/>
                  </a:lnTo>
                  <a:cubicBezTo>
                    <a:pt x="33178" y="8525"/>
                    <a:pt x="33466" y="8304"/>
                    <a:pt x="33722" y="8084"/>
                  </a:cubicBezTo>
                  <a:cubicBezTo>
                    <a:pt x="34228" y="7662"/>
                    <a:pt x="34387" y="7193"/>
                    <a:pt x="34387" y="6762"/>
                  </a:cubicBezTo>
                  <a:cubicBezTo>
                    <a:pt x="34387" y="6490"/>
                    <a:pt x="34312" y="6255"/>
                    <a:pt x="34153" y="6059"/>
                  </a:cubicBezTo>
                  <a:cubicBezTo>
                    <a:pt x="33919" y="5665"/>
                    <a:pt x="33487" y="5505"/>
                    <a:pt x="32943" y="5505"/>
                  </a:cubicBezTo>
                  <a:cubicBezTo>
                    <a:pt x="32746" y="5505"/>
                    <a:pt x="32587" y="5505"/>
                    <a:pt x="32437" y="5552"/>
                  </a:cubicBezTo>
                  <a:lnTo>
                    <a:pt x="32202" y="5552"/>
                  </a:lnTo>
                  <a:cubicBezTo>
                    <a:pt x="31649" y="5552"/>
                    <a:pt x="31105" y="5468"/>
                    <a:pt x="30402" y="5271"/>
                  </a:cubicBezTo>
                  <a:cubicBezTo>
                    <a:pt x="30008" y="5158"/>
                    <a:pt x="29586" y="5036"/>
                    <a:pt x="29117" y="5036"/>
                  </a:cubicBezTo>
                  <a:cubicBezTo>
                    <a:pt x="28798" y="5036"/>
                    <a:pt x="28527" y="5083"/>
                    <a:pt x="28255" y="5158"/>
                  </a:cubicBezTo>
                  <a:cubicBezTo>
                    <a:pt x="27788" y="5340"/>
                    <a:pt x="27384" y="5617"/>
                    <a:pt x="27015" y="5873"/>
                  </a:cubicBezTo>
                  <a:lnTo>
                    <a:pt x="27015" y="5873"/>
                  </a:lnTo>
                  <a:cubicBezTo>
                    <a:pt x="26975" y="5701"/>
                    <a:pt x="26917" y="5530"/>
                    <a:pt x="26861" y="5359"/>
                  </a:cubicBezTo>
                  <a:lnTo>
                    <a:pt x="26861" y="5359"/>
                  </a:lnTo>
                  <a:cubicBezTo>
                    <a:pt x="27087" y="4778"/>
                    <a:pt x="27195" y="4171"/>
                    <a:pt x="27195" y="3555"/>
                  </a:cubicBezTo>
                  <a:cubicBezTo>
                    <a:pt x="27195" y="2889"/>
                    <a:pt x="27082" y="2223"/>
                    <a:pt x="26810" y="1604"/>
                  </a:cubicBezTo>
                  <a:cubicBezTo>
                    <a:pt x="26689" y="1370"/>
                    <a:pt x="26539" y="1013"/>
                    <a:pt x="26304" y="704"/>
                  </a:cubicBezTo>
                  <a:cubicBezTo>
                    <a:pt x="26070" y="395"/>
                    <a:pt x="25751" y="113"/>
                    <a:pt x="25319" y="38"/>
                  </a:cubicBezTo>
                  <a:cubicBezTo>
                    <a:pt x="25244" y="1"/>
                    <a:pt x="25132" y="1"/>
                    <a:pt x="25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-856050" y="2596638"/>
              <a:ext cx="463025" cy="374225"/>
            </a:xfrm>
            <a:custGeom>
              <a:avLst/>
              <a:gdLst/>
              <a:ahLst/>
              <a:cxnLst/>
              <a:rect l="l" t="t" r="r" b="b"/>
              <a:pathLst>
                <a:path w="18521" h="14969" extrusionOk="0">
                  <a:moveTo>
                    <a:pt x="14456" y="1"/>
                  </a:moveTo>
                  <a:cubicBezTo>
                    <a:pt x="13416" y="1"/>
                    <a:pt x="12373" y="456"/>
                    <a:pt x="11609" y="1097"/>
                  </a:cubicBezTo>
                  <a:cubicBezTo>
                    <a:pt x="10709" y="1875"/>
                    <a:pt x="9499" y="3863"/>
                    <a:pt x="9499" y="3863"/>
                  </a:cubicBezTo>
                  <a:cubicBezTo>
                    <a:pt x="9499" y="3863"/>
                    <a:pt x="8749" y="3010"/>
                    <a:pt x="7933" y="2419"/>
                  </a:cubicBezTo>
                  <a:cubicBezTo>
                    <a:pt x="7071" y="1875"/>
                    <a:pt x="5786" y="1285"/>
                    <a:pt x="4726" y="1172"/>
                  </a:cubicBezTo>
                  <a:cubicBezTo>
                    <a:pt x="4639" y="1159"/>
                    <a:pt x="4547" y="1153"/>
                    <a:pt x="4451" y="1153"/>
                  </a:cubicBezTo>
                  <a:cubicBezTo>
                    <a:pt x="3338" y="1153"/>
                    <a:pt x="1648" y="1978"/>
                    <a:pt x="863" y="3160"/>
                  </a:cubicBezTo>
                  <a:cubicBezTo>
                    <a:pt x="0" y="4417"/>
                    <a:pt x="235" y="5936"/>
                    <a:pt x="235" y="5936"/>
                  </a:cubicBezTo>
                  <a:cubicBezTo>
                    <a:pt x="431" y="8833"/>
                    <a:pt x="1294" y="9574"/>
                    <a:pt x="1998" y="10277"/>
                  </a:cubicBezTo>
                  <a:cubicBezTo>
                    <a:pt x="2738" y="10981"/>
                    <a:pt x="5627" y="12894"/>
                    <a:pt x="6058" y="13053"/>
                  </a:cubicBezTo>
                  <a:cubicBezTo>
                    <a:pt x="6489" y="13166"/>
                    <a:pt x="7933" y="14263"/>
                    <a:pt x="8562" y="14694"/>
                  </a:cubicBezTo>
                  <a:cubicBezTo>
                    <a:pt x="8861" y="14899"/>
                    <a:pt x="9117" y="14969"/>
                    <a:pt x="9350" y="14969"/>
                  </a:cubicBezTo>
                  <a:cubicBezTo>
                    <a:pt x="9598" y="14969"/>
                    <a:pt x="9821" y="14889"/>
                    <a:pt x="10043" y="14807"/>
                  </a:cubicBezTo>
                  <a:cubicBezTo>
                    <a:pt x="10475" y="14694"/>
                    <a:pt x="11844" y="13560"/>
                    <a:pt x="12697" y="12819"/>
                  </a:cubicBezTo>
                  <a:cubicBezTo>
                    <a:pt x="13522" y="12115"/>
                    <a:pt x="15670" y="10277"/>
                    <a:pt x="16608" y="8749"/>
                  </a:cubicBezTo>
                  <a:cubicBezTo>
                    <a:pt x="17508" y="7267"/>
                    <a:pt x="18521" y="4567"/>
                    <a:pt x="18174" y="2926"/>
                  </a:cubicBezTo>
                  <a:cubicBezTo>
                    <a:pt x="17817" y="1285"/>
                    <a:pt x="16448" y="394"/>
                    <a:pt x="15163" y="75"/>
                  </a:cubicBezTo>
                  <a:cubicBezTo>
                    <a:pt x="14930" y="24"/>
                    <a:pt x="14693" y="1"/>
                    <a:pt x="14456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-850200" y="2565438"/>
              <a:ext cx="99650" cy="149725"/>
            </a:xfrm>
            <a:custGeom>
              <a:avLst/>
              <a:gdLst/>
              <a:ahLst/>
              <a:cxnLst/>
              <a:rect l="l" t="t" r="r" b="b"/>
              <a:pathLst>
                <a:path w="3986" h="5989" extrusionOk="0">
                  <a:moveTo>
                    <a:pt x="976" y="1"/>
                  </a:moveTo>
                  <a:cubicBezTo>
                    <a:pt x="507" y="1"/>
                    <a:pt x="1" y="1557"/>
                    <a:pt x="1" y="2617"/>
                  </a:cubicBezTo>
                  <a:cubicBezTo>
                    <a:pt x="1" y="3667"/>
                    <a:pt x="629" y="4764"/>
                    <a:pt x="1839" y="5740"/>
                  </a:cubicBezTo>
                  <a:cubicBezTo>
                    <a:pt x="1839" y="5740"/>
                    <a:pt x="2245" y="5989"/>
                    <a:pt x="2663" y="5989"/>
                  </a:cubicBezTo>
                  <a:cubicBezTo>
                    <a:pt x="2794" y="5989"/>
                    <a:pt x="2927" y="5964"/>
                    <a:pt x="3048" y="5899"/>
                  </a:cubicBezTo>
                  <a:cubicBezTo>
                    <a:pt x="3555" y="5627"/>
                    <a:pt x="3827" y="4961"/>
                    <a:pt x="3986" y="4174"/>
                  </a:cubicBezTo>
                  <a:cubicBezTo>
                    <a:pt x="3986" y="4174"/>
                    <a:pt x="2542" y="3320"/>
                    <a:pt x="1914" y="1914"/>
                  </a:cubicBezTo>
                  <a:cubicBezTo>
                    <a:pt x="1295" y="469"/>
                    <a:pt x="1482" y="1"/>
                    <a:pt x="976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-501350" y="2538413"/>
              <a:ext cx="106450" cy="149425"/>
            </a:xfrm>
            <a:custGeom>
              <a:avLst/>
              <a:gdLst/>
              <a:ahLst/>
              <a:cxnLst/>
              <a:rect l="l" t="t" r="r" b="b"/>
              <a:pathLst>
                <a:path w="4258" h="5977" extrusionOk="0">
                  <a:moveTo>
                    <a:pt x="2988" y="1"/>
                  </a:moveTo>
                  <a:cubicBezTo>
                    <a:pt x="2937" y="1"/>
                    <a:pt x="2891" y="20"/>
                    <a:pt x="2851" y="59"/>
                  </a:cubicBezTo>
                  <a:cubicBezTo>
                    <a:pt x="2532" y="331"/>
                    <a:pt x="2345" y="1504"/>
                    <a:pt x="2063" y="2329"/>
                  </a:cubicBezTo>
                  <a:cubicBezTo>
                    <a:pt x="1754" y="3192"/>
                    <a:pt x="854" y="3848"/>
                    <a:pt x="272" y="4129"/>
                  </a:cubicBezTo>
                  <a:cubicBezTo>
                    <a:pt x="272" y="4129"/>
                    <a:pt x="0" y="4908"/>
                    <a:pt x="891" y="5536"/>
                  </a:cubicBezTo>
                  <a:cubicBezTo>
                    <a:pt x="1404" y="5895"/>
                    <a:pt x="1765" y="5976"/>
                    <a:pt x="1987" y="5976"/>
                  </a:cubicBezTo>
                  <a:cubicBezTo>
                    <a:pt x="2172" y="5976"/>
                    <a:pt x="2260" y="5920"/>
                    <a:pt x="2260" y="5920"/>
                  </a:cubicBezTo>
                  <a:cubicBezTo>
                    <a:pt x="2260" y="5920"/>
                    <a:pt x="3751" y="4476"/>
                    <a:pt x="3986" y="3773"/>
                  </a:cubicBezTo>
                  <a:cubicBezTo>
                    <a:pt x="4173" y="3070"/>
                    <a:pt x="4258" y="2638"/>
                    <a:pt x="3986" y="1550"/>
                  </a:cubicBezTo>
                  <a:cubicBezTo>
                    <a:pt x="3745" y="646"/>
                    <a:pt x="3287" y="1"/>
                    <a:pt x="2988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-1035875" y="2739988"/>
              <a:ext cx="248300" cy="144225"/>
            </a:xfrm>
            <a:custGeom>
              <a:avLst/>
              <a:gdLst/>
              <a:ahLst/>
              <a:cxnLst/>
              <a:rect l="l" t="t" r="r" b="b"/>
              <a:pathLst>
                <a:path w="9932" h="5769" extrusionOk="0">
                  <a:moveTo>
                    <a:pt x="5754" y="1"/>
                  </a:moveTo>
                  <a:cubicBezTo>
                    <a:pt x="5726" y="1"/>
                    <a:pt x="5699" y="2"/>
                    <a:pt x="5674" y="5"/>
                  </a:cubicBezTo>
                  <a:cubicBezTo>
                    <a:pt x="4971" y="52"/>
                    <a:pt x="3639" y="792"/>
                    <a:pt x="2936" y="1177"/>
                  </a:cubicBezTo>
                  <a:cubicBezTo>
                    <a:pt x="2195" y="1571"/>
                    <a:pt x="863" y="2396"/>
                    <a:pt x="751" y="2509"/>
                  </a:cubicBezTo>
                  <a:cubicBezTo>
                    <a:pt x="591" y="2630"/>
                    <a:pt x="1" y="2977"/>
                    <a:pt x="629" y="3446"/>
                  </a:cubicBezTo>
                  <a:cubicBezTo>
                    <a:pt x="1076" y="3802"/>
                    <a:pt x="1879" y="3845"/>
                    <a:pt x="2242" y="3845"/>
                  </a:cubicBezTo>
                  <a:cubicBezTo>
                    <a:pt x="2358" y="3845"/>
                    <a:pt x="2429" y="3840"/>
                    <a:pt x="2429" y="3840"/>
                  </a:cubicBezTo>
                  <a:lnTo>
                    <a:pt x="2429" y="3840"/>
                  </a:lnTo>
                  <a:cubicBezTo>
                    <a:pt x="2429" y="3840"/>
                    <a:pt x="2036" y="4581"/>
                    <a:pt x="2345" y="4890"/>
                  </a:cubicBezTo>
                  <a:cubicBezTo>
                    <a:pt x="2443" y="5000"/>
                    <a:pt x="2580" y="5050"/>
                    <a:pt x="2742" y="5050"/>
                  </a:cubicBezTo>
                  <a:cubicBezTo>
                    <a:pt x="3108" y="5050"/>
                    <a:pt x="3597" y="4794"/>
                    <a:pt x="4033" y="4384"/>
                  </a:cubicBezTo>
                  <a:cubicBezTo>
                    <a:pt x="4652" y="3840"/>
                    <a:pt x="5205" y="3175"/>
                    <a:pt x="5205" y="3174"/>
                  </a:cubicBezTo>
                  <a:lnTo>
                    <a:pt x="5205" y="3174"/>
                  </a:lnTo>
                  <a:cubicBezTo>
                    <a:pt x="5205" y="3175"/>
                    <a:pt x="4774" y="4459"/>
                    <a:pt x="4774" y="4890"/>
                  </a:cubicBezTo>
                  <a:cubicBezTo>
                    <a:pt x="4774" y="5283"/>
                    <a:pt x="4805" y="5768"/>
                    <a:pt x="5339" y="5768"/>
                  </a:cubicBezTo>
                  <a:cubicBezTo>
                    <a:pt x="5393" y="5768"/>
                    <a:pt x="5451" y="5763"/>
                    <a:pt x="5515" y="5753"/>
                  </a:cubicBezTo>
                  <a:cubicBezTo>
                    <a:pt x="6180" y="5678"/>
                    <a:pt x="6490" y="4693"/>
                    <a:pt x="6490" y="4693"/>
                  </a:cubicBezTo>
                  <a:lnTo>
                    <a:pt x="6884" y="3756"/>
                  </a:lnTo>
                  <a:cubicBezTo>
                    <a:pt x="6884" y="3756"/>
                    <a:pt x="7159" y="3793"/>
                    <a:pt x="7551" y="3793"/>
                  </a:cubicBezTo>
                  <a:cubicBezTo>
                    <a:pt x="7746" y="3793"/>
                    <a:pt x="7971" y="3784"/>
                    <a:pt x="8206" y="3756"/>
                  </a:cubicBezTo>
                  <a:cubicBezTo>
                    <a:pt x="8956" y="3681"/>
                    <a:pt x="9378" y="3484"/>
                    <a:pt x="9378" y="3484"/>
                  </a:cubicBezTo>
                  <a:cubicBezTo>
                    <a:pt x="9378" y="3484"/>
                    <a:pt x="9847" y="3334"/>
                    <a:pt x="9894" y="2902"/>
                  </a:cubicBezTo>
                  <a:cubicBezTo>
                    <a:pt x="9931" y="2471"/>
                    <a:pt x="9734" y="2077"/>
                    <a:pt x="9575" y="1880"/>
                  </a:cubicBezTo>
                  <a:cubicBezTo>
                    <a:pt x="9462" y="1730"/>
                    <a:pt x="9144" y="1411"/>
                    <a:pt x="8759" y="1224"/>
                  </a:cubicBezTo>
                  <a:cubicBezTo>
                    <a:pt x="8379" y="997"/>
                    <a:pt x="6546" y="1"/>
                    <a:pt x="5754" y="1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-412500" y="2662038"/>
              <a:ext cx="194375" cy="133875"/>
            </a:xfrm>
            <a:custGeom>
              <a:avLst/>
              <a:gdLst/>
              <a:ahLst/>
              <a:cxnLst/>
              <a:rect l="l" t="t" r="r" b="b"/>
              <a:pathLst>
                <a:path w="7775" h="5355" extrusionOk="0">
                  <a:moveTo>
                    <a:pt x="3198" y="0"/>
                  </a:moveTo>
                  <a:cubicBezTo>
                    <a:pt x="2729" y="0"/>
                    <a:pt x="2148" y="431"/>
                    <a:pt x="1716" y="863"/>
                  </a:cubicBezTo>
                  <a:cubicBezTo>
                    <a:pt x="1285" y="1294"/>
                    <a:pt x="619" y="1641"/>
                    <a:pt x="619" y="1641"/>
                  </a:cubicBezTo>
                  <a:cubicBezTo>
                    <a:pt x="619" y="1641"/>
                    <a:pt x="619" y="2185"/>
                    <a:pt x="544" y="2654"/>
                  </a:cubicBezTo>
                  <a:cubicBezTo>
                    <a:pt x="469" y="3123"/>
                    <a:pt x="0" y="4379"/>
                    <a:pt x="0" y="4379"/>
                  </a:cubicBezTo>
                  <a:lnTo>
                    <a:pt x="1322" y="3986"/>
                  </a:lnTo>
                  <a:cubicBezTo>
                    <a:pt x="1322" y="3986"/>
                    <a:pt x="1876" y="4576"/>
                    <a:pt x="2307" y="4886"/>
                  </a:cubicBezTo>
                  <a:cubicBezTo>
                    <a:pt x="2729" y="5158"/>
                    <a:pt x="2926" y="5355"/>
                    <a:pt x="3282" y="5355"/>
                  </a:cubicBezTo>
                  <a:cubicBezTo>
                    <a:pt x="3592" y="5355"/>
                    <a:pt x="3864" y="5158"/>
                    <a:pt x="3789" y="4689"/>
                  </a:cubicBezTo>
                  <a:cubicBezTo>
                    <a:pt x="3714" y="4220"/>
                    <a:pt x="2964" y="3245"/>
                    <a:pt x="2964" y="3245"/>
                  </a:cubicBezTo>
                  <a:lnTo>
                    <a:pt x="2964" y="3245"/>
                  </a:lnTo>
                  <a:cubicBezTo>
                    <a:pt x="2964" y="3245"/>
                    <a:pt x="3826" y="3442"/>
                    <a:pt x="4333" y="3479"/>
                  </a:cubicBezTo>
                  <a:cubicBezTo>
                    <a:pt x="4368" y="3482"/>
                    <a:pt x="4408" y="3483"/>
                    <a:pt x="4452" y="3483"/>
                  </a:cubicBezTo>
                  <a:cubicBezTo>
                    <a:pt x="5025" y="3483"/>
                    <a:pt x="6208" y="3258"/>
                    <a:pt x="6208" y="2935"/>
                  </a:cubicBezTo>
                  <a:cubicBezTo>
                    <a:pt x="6208" y="2579"/>
                    <a:pt x="5073" y="2148"/>
                    <a:pt x="5073" y="2148"/>
                  </a:cubicBezTo>
                  <a:cubicBezTo>
                    <a:pt x="5073" y="2148"/>
                    <a:pt x="6171" y="2073"/>
                    <a:pt x="6527" y="1951"/>
                  </a:cubicBezTo>
                  <a:cubicBezTo>
                    <a:pt x="6874" y="1838"/>
                    <a:pt x="7615" y="1247"/>
                    <a:pt x="7699" y="938"/>
                  </a:cubicBezTo>
                  <a:cubicBezTo>
                    <a:pt x="7774" y="591"/>
                    <a:pt x="7230" y="544"/>
                    <a:pt x="7230" y="544"/>
                  </a:cubicBezTo>
                  <a:lnTo>
                    <a:pt x="5899" y="544"/>
                  </a:lnTo>
                  <a:cubicBezTo>
                    <a:pt x="5392" y="506"/>
                    <a:pt x="3667" y="0"/>
                    <a:pt x="3198" y="0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-498300" y="2530963"/>
              <a:ext cx="108325" cy="161425"/>
            </a:xfrm>
            <a:custGeom>
              <a:avLst/>
              <a:gdLst/>
              <a:ahLst/>
              <a:cxnLst/>
              <a:rect l="l" t="t" r="r" b="b"/>
              <a:pathLst>
                <a:path w="4333" h="6457" extrusionOk="0">
                  <a:moveTo>
                    <a:pt x="2855" y="1"/>
                  </a:moveTo>
                  <a:cubicBezTo>
                    <a:pt x="2458" y="1"/>
                    <a:pt x="2253" y="426"/>
                    <a:pt x="2176" y="789"/>
                  </a:cubicBezTo>
                  <a:cubicBezTo>
                    <a:pt x="1941" y="2120"/>
                    <a:pt x="1594" y="3527"/>
                    <a:pt x="150" y="4071"/>
                  </a:cubicBezTo>
                  <a:cubicBezTo>
                    <a:pt x="1" y="4106"/>
                    <a:pt x="57" y="4346"/>
                    <a:pt x="196" y="4346"/>
                  </a:cubicBezTo>
                  <a:cubicBezTo>
                    <a:pt x="205" y="4346"/>
                    <a:pt x="215" y="4345"/>
                    <a:pt x="225" y="4343"/>
                  </a:cubicBezTo>
                  <a:cubicBezTo>
                    <a:pt x="1125" y="4108"/>
                    <a:pt x="1754" y="3443"/>
                    <a:pt x="2101" y="2664"/>
                  </a:cubicBezTo>
                  <a:cubicBezTo>
                    <a:pt x="2298" y="2233"/>
                    <a:pt x="2410" y="1764"/>
                    <a:pt x="2495" y="1295"/>
                  </a:cubicBezTo>
                  <a:cubicBezTo>
                    <a:pt x="2526" y="1069"/>
                    <a:pt x="2531" y="432"/>
                    <a:pt x="2846" y="432"/>
                  </a:cubicBezTo>
                  <a:cubicBezTo>
                    <a:pt x="2910" y="432"/>
                    <a:pt x="2985" y="457"/>
                    <a:pt x="3076" y="517"/>
                  </a:cubicBezTo>
                  <a:cubicBezTo>
                    <a:pt x="3235" y="629"/>
                    <a:pt x="3395" y="986"/>
                    <a:pt x="3470" y="1145"/>
                  </a:cubicBezTo>
                  <a:cubicBezTo>
                    <a:pt x="3901" y="2083"/>
                    <a:pt x="3976" y="3171"/>
                    <a:pt x="3582" y="4108"/>
                  </a:cubicBezTo>
                  <a:cubicBezTo>
                    <a:pt x="3395" y="4540"/>
                    <a:pt x="3160" y="4971"/>
                    <a:pt x="2804" y="5281"/>
                  </a:cubicBezTo>
                  <a:cubicBezTo>
                    <a:pt x="2495" y="5674"/>
                    <a:pt x="2063" y="5871"/>
                    <a:pt x="1669" y="6143"/>
                  </a:cubicBezTo>
                  <a:cubicBezTo>
                    <a:pt x="1530" y="6248"/>
                    <a:pt x="1585" y="6457"/>
                    <a:pt x="1750" y="6457"/>
                  </a:cubicBezTo>
                  <a:cubicBezTo>
                    <a:pt x="1763" y="6457"/>
                    <a:pt x="1777" y="6456"/>
                    <a:pt x="1791" y="6453"/>
                  </a:cubicBezTo>
                  <a:cubicBezTo>
                    <a:pt x="2729" y="6218"/>
                    <a:pt x="3545" y="5168"/>
                    <a:pt x="3901" y="4343"/>
                  </a:cubicBezTo>
                  <a:cubicBezTo>
                    <a:pt x="4333" y="3330"/>
                    <a:pt x="4333" y="2158"/>
                    <a:pt x="3864" y="1145"/>
                  </a:cubicBezTo>
                  <a:cubicBezTo>
                    <a:pt x="3704" y="751"/>
                    <a:pt x="3432" y="86"/>
                    <a:pt x="2963" y="10"/>
                  </a:cubicBezTo>
                  <a:cubicBezTo>
                    <a:pt x="2926" y="4"/>
                    <a:pt x="2890" y="1"/>
                    <a:pt x="285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-485750" y="2672613"/>
              <a:ext cx="37175" cy="21075"/>
            </a:xfrm>
            <a:custGeom>
              <a:avLst/>
              <a:gdLst/>
              <a:ahLst/>
              <a:cxnLst/>
              <a:rect l="l" t="t" r="r" b="b"/>
              <a:pathLst>
                <a:path w="1487" h="843" extrusionOk="0">
                  <a:moveTo>
                    <a:pt x="85" y="1"/>
                  </a:moveTo>
                  <a:cubicBezTo>
                    <a:pt x="24" y="1"/>
                    <a:pt x="0" y="89"/>
                    <a:pt x="33" y="121"/>
                  </a:cubicBezTo>
                  <a:cubicBezTo>
                    <a:pt x="318" y="407"/>
                    <a:pt x="755" y="843"/>
                    <a:pt x="1179" y="843"/>
                  </a:cubicBezTo>
                  <a:cubicBezTo>
                    <a:pt x="1229" y="843"/>
                    <a:pt x="1278" y="837"/>
                    <a:pt x="1327" y="824"/>
                  </a:cubicBezTo>
                  <a:cubicBezTo>
                    <a:pt x="1486" y="787"/>
                    <a:pt x="1486" y="637"/>
                    <a:pt x="1364" y="552"/>
                  </a:cubicBezTo>
                  <a:cubicBezTo>
                    <a:pt x="1205" y="440"/>
                    <a:pt x="970" y="402"/>
                    <a:pt x="783" y="355"/>
                  </a:cubicBezTo>
                  <a:cubicBezTo>
                    <a:pt x="548" y="280"/>
                    <a:pt x="314" y="168"/>
                    <a:pt x="117" y="8"/>
                  </a:cubicBezTo>
                  <a:cubicBezTo>
                    <a:pt x="105" y="3"/>
                    <a:pt x="94" y="1"/>
                    <a:pt x="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-501350" y="2635163"/>
              <a:ext cx="10300" cy="21800"/>
            </a:xfrm>
            <a:custGeom>
              <a:avLst/>
              <a:gdLst/>
              <a:ahLst/>
              <a:cxnLst/>
              <a:rect l="l" t="t" r="r" b="b"/>
              <a:pathLst>
                <a:path w="412" h="872" extrusionOk="0">
                  <a:moveTo>
                    <a:pt x="234" y="0"/>
                  </a:moveTo>
                  <a:cubicBezTo>
                    <a:pt x="174" y="0"/>
                    <a:pt x="107" y="33"/>
                    <a:pt x="75" y="100"/>
                  </a:cubicBezTo>
                  <a:cubicBezTo>
                    <a:pt x="0" y="372"/>
                    <a:pt x="38" y="644"/>
                    <a:pt x="235" y="841"/>
                  </a:cubicBezTo>
                  <a:cubicBezTo>
                    <a:pt x="257" y="863"/>
                    <a:pt x="282" y="872"/>
                    <a:pt x="306" y="872"/>
                  </a:cubicBezTo>
                  <a:cubicBezTo>
                    <a:pt x="363" y="872"/>
                    <a:pt x="411" y="819"/>
                    <a:pt x="385" y="766"/>
                  </a:cubicBezTo>
                  <a:cubicBezTo>
                    <a:pt x="310" y="569"/>
                    <a:pt x="310" y="372"/>
                    <a:pt x="347" y="175"/>
                  </a:cubicBezTo>
                  <a:cubicBezTo>
                    <a:pt x="391" y="61"/>
                    <a:pt x="318" y="0"/>
                    <a:pt x="23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-480950" y="2675713"/>
              <a:ext cx="54625" cy="40875"/>
            </a:xfrm>
            <a:custGeom>
              <a:avLst/>
              <a:gdLst/>
              <a:ahLst/>
              <a:cxnLst/>
              <a:rect l="l" t="t" r="r" b="b"/>
              <a:pathLst>
                <a:path w="2185" h="1635" extrusionOk="0">
                  <a:moveTo>
                    <a:pt x="1916" y="1"/>
                  </a:moveTo>
                  <a:cubicBezTo>
                    <a:pt x="1790" y="1"/>
                    <a:pt x="1656" y="109"/>
                    <a:pt x="1679" y="278"/>
                  </a:cubicBezTo>
                  <a:cubicBezTo>
                    <a:pt x="1763" y="663"/>
                    <a:pt x="1716" y="1132"/>
                    <a:pt x="1247" y="1254"/>
                  </a:cubicBezTo>
                  <a:cubicBezTo>
                    <a:pt x="1203" y="1258"/>
                    <a:pt x="1157" y="1261"/>
                    <a:pt x="1112" y="1261"/>
                  </a:cubicBezTo>
                  <a:cubicBezTo>
                    <a:pt x="801" y="1261"/>
                    <a:pt x="467" y="1160"/>
                    <a:pt x="197" y="1094"/>
                  </a:cubicBezTo>
                  <a:cubicBezTo>
                    <a:pt x="75" y="1094"/>
                    <a:pt x="0" y="1254"/>
                    <a:pt x="122" y="1291"/>
                  </a:cubicBezTo>
                  <a:cubicBezTo>
                    <a:pt x="402" y="1471"/>
                    <a:pt x="788" y="1635"/>
                    <a:pt x="1154" y="1635"/>
                  </a:cubicBezTo>
                  <a:cubicBezTo>
                    <a:pt x="1340" y="1635"/>
                    <a:pt x="1520" y="1592"/>
                    <a:pt x="1679" y="1488"/>
                  </a:cubicBezTo>
                  <a:cubicBezTo>
                    <a:pt x="2147" y="1216"/>
                    <a:pt x="2185" y="625"/>
                    <a:pt x="2110" y="156"/>
                  </a:cubicBezTo>
                  <a:cubicBezTo>
                    <a:pt x="2080" y="48"/>
                    <a:pt x="2000" y="1"/>
                    <a:pt x="191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-525975" y="2613463"/>
              <a:ext cx="55850" cy="47800"/>
            </a:xfrm>
            <a:custGeom>
              <a:avLst/>
              <a:gdLst/>
              <a:ahLst/>
              <a:cxnLst/>
              <a:rect l="l" t="t" r="r" b="b"/>
              <a:pathLst>
                <a:path w="2234" h="1912" extrusionOk="0">
                  <a:moveTo>
                    <a:pt x="1302" y="0"/>
                  </a:moveTo>
                  <a:cubicBezTo>
                    <a:pt x="1001" y="0"/>
                    <a:pt x="701" y="108"/>
                    <a:pt x="469" y="340"/>
                  </a:cubicBezTo>
                  <a:cubicBezTo>
                    <a:pt x="47" y="771"/>
                    <a:pt x="1" y="1362"/>
                    <a:pt x="235" y="1868"/>
                  </a:cubicBezTo>
                  <a:cubicBezTo>
                    <a:pt x="255" y="1900"/>
                    <a:pt x="280" y="1911"/>
                    <a:pt x="302" y="1911"/>
                  </a:cubicBezTo>
                  <a:cubicBezTo>
                    <a:pt x="332" y="1911"/>
                    <a:pt x="357" y="1890"/>
                    <a:pt x="357" y="1868"/>
                  </a:cubicBezTo>
                  <a:cubicBezTo>
                    <a:pt x="357" y="1437"/>
                    <a:pt x="319" y="968"/>
                    <a:pt x="666" y="612"/>
                  </a:cubicBezTo>
                  <a:cubicBezTo>
                    <a:pt x="831" y="452"/>
                    <a:pt x="1045" y="374"/>
                    <a:pt x="1262" y="374"/>
                  </a:cubicBezTo>
                  <a:cubicBezTo>
                    <a:pt x="1465" y="374"/>
                    <a:pt x="1671" y="442"/>
                    <a:pt x="1839" y="574"/>
                  </a:cubicBezTo>
                  <a:cubicBezTo>
                    <a:pt x="1875" y="593"/>
                    <a:pt x="1910" y="601"/>
                    <a:pt x="1943" y="601"/>
                  </a:cubicBezTo>
                  <a:cubicBezTo>
                    <a:pt x="2124" y="601"/>
                    <a:pt x="2234" y="354"/>
                    <a:pt x="2035" y="227"/>
                  </a:cubicBezTo>
                  <a:cubicBezTo>
                    <a:pt x="1819" y="80"/>
                    <a:pt x="1560" y="0"/>
                    <a:pt x="130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-858875" y="2559338"/>
              <a:ext cx="109025" cy="160475"/>
            </a:xfrm>
            <a:custGeom>
              <a:avLst/>
              <a:gdLst/>
              <a:ahLst/>
              <a:cxnLst/>
              <a:rect l="l" t="t" r="r" b="b"/>
              <a:pathLst>
                <a:path w="4361" h="6419" extrusionOk="0">
                  <a:moveTo>
                    <a:pt x="1356" y="0"/>
                  </a:moveTo>
                  <a:cubicBezTo>
                    <a:pt x="1321" y="0"/>
                    <a:pt x="1285" y="3"/>
                    <a:pt x="1248" y="10"/>
                  </a:cubicBezTo>
                  <a:cubicBezTo>
                    <a:pt x="816" y="123"/>
                    <a:pt x="582" y="751"/>
                    <a:pt x="423" y="1098"/>
                  </a:cubicBezTo>
                  <a:cubicBezTo>
                    <a:pt x="1" y="2120"/>
                    <a:pt x="1" y="3292"/>
                    <a:pt x="423" y="4305"/>
                  </a:cubicBezTo>
                  <a:cubicBezTo>
                    <a:pt x="816" y="5168"/>
                    <a:pt x="1679" y="6218"/>
                    <a:pt x="2654" y="6415"/>
                  </a:cubicBezTo>
                  <a:cubicBezTo>
                    <a:pt x="2669" y="6418"/>
                    <a:pt x="2682" y="6419"/>
                    <a:pt x="2695" y="6419"/>
                  </a:cubicBezTo>
                  <a:cubicBezTo>
                    <a:pt x="2861" y="6419"/>
                    <a:pt x="2915" y="6210"/>
                    <a:pt x="2767" y="6105"/>
                  </a:cubicBezTo>
                  <a:cubicBezTo>
                    <a:pt x="2382" y="5871"/>
                    <a:pt x="1989" y="5674"/>
                    <a:pt x="1642" y="5355"/>
                  </a:cubicBezTo>
                  <a:cubicBezTo>
                    <a:pt x="1285" y="5008"/>
                    <a:pt x="1013" y="4652"/>
                    <a:pt x="816" y="4230"/>
                  </a:cubicBezTo>
                  <a:cubicBezTo>
                    <a:pt x="385" y="3292"/>
                    <a:pt x="385" y="2195"/>
                    <a:pt x="779" y="1220"/>
                  </a:cubicBezTo>
                  <a:cubicBezTo>
                    <a:pt x="854" y="1023"/>
                    <a:pt x="976" y="751"/>
                    <a:pt x="1126" y="592"/>
                  </a:cubicBezTo>
                  <a:cubicBezTo>
                    <a:pt x="1241" y="494"/>
                    <a:pt x="1334" y="454"/>
                    <a:pt x="1409" y="454"/>
                  </a:cubicBezTo>
                  <a:cubicBezTo>
                    <a:pt x="1695" y="454"/>
                    <a:pt x="1724" y="1034"/>
                    <a:pt x="1754" y="1220"/>
                  </a:cubicBezTo>
                  <a:cubicBezTo>
                    <a:pt x="1829" y="1726"/>
                    <a:pt x="1989" y="2195"/>
                    <a:pt x="2186" y="2626"/>
                  </a:cubicBezTo>
                  <a:cubicBezTo>
                    <a:pt x="2579" y="3442"/>
                    <a:pt x="3236" y="4071"/>
                    <a:pt x="4136" y="4268"/>
                  </a:cubicBezTo>
                  <a:cubicBezTo>
                    <a:pt x="4146" y="4270"/>
                    <a:pt x="4156" y="4271"/>
                    <a:pt x="4166" y="4271"/>
                  </a:cubicBezTo>
                  <a:cubicBezTo>
                    <a:pt x="4304" y="4271"/>
                    <a:pt x="4361" y="4031"/>
                    <a:pt x="4220" y="3996"/>
                  </a:cubicBezTo>
                  <a:cubicBezTo>
                    <a:pt x="2767" y="3527"/>
                    <a:pt x="2345" y="2120"/>
                    <a:pt x="2064" y="788"/>
                  </a:cubicBezTo>
                  <a:cubicBezTo>
                    <a:pt x="1995" y="426"/>
                    <a:pt x="1759" y="0"/>
                    <a:pt x="13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-797450" y="2699513"/>
              <a:ext cx="36600" cy="22225"/>
            </a:xfrm>
            <a:custGeom>
              <a:avLst/>
              <a:gdLst/>
              <a:ahLst/>
              <a:cxnLst/>
              <a:rect l="l" t="t" r="r" b="b"/>
              <a:pathLst>
                <a:path w="1464" h="889" extrusionOk="0">
                  <a:moveTo>
                    <a:pt x="1386" y="0"/>
                  </a:moveTo>
                  <a:cubicBezTo>
                    <a:pt x="1369" y="0"/>
                    <a:pt x="1351" y="9"/>
                    <a:pt x="1332" y="30"/>
                  </a:cubicBezTo>
                  <a:cubicBezTo>
                    <a:pt x="1135" y="180"/>
                    <a:pt x="901" y="264"/>
                    <a:pt x="666" y="377"/>
                  </a:cubicBezTo>
                  <a:cubicBezTo>
                    <a:pt x="469" y="452"/>
                    <a:pt x="235" y="498"/>
                    <a:pt x="76" y="611"/>
                  </a:cubicBezTo>
                  <a:cubicBezTo>
                    <a:pt x="0" y="686"/>
                    <a:pt x="38" y="845"/>
                    <a:pt x="160" y="883"/>
                  </a:cubicBezTo>
                  <a:cubicBezTo>
                    <a:pt x="181" y="887"/>
                    <a:pt x="203" y="889"/>
                    <a:pt x="225" y="889"/>
                  </a:cubicBezTo>
                  <a:cubicBezTo>
                    <a:pt x="414" y="889"/>
                    <a:pt x="650" y="757"/>
                    <a:pt x="826" y="649"/>
                  </a:cubicBezTo>
                  <a:cubicBezTo>
                    <a:pt x="1060" y="498"/>
                    <a:pt x="1248" y="339"/>
                    <a:pt x="1407" y="105"/>
                  </a:cubicBezTo>
                  <a:cubicBezTo>
                    <a:pt x="1464" y="76"/>
                    <a:pt x="1435" y="0"/>
                    <a:pt x="138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-756600" y="2661613"/>
              <a:ext cx="10975" cy="21850"/>
            </a:xfrm>
            <a:custGeom>
              <a:avLst/>
              <a:gdLst/>
              <a:ahLst/>
              <a:cxnLst/>
              <a:rect l="l" t="t" r="r" b="b"/>
              <a:pathLst>
                <a:path w="439" h="874" extrusionOk="0">
                  <a:moveTo>
                    <a:pt x="162" y="0"/>
                  </a:moveTo>
                  <a:cubicBezTo>
                    <a:pt x="77" y="0"/>
                    <a:pt x="1" y="61"/>
                    <a:pt x="45" y="177"/>
                  </a:cubicBezTo>
                  <a:cubicBezTo>
                    <a:pt x="83" y="373"/>
                    <a:pt x="83" y="561"/>
                    <a:pt x="8" y="758"/>
                  </a:cubicBezTo>
                  <a:cubicBezTo>
                    <a:pt x="8" y="818"/>
                    <a:pt x="69" y="873"/>
                    <a:pt x="132" y="873"/>
                  </a:cubicBezTo>
                  <a:cubicBezTo>
                    <a:pt x="157" y="873"/>
                    <a:pt x="183" y="864"/>
                    <a:pt x="204" y="842"/>
                  </a:cubicBezTo>
                  <a:cubicBezTo>
                    <a:pt x="401" y="645"/>
                    <a:pt x="439" y="373"/>
                    <a:pt x="317" y="92"/>
                  </a:cubicBezTo>
                  <a:cubicBezTo>
                    <a:pt x="286" y="30"/>
                    <a:pt x="222" y="0"/>
                    <a:pt x="1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-819950" y="2704063"/>
              <a:ext cx="54650" cy="40250"/>
            </a:xfrm>
            <a:custGeom>
              <a:avLst/>
              <a:gdLst/>
              <a:ahLst/>
              <a:cxnLst/>
              <a:rect l="l" t="t" r="r" b="b"/>
              <a:pathLst>
                <a:path w="2186" h="1610" extrusionOk="0">
                  <a:moveTo>
                    <a:pt x="247" y="1"/>
                  </a:moveTo>
                  <a:cubicBezTo>
                    <a:pt x="170" y="1"/>
                    <a:pt x="100" y="48"/>
                    <a:pt x="85" y="157"/>
                  </a:cubicBezTo>
                  <a:cubicBezTo>
                    <a:pt x="0" y="663"/>
                    <a:pt x="85" y="1207"/>
                    <a:pt x="554" y="1489"/>
                  </a:cubicBezTo>
                  <a:cubicBezTo>
                    <a:pt x="701" y="1574"/>
                    <a:pt x="867" y="1610"/>
                    <a:pt x="1038" y="1610"/>
                  </a:cubicBezTo>
                  <a:cubicBezTo>
                    <a:pt x="1413" y="1610"/>
                    <a:pt x="1814" y="1441"/>
                    <a:pt x="2110" y="1254"/>
                  </a:cubicBezTo>
                  <a:cubicBezTo>
                    <a:pt x="2185" y="1179"/>
                    <a:pt x="2126" y="1051"/>
                    <a:pt x="2033" y="1051"/>
                  </a:cubicBezTo>
                  <a:cubicBezTo>
                    <a:pt x="2022" y="1051"/>
                    <a:pt x="2010" y="1053"/>
                    <a:pt x="1998" y="1057"/>
                  </a:cubicBezTo>
                  <a:cubicBezTo>
                    <a:pt x="1728" y="1121"/>
                    <a:pt x="1411" y="1218"/>
                    <a:pt x="1127" y="1218"/>
                  </a:cubicBezTo>
                  <a:cubicBezTo>
                    <a:pt x="1075" y="1218"/>
                    <a:pt x="1025" y="1215"/>
                    <a:pt x="976" y="1207"/>
                  </a:cubicBezTo>
                  <a:cubicBezTo>
                    <a:pt x="507" y="1132"/>
                    <a:pt x="432" y="663"/>
                    <a:pt x="469" y="270"/>
                  </a:cubicBezTo>
                  <a:cubicBezTo>
                    <a:pt x="492" y="107"/>
                    <a:pt x="362" y="1"/>
                    <a:pt x="2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-778025" y="2640163"/>
              <a:ext cx="55850" cy="46425"/>
            </a:xfrm>
            <a:custGeom>
              <a:avLst/>
              <a:gdLst/>
              <a:ahLst/>
              <a:cxnLst/>
              <a:rect l="l" t="t" r="r" b="b"/>
              <a:pathLst>
                <a:path w="2234" h="1857" extrusionOk="0">
                  <a:moveTo>
                    <a:pt x="948" y="0"/>
                  </a:moveTo>
                  <a:cubicBezTo>
                    <a:pt x="676" y="0"/>
                    <a:pt x="402" y="88"/>
                    <a:pt x="161" y="247"/>
                  </a:cubicBezTo>
                  <a:cubicBezTo>
                    <a:pt x="1" y="377"/>
                    <a:pt x="102" y="606"/>
                    <a:pt x="251" y="606"/>
                  </a:cubicBezTo>
                  <a:cubicBezTo>
                    <a:pt x="285" y="606"/>
                    <a:pt x="321" y="594"/>
                    <a:pt x="358" y="566"/>
                  </a:cubicBezTo>
                  <a:cubicBezTo>
                    <a:pt x="545" y="439"/>
                    <a:pt x="757" y="370"/>
                    <a:pt x="969" y="370"/>
                  </a:cubicBezTo>
                  <a:cubicBezTo>
                    <a:pt x="1149" y="370"/>
                    <a:pt x="1329" y="420"/>
                    <a:pt x="1493" y="528"/>
                  </a:cubicBezTo>
                  <a:cubicBezTo>
                    <a:pt x="1924" y="800"/>
                    <a:pt x="1924" y="1344"/>
                    <a:pt x="1924" y="1813"/>
                  </a:cubicBezTo>
                  <a:cubicBezTo>
                    <a:pt x="1924" y="1834"/>
                    <a:pt x="1949" y="1856"/>
                    <a:pt x="1978" y="1856"/>
                  </a:cubicBezTo>
                  <a:cubicBezTo>
                    <a:pt x="1998" y="1856"/>
                    <a:pt x="2021" y="1845"/>
                    <a:pt x="2037" y="1813"/>
                  </a:cubicBezTo>
                  <a:cubicBezTo>
                    <a:pt x="2234" y="1269"/>
                    <a:pt x="2159" y="641"/>
                    <a:pt x="1690" y="247"/>
                  </a:cubicBezTo>
                  <a:cubicBezTo>
                    <a:pt x="1462" y="78"/>
                    <a:pt x="1205" y="0"/>
                    <a:pt x="94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4"/>
            <p:cNvSpPr/>
            <p:nvPr/>
          </p:nvSpPr>
          <p:spPr>
            <a:xfrm>
              <a:off x="-1035950" y="2733663"/>
              <a:ext cx="245650" cy="107100"/>
            </a:xfrm>
            <a:custGeom>
              <a:avLst/>
              <a:gdLst/>
              <a:ahLst/>
              <a:cxnLst/>
              <a:rect l="l" t="t" r="r" b="b"/>
              <a:pathLst>
                <a:path w="9826" h="4284" extrusionOk="0">
                  <a:moveTo>
                    <a:pt x="5726" y="1"/>
                  </a:moveTo>
                  <a:cubicBezTo>
                    <a:pt x="4784" y="1"/>
                    <a:pt x="3969" y="488"/>
                    <a:pt x="3136" y="1045"/>
                  </a:cubicBezTo>
                  <a:cubicBezTo>
                    <a:pt x="2545" y="1477"/>
                    <a:pt x="1926" y="1824"/>
                    <a:pt x="1298" y="2180"/>
                  </a:cubicBezTo>
                  <a:cubicBezTo>
                    <a:pt x="904" y="2368"/>
                    <a:pt x="201" y="2602"/>
                    <a:pt x="126" y="3118"/>
                  </a:cubicBezTo>
                  <a:cubicBezTo>
                    <a:pt x="1" y="3939"/>
                    <a:pt x="1096" y="4284"/>
                    <a:pt x="1916" y="4284"/>
                  </a:cubicBezTo>
                  <a:cubicBezTo>
                    <a:pt x="2146" y="4284"/>
                    <a:pt x="2354" y="4257"/>
                    <a:pt x="2507" y="4206"/>
                  </a:cubicBezTo>
                  <a:cubicBezTo>
                    <a:pt x="2667" y="4168"/>
                    <a:pt x="2629" y="3896"/>
                    <a:pt x="2432" y="3896"/>
                  </a:cubicBezTo>
                  <a:cubicBezTo>
                    <a:pt x="2288" y="3907"/>
                    <a:pt x="2146" y="3915"/>
                    <a:pt x="2006" y="3915"/>
                  </a:cubicBezTo>
                  <a:cubicBezTo>
                    <a:pt x="1654" y="3915"/>
                    <a:pt x="1310" y="3867"/>
                    <a:pt x="941" y="3699"/>
                  </a:cubicBezTo>
                  <a:cubicBezTo>
                    <a:pt x="866" y="3624"/>
                    <a:pt x="754" y="3587"/>
                    <a:pt x="669" y="3502"/>
                  </a:cubicBezTo>
                  <a:cubicBezTo>
                    <a:pt x="472" y="3352"/>
                    <a:pt x="594" y="3118"/>
                    <a:pt x="707" y="2958"/>
                  </a:cubicBezTo>
                  <a:cubicBezTo>
                    <a:pt x="866" y="2799"/>
                    <a:pt x="1176" y="2724"/>
                    <a:pt x="1373" y="2602"/>
                  </a:cubicBezTo>
                  <a:cubicBezTo>
                    <a:pt x="2273" y="2133"/>
                    <a:pt x="3136" y="1552"/>
                    <a:pt x="3952" y="1008"/>
                  </a:cubicBezTo>
                  <a:cubicBezTo>
                    <a:pt x="4345" y="774"/>
                    <a:pt x="4777" y="539"/>
                    <a:pt x="5246" y="455"/>
                  </a:cubicBezTo>
                  <a:cubicBezTo>
                    <a:pt x="5394" y="424"/>
                    <a:pt x="5543" y="410"/>
                    <a:pt x="5691" y="410"/>
                  </a:cubicBezTo>
                  <a:cubicBezTo>
                    <a:pt x="6085" y="410"/>
                    <a:pt x="6474" y="509"/>
                    <a:pt x="6849" y="652"/>
                  </a:cubicBezTo>
                  <a:cubicBezTo>
                    <a:pt x="7824" y="1008"/>
                    <a:pt x="8875" y="1477"/>
                    <a:pt x="9578" y="2180"/>
                  </a:cubicBezTo>
                  <a:cubicBezTo>
                    <a:pt x="9604" y="2196"/>
                    <a:pt x="9632" y="2203"/>
                    <a:pt x="9657" y="2203"/>
                  </a:cubicBezTo>
                  <a:cubicBezTo>
                    <a:pt x="9752" y="2203"/>
                    <a:pt x="9826" y="2109"/>
                    <a:pt x="9737" y="2021"/>
                  </a:cubicBezTo>
                  <a:cubicBezTo>
                    <a:pt x="8912" y="1121"/>
                    <a:pt x="7665" y="417"/>
                    <a:pt x="6493" y="108"/>
                  </a:cubicBezTo>
                  <a:cubicBezTo>
                    <a:pt x="6227" y="34"/>
                    <a:pt x="5972" y="1"/>
                    <a:pt x="57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-990850" y="2795388"/>
              <a:ext cx="89275" cy="75850"/>
            </a:xfrm>
            <a:custGeom>
              <a:avLst/>
              <a:gdLst/>
              <a:ahLst/>
              <a:cxnLst/>
              <a:rect l="l" t="t" r="r" b="b"/>
              <a:pathLst>
                <a:path w="3571" h="3034" extrusionOk="0">
                  <a:moveTo>
                    <a:pt x="2218" y="0"/>
                  </a:moveTo>
                  <a:cubicBezTo>
                    <a:pt x="2195" y="0"/>
                    <a:pt x="2171" y="6"/>
                    <a:pt x="2148" y="21"/>
                  </a:cubicBezTo>
                  <a:cubicBezTo>
                    <a:pt x="1604" y="489"/>
                    <a:pt x="1060" y="921"/>
                    <a:pt x="666" y="1465"/>
                  </a:cubicBezTo>
                  <a:cubicBezTo>
                    <a:pt x="394" y="1859"/>
                    <a:pt x="0" y="2562"/>
                    <a:pt x="506" y="2909"/>
                  </a:cubicBezTo>
                  <a:cubicBezTo>
                    <a:pt x="647" y="2997"/>
                    <a:pt x="797" y="3034"/>
                    <a:pt x="948" y="3034"/>
                  </a:cubicBezTo>
                  <a:cubicBezTo>
                    <a:pt x="1343" y="3034"/>
                    <a:pt x="1750" y="2786"/>
                    <a:pt x="2035" y="2562"/>
                  </a:cubicBezTo>
                  <a:cubicBezTo>
                    <a:pt x="2579" y="2131"/>
                    <a:pt x="3170" y="1540"/>
                    <a:pt x="3517" y="958"/>
                  </a:cubicBezTo>
                  <a:cubicBezTo>
                    <a:pt x="3571" y="870"/>
                    <a:pt x="3507" y="806"/>
                    <a:pt x="3436" y="806"/>
                  </a:cubicBezTo>
                  <a:cubicBezTo>
                    <a:pt x="3409" y="806"/>
                    <a:pt x="3381" y="816"/>
                    <a:pt x="3357" y="836"/>
                  </a:cubicBezTo>
                  <a:cubicBezTo>
                    <a:pt x="3010" y="1155"/>
                    <a:pt x="2701" y="1540"/>
                    <a:pt x="2307" y="1896"/>
                  </a:cubicBezTo>
                  <a:cubicBezTo>
                    <a:pt x="2064" y="2106"/>
                    <a:pt x="1475" y="2661"/>
                    <a:pt x="1071" y="2661"/>
                  </a:cubicBezTo>
                  <a:cubicBezTo>
                    <a:pt x="1024" y="2661"/>
                    <a:pt x="979" y="2654"/>
                    <a:pt x="938" y="2637"/>
                  </a:cubicBezTo>
                  <a:cubicBezTo>
                    <a:pt x="310" y="2440"/>
                    <a:pt x="1097" y="1502"/>
                    <a:pt x="1332" y="1193"/>
                  </a:cubicBezTo>
                  <a:cubicBezTo>
                    <a:pt x="1641" y="836"/>
                    <a:pt x="1951" y="527"/>
                    <a:pt x="2307" y="180"/>
                  </a:cubicBezTo>
                  <a:cubicBezTo>
                    <a:pt x="2398" y="112"/>
                    <a:pt x="2317" y="0"/>
                    <a:pt x="221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4"/>
            <p:cNvSpPr/>
            <p:nvPr/>
          </p:nvSpPr>
          <p:spPr>
            <a:xfrm>
              <a:off x="-921475" y="2814738"/>
              <a:ext cx="62300" cy="72400"/>
            </a:xfrm>
            <a:custGeom>
              <a:avLst/>
              <a:gdLst/>
              <a:ahLst/>
              <a:cxnLst/>
              <a:rect l="l" t="t" r="r" b="b"/>
              <a:pathLst>
                <a:path w="2492" h="2896" extrusionOk="0">
                  <a:moveTo>
                    <a:pt x="762" y="0"/>
                  </a:moveTo>
                  <a:cubicBezTo>
                    <a:pt x="742" y="0"/>
                    <a:pt x="720" y="9"/>
                    <a:pt x="704" y="25"/>
                  </a:cubicBezTo>
                  <a:cubicBezTo>
                    <a:pt x="273" y="419"/>
                    <a:pt x="113" y="1160"/>
                    <a:pt x="38" y="1750"/>
                  </a:cubicBezTo>
                  <a:cubicBezTo>
                    <a:pt x="1" y="2135"/>
                    <a:pt x="38" y="2688"/>
                    <a:pt x="470" y="2838"/>
                  </a:cubicBezTo>
                  <a:cubicBezTo>
                    <a:pt x="564" y="2878"/>
                    <a:pt x="658" y="2895"/>
                    <a:pt x="750" y="2895"/>
                  </a:cubicBezTo>
                  <a:cubicBezTo>
                    <a:pt x="1117" y="2895"/>
                    <a:pt x="1455" y="2617"/>
                    <a:pt x="1642" y="2332"/>
                  </a:cubicBezTo>
                  <a:cubicBezTo>
                    <a:pt x="1989" y="1863"/>
                    <a:pt x="2383" y="1197"/>
                    <a:pt x="2458" y="616"/>
                  </a:cubicBezTo>
                  <a:cubicBezTo>
                    <a:pt x="2491" y="556"/>
                    <a:pt x="2439" y="500"/>
                    <a:pt x="2379" y="500"/>
                  </a:cubicBezTo>
                  <a:cubicBezTo>
                    <a:pt x="2355" y="500"/>
                    <a:pt x="2329" y="510"/>
                    <a:pt x="2308" y="531"/>
                  </a:cubicBezTo>
                  <a:cubicBezTo>
                    <a:pt x="2073" y="888"/>
                    <a:pt x="1951" y="1319"/>
                    <a:pt x="1717" y="1666"/>
                  </a:cubicBezTo>
                  <a:cubicBezTo>
                    <a:pt x="1585" y="1980"/>
                    <a:pt x="1205" y="2563"/>
                    <a:pt x="822" y="2563"/>
                  </a:cubicBezTo>
                  <a:cubicBezTo>
                    <a:pt x="770" y="2563"/>
                    <a:pt x="718" y="2552"/>
                    <a:pt x="667" y="2529"/>
                  </a:cubicBezTo>
                  <a:cubicBezTo>
                    <a:pt x="198" y="2369"/>
                    <a:pt x="432" y="1591"/>
                    <a:pt x="507" y="1235"/>
                  </a:cubicBezTo>
                  <a:cubicBezTo>
                    <a:pt x="629" y="850"/>
                    <a:pt x="779" y="456"/>
                    <a:pt x="817" y="62"/>
                  </a:cubicBezTo>
                  <a:cubicBezTo>
                    <a:pt x="817" y="19"/>
                    <a:pt x="791" y="0"/>
                    <a:pt x="7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4"/>
            <p:cNvSpPr/>
            <p:nvPr/>
          </p:nvSpPr>
          <p:spPr>
            <a:xfrm>
              <a:off x="-868350" y="2821063"/>
              <a:ext cx="79625" cy="19250"/>
            </a:xfrm>
            <a:custGeom>
              <a:avLst/>
              <a:gdLst/>
              <a:ahLst/>
              <a:cxnLst/>
              <a:rect l="l" t="t" r="r" b="b"/>
              <a:pathLst>
                <a:path w="3185" h="770" extrusionOk="0">
                  <a:moveTo>
                    <a:pt x="3066" y="1"/>
                  </a:moveTo>
                  <a:cubicBezTo>
                    <a:pt x="3056" y="1"/>
                    <a:pt x="3045" y="3"/>
                    <a:pt x="3033" y="6"/>
                  </a:cubicBezTo>
                  <a:cubicBezTo>
                    <a:pt x="2398" y="258"/>
                    <a:pt x="1782" y="406"/>
                    <a:pt x="1132" y="406"/>
                  </a:cubicBezTo>
                  <a:cubicBezTo>
                    <a:pt x="860" y="406"/>
                    <a:pt x="583" y="380"/>
                    <a:pt x="295" y="325"/>
                  </a:cubicBezTo>
                  <a:cubicBezTo>
                    <a:pt x="281" y="322"/>
                    <a:pt x="267" y="321"/>
                    <a:pt x="254" y="321"/>
                  </a:cubicBezTo>
                  <a:cubicBezTo>
                    <a:pt x="53" y="321"/>
                    <a:pt x="0" y="637"/>
                    <a:pt x="220" y="672"/>
                  </a:cubicBezTo>
                  <a:cubicBezTo>
                    <a:pt x="517" y="735"/>
                    <a:pt x="835" y="770"/>
                    <a:pt x="1155" y="770"/>
                  </a:cubicBezTo>
                  <a:cubicBezTo>
                    <a:pt x="1845" y="770"/>
                    <a:pt x="2551" y="607"/>
                    <a:pt x="3108" y="203"/>
                  </a:cubicBezTo>
                  <a:cubicBezTo>
                    <a:pt x="3184" y="136"/>
                    <a:pt x="3154" y="1"/>
                    <a:pt x="306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-943025" y="2773963"/>
              <a:ext cx="44850" cy="32750"/>
            </a:xfrm>
            <a:custGeom>
              <a:avLst/>
              <a:gdLst/>
              <a:ahLst/>
              <a:cxnLst/>
              <a:rect l="l" t="t" r="r" b="b"/>
              <a:pathLst>
                <a:path w="1794" h="1310" extrusionOk="0">
                  <a:moveTo>
                    <a:pt x="648" y="0"/>
                  </a:moveTo>
                  <a:cubicBezTo>
                    <a:pt x="630" y="0"/>
                    <a:pt x="611" y="5"/>
                    <a:pt x="591" y="15"/>
                  </a:cubicBezTo>
                  <a:cubicBezTo>
                    <a:pt x="319" y="249"/>
                    <a:pt x="0" y="1075"/>
                    <a:pt x="506" y="1271"/>
                  </a:cubicBezTo>
                  <a:cubicBezTo>
                    <a:pt x="567" y="1298"/>
                    <a:pt x="632" y="1310"/>
                    <a:pt x="699" y="1310"/>
                  </a:cubicBezTo>
                  <a:cubicBezTo>
                    <a:pt x="1114" y="1310"/>
                    <a:pt x="1626" y="860"/>
                    <a:pt x="1763" y="521"/>
                  </a:cubicBezTo>
                  <a:cubicBezTo>
                    <a:pt x="1794" y="429"/>
                    <a:pt x="1691" y="361"/>
                    <a:pt x="1612" y="361"/>
                  </a:cubicBezTo>
                  <a:cubicBezTo>
                    <a:pt x="1595" y="361"/>
                    <a:pt x="1579" y="365"/>
                    <a:pt x="1566" y="371"/>
                  </a:cubicBezTo>
                  <a:cubicBezTo>
                    <a:pt x="1294" y="521"/>
                    <a:pt x="1135" y="803"/>
                    <a:pt x="825" y="915"/>
                  </a:cubicBezTo>
                  <a:cubicBezTo>
                    <a:pt x="776" y="936"/>
                    <a:pt x="735" y="945"/>
                    <a:pt x="701" y="945"/>
                  </a:cubicBezTo>
                  <a:cubicBezTo>
                    <a:pt x="412" y="945"/>
                    <a:pt x="636" y="267"/>
                    <a:pt x="703" y="99"/>
                  </a:cubicBezTo>
                  <a:cubicBezTo>
                    <a:pt x="731" y="37"/>
                    <a:pt x="698" y="0"/>
                    <a:pt x="64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-914675" y="2787013"/>
              <a:ext cx="45975" cy="35475"/>
            </a:xfrm>
            <a:custGeom>
              <a:avLst/>
              <a:gdLst/>
              <a:ahLst/>
              <a:cxnLst/>
              <a:rect l="l" t="t" r="r" b="b"/>
              <a:pathLst>
                <a:path w="1839" h="1419" extrusionOk="0">
                  <a:moveTo>
                    <a:pt x="535" y="1"/>
                  </a:moveTo>
                  <a:cubicBezTo>
                    <a:pt x="509" y="1"/>
                    <a:pt x="483" y="15"/>
                    <a:pt x="470" y="46"/>
                  </a:cubicBezTo>
                  <a:cubicBezTo>
                    <a:pt x="123" y="515"/>
                    <a:pt x="1" y="1331"/>
                    <a:pt x="742" y="1406"/>
                  </a:cubicBezTo>
                  <a:cubicBezTo>
                    <a:pt x="793" y="1415"/>
                    <a:pt x="842" y="1419"/>
                    <a:pt x="890" y="1419"/>
                  </a:cubicBezTo>
                  <a:cubicBezTo>
                    <a:pt x="1100" y="1419"/>
                    <a:pt x="1285" y="1340"/>
                    <a:pt x="1445" y="1218"/>
                  </a:cubicBezTo>
                  <a:cubicBezTo>
                    <a:pt x="1642" y="1096"/>
                    <a:pt x="1839" y="824"/>
                    <a:pt x="1717" y="590"/>
                  </a:cubicBezTo>
                  <a:cubicBezTo>
                    <a:pt x="1717" y="553"/>
                    <a:pt x="1642" y="553"/>
                    <a:pt x="1567" y="553"/>
                  </a:cubicBezTo>
                  <a:cubicBezTo>
                    <a:pt x="1445" y="628"/>
                    <a:pt x="1407" y="749"/>
                    <a:pt x="1332" y="862"/>
                  </a:cubicBezTo>
                  <a:cubicBezTo>
                    <a:pt x="1210" y="984"/>
                    <a:pt x="1060" y="1059"/>
                    <a:pt x="901" y="1096"/>
                  </a:cubicBezTo>
                  <a:cubicBezTo>
                    <a:pt x="886" y="1097"/>
                    <a:pt x="871" y="1098"/>
                    <a:pt x="857" y="1098"/>
                  </a:cubicBezTo>
                  <a:cubicBezTo>
                    <a:pt x="322" y="1098"/>
                    <a:pt x="547" y="423"/>
                    <a:pt x="629" y="121"/>
                  </a:cubicBezTo>
                  <a:cubicBezTo>
                    <a:pt x="629" y="44"/>
                    <a:pt x="580" y="1"/>
                    <a:pt x="5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-809275" y="2767288"/>
              <a:ext cx="34350" cy="25775"/>
            </a:xfrm>
            <a:custGeom>
              <a:avLst/>
              <a:gdLst/>
              <a:ahLst/>
              <a:cxnLst/>
              <a:rect l="l" t="t" r="r" b="b"/>
              <a:pathLst>
                <a:path w="1374" h="1031" extrusionOk="0">
                  <a:moveTo>
                    <a:pt x="495" y="1"/>
                  </a:moveTo>
                  <a:cubicBezTo>
                    <a:pt x="365" y="1"/>
                    <a:pt x="236" y="51"/>
                    <a:pt x="127" y="169"/>
                  </a:cubicBezTo>
                  <a:cubicBezTo>
                    <a:pt x="0" y="325"/>
                    <a:pt x="121" y="475"/>
                    <a:pt x="256" y="475"/>
                  </a:cubicBezTo>
                  <a:cubicBezTo>
                    <a:pt x="291" y="475"/>
                    <a:pt x="328" y="465"/>
                    <a:pt x="361" y="441"/>
                  </a:cubicBezTo>
                  <a:cubicBezTo>
                    <a:pt x="437" y="373"/>
                    <a:pt x="514" y="345"/>
                    <a:pt x="587" y="345"/>
                  </a:cubicBezTo>
                  <a:cubicBezTo>
                    <a:pt x="849" y="345"/>
                    <a:pt x="1072" y="706"/>
                    <a:pt x="1102" y="948"/>
                  </a:cubicBezTo>
                  <a:cubicBezTo>
                    <a:pt x="1102" y="994"/>
                    <a:pt x="1145" y="1030"/>
                    <a:pt x="1187" y="1030"/>
                  </a:cubicBezTo>
                  <a:cubicBezTo>
                    <a:pt x="1213" y="1030"/>
                    <a:pt x="1238" y="1017"/>
                    <a:pt x="1252" y="985"/>
                  </a:cubicBezTo>
                  <a:cubicBezTo>
                    <a:pt x="1374" y="540"/>
                    <a:pt x="924" y="1"/>
                    <a:pt x="49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-809500" y="2823138"/>
              <a:ext cx="33650" cy="17700"/>
            </a:xfrm>
            <a:custGeom>
              <a:avLst/>
              <a:gdLst/>
              <a:ahLst/>
              <a:cxnLst/>
              <a:rect l="l" t="t" r="r" b="b"/>
              <a:pathLst>
                <a:path w="1346" h="708" extrusionOk="0">
                  <a:moveTo>
                    <a:pt x="1253" y="0"/>
                  </a:moveTo>
                  <a:cubicBezTo>
                    <a:pt x="1226" y="0"/>
                    <a:pt x="1200" y="13"/>
                    <a:pt x="1186" y="45"/>
                  </a:cubicBezTo>
                  <a:cubicBezTo>
                    <a:pt x="1073" y="195"/>
                    <a:pt x="989" y="317"/>
                    <a:pt x="792" y="392"/>
                  </a:cubicBezTo>
                  <a:cubicBezTo>
                    <a:pt x="712" y="408"/>
                    <a:pt x="625" y="426"/>
                    <a:pt x="543" y="426"/>
                  </a:cubicBezTo>
                  <a:cubicBezTo>
                    <a:pt x="433" y="426"/>
                    <a:pt x="334" y="393"/>
                    <a:pt x="286" y="280"/>
                  </a:cubicBezTo>
                  <a:cubicBezTo>
                    <a:pt x="261" y="228"/>
                    <a:pt x="220" y="206"/>
                    <a:pt x="179" y="206"/>
                  </a:cubicBezTo>
                  <a:cubicBezTo>
                    <a:pt x="91" y="206"/>
                    <a:pt x="0" y="303"/>
                    <a:pt x="51" y="430"/>
                  </a:cubicBezTo>
                  <a:cubicBezTo>
                    <a:pt x="134" y="626"/>
                    <a:pt x="316" y="707"/>
                    <a:pt x="517" y="707"/>
                  </a:cubicBezTo>
                  <a:cubicBezTo>
                    <a:pt x="886" y="707"/>
                    <a:pt x="1321" y="434"/>
                    <a:pt x="1345" y="83"/>
                  </a:cubicBezTo>
                  <a:cubicBezTo>
                    <a:pt x="1345" y="36"/>
                    <a:pt x="1298" y="0"/>
                    <a:pt x="125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-796500" y="2621088"/>
              <a:ext cx="194075" cy="93975"/>
            </a:xfrm>
            <a:custGeom>
              <a:avLst/>
              <a:gdLst/>
              <a:ahLst/>
              <a:cxnLst/>
              <a:rect l="l" t="t" r="r" b="b"/>
              <a:pathLst>
                <a:path w="7763" h="3759" extrusionOk="0">
                  <a:moveTo>
                    <a:pt x="2024" y="1"/>
                  </a:moveTo>
                  <a:cubicBezTo>
                    <a:pt x="1391" y="1"/>
                    <a:pt x="767" y="148"/>
                    <a:pt x="197" y="503"/>
                  </a:cubicBezTo>
                  <a:cubicBezTo>
                    <a:pt x="1" y="637"/>
                    <a:pt x="107" y="935"/>
                    <a:pt x="306" y="935"/>
                  </a:cubicBezTo>
                  <a:cubicBezTo>
                    <a:pt x="345" y="935"/>
                    <a:pt x="387" y="923"/>
                    <a:pt x="431" y="897"/>
                  </a:cubicBezTo>
                  <a:cubicBezTo>
                    <a:pt x="936" y="575"/>
                    <a:pt x="1500" y="445"/>
                    <a:pt x="2076" y="445"/>
                  </a:cubicBezTo>
                  <a:cubicBezTo>
                    <a:pt x="2976" y="445"/>
                    <a:pt x="3905" y="763"/>
                    <a:pt x="4689" y="1169"/>
                  </a:cubicBezTo>
                  <a:cubicBezTo>
                    <a:pt x="5861" y="1798"/>
                    <a:pt x="6724" y="2735"/>
                    <a:pt x="7586" y="3711"/>
                  </a:cubicBezTo>
                  <a:cubicBezTo>
                    <a:pt x="7609" y="3745"/>
                    <a:pt x="7635" y="3758"/>
                    <a:pt x="7660" y="3758"/>
                  </a:cubicBezTo>
                  <a:cubicBezTo>
                    <a:pt x="7716" y="3758"/>
                    <a:pt x="7763" y="3688"/>
                    <a:pt x="7736" y="3635"/>
                  </a:cubicBezTo>
                  <a:cubicBezTo>
                    <a:pt x="7155" y="2341"/>
                    <a:pt x="5861" y="1329"/>
                    <a:pt x="4614" y="700"/>
                  </a:cubicBezTo>
                  <a:cubicBezTo>
                    <a:pt x="3815" y="290"/>
                    <a:pt x="2910" y="1"/>
                    <a:pt x="202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-856050" y="2676963"/>
              <a:ext cx="26475" cy="77050"/>
            </a:xfrm>
            <a:custGeom>
              <a:avLst/>
              <a:gdLst/>
              <a:ahLst/>
              <a:cxnLst/>
              <a:rect l="l" t="t" r="r" b="b"/>
              <a:pathLst>
                <a:path w="1059" h="3082" extrusionOk="0">
                  <a:moveTo>
                    <a:pt x="775" y="1"/>
                  </a:moveTo>
                  <a:cubicBezTo>
                    <a:pt x="707" y="1"/>
                    <a:pt x="639" y="32"/>
                    <a:pt x="591" y="106"/>
                  </a:cubicBezTo>
                  <a:cubicBezTo>
                    <a:pt x="310" y="575"/>
                    <a:pt x="160" y="1082"/>
                    <a:pt x="75" y="1635"/>
                  </a:cubicBezTo>
                  <a:cubicBezTo>
                    <a:pt x="38" y="2057"/>
                    <a:pt x="0" y="2685"/>
                    <a:pt x="310" y="3042"/>
                  </a:cubicBezTo>
                  <a:cubicBezTo>
                    <a:pt x="341" y="3070"/>
                    <a:pt x="377" y="3082"/>
                    <a:pt x="409" y="3082"/>
                  </a:cubicBezTo>
                  <a:cubicBezTo>
                    <a:pt x="462" y="3082"/>
                    <a:pt x="506" y="3047"/>
                    <a:pt x="506" y="2995"/>
                  </a:cubicBezTo>
                  <a:cubicBezTo>
                    <a:pt x="591" y="2610"/>
                    <a:pt x="506" y="2141"/>
                    <a:pt x="544" y="1747"/>
                  </a:cubicBezTo>
                  <a:cubicBezTo>
                    <a:pt x="591" y="1241"/>
                    <a:pt x="703" y="772"/>
                    <a:pt x="975" y="303"/>
                  </a:cubicBezTo>
                  <a:cubicBezTo>
                    <a:pt x="1059" y="143"/>
                    <a:pt x="919" y="1"/>
                    <a:pt x="77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-619350" y="2590038"/>
              <a:ext cx="171225" cy="107625"/>
            </a:xfrm>
            <a:custGeom>
              <a:avLst/>
              <a:gdLst/>
              <a:ahLst/>
              <a:cxnLst/>
              <a:rect l="l" t="t" r="r" b="b"/>
              <a:pathLst>
                <a:path w="6849" h="4305" extrusionOk="0">
                  <a:moveTo>
                    <a:pt x="5096" y="0"/>
                  </a:moveTo>
                  <a:cubicBezTo>
                    <a:pt x="4198" y="0"/>
                    <a:pt x="3296" y="298"/>
                    <a:pt x="2563" y="808"/>
                  </a:cubicBezTo>
                  <a:cubicBezTo>
                    <a:pt x="1391" y="1595"/>
                    <a:pt x="266" y="2721"/>
                    <a:pt x="31" y="4174"/>
                  </a:cubicBezTo>
                  <a:cubicBezTo>
                    <a:pt x="1" y="4247"/>
                    <a:pt x="74" y="4305"/>
                    <a:pt x="139" y="4305"/>
                  </a:cubicBezTo>
                  <a:cubicBezTo>
                    <a:pt x="174" y="4305"/>
                    <a:pt x="206" y="4288"/>
                    <a:pt x="219" y="4249"/>
                  </a:cubicBezTo>
                  <a:cubicBezTo>
                    <a:pt x="1062" y="2286"/>
                    <a:pt x="2936" y="424"/>
                    <a:pt x="5098" y="424"/>
                  </a:cubicBezTo>
                  <a:cubicBezTo>
                    <a:pt x="5558" y="424"/>
                    <a:pt x="6032" y="509"/>
                    <a:pt x="6511" y="695"/>
                  </a:cubicBezTo>
                  <a:cubicBezTo>
                    <a:pt x="6530" y="702"/>
                    <a:pt x="6549" y="706"/>
                    <a:pt x="6567" y="706"/>
                  </a:cubicBezTo>
                  <a:cubicBezTo>
                    <a:pt x="6736" y="706"/>
                    <a:pt x="6849" y="415"/>
                    <a:pt x="6671" y="339"/>
                  </a:cubicBezTo>
                  <a:cubicBezTo>
                    <a:pt x="6172" y="107"/>
                    <a:pt x="5635" y="0"/>
                    <a:pt x="509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-828175" y="2642888"/>
              <a:ext cx="444050" cy="335350"/>
            </a:xfrm>
            <a:custGeom>
              <a:avLst/>
              <a:gdLst/>
              <a:ahLst/>
              <a:cxnLst/>
              <a:rect l="l" t="t" r="r" b="b"/>
              <a:pathLst>
                <a:path w="17762" h="13414" extrusionOk="0">
                  <a:moveTo>
                    <a:pt x="16842" y="0"/>
                  </a:moveTo>
                  <a:cubicBezTo>
                    <a:pt x="16727" y="0"/>
                    <a:pt x="16617" y="96"/>
                    <a:pt x="16665" y="222"/>
                  </a:cubicBezTo>
                  <a:cubicBezTo>
                    <a:pt x="17171" y="1826"/>
                    <a:pt x="17059" y="3542"/>
                    <a:pt x="16271" y="5061"/>
                  </a:cubicBezTo>
                  <a:cubicBezTo>
                    <a:pt x="15886" y="5849"/>
                    <a:pt x="15258" y="6589"/>
                    <a:pt x="14714" y="7293"/>
                  </a:cubicBezTo>
                  <a:cubicBezTo>
                    <a:pt x="14161" y="7959"/>
                    <a:pt x="13580" y="8662"/>
                    <a:pt x="12951" y="9328"/>
                  </a:cubicBezTo>
                  <a:cubicBezTo>
                    <a:pt x="12323" y="9947"/>
                    <a:pt x="11742" y="10537"/>
                    <a:pt x="11076" y="11119"/>
                  </a:cubicBezTo>
                  <a:cubicBezTo>
                    <a:pt x="10448" y="11672"/>
                    <a:pt x="9791" y="12291"/>
                    <a:pt x="9041" y="12722"/>
                  </a:cubicBezTo>
                  <a:cubicBezTo>
                    <a:pt x="8789" y="12876"/>
                    <a:pt x="8486" y="12997"/>
                    <a:pt x="8175" y="12997"/>
                  </a:cubicBezTo>
                  <a:cubicBezTo>
                    <a:pt x="8010" y="12997"/>
                    <a:pt x="7843" y="12963"/>
                    <a:pt x="7681" y="12882"/>
                  </a:cubicBezTo>
                  <a:cubicBezTo>
                    <a:pt x="7325" y="12647"/>
                    <a:pt x="7053" y="12253"/>
                    <a:pt x="6743" y="12019"/>
                  </a:cubicBezTo>
                  <a:cubicBezTo>
                    <a:pt x="6115" y="11513"/>
                    <a:pt x="5487" y="11119"/>
                    <a:pt x="4784" y="10734"/>
                  </a:cubicBezTo>
                  <a:cubicBezTo>
                    <a:pt x="4005" y="10303"/>
                    <a:pt x="3142" y="9872"/>
                    <a:pt x="2402" y="9403"/>
                  </a:cubicBezTo>
                  <a:cubicBezTo>
                    <a:pt x="1586" y="8896"/>
                    <a:pt x="920" y="8268"/>
                    <a:pt x="292" y="7565"/>
                  </a:cubicBezTo>
                  <a:cubicBezTo>
                    <a:pt x="264" y="7537"/>
                    <a:pt x="232" y="7526"/>
                    <a:pt x="200" y="7526"/>
                  </a:cubicBezTo>
                  <a:cubicBezTo>
                    <a:pt x="100" y="7526"/>
                    <a:pt x="0" y="7641"/>
                    <a:pt x="57" y="7762"/>
                  </a:cubicBezTo>
                  <a:cubicBezTo>
                    <a:pt x="958" y="9243"/>
                    <a:pt x="2674" y="10031"/>
                    <a:pt x="4118" y="10809"/>
                  </a:cubicBezTo>
                  <a:cubicBezTo>
                    <a:pt x="4980" y="11278"/>
                    <a:pt x="5806" y="11747"/>
                    <a:pt x="6547" y="12375"/>
                  </a:cubicBezTo>
                  <a:cubicBezTo>
                    <a:pt x="7099" y="12861"/>
                    <a:pt x="7502" y="13413"/>
                    <a:pt x="8222" y="13413"/>
                  </a:cubicBezTo>
                  <a:cubicBezTo>
                    <a:pt x="8309" y="13413"/>
                    <a:pt x="8400" y="13405"/>
                    <a:pt x="8497" y="13388"/>
                  </a:cubicBezTo>
                  <a:cubicBezTo>
                    <a:pt x="9322" y="13229"/>
                    <a:pt x="9979" y="12563"/>
                    <a:pt x="10607" y="12057"/>
                  </a:cubicBezTo>
                  <a:cubicBezTo>
                    <a:pt x="11385" y="11438"/>
                    <a:pt x="12089" y="10809"/>
                    <a:pt x="12792" y="10106"/>
                  </a:cubicBezTo>
                  <a:cubicBezTo>
                    <a:pt x="13495" y="9403"/>
                    <a:pt x="14161" y="8662"/>
                    <a:pt x="14789" y="7874"/>
                  </a:cubicBezTo>
                  <a:cubicBezTo>
                    <a:pt x="15418" y="7133"/>
                    <a:pt x="16036" y="6393"/>
                    <a:pt x="16505" y="5577"/>
                  </a:cubicBezTo>
                  <a:cubicBezTo>
                    <a:pt x="17481" y="3936"/>
                    <a:pt x="17762" y="1863"/>
                    <a:pt x="17012" y="100"/>
                  </a:cubicBezTo>
                  <a:cubicBezTo>
                    <a:pt x="16971" y="30"/>
                    <a:pt x="16906" y="0"/>
                    <a:pt x="1684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-403600" y="2657288"/>
              <a:ext cx="195325" cy="61350"/>
            </a:xfrm>
            <a:custGeom>
              <a:avLst/>
              <a:gdLst/>
              <a:ahLst/>
              <a:cxnLst/>
              <a:rect l="l" t="t" r="r" b="b"/>
              <a:pathLst>
                <a:path w="7813" h="2454" extrusionOk="0">
                  <a:moveTo>
                    <a:pt x="3092" y="0"/>
                  </a:moveTo>
                  <a:cubicBezTo>
                    <a:pt x="2905" y="0"/>
                    <a:pt x="2718" y="23"/>
                    <a:pt x="2533" y="78"/>
                  </a:cubicBezTo>
                  <a:cubicBezTo>
                    <a:pt x="1557" y="387"/>
                    <a:pt x="929" y="1325"/>
                    <a:pt x="76" y="1794"/>
                  </a:cubicBezTo>
                  <a:cubicBezTo>
                    <a:pt x="0" y="1827"/>
                    <a:pt x="22" y="1959"/>
                    <a:pt x="115" y="1959"/>
                  </a:cubicBezTo>
                  <a:cubicBezTo>
                    <a:pt x="126" y="1959"/>
                    <a:pt x="138" y="1957"/>
                    <a:pt x="151" y="1953"/>
                  </a:cubicBezTo>
                  <a:cubicBezTo>
                    <a:pt x="891" y="1719"/>
                    <a:pt x="1360" y="1203"/>
                    <a:pt x="1989" y="781"/>
                  </a:cubicBezTo>
                  <a:cubicBezTo>
                    <a:pt x="2334" y="528"/>
                    <a:pt x="2687" y="381"/>
                    <a:pt x="3095" y="381"/>
                  </a:cubicBezTo>
                  <a:cubicBezTo>
                    <a:pt x="3141" y="381"/>
                    <a:pt x="3188" y="383"/>
                    <a:pt x="3236" y="387"/>
                  </a:cubicBezTo>
                  <a:cubicBezTo>
                    <a:pt x="3742" y="425"/>
                    <a:pt x="4249" y="621"/>
                    <a:pt x="4764" y="734"/>
                  </a:cubicBezTo>
                  <a:cubicBezTo>
                    <a:pt x="5186" y="818"/>
                    <a:pt x="5655" y="893"/>
                    <a:pt x="6087" y="893"/>
                  </a:cubicBezTo>
                  <a:lnTo>
                    <a:pt x="6912" y="893"/>
                  </a:lnTo>
                  <a:cubicBezTo>
                    <a:pt x="6937" y="885"/>
                    <a:pt x="6966" y="880"/>
                    <a:pt x="6996" y="880"/>
                  </a:cubicBezTo>
                  <a:cubicBezTo>
                    <a:pt x="7100" y="880"/>
                    <a:pt x="7213" y="937"/>
                    <a:pt x="7184" y="1090"/>
                  </a:cubicBezTo>
                  <a:cubicBezTo>
                    <a:pt x="7184" y="1165"/>
                    <a:pt x="7024" y="1287"/>
                    <a:pt x="6987" y="1362"/>
                  </a:cubicBezTo>
                  <a:cubicBezTo>
                    <a:pt x="6380" y="1938"/>
                    <a:pt x="5718" y="2174"/>
                    <a:pt x="4962" y="2174"/>
                  </a:cubicBezTo>
                  <a:cubicBezTo>
                    <a:pt x="4795" y="2174"/>
                    <a:pt x="4623" y="2163"/>
                    <a:pt x="4446" y="2141"/>
                  </a:cubicBezTo>
                  <a:cubicBezTo>
                    <a:pt x="4333" y="2141"/>
                    <a:pt x="4295" y="2338"/>
                    <a:pt x="4408" y="2375"/>
                  </a:cubicBezTo>
                  <a:cubicBezTo>
                    <a:pt x="4620" y="2428"/>
                    <a:pt x="4844" y="2453"/>
                    <a:pt x="5072" y="2453"/>
                  </a:cubicBezTo>
                  <a:cubicBezTo>
                    <a:pt x="5852" y="2453"/>
                    <a:pt x="6677" y="2158"/>
                    <a:pt x="7221" y="1672"/>
                  </a:cubicBezTo>
                  <a:cubicBezTo>
                    <a:pt x="7456" y="1437"/>
                    <a:pt x="7812" y="1015"/>
                    <a:pt x="7531" y="659"/>
                  </a:cubicBezTo>
                  <a:cubicBezTo>
                    <a:pt x="7400" y="492"/>
                    <a:pt x="7170" y="449"/>
                    <a:pt x="6923" y="449"/>
                  </a:cubicBezTo>
                  <a:cubicBezTo>
                    <a:pt x="6656" y="449"/>
                    <a:pt x="6371" y="500"/>
                    <a:pt x="6171" y="500"/>
                  </a:cubicBezTo>
                  <a:cubicBezTo>
                    <a:pt x="5505" y="500"/>
                    <a:pt x="4839" y="350"/>
                    <a:pt x="4174" y="190"/>
                  </a:cubicBezTo>
                  <a:cubicBezTo>
                    <a:pt x="3815" y="85"/>
                    <a:pt x="3453" y="0"/>
                    <a:pt x="309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-356775" y="2703513"/>
              <a:ext cx="125050" cy="48325"/>
            </a:xfrm>
            <a:custGeom>
              <a:avLst/>
              <a:gdLst/>
              <a:ahLst/>
              <a:cxnLst/>
              <a:rect l="l" t="t" r="r" b="b"/>
              <a:pathLst>
                <a:path w="5002" h="1933" extrusionOk="0">
                  <a:moveTo>
                    <a:pt x="1615" y="0"/>
                  </a:moveTo>
                  <a:cubicBezTo>
                    <a:pt x="1539" y="0"/>
                    <a:pt x="1505" y="118"/>
                    <a:pt x="1597" y="179"/>
                  </a:cubicBezTo>
                  <a:cubicBezTo>
                    <a:pt x="1954" y="451"/>
                    <a:pt x="2301" y="573"/>
                    <a:pt x="2732" y="685"/>
                  </a:cubicBezTo>
                  <a:cubicBezTo>
                    <a:pt x="2929" y="760"/>
                    <a:pt x="3126" y="807"/>
                    <a:pt x="3313" y="882"/>
                  </a:cubicBezTo>
                  <a:cubicBezTo>
                    <a:pt x="3435" y="920"/>
                    <a:pt x="3548" y="995"/>
                    <a:pt x="3670" y="1079"/>
                  </a:cubicBezTo>
                  <a:cubicBezTo>
                    <a:pt x="3904" y="1229"/>
                    <a:pt x="3745" y="1314"/>
                    <a:pt x="3510" y="1389"/>
                  </a:cubicBezTo>
                  <a:cubicBezTo>
                    <a:pt x="3004" y="1548"/>
                    <a:pt x="2422" y="1586"/>
                    <a:pt x="1869" y="1586"/>
                  </a:cubicBezTo>
                  <a:cubicBezTo>
                    <a:pt x="1250" y="1548"/>
                    <a:pt x="781" y="1314"/>
                    <a:pt x="191" y="1117"/>
                  </a:cubicBezTo>
                  <a:cubicBezTo>
                    <a:pt x="181" y="1114"/>
                    <a:pt x="172" y="1112"/>
                    <a:pt x="162" y="1112"/>
                  </a:cubicBezTo>
                  <a:cubicBezTo>
                    <a:pt x="65" y="1112"/>
                    <a:pt x="1" y="1283"/>
                    <a:pt x="78" y="1351"/>
                  </a:cubicBezTo>
                  <a:cubicBezTo>
                    <a:pt x="547" y="1820"/>
                    <a:pt x="1400" y="1933"/>
                    <a:pt x="2029" y="1933"/>
                  </a:cubicBezTo>
                  <a:cubicBezTo>
                    <a:pt x="2422" y="1933"/>
                    <a:pt x="2769" y="1895"/>
                    <a:pt x="3163" y="1820"/>
                  </a:cubicBezTo>
                  <a:cubicBezTo>
                    <a:pt x="3435" y="1783"/>
                    <a:pt x="3782" y="1745"/>
                    <a:pt x="4017" y="1548"/>
                  </a:cubicBezTo>
                  <a:cubicBezTo>
                    <a:pt x="5001" y="723"/>
                    <a:pt x="1991" y="179"/>
                    <a:pt x="1672" y="20"/>
                  </a:cubicBezTo>
                  <a:cubicBezTo>
                    <a:pt x="1652" y="6"/>
                    <a:pt x="1632" y="0"/>
                    <a:pt x="161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-384800" y="2732163"/>
              <a:ext cx="77825" cy="69825"/>
            </a:xfrm>
            <a:custGeom>
              <a:avLst/>
              <a:gdLst/>
              <a:ahLst/>
              <a:cxnLst/>
              <a:rect l="l" t="t" r="r" b="b"/>
              <a:pathLst>
                <a:path w="3113" h="2793" extrusionOk="0">
                  <a:moveTo>
                    <a:pt x="1265" y="1"/>
                  </a:moveTo>
                  <a:cubicBezTo>
                    <a:pt x="1161" y="1"/>
                    <a:pt x="1055" y="100"/>
                    <a:pt x="1152" y="205"/>
                  </a:cubicBezTo>
                  <a:cubicBezTo>
                    <a:pt x="1434" y="477"/>
                    <a:pt x="1706" y="749"/>
                    <a:pt x="1940" y="1068"/>
                  </a:cubicBezTo>
                  <a:cubicBezTo>
                    <a:pt x="2090" y="1218"/>
                    <a:pt x="2249" y="1452"/>
                    <a:pt x="2371" y="1649"/>
                  </a:cubicBezTo>
                  <a:cubicBezTo>
                    <a:pt x="2409" y="1724"/>
                    <a:pt x="2446" y="1846"/>
                    <a:pt x="2484" y="1921"/>
                  </a:cubicBezTo>
                  <a:cubicBezTo>
                    <a:pt x="2559" y="2118"/>
                    <a:pt x="2559" y="2156"/>
                    <a:pt x="2409" y="2315"/>
                  </a:cubicBezTo>
                  <a:cubicBezTo>
                    <a:pt x="2336" y="2377"/>
                    <a:pt x="2252" y="2403"/>
                    <a:pt x="2161" y="2403"/>
                  </a:cubicBezTo>
                  <a:cubicBezTo>
                    <a:pt x="1854" y="2403"/>
                    <a:pt x="1476" y="2111"/>
                    <a:pt x="1237" y="1959"/>
                  </a:cubicBezTo>
                  <a:cubicBezTo>
                    <a:pt x="918" y="1687"/>
                    <a:pt x="646" y="1377"/>
                    <a:pt x="336" y="1105"/>
                  </a:cubicBezTo>
                  <a:cubicBezTo>
                    <a:pt x="306" y="1075"/>
                    <a:pt x="269" y="1062"/>
                    <a:pt x="232" y="1062"/>
                  </a:cubicBezTo>
                  <a:cubicBezTo>
                    <a:pt x="118" y="1062"/>
                    <a:pt x="1" y="1182"/>
                    <a:pt x="64" y="1302"/>
                  </a:cubicBezTo>
                  <a:cubicBezTo>
                    <a:pt x="411" y="1809"/>
                    <a:pt x="918" y="2278"/>
                    <a:pt x="1471" y="2550"/>
                  </a:cubicBezTo>
                  <a:cubicBezTo>
                    <a:pt x="1685" y="2671"/>
                    <a:pt x="1979" y="2793"/>
                    <a:pt x="2253" y="2793"/>
                  </a:cubicBezTo>
                  <a:cubicBezTo>
                    <a:pt x="2423" y="2793"/>
                    <a:pt x="2586" y="2746"/>
                    <a:pt x="2718" y="2625"/>
                  </a:cubicBezTo>
                  <a:cubicBezTo>
                    <a:pt x="3112" y="2278"/>
                    <a:pt x="2840" y="1724"/>
                    <a:pt x="2643" y="1340"/>
                  </a:cubicBezTo>
                  <a:cubicBezTo>
                    <a:pt x="2324" y="834"/>
                    <a:pt x="1856" y="280"/>
                    <a:pt x="1312" y="8"/>
                  </a:cubicBezTo>
                  <a:cubicBezTo>
                    <a:pt x="1297" y="3"/>
                    <a:pt x="1281" y="1"/>
                    <a:pt x="126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-424825" y="2752788"/>
              <a:ext cx="52175" cy="27500"/>
            </a:xfrm>
            <a:custGeom>
              <a:avLst/>
              <a:gdLst/>
              <a:ahLst/>
              <a:cxnLst/>
              <a:rect l="l" t="t" r="r" b="b"/>
              <a:pathLst>
                <a:path w="2087" h="1100" extrusionOk="0">
                  <a:moveTo>
                    <a:pt x="1904" y="0"/>
                  </a:moveTo>
                  <a:cubicBezTo>
                    <a:pt x="1891" y="0"/>
                    <a:pt x="1876" y="3"/>
                    <a:pt x="1862" y="9"/>
                  </a:cubicBezTo>
                  <a:cubicBezTo>
                    <a:pt x="1309" y="318"/>
                    <a:pt x="803" y="590"/>
                    <a:pt x="221" y="749"/>
                  </a:cubicBezTo>
                  <a:cubicBezTo>
                    <a:pt x="0" y="820"/>
                    <a:pt x="88" y="1099"/>
                    <a:pt x="264" y="1099"/>
                  </a:cubicBezTo>
                  <a:cubicBezTo>
                    <a:pt x="274" y="1099"/>
                    <a:pt x="285" y="1098"/>
                    <a:pt x="296" y="1096"/>
                  </a:cubicBezTo>
                  <a:cubicBezTo>
                    <a:pt x="925" y="984"/>
                    <a:pt x="1581" y="665"/>
                    <a:pt x="2012" y="196"/>
                  </a:cubicBezTo>
                  <a:cubicBezTo>
                    <a:pt x="2086" y="130"/>
                    <a:pt x="2002" y="0"/>
                    <a:pt x="190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-348025" y="2685013"/>
              <a:ext cx="35175" cy="34500"/>
            </a:xfrm>
            <a:custGeom>
              <a:avLst/>
              <a:gdLst/>
              <a:ahLst/>
              <a:cxnLst/>
              <a:rect l="l" t="t" r="r" b="b"/>
              <a:pathLst>
                <a:path w="1407" h="1380" extrusionOk="0">
                  <a:moveTo>
                    <a:pt x="537" y="1"/>
                  </a:moveTo>
                  <a:cubicBezTo>
                    <a:pt x="465" y="1"/>
                    <a:pt x="399" y="17"/>
                    <a:pt x="347" y="56"/>
                  </a:cubicBezTo>
                  <a:cubicBezTo>
                    <a:pt x="310" y="94"/>
                    <a:pt x="272" y="216"/>
                    <a:pt x="310" y="253"/>
                  </a:cubicBezTo>
                  <a:cubicBezTo>
                    <a:pt x="385" y="413"/>
                    <a:pt x="544" y="413"/>
                    <a:pt x="703" y="450"/>
                  </a:cubicBezTo>
                  <a:cubicBezTo>
                    <a:pt x="816" y="525"/>
                    <a:pt x="975" y="610"/>
                    <a:pt x="938" y="760"/>
                  </a:cubicBezTo>
                  <a:cubicBezTo>
                    <a:pt x="887" y="996"/>
                    <a:pt x="685" y="1033"/>
                    <a:pt x="472" y="1033"/>
                  </a:cubicBezTo>
                  <a:cubicBezTo>
                    <a:pt x="374" y="1033"/>
                    <a:pt x="275" y="1025"/>
                    <a:pt x="187" y="1025"/>
                  </a:cubicBezTo>
                  <a:cubicBezTo>
                    <a:pt x="147" y="1025"/>
                    <a:pt x="109" y="1027"/>
                    <a:pt x="75" y="1032"/>
                  </a:cubicBezTo>
                  <a:cubicBezTo>
                    <a:pt x="38" y="1032"/>
                    <a:pt x="0" y="1154"/>
                    <a:pt x="38" y="1191"/>
                  </a:cubicBezTo>
                  <a:cubicBezTo>
                    <a:pt x="182" y="1308"/>
                    <a:pt x="428" y="1380"/>
                    <a:pt x="641" y="1380"/>
                  </a:cubicBezTo>
                  <a:cubicBezTo>
                    <a:pt x="718" y="1380"/>
                    <a:pt x="791" y="1370"/>
                    <a:pt x="853" y="1350"/>
                  </a:cubicBezTo>
                  <a:cubicBezTo>
                    <a:pt x="1050" y="1266"/>
                    <a:pt x="1285" y="1116"/>
                    <a:pt x="1322" y="882"/>
                  </a:cubicBezTo>
                  <a:cubicBezTo>
                    <a:pt x="1407" y="647"/>
                    <a:pt x="1285" y="375"/>
                    <a:pt x="1135" y="216"/>
                  </a:cubicBezTo>
                  <a:cubicBezTo>
                    <a:pt x="990" y="126"/>
                    <a:pt x="738" y="1"/>
                    <a:pt x="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-820900" y="2650263"/>
              <a:ext cx="53950" cy="49025"/>
            </a:xfrm>
            <a:custGeom>
              <a:avLst/>
              <a:gdLst/>
              <a:ahLst/>
              <a:cxnLst/>
              <a:rect l="l" t="t" r="r" b="b"/>
              <a:pathLst>
                <a:path w="2158" h="1961" extrusionOk="0">
                  <a:moveTo>
                    <a:pt x="1990" y="0"/>
                  </a:moveTo>
                  <a:cubicBezTo>
                    <a:pt x="1962" y="0"/>
                    <a:pt x="1935" y="12"/>
                    <a:pt x="1914" y="40"/>
                  </a:cubicBezTo>
                  <a:cubicBezTo>
                    <a:pt x="1642" y="274"/>
                    <a:pt x="1642" y="706"/>
                    <a:pt x="1445" y="1015"/>
                  </a:cubicBezTo>
                  <a:cubicBezTo>
                    <a:pt x="1135" y="1446"/>
                    <a:pt x="667" y="1718"/>
                    <a:pt x="123" y="1803"/>
                  </a:cubicBezTo>
                  <a:cubicBezTo>
                    <a:pt x="1" y="1803"/>
                    <a:pt x="1" y="1953"/>
                    <a:pt x="123" y="1953"/>
                  </a:cubicBezTo>
                  <a:cubicBezTo>
                    <a:pt x="171" y="1958"/>
                    <a:pt x="220" y="1961"/>
                    <a:pt x="269" y="1961"/>
                  </a:cubicBezTo>
                  <a:cubicBezTo>
                    <a:pt x="643" y="1961"/>
                    <a:pt x="1017" y="1804"/>
                    <a:pt x="1332" y="1531"/>
                  </a:cubicBezTo>
                  <a:cubicBezTo>
                    <a:pt x="1482" y="1371"/>
                    <a:pt x="1604" y="1212"/>
                    <a:pt x="1717" y="1015"/>
                  </a:cubicBezTo>
                  <a:cubicBezTo>
                    <a:pt x="1839" y="781"/>
                    <a:pt x="1876" y="396"/>
                    <a:pt x="2073" y="199"/>
                  </a:cubicBezTo>
                  <a:cubicBezTo>
                    <a:pt x="2158" y="108"/>
                    <a:pt x="2073" y="0"/>
                    <a:pt x="199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4"/>
            <p:cNvSpPr/>
            <p:nvPr/>
          </p:nvSpPr>
          <p:spPr>
            <a:xfrm>
              <a:off x="-847150" y="2633838"/>
              <a:ext cx="60500" cy="35025"/>
            </a:xfrm>
            <a:custGeom>
              <a:avLst/>
              <a:gdLst/>
              <a:ahLst/>
              <a:cxnLst/>
              <a:rect l="l" t="t" r="r" b="b"/>
              <a:pathLst>
                <a:path w="2420" h="1401" extrusionOk="0">
                  <a:moveTo>
                    <a:pt x="2072" y="0"/>
                  </a:moveTo>
                  <a:cubicBezTo>
                    <a:pt x="2011" y="0"/>
                    <a:pt x="1962" y="55"/>
                    <a:pt x="1988" y="115"/>
                  </a:cubicBezTo>
                  <a:cubicBezTo>
                    <a:pt x="2026" y="387"/>
                    <a:pt x="1323" y="819"/>
                    <a:pt x="1173" y="894"/>
                  </a:cubicBezTo>
                  <a:cubicBezTo>
                    <a:pt x="854" y="1091"/>
                    <a:pt x="507" y="1203"/>
                    <a:pt x="113" y="1250"/>
                  </a:cubicBezTo>
                  <a:cubicBezTo>
                    <a:pt x="0" y="1250"/>
                    <a:pt x="0" y="1400"/>
                    <a:pt x="113" y="1400"/>
                  </a:cubicBezTo>
                  <a:cubicBezTo>
                    <a:pt x="657" y="1363"/>
                    <a:pt x="1210" y="1203"/>
                    <a:pt x="1642" y="856"/>
                  </a:cubicBezTo>
                  <a:cubicBezTo>
                    <a:pt x="1829" y="734"/>
                    <a:pt x="2420" y="265"/>
                    <a:pt x="2148" y="31"/>
                  </a:cubicBezTo>
                  <a:cubicBezTo>
                    <a:pt x="2123" y="9"/>
                    <a:pt x="2097" y="0"/>
                    <a:pt x="20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-853900" y="2619563"/>
              <a:ext cx="58000" cy="19275"/>
            </a:xfrm>
            <a:custGeom>
              <a:avLst/>
              <a:gdLst/>
              <a:ahLst/>
              <a:cxnLst/>
              <a:rect l="l" t="t" r="r" b="b"/>
              <a:pathLst>
                <a:path w="2320" h="771" extrusionOk="0">
                  <a:moveTo>
                    <a:pt x="2191" y="0"/>
                  </a:moveTo>
                  <a:cubicBezTo>
                    <a:pt x="2176" y="0"/>
                    <a:pt x="2160" y="6"/>
                    <a:pt x="2146" y="21"/>
                  </a:cubicBezTo>
                  <a:cubicBezTo>
                    <a:pt x="1652" y="389"/>
                    <a:pt x="1136" y="566"/>
                    <a:pt x="577" y="566"/>
                  </a:cubicBezTo>
                  <a:cubicBezTo>
                    <a:pt x="425" y="566"/>
                    <a:pt x="270" y="553"/>
                    <a:pt x="111" y="527"/>
                  </a:cubicBezTo>
                  <a:cubicBezTo>
                    <a:pt x="101" y="522"/>
                    <a:pt x="91" y="519"/>
                    <a:pt x="82" y="519"/>
                  </a:cubicBezTo>
                  <a:cubicBezTo>
                    <a:pt x="26" y="519"/>
                    <a:pt x="1" y="608"/>
                    <a:pt x="74" y="649"/>
                  </a:cubicBezTo>
                  <a:cubicBezTo>
                    <a:pt x="297" y="731"/>
                    <a:pt x="535" y="770"/>
                    <a:pt x="774" y="770"/>
                  </a:cubicBezTo>
                  <a:cubicBezTo>
                    <a:pt x="1325" y="770"/>
                    <a:pt x="1879" y="560"/>
                    <a:pt x="2258" y="180"/>
                  </a:cubicBezTo>
                  <a:cubicBezTo>
                    <a:pt x="2319" y="112"/>
                    <a:pt x="2257" y="0"/>
                    <a:pt x="219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-475100" y="2626488"/>
              <a:ext cx="47425" cy="47775"/>
            </a:xfrm>
            <a:custGeom>
              <a:avLst/>
              <a:gdLst/>
              <a:ahLst/>
              <a:cxnLst/>
              <a:rect l="l" t="t" r="r" b="b"/>
              <a:pathLst>
                <a:path w="1897" h="1911" extrusionOk="0">
                  <a:moveTo>
                    <a:pt x="98" y="1"/>
                  </a:moveTo>
                  <a:cubicBezTo>
                    <a:pt x="49" y="1"/>
                    <a:pt x="0" y="29"/>
                    <a:pt x="0" y="91"/>
                  </a:cubicBezTo>
                  <a:cubicBezTo>
                    <a:pt x="0" y="644"/>
                    <a:pt x="310" y="1188"/>
                    <a:pt x="704" y="1544"/>
                  </a:cubicBezTo>
                  <a:cubicBezTo>
                    <a:pt x="887" y="1702"/>
                    <a:pt x="1231" y="1910"/>
                    <a:pt x="1508" y="1910"/>
                  </a:cubicBezTo>
                  <a:cubicBezTo>
                    <a:pt x="1643" y="1910"/>
                    <a:pt x="1762" y="1861"/>
                    <a:pt x="1838" y="1732"/>
                  </a:cubicBezTo>
                  <a:cubicBezTo>
                    <a:pt x="1896" y="1674"/>
                    <a:pt x="1821" y="1594"/>
                    <a:pt x="1745" y="1594"/>
                  </a:cubicBezTo>
                  <a:cubicBezTo>
                    <a:pt x="1722" y="1594"/>
                    <a:pt x="1699" y="1602"/>
                    <a:pt x="1679" y="1619"/>
                  </a:cubicBezTo>
                  <a:cubicBezTo>
                    <a:pt x="1629" y="1676"/>
                    <a:pt x="1567" y="1700"/>
                    <a:pt x="1498" y="1700"/>
                  </a:cubicBezTo>
                  <a:cubicBezTo>
                    <a:pt x="1192" y="1700"/>
                    <a:pt x="751" y="1228"/>
                    <a:pt x="629" y="1075"/>
                  </a:cubicBezTo>
                  <a:cubicBezTo>
                    <a:pt x="394" y="756"/>
                    <a:pt x="310" y="409"/>
                    <a:pt x="197" y="53"/>
                  </a:cubicBezTo>
                  <a:cubicBezTo>
                    <a:pt x="181" y="19"/>
                    <a:pt x="139" y="1"/>
                    <a:pt x="9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-459975" y="2609188"/>
              <a:ext cx="55750" cy="32450"/>
            </a:xfrm>
            <a:custGeom>
              <a:avLst/>
              <a:gdLst/>
              <a:ahLst/>
              <a:cxnLst/>
              <a:rect l="l" t="t" r="r" b="b"/>
              <a:pathLst>
                <a:path w="2230" h="1298" extrusionOk="0">
                  <a:moveTo>
                    <a:pt x="98" y="1"/>
                  </a:moveTo>
                  <a:cubicBezTo>
                    <a:pt x="49" y="1"/>
                    <a:pt x="1" y="33"/>
                    <a:pt x="24" y="79"/>
                  </a:cubicBezTo>
                  <a:cubicBezTo>
                    <a:pt x="174" y="548"/>
                    <a:pt x="568" y="829"/>
                    <a:pt x="999" y="1064"/>
                  </a:cubicBezTo>
                  <a:cubicBezTo>
                    <a:pt x="1215" y="1157"/>
                    <a:pt x="1497" y="1298"/>
                    <a:pt x="1753" y="1298"/>
                  </a:cubicBezTo>
                  <a:cubicBezTo>
                    <a:pt x="1908" y="1298"/>
                    <a:pt x="2054" y="1246"/>
                    <a:pt x="2171" y="1101"/>
                  </a:cubicBezTo>
                  <a:cubicBezTo>
                    <a:pt x="2230" y="1006"/>
                    <a:pt x="2152" y="866"/>
                    <a:pt x="2057" y="866"/>
                  </a:cubicBezTo>
                  <a:cubicBezTo>
                    <a:pt x="2030" y="866"/>
                    <a:pt x="2001" y="877"/>
                    <a:pt x="1974" y="904"/>
                  </a:cubicBezTo>
                  <a:cubicBezTo>
                    <a:pt x="1897" y="982"/>
                    <a:pt x="1793" y="1012"/>
                    <a:pt x="1679" y="1012"/>
                  </a:cubicBezTo>
                  <a:cubicBezTo>
                    <a:pt x="1392" y="1012"/>
                    <a:pt x="1034" y="821"/>
                    <a:pt x="840" y="707"/>
                  </a:cubicBezTo>
                  <a:cubicBezTo>
                    <a:pt x="530" y="548"/>
                    <a:pt x="296" y="361"/>
                    <a:pt x="174" y="42"/>
                  </a:cubicBezTo>
                  <a:cubicBezTo>
                    <a:pt x="159" y="13"/>
                    <a:pt x="129" y="1"/>
                    <a:pt x="9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-445350" y="2576438"/>
              <a:ext cx="46175" cy="13525"/>
            </a:xfrm>
            <a:custGeom>
              <a:avLst/>
              <a:gdLst/>
              <a:ahLst/>
              <a:cxnLst/>
              <a:rect l="l" t="t" r="r" b="b"/>
              <a:pathLst>
                <a:path w="1847" h="541" extrusionOk="0">
                  <a:moveTo>
                    <a:pt x="121" y="1"/>
                  </a:moveTo>
                  <a:cubicBezTo>
                    <a:pt x="57" y="1"/>
                    <a:pt x="1" y="85"/>
                    <a:pt x="58" y="142"/>
                  </a:cubicBezTo>
                  <a:cubicBezTo>
                    <a:pt x="299" y="384"/>
                    <a:pt x="677" y="540"/>
                    <a:pt x="1037" y="540"/>
                  </a:cubicBezTo>
                  <a:cubicBezTo>
                    <a:pt x="1320" y="540"/>
                    <a:pt x="1593" y="444"/>
                    <a:pt x="1783" y="217"/>
                  </a:cubicBezTo>
                  <a:cubicBezTo>
                    <a:pt x="1847" y="121"/>
                    <a:pt x="1775" y="19"/>
                    <a:pt x="1678" y="19"/>
                  </a:cubicBezTo>
                  <a:cubicBezTo>
                    <a:pt x="1660" y="19"/>
                    <a:pt x="1642" y="22"/>
                    <a:pt x="1624" y="29"/>
                  </a:cubicBezTo>
                  <a:cubicBezTo>
                    <a:pt x="1375" y="174"/>
                    <a:pt x="1116" y="262"/>
                    <a:pt x="858" y="262"/>
                  </a:cubicBezTo>
                  <a:cubicBezTo>
                    <a:pt x="629" y="262"/>
                    <a:pt x="400" y="193"/>
                    <a:pt x="180" y="29"/>
                  </a:cubicBezTo>
                  <a:cubicBezTo>
                    <a:pt x="162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-846050" y="2798288"/>
              <a:ext cx="11575" cy="19425"/>
            </a:xfrm>
            <a:custGeom>
              <a:avLst/>
              <a:gdLst/>
              <a:ahLst/>
              <a:cxnLst/>
              <a:rect l="l" t="t" r="r" b="b"/>
              <a:pathLst>
                <a:path w="463" h="777" extrusionOk="0">
                  <a:moveTo>
                    <a:pt x="342" y="1"/>
                  </a:moveTo>
                  <a:cubicBezTo>
                    <a:pt x="313" y="1"/>
                    <a:pt x="285" y="22"/>
                    <a:pt x="266" y="64"/>
                  </a:cubicBezTo>
                  <a:cubicBezTo>
                    <a:pt x="228" y="139"/>
                    <a:pt x="228" y="252"/>
                    <a:pt x="228" y="373"/>
                  </a:cubicBezTo>
                  <a:cubicBezTo>
                    <a:pt x="191" y="486"/>
                    <a:pt x="106" y="570"/>
                    <a:pt x="31" y="683"/>
                  </a:cubicBezTo>
                  <a:cubicBezTo>
                    <a:pt x="1" y="714"/>
                    <a:pt x="46" y="777"/>
                    <a:pt x="84" y="777"/>
                  </a:cubicBezTo>
                  <a:cubicBezTo>
                    <a:pt x="92" y="777"/>
                    <a:pt x="100" y="774"/>
                    <a:pt x="106" y="767"/>
                  </a:cubicBezTo>
                  <a:cubicBezTo>
                    <a:pt x="303" y="608"/>
                    <a:pt x="463" y="298"/>
                    <a:pt x="425" y="64"/>
                  </a:cubicBezTo>
                  <a:cubicBezTo>
                    <a:pt x="402" y="22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-834500" y="2799638"/>
              <a:ext cx="10825" cy="17850"/>
            </a:xfrm>
            <a:custGeom>
              <a:avLst/>
              <a:gdLst/>
              <a:ahLst/>
              <a:cxnLst/>
              <a:rect l="l" t="t" r="r" b="b"/>
              <a:pathLst>
                <a:path w="433" h="714" extrusionOk="0">
                  <a:moveTo>
                    <a:pt x="264" y="0"/>
                  </a:moveTo>
                  <a:cubicBezTo>
                    <a:pt x="242" y="0"/>
                    <a:pt x="220" y="26"/>
                    <a:pt x="198" y="48"/>
                  </a:cubicBezTo>
                  <a:cubicBezTo>
                    <a:pt x="113" y="123"/>
                    <a:pt x="151" y="244"/>
                    <a:pt x="151" y="357"/>
                  </a:cubicBezTo>
                  <a:cubicBezTo>
                    <a:pt x="113" y="432"/>
                    <a:pt x="38" y="516"/>
                    <a:pt x="1" y="629"/>
                  </a:cubicBezTo>
                  <a:cubicBezTo>
                    <a:pt x="1" y="666"/>
                    <a:pt x="76" y="713"/>
                    <a:pt x="113" y="713"/>
                  </a:cubicBezTo>
                  <a:cubicBezTo>
                    <a:pt x="198" y="629"/>
                    <a:pt x="273" y="516"/>
                    <a:pt x="310" y="395"/>
                  </a:cubicBezTo>
                  <a:cubicBezTo>
                    <a:pt x="348" y="282"/>
                    <a:pt x="432" y="123"/>
                    <a:pt x="310" y="48"/>
                  </a:cubicBezTo>
                  <a:cubicBezTo>
                    <a:pt x="295" y="13"/>
                    <a:pt x="279" y="0"/>
                    <a:pt x="26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-822775" y="2800813"/>
              <a:ext cx="9650" cy="18000"/>
            </a:xfrm>
            <a:custGeom>
              <a:avLst/>
              <a:gdLst/>
              <a:ahLst/>
              <a:cxnLst/>
              <a:rect l="l" t="t" r="r" b="b"/>
              <a:pathLst>
                <a:path w="386" h="720" extrusionOk="0">
                  <a:moveTo>
                    <a:pt x="198" y="1"/>
                  </a:moveTo>
                  <a:cubicBezTo>
                    <a:pt x="76" y="76"/>
                    <a:pt x="76" y="197"/>
                    <a:pt x="76" y="310"/>
                  </a:cubicBezTo>
                  <a:cubicBezTo>
                    <a:pt x="38" y="432"/>
                    <a:pt x="1" y="544"/>
                    <a:pt x="38" y="666"/>
                  </a:cubicBezTo>
                  <a:cubicBezTo>
                    <a:pt x="38" y="693"/>
                    <a:pt x="76" y="719"/>
                    <a:pt x="111" y="719"/>
                  </a:cubicBezTo>
                  <a:cubicBezTo>
                    <a:pt x="126" y="719"/>
                    <a:pt x="140" y="715"/>
                    <a:pt x="151" y="704"/>
                  </a:cubicBezTo>
                  <a:cubicBezTo>
                    <a:pt x="235" y="619"/>
                    <a:pt x="273" y="469"/>
                    <a:pt x="273" y="385"/>
                  </a:cubicBezTo>
                  <a:cubicBezTo>
                    <a:pt x="310" y="272"/>
                    <a:pt x="385" y="151"/>
                    <a:pt x="310" y="38"/>
                  </a:cubicBezTo>
                  <a:cubicBezTo>
                    <a:pt x="273" y="1"/>
                    <a:pt x="235" y="1"/>
                    <a:pt x="19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-390000" y="2724788"/>
              <a:ext cx="7750" cy="18525"/>
            </a:xfrm>
            <a:custGeom>
              <a:avLst/>
              <a:gdLst/>
              <a:ahLst/>
              <a:cxnLst/>
              <a:rect l="l" t="t" r="r" b="b"/>
              <a:pathLst>
                <a:path w="310" h="741" extrusionOk="0">
                  <a:moveTo>
                    <a:pt x="104" y="1"/>
                  </a:moveTo>
                  <a:cubicBezTo>
                    <a:pt x="58" y="1"/>
                    <a:pt x="16" y="41"/>
                    <a:pt x="38" y="106"/>
                  </a:cubicBezTo>
                  <a:cubicBezTo>
                    <a:pt x="38" y="191"/>
                    <a:pt x="76" y="303"/>
                    <a:pt x="38" y="425"/>
                  </a:cubicBezTo>
                  <a:cubicBezTo>
                    <a:pt x="38" y="500"/>
                    <a:pt x="1" y="575"/>
                    <a:pt x="38" y="697"/>
                  </a:cubicBezTo>
                  <a:cubicBezTo>
                    <a:pt x="38" y="719"/>
                    <a:pt x="63" y="740"/>
                    <a:pt x="91" y="740"/>
                  </a:cubicBezTo>
                  <a:cubicBezTo>
                    <a:pt x="112" y="740"/>
                    <a:pt x="135" y="729"/>
                    <a:pt x="151" y="697"/>
                  </a:cubicBezTo>
                  <a:cubicBezTo>
                    <a:pt x="310" y="538"/>
                    <a:pt x="235" y="228"/>
                    <a:pt x="188" y="69"/>
                  </a:cubicBezTo>
                  <a:cubicBezTo>
                    <a:pt x="172" y="22"/>
                    <a:pt x="137" y="1"/>
                    <a:pt x="10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-378275" y="2720413"/>
              <a:ext cx="5875" cy="16425"/>
            </a:xfrm>
            <a:custGeom>
              <a:avLst/>
              <a:gdLst/>
              <a:ahLst/>
              <a:cxnLst/>
              <a:rect l="l" t="t" r="r" b="b"/>
              <a:pathLst>
                <a:path w="235" h="657" extrusionOk="0">
                  <a:moveTo>
                    <a:pt x="114" y="0"/>
                  </a:moveTo>
                  <a:cubicBezTo>
                    <a:pt x="66" y="0"/>
                    <a:pt x="19" y="28"/>
                    <a:pt x="0" y="84"/>
                  </a:cubicBezTo>
                  <a:lnTo>
                    <a:pt x="0" y="366"/>
                  </a:lnTo>
                  <a:lnTo>
                    <a:pt x="0" y="600"/>
                  </a:lnTo>
                  <a:cubicBezTo>
                    <a:pt x="19" y="638"/>
                    <a:pt x="57" y="656"/>
                    <a:pt x="94" y="656"/>
                  </a:cubicBezTo>
                  <a:cubicBezTo>
                    <a:pt x="132" y="656"/>
                    <a:pt x="169" y="638"/>
                    <a:pt x="188" y="600"/>
                  </a:cubicBezTo>
                  <a:cubicBezTo>
                    <a:pt x="235" y="516"/>
                    <a:pt x="235" y="441"/>
                    <a:pt x="235" y="366"/>
                  </a:cubicBezTo>
                  <a:lnTo>
                    <a:pt x="235" y="84"/>
                  </a:lnTo>
                  <a:cubicBezTo>
                    <a:pt x="211" y="28"/>
                    <a:pt x="162" y="0"/>
                    <a:pt x="11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-778000" y="2846238"/>
              <a:ext cx="25575" cy="7325"/>
            </a:xfrm>
            <a:custGeom>
              <a:avLst/>
              <a:gdLst/>
              <a:ahLst/>
              <a:cxnLst/>
              <a:rect l="l" t="t" r="r" b="b"/>
              <a:pathLst>
                <a:path w="1023" h="293" extrusionOk="0">
                  <a:moveTo>
                    <a:pt x="749" y="1"/>
                  </a:moveTo>
                  <a:cubicBezTo>
                    <a:pt x="671" y="1"/>
                    <a:pt x="592" y="22"/>
                    <a:pt x="517" y="22"/>
                  </a:cubicBezTo>
                  <a:cubicBezTo>
                    <a:pt x="435" y="22"/>
                    <a:pt x="358" y="38"/>
                    <a:pt x="280" y="38"/>
                  </a:cubicBezTo>
                  <a:cubicBezTo>
                    <a:pt x="240" y="38"/>
                    <a:pt x="201" y="34"/>
                    <a:pt x="160" y="22"/>
                  </a:cubicBezTo>
                  <a:cubicBezTo>
                    <a:pt x="1" y="22"/>
                    <a:pt x="1" y="256"/>
                    <a:pt x="160" y="256"/>
                  </a:cubicBezTo>
                  <a:cubicBezTo>
                    <a:pt x="274" y="274"/>
                    <a:pt x="405" y="292"/>
                    <a:pt x="537" y="292"/>
                  </a:cubicBezTo>
                  <a:cubicBezTo>
                    <a:pt x="677" y="292"/>
                    <a:pt x="818" y="272"/>
                    <a:pt x="939" y="209"/>
                  </a:cubicBezTo>
                  <a:cubicBezTo>
                    <a:pt x="1023" y="172"/>
                    <a:pt x="985" y="22"/>
                    <a:pt x="864" y="22"/>
                  </a:cubicBezTo>
                  <a:cubicBezTo>
                    <a:pt x="826" y="6"/>
                    <a:pt x="787" y="1"/>
                    <a:pt x="74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-760400" y="2857313"/>
              <a:ext cx="23450" cy="5875"/>
            </a:xfrm>
            <a:custGeom>
              <a:avLst/>
              <a:gdLst/>
              <a:ahLst/>
              <a:cxnLst/>
              <a:rect l="l" t="t" r="r" b="b"/>
              <a:pathLst>
                <a:path w="938" h="235" extrusionOk="0">
                  <a:moveTo>
                    <a:pt x="863" y="0"/>
                  </a:moveTo>
                  <a:cubicBezTo>
                    <a:pt x="703" y="0"/>
                    <a:pt x="591" y="47"/>
                    <a:pt x="469" y="47"/>
                  </a:cubicBezTo>
                  <a:cubicBezTo>
                    <a:pt x="369" y="47"/>
                    <a:pt x="281" y="27"/>
                    <a:pt x="201" y="27"/>
                  </a:cubicBezTo>
                  <a:cubicBezTo>
                    <a:pt x="161" y="27"/>
                    <a:pt x="122" y="32"/>
                    <a:pt x="85" y="47"/>
                  </a:cubicBezTo>
                  <a:cubicBezTo>
                    <a:pt x="0" y="85"/>
                    <a:pt x="0" y="122"/>
                    <a:pt x="47" y="160"/>
                  </a:cubicBezTo>
                  <a:cubicBezTo>
                    <a:pt x="160" y="235"/>
                    <a:pt x="319" y="235"/>
                    <a:pt x="469" y="235"/>
                  </a:cubicBezTo>
                  <a:cubicBezTo>
                    <a:pt x="591" y="235"/>
                    <a:pt x="788" y="235"/>
                    <a:pt x="900" y="160"/>
                  </a:cubicBezTo>
                  <a:cubicBezTo>
                    <a:pt x="938" y="122"/>
                    <a:pt x="900" y="47"/>
                    <a:pt x="86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-738675" y="2873713"/>
              <a:ext cx="95225" cy="68175"/>
            </a:xfrm>
            <a:custGeom>
              <a:avLst/>
              <a:gdLst/>
              <a:ahLst/>
              <a:cxnLst/>
              <a:rect l="l" t="t" r="r" b="b"/>
              <a:pathLst>
                <a:path w="3809" h="2727" extrusionOk="0">
                  <a:moveTo>
                    <a:pt x="87" y="0"/>
                  </a:moveTo>
                  <a:cubicBezTo>
                    <a:pt x="45" y="0"/>
                    <a:pt x="1" y="57"/>
                    <a:pt x="31" y="95"/>
                  </a:cubicBezTo>
                  <a:cubicBezTo>
                    <a:pt x="463" y="639"/>
                    <a:pt x="1166" y="873"/>
                    <a:pt x="1794" y="1145"/>
                  </a:cubicBezTo>
                  <a:cubicBezTo>
                    <a:pt x="2573" y="1539"/>
                    <a:pt x="3201" y="2008"/>
                    <a:pt x="3707" y="2711"/>
                  </a:cubicBezTo>
                  <a:cubicBezTo>
                    <a:pt x="3718" y="2722"/>
                    <a:pt x="3733" y="2727"/>
                    <a:pt x="3746" y="2727"/>
                  </a:cubicBezTo>
                  <a:cubicBezTo>
                    <a:pt x="3779" y="2727"/>
                    <a:pt x="3809" y="2700"/>
                    <a:pt x="3782" y="2673"/>
                  </a:cubicBezTo>
                  <a:cubicBezTo>
                    <a:pt x="3473" y="1970"/>
                    <a:pt x="2882" y="1454"/>
                    <a:pt x="2226" y="1107"/>
                  </a:cubicBezTo>
                  <a:cubicBezTo>
                    <a:pt x="1907" y="948"/>
                    <a:pt x="1522" y="798"/>
                    <a:pt x="1166" y="601"/>
                  </a:cubicBezTo>
                  <a:cubicBezTo>
                    <a:pt x="819" y="442"/>
                    <a:pt x="463" y="207"/>
                    <a:pt x="116" y="10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-641075" y="2945888"/>
              <a:ext cx="11750" cy="6100"/>
            </a:xfrm>
            <a:custGeom>
              <a:avLst/>
              <a:gdLst/>
              <a:ahLst/>
              <a:cxnLst/>
              <a:rect l="l" t="t" r="r" b="b"/>
              <a:pathLst>
                <a:path w="470" h="244" extrusionOk="0">
                  <a:moveTo>
                    <a:pt x="360" y="0"/>
                  </a:moveTo>
                  <a:cubicBezTo>
                    <a:pt x="318" y="0"/>
                    <a:pt x="285" y="21"/>
                    <a:pt x="235" y="21"/>
                  </a:cubicBezTo>
                  <a:cubicBezTo>
                    <a:pt x="197" y="21"/>
                    <a:pt x="113" y="21"/>
                    <a:pt x="75" y="58"/>
                  </a:cubicBezTo>
                  <a:cubicBezTo>
                    <a:pt x="0" y="58"/>
                    <a:pt x="0" y="171"/>
                    <a:pt x="75" y="208"/>
                  </a:cubicBezTo>
                  <a:lnTo>
                    <a:pt x="235" y="208"/>
                  </a:lnTo>
                  <a:cubicBezTo>
                    <a:pt x="272" y="232"/>
                    <a:pt x="300" y="244"/>
                    <a:pt x="330" y="244"/>
                  </a:cubicBezTo>
                  <a:cubicBezTo>
                    <a:pt x="359" y="244"/>
                    <a:pt x="389" y="232"/>
                    <a:pt x="432" y="208"/>
                  </a:cubicBezTo>
                  <a:cubicBezTo>
                    <a:pt x="469" y="171"/>
                    <a:pt x="469" y="96"/>
                    <a:pt x="432" y="21"/>
                  </a:cubicBezTo>
                  <a:cubicBezTo>
                    <a:pt x="403" y="5"/>
                    <a:pt x="381" y="0"/>
                    <a:pt x="3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-635825" y="2954138"/>
              <a:ext cx="13300" cy="6500"/>
            </a:xfrm>
            <a:custGeom>
              <a:avLst/>
              <a:gdLst/>
              <a:ahLst/>
              <a:cxnLst/>
              <a:rect l="l" t="t" r="r" b="b"/>
              <a:pathLst>
                <a:path w="532" h="260" extrusionOk="0">
                  <a:moveTo>
                    <a:pt x="372" y="0"/>
                  </a:moveTo>
                  <a:cubicBezTo>
                    <a:pt x="297" y="38"/>
                    <a:pt x="259" y="38"/>
                    <a:pt x="175" y="38"/>
                  </a:cubicBezTo>
                  <a:cubicBezTo>
                    <a:pt x="165" y="35"/>
                    <a:pt x="156" y="33"/>
                    <a:pt x="147" y="33"/>
                  </a:cubicBezTo>
                  <a:cubicBezTo>
                    <a:pt x="51" y="33"/>
                    <a:pt x="0" y="201"/>
                    <a:pt x="137" y="235"/>
                  </a:cubicBezTo>
                  <a:cubicBezTo>
                    <a:pt x="172" y="250"/>
                    <a:pt x="218" y="259"/>
                    <a:pt x="267" y="259"/>
                  </a:cubicBezTo>
                  <a:cubicBezTo>
                    <a:pt x="335" y="259"/>
                    <a:pt x="407" y="241"/>
                    <a:pt x="456" y="197"/>
                  </a:cubicBezTo>
                  <a:cubicBezTo>
                    <a:pt x="531" y="113"/>
                    <a:pt x="456" y="0"/>
                    <a:pt x="37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-598175" y="2643263"/>
              <a:ext cx="39925" cy="55975"/>
            </a:xfrm>
            <a:custGeom>
              <a:avLst/>
              <a:gdLst/>
              <a:ahLst/>
              <a:cxnLst/>
              <a:rect l="l" t="t" r="r" b="b"/>
              <a:pathLst>
                <a:path w="1597" h="2239" extrusionOk="0">
                  <a:moveTo>
                    <a:pt x="1503" y="0"/>
                  </a:moveTo>
                  <a:cubicBezTo>
                    <a:pt x="1486" y="0"/>
                    <a:pt x="1467" y="3"/>
                    <a:pt x="1444" y="10"/>
                  </a:cubicBezTo>
                  <a:cubicBezTo>
                    <a:pt x="704" y="404"/>
                    <a:pt x="235" y="1379"/>
                    <a:pt x="0" y="2120"/>
                  </a:cubicBezTo>
                  <a:cubicBezTo>
                    <a:pt x="0" y="2193"/>
                    <a:pt x="67" y="2238"/>
                    <a:pt x="124" y="2238"/>
                  </a:cubicBezTo>
                  <a:cubicBezTo>
                    <a:pt x="156" y="2238"/>
                    <a:pt x="184" y="2225"/>
                    <a:pt x="197" y="2195"/>
                  </a:cubicBezTo>
                  <a:cubicBezTo>
                    <a:pt x="310" y="1764"/>
                    <a:pt x="507" y="1417"/>
                    <a:pt x="741" y="1061"/>
                  </a:cubicBezTo>
                  <a:cubicBezTo>
                    <a:pt x="976" y="714"/>
                    <a:pt x="1294" y="479"/>
                    <a:pt x="1566" y="123"/>
                  </a:cubicBezTo>
                  <a:cubicBezTo>
                    <a:pt x="1597" y="62"/>
                    <a:pt x="1578" y="0"/>
                    <a:pt x="150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4"/>
            <p:cNvSpPr/>
            <p:nvPr/>
          </p:nvSpPr>
          <p:spPr>
            <a:xfrm>
              <a:off x="-556000" y="2633038"/>
              <a:ext cx="9650" cy="9550"/>
            </a:xfrm>
            <a:custGeom>
              <a:avLst/>
              <a:gdLst/>
              <a:ahLst/>
              <a:cxnLst/>
              <a:rect l="l" t="t" r="r" b="b"/>
              <a:pathLst>
                <a:path w="386" h="382" extrusionOk="0">
                  <a:moveTo>
                    <a:pt x="147" y="1"/>
                  </a:moveTo>
                  <a:cubicBezTo>
                    <a:pt x="88" y="1"/>
                    <a:pt x="1" y="82"/>
                    <a:pt x="29" y="147"/>
                  </a:cubicBezTo>
                  <a:cubicBezTo>
                    <a:pt x="114" y="222"/>
                    <a:pt x="151" y="297"/>
                    <a:pt x="189" y="344"/>
                  </a:cubicBezTo>
                  <a:cubicBezTo>
                    <a:pt x="226" y="382"/>
                    <a:pt x="264" y="382"/>
                    <a:pt x="311" y="382"/>
                  </a:cubicBezTo>
                  <a:cubicBezTo>
                    <a:pt x="348" y="382"/>
                    <a:pt x="348" y="344"/>
                    <a:pt x="348" y="344"/>
                  </a:cubicBezTo>
                  <a:cubicBezTo>
                    <a:pt x="386" y="297"/>
                    <a:pt x="386" y="260"/>
                    <a:pt x="348" y="222"/>
                  </a:cubicBezTo>
                  <a:cubicBezTo>
                    <a:pt x="311" y="147"/>
                    <a:pt x="264" y="110"/>
                    <a:pt x="189" y="25"/>
                  </a:cubicBezTo>
                  <a:cubicBezTo>
                    <a:pt x="180" y="8"/>
                    <a:pt x="165" y="1"/>
                    <a:pt x="14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4"/>
            <p:cNvSpPr/>
            <p:nvPr/>
          </p:nvSpPr>
          <p:spPr>
            <a:xfrm>
              <a:off x="-545425" y="2624588"/>
              <a:ext cx="6825" cy="7225"/>
            </a:xfrm>
            <a:custGeom>
              <a:avLst/>
              <a:gdLst/>
              <a:ahLst/>
              <a:cxnLst/>
              <a:rect l="l" t="t" r="r" b="b"/>
              <a:pathLst>
                <a:path w="273" h="289" extrusionOk="0">
                  <a:moveTo>
                    <a:pt x="83" y="1"/>
                  </a:moveTo>
                  <a:cubicBezTo>
                    <a:pt x="53" y="1"/>
                    <a:pt x="27" y="27"/>
                    <a:pt x="0" y="54"/>
                  </a:cubicBezTo>
                  <a:lnTo>
                    <a:pt x="0" y="91"/>
                  </a:lnTo>
                  <a:cubicBezTo>
                    <a:pt x="0" y="129"/>
                    <a:pt x="0" y="129"/>
                    <a:pt x="38" y="167"/>
                  </a:cubicBezTo>
                  <a:lnTo>
                    <a:pt x="75" y="167"/>
                  </a:lnTo>
                  <a:lnTo>
                    <a:pt x="75" y="213"/>
                  </a:lnTo>
                  <a:lnTo>
                    <a:pt x="75" y="251"/>
                  </a:lnTo>
                  <a:cubicBezTo>
                    <a:pt x="122" y="288"/>
                    <a:pt x="160" y="288"/>
                    <a:pt x="197" y="288"/>
                  </a:cubicBezTo>
                  <a:cubicBezTo>
                    <a:pt x="235" y="288"/>
                    <a:pt x="272" y="251"/>
                    <a:pt x="272" y="251"/>
                  </a:cubicBezTo>
                  <a:cubicBezTo>
                    <a:pt x="272" y="167"/>
                    <a:pt x="272" y="91"/>
                    <a:pt x="235" y="54"/>
                  </a:cubicBezTo>
                  <a:cubicBezTo>
                    <a:pt x="197" y="16"/>
                    <a:pt x="160" y="16"/>
                    <a:pt x="122" y="16"/>
                  </a:cubicBezTo>
                  <a:cubicBezTo>
                    <a:pt x="108" y="5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42"/>
          <p:cNvGrpSpPr/>
          <p:nvPr/>
        </p:nvGrpSpPr>
        <p:grpSpPr>
          <a:xfrm rot="-350784" flipH="1">
            <a:off x="491978" y="82567"/>
            <a:ext cx="4961907" cy="4724264"/>
            <a:chOff x="532550" y="-4101"/>
            <a:chExt cx="7251503" cy="4948576"/>
          </a:xfrm>
        </p:grpSpPr>
        <p:grpSp>
          <p:nvGrpSpPr>
            <p:cNvPr id="652" name="Google Shape;652;p42"/>
            <p:cNvGrpSpPr/>
            <p:nvPr/>
          </p:nvGrpSpPr>
          <p:grpSpPr>
            <a:xfrm>
              <a:off x="532550" y="231171"/>
              <a:ext cx="7251503" cy="4713304"/>
              <a:chOff x="-39100" y="2875675"/>
              <a:chExt cx="1250302" cy="1140766"/>
            </a:xfrm>
          </p:grpSpPr>
          <p:sp>
            <p:nvSpPr>
              <p:cNvPr id="653" name="Google Shape;653;p42"/>
              <p:cNvSpPr/>
              <p:nvPr/>
            </p:nvSpPr>
            <p:spPr>
              <a:xfrm>
                <a:off x="-39100" y="2875675"/>
                <a:ext cx="1133004" cy="1132955"/>
              </a:xfrm>
              <a:custGeom>
                <a:avLst/>
                <a:gdLst/>
                <a:ahLst/>
                <a:cxnLst/>
                <a:rect l="l" t="t" r="r" b="b"/>
                <a:pathLst>
                  <a:path w="22976" h="22975" extrusionOk="0">
                    <a:moveTo>
                      <a:pt x="2776" y="0"/>
                    </a:moveTo>
                    <a:lnTo>
                      <a:pt x="0" y="20161"/>
                    </a:lnTo>
                    <a:lnTo>
                      <a:pt x="20162" y="22975"/>
                    </a:lnTo>
                    <a:lnTo>
                      <a:pt x="22975" y="2813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DE4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2"/>
              <p:cNvSpPr/>
              <p:nvPr/>
            </p:nvSpPr>
            <p:spPr>
              <a:xfrm>
                <a:off x="66772" y="2875675"/>
                <a:ext cx="1027130" cy="358403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7268" extrusionOk="0">
                    <a:moveTo>
                      <a:pt x="629" y="0"/>
                    </a:moveTo>
                    <a:lnTo>
                      <a:pt x="1" y="4454"/>
                    </a:lnTo>
                    <a:lnTo>
                      <a:pt x="20200" y="7268"/>
                    </a:lnTo>
                    <a:lnTo>
                      <a:pt x="20828" y="281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5DB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2"/>
              <p:cNvSpPr/>
              <p:nvPr/>
            </p:nvSpPr>
            <p:spPr>
              <a:xfrm>
                <a:off x="142169" y="3106851"/>
                <a:ext cx="828253" cy="849556"/>
              </a:xfrm>
              <a:custGeom>
                <a:avLst/>
                <a:gdLst/>
                <a:ahLst/>
                <a:cxnLst/>
                <a:rect l="l" t="t" r="r" b="b"/>
                <a:pathLst>
                  <a:path w="16796" h="17228" extrusionOk="0">
                    <a:moveTo>
                      <a:pt x="0" y="1"/>
                    </a:moveTo>
                    <a:lnTo>
                      <a:pt x="0" y="15980"/>
                    </a:lnTo>
                    <a:lnTo>
                      <a:pt x="507" y="16055"/>
                    </a:lnTo>
                    <a:lnTo>
                      <a:pt x="75" y="1"/>
                    </a:lnTo>
                    <a:close/>
                    <a:moveTo>
                      <a:pt x="16795" y="16055"/>
                    </a:moveTo>
                    <a:lnTo>
                      <a:pt x="7183" y="16993"/>
                    </a:lnTo>
                    <a:lnTo>
                      <a:pt x="8787" y="17227"/>
                    </a:lnTo>
                    <a:lnTo>
                      <a:pt x="16720" y="16449"/>
                    </a:lnTo>
                    <a:lnTo>
                      <a:pt x="16795" y="16055"/>
                    </a:lnTo>
                    <a:close/>
                  </a:path>
                </a:pathLst>
              </a:custGeom>
              <a:solidFill>
                <a:srgbClr val="E14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2"/>
              <p:cNvSpPr/>
              <p:nvPr/>
            </p:nvSpPr>
            <p:spPr>
              <a:xfrm>
                <a:off x="142169" y="2971834"/>
                <a:ext cx="3748" cy="135067"/>
              </a:xfrm>
              <a:custGeom>
                <a:avLst/>
                <a:gdLst/>
                <a:ahLst/>
                <a:cxnLst/>
                <a:rect l="l" t="t" r="r" b="b"/>
                <a:pathLst>
                  <a:path w="76" h="2739" extrusionOk="0">
                    <a:moveTo>
                      <a:pt x="0" y="1"/>
                    </a:moveTo>
                    <a:lnTo>
                      <a:pt x="0" y="2739"/>
                    </a:lnTo>
                    <a:lnTo>
                      <a:pt x="75" y="2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C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2"/>
              <p:cNvSpPr/>
              <p:nvPr/>
            </p:nvSpPr>
            <p:spPr>
              <a:xfrm>
                <a:off x="102172" y="2903474"/>
                <a:ext cx="1109028" cy="1112961"/>
              </a:xfrm>
              <a:custGeom>
                <a:avLst/>
                <a:gdLst/>
                <a:ahLst/>
                <a:cxnLst/>
                <a:rect l="l" t="t" r="r" b="b"/>
                <a:pathLst>
                  <a:path w="20866" h="20940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544" y="20940"/>
                    </a:lnTo>
                    <a:lnTo>
                      <a:pt x="20865" y="1898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786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2"/>
              <p:cNvSpPr/>
              <p:nvPr/>
            </p:nvSpPr>
            <p:spPr>
              <a:xfrm>
                <a:off x="102177" y="2903478"/>
                <a:ext cx="1088087" cy="161504"/>
              </a:xfrm>
              <a:custGeom>
                <a:avLst/>
                <a:gdLst/>
                <a:ahLst/>
                <a:cxnLst/>
                <a:rect l="l" t="t" r="r" b="b"/>
                <a:pathLst>
                  <a:path w="20472" h="5121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113" y="5120"/>
                    </a:lnTo>
                    <a:lnTo>
                      <a:pt x="20471" y="452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2"/>
              <p:cNvSpPr/>
              <p:nvPr/>
            </p:nvSpPr>
            <p:spPr>
              <a:xfrm>
                <a:off x="131088" y="3835840"/>
                <a:ext cx="1080114" cy="180601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3948" extrusionOk="0">
                    <a:moveTo>
                      <a:pt x="19299" y="0"/>
                    </a:moveTo>
                    <a:lnTo>
                      <a:pt x="0" y="3948"/>
                    </a:lnTo>
                    <a:lnTo>
                      <a:pt x="0" y="3948"/>
                    </a:lnTo>
                    <a:lnTo>
                      <a:pt x="20321" y="1997"/>
                    </a:lnTo>
                    <a:lnTo>
                      <a:pt x="19299" y="0"/>
                    </a:lnTo>
                    <a:close/>
                  </a:path>
                </a:pathLst>
              </a:custGeom>
              <a:solidFill>
                <a:srgbClr val="FCEA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42"/>
            <p:cNvSpPr/>
            <p:nvPr/>
          </p:nvSpPr>
          <p:spPr>
            <a:xfrm rot="-316100" flipH="1">
              <a:off x="3656589" y="74811"/>
              <a:ext cx="1737676" cy="40838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 rot="899866">
            <a:off x="6304510" y="333207"/>
            <a:ext cx="2294485" cy="2390800"/>
            <a:chOff x="5829975" y="366648"/>
            <a:chExt cx="2594014" cy="2702902"/>
          </a:xfrm>
        </p:grpSpPr>
        <p:sp>
          <p:nvSpPr>
            <p:cNvPr id="662" name="Google Shape;662;p42"/>
            <p:cNvSpPr/>
            <p:nvPr/>
          </p:nvSpPr>
          <p:spPr>
            <a:xfrm>
              <a:off x="5903184" y="547630"/>
              <a:ext cx="2520805" cy="2521920"/>
            </a:xfrm>
            <a:custGeom>
              <a:avLst/>
              <a:gdLst/>
              <a:ahLst/>
              <a:cxnLst/>
              <a:rect l="l" t="t" r="r" b="b"/>
              <a:pathLst>
                <a:path w="20350" h="20359" extrusionOk="0">
                  <a:moveTo>
                    <a:pt x="1" y="0"/>
                  </a:moveTo>
                  <a:lnTo>
                    <a:pt x="1" y="20359"/>
                  </a:lnTo>
                  <a:lnTo>
                    <a:pt x="20350" y="20359"/>
                  </a:lnTo>
                  <a:lnTo>
                    <a:pt x="20350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829975" y="484950"/>
              <a:ext cx="2526627" cy="2521920"/>
            </a:xfrm>
            <a:custGeom>
              <a:avLst/>
              <a:gdLst/>
              <a:ahLst/>
              <a:cxnLst/>
              <a:rect l="l" t="t" r="r" b="b"/>
              <a:pathLst>
                <a:path w="20397" h="20359" extrusionOk="0">
                  <a:moveTo>
                    <a:pt x="1" y="0"/>
                  </a:moveTo>
                  <a:lnTo>
                    <a:pt x="1" y="20358"/>
                  </a:lnTo>
                  <a:lnTo>
                    <a:pt x="20397" y="19496"/>
                  </a:lnTo>
                  <a:lnTo>
                    <a:pt x="20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829975" y="484950"/>
              <a:ext cx="2526627" cy="556435"/>
            </a:xfrm>
            <a:custGeom>
              <a:avLst/>
              <a:gdLst/>
              <a:ahLst/>
              <a:cxnLst/>
              <a:rect l="l" t="t" r="r" b="b"/>
              <a:pathLst>
                <a:path w="20397" h="4492" extrusionOk="0">
                  <a:moveTo>
                    <a:pt x="1" y="0"/>
                  </a:moveTo>
                  <a:lnTo>
                    <a:pt x="1" y="4492"/>
                  </a:lnTo>
                  <a:lnTo>
                    <a:pt x="20397" y="4492"/>
                  </a:lnTo>
                  <a:lnTo>
                    <a:pt x="20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829975" y="2754688"/>
              <a:ext cx="2526627" cy="252204"/>
            </a:xfrm>
            <a:custGeom>
              <a:avLst/>
              <a:gdLst/>
              <a:ahLst/>
              <a:cxnLst/>
              <a:rect l="l" t="t" r="r" b="b"/>
              <a:pathLst>
                <a:path w="20397" h="2036" extrusionOk="0">
                  <a:moveTo>
                    <a:pt x="19225" y="1"/>
                  </a:moveTo>
                  <a:lnTo>
                    <a:pt x="1" y="2035"/>
                  </a:lnTo>
                  <a:lnTo>
                    <a:pt x="1" y="2035"/>
                  </a:lnTo>
                  <a:lnTo>
                    <a:pt x="20397" y="1173"/>
                  </a:lnTo>
                  <a:lnTo>
                    <a:pt x="1922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5829975" y="2837188"/>
              <a:ext cx="2526627" cy="169705"/>
            </a:xfrm>
            <a:custGeom>
              <a:avLst/>
              <a:gdLst/>
              <a:ahLst/>
              <a:cxnLst/>
              <a:rect l="l" t="t" r="r" b="b"/>
              <a:pathLst>
                <a:path w="20397" h="1370" extrusionOk="0">
                  <a:moveTo>
                    <a:pt x="19028" y="0"/>
                  </a:moveTo>
                  <a:lnTo>
                    <a:pt x="1" y="1369"/>
                  </a:lnTo>
                  <a:lnTo>
                    <a:pt x="1" y="1369"/>
                  </a:lnTo>
                  <a:lnTo>
                    <a:pt x="20397" y="507"/>
                  </a:lnTo>
                  <a:lnTo>
                    <a:pt x="19028" y="0"/>
                  </a:ln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 rot="539" flipH="1">
              <a:off x="6583611" y="366739"/>
              <a:ext cx="1159973" cy="34652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2"/>
          <p:cNvGrpSpPr/>
          <p:nvPr/>
        </p:nvGrpSpPr>
        <p:grpSpPr>
          <a:xfrm rot="873524">
            <a:off x="6399325" y="1145295"/>
            <a:ext cx="1950695" cy="1113764"/>
            <a:chOff x="6096675" y="3848650"/>
            <a:chExt cx="1015850" cy="695175"/>
          </a:xfrm>
        </p:grpSpPr>
        <p:sp>
          <p:nvSpPr>
            <p:cNvPr id="671" name="Google Shape;671;p42"/>
            <p:cNvSpPr/>
            <p:nvPr/>
          </p:nvSpPr>
          <p:spPr>
            <a:xfrm>
              <a:off x="6096675" y="3848650"/>
              <a:ext cx="1015850" cy="693150"/>
            </a:xfrm>
            <a:custGeom>
              <a:avLst/>
              <a:gdLst/>
              <a:ahLst/>
              <a:cxnLst/>
              <a:rect l="l" t="t" r="r" b="b"/>
              <a:pathLst>
                <a:path w="40634" h="27726" extrusionOk="0">
                  <a:moveTo>
                    <a:pt x="3668" y="166"/>
                  </a:moveTo>
                  <a:cubicBezTo>
                    <a:pt x="4605" y="166"/>
                    <a:pt x="5468" y="401"/>
                    <a:pt x="6331" y="757"/>
                  </a:cubicBezTo>
                  <a:cubicBezTo>
                    <a:pt x="6762" y="907"/>
                    <a:pt x="7109" y="1142"/>
                    <a:pt x="7419" y="1414"/>
                  </a:cubicBezTo>
                  <a:cubicBezTo>
                    <a:pt x="7653" y="1648"/>
                    <a:pt x="7887" y="1808"/>
                    <a:pt x="8122" y="2004"/>
                  </a:cubicBezTo>
                  <a:cubicBezTo>
                    <a:pt x="8211" y="2059"/>
                    <a:pt x="8320" y="2094"/>
                    <a:pt x="8417" y="2094"/>
                  </a:cubicBezTo>
                  <a:cubicBezTo>
                    <a:pt x="8452" y="2094"/>
                    <a:pt x="8486" y="2089"/>
                    <a:pt x="8516" y="2079"/>
                  </a:cubicBezTo>
                  <a:cubicBezTo>
                    <a:pt x="8713" y="2079"/>
                    <a:pt x="8910" y="2042"/>
                    <a:pt x="9106" y="2004"/>
                  </a:cubicBezTo>
                  <a:cubicBezTo>
                    <a:pt x="9763" y="1845"/>
                    <a:pt x="10429" y="1808"/>
                    <a:pt x="11095" y="1770"/>
                  </a:cubicBezTo>
                  <a:cubicBezTo>
                    <a:pt x="11438" y="1741"/>
                    <a:pt x="11777" y="1729"/>
                    <a:pt x="12113" y="1729"/>
                  </a:cubicBezTo>
                  <a:cubicBezTo>
                    <a:pt x="12658" y="1729"/>
                    <a:pt x="13198" y="1761"/>
                    <a:pt x="13748" y="1808"/>
                  </a:cubicBezTo>
                  <a:cubicBezTo>
                    <a:pt x="14414" y="1845"/>
                    <a:pt x="15042" y="1883"/>
                    <a:pt x="15708" y="1929"/>
                  </a:cubicBezTo>
                  <a:cubicBezTo>
                    <a:pt x="16646" y="1967"/>
                    <a:pt x="17584" y="2079"/>
                    <a:pt x="18521" y="2164"/>
                  </a:cubicBezTo>
                  <a:cubicBezTo>
                    <a:pt x="19065" y="2201"/>
                    <a:pt x="19572" y="2239"/>
                    <a:pt x="20125" y="2314"/>
                  </a:cubicBezTo>
                  <a:cubicBezTo>
                    <a:pt x="21213" y="2473"/>
                    <a:pt x="22310" y="2586"/>
                    <a:pt x="23407" y="2867"/>
                  </a:cubicBezTo>
                  <a:cubicBezTo>
                    <a:pt x="23876" y="2980"/>
                    <a:pt x="24382" y="3139"/>
                    <a:pt x="24851" y="3252"/>
                  </a:cubicBezTo>
                  <a:cubicBezTo>
                    <a:pt x="25198" y="3289"/>
                    <a:pt x="25555" y="3411"/>
                    <a:pt x="25864" y="3486"/>
                  </a:cubicBezTo>
                  <a:cubicBezTo>
                    <a:pt x="25957" y="3519"/>
                    <a:pt x="26013" y="3540"/>
                    <a:pt x="26054" y="3540"/>
                  </a:cubicBezTo>
                  <a:cubicBezTo>
                    <a:pt x="26118" y="3540"/>
                    <a:pt x="26147" y="3493"/>
                    <a:pt x="26220" y="3374"/>
                  </a:cubicBezTo>
                  <a:cubicBezTo>
                    <a:pt x="26370" y="3139"/>
                    <a:pt x="26605" y="2980"/>
                    <a:pt x="26924" y="2905"/>
                  </a:cubicBezTo>
                  <a:cubicBezTo>
                    <a:pt x="27305" y="2813"/>
                    <a:pt x="27730" y="2769"/>
                    <a:pt x="28152" y="2769"/>
                  </a:cubicBezTo>
                  <a:cubicBezTo>
                    <a:pt x="28291" y="2769"/>
                    <a:pt x="28429" y="2774"/>
                    <a:pt x="28565" y="2783"/>
                  </a:cubicBezTo>
                  <a:cubicBezTo>
                    <a:pt x="28605" y="2791"/>
                    <a:pt x="28647" y="2795"/>
                    <a:pt x="28690" y="2795"/>
                  </a:cubicBezTo>
                  <a:cubicBezTo>
                    <a:pt x="28849" y="2795"/>
                    <a:pt x="29021" y="2733"/>
                    <a:pt x="29146" y="2548"/>
                  </a:cubicBezTo>
                  <a:cubicBezTo>
                    <a:pt x="29268" y="2398"/>
                    <a:pt x="29381" y="2276"/>
                    <a:pt x="29502" y="2079"/>
                  </a:cubicBezTo>
                  <a:cubicBezTo>
                    <a:pt x="29737" y="1732"/>
                    <a:pt x="30009" y="1461"/>
                    <a:pt x="30393" y="1264"/>
                  </a:cubicBezTo>
                  <a:cubicBezTo>
                    <a:pt x="31126" y="862"/>
                    <a:pt x="31916" y="631"/>
                    <a:pt x="32747" y="631"/>
                  </a:cubicBezTo>
                  <a:cubicBezTo>
                    <a:pt x="32809" y="631"/>
                    <a:pt x="32872" y="633"/>
                    <a:pt x="32935" y="635"/>
                  </a:cubicBezTo>
                  <a:cubicBezTo>
                    <a:pt x="33291" y="635"/>
                    <a:pt x="33600" y="710"/>
                    <a:pt x="33957" y="757"/>
                  </a:cubicBezTo>
                  <a:lnTo>
                    <a:pt x="34107" y="757"/>
                  </a:lnTo>
                  <a:cubicBezTo>
                    <a:pt x="34810" y="757"/>
                    <a:pt x="35401" y="1104"/>
                    <a:pt x="35945" y="1536"/>
                  </a:cubicBezTo>
                  <a:cubicBezTo>
                    <a:pt x="36020" y="1648"/>
                    <a:pt x="36142" y="1732"/>
                    <a:pt x="36254" y="1808"/>
                  </a:cubicBezTo>
                  <a:cubicBezTo>
                    <a:pt x="36648" y="2079"/>
                    <a:pt x="36958" y="2398"/>
                    <a:pt x="37079" y="2867"/>
                  </a:cubicBezTo>
                  <a:cubicBezTo>
                    <a:pt x="37192" y="3214"/>
                    <a:pt x="37314" y="3524"/>
                    <a:pt x="37661" y="3683"/>
                  </a:cubicBezTo>
                  <a:cubicBezTo>
                    <a:pt x="37858" y="3758"/>
                    <a:pt x="38017" y="3955"/>
                    <a:pt x="38130" y="4114"/>
                  </a:cubicBezTo>
                  <a:cubicBezTo>
                    <a:pt x="38758" y="4893"/>
                    <a:pt x="39189" y="5718"/>
                    <a:pt x="39461" y="6693"/>
                  </a:cubicBezTo>
                  <a:cubicBezTo>
                    <a:pt x="39583" y="7087"/>
                    <a:pt x="39696" y="7509"/>
                    <a:pt x="39733" y="7940"/>
                  </a:cubicBezTo>
                  <a:cubicBezTo>
                    <a:pt x="39855" y="8531"/>
                    <a:pt x="39733" y="9113"/>
                    <a:pt x="39386" y="9619"/>
                  </a:cubicBezTo>
                  <a:cubicBezTo>
                    <a:pt x="39302" y="9741"/>
                    <a:pt x="39264" y="9853"/>
                    <a:pt x="39264" y="10013"/>
                  </a:cubicBezTo>
                  <a:cubicBezTo>
                    <a:pt x="39227" y="10172"/>
                    <a:pt x="39227" y="10369"/>
                    <a:pt x="39189" y="10519"/>
                  </a:cubicBezTo>
                  <a:cubicBezTo>
                    <a:pt x="39189" y="10604"/>
                    <a:pt x="39227" y="10641"/>
                    <a:pt x="39227" y="10716"/>
                  </a:cubicBezTo>
                  <a:cubicBezTo>
                    <a:pt x="39349" y="10950"/>
                    <a:pt x="39302" y="11185"/>
                    <a:pt x="39152" y="11382"/>
                  </a:cubicBezTo>
                  <a:cubicBezTo>
                    <a:pt x="38992" y="11541"/>
                    <a:pt x="38955" y="11691"/>
                    <a:pt x="38992" y="11926"/>
                  </a:cubicBezTo>
                  <a:cubicBezTo>
                    <a:pt x="39152" y="12554"/>
                    <a:pt x="38880" y="13023"/>
                    <a:pt x="38411" y="13454"/>
                  </a:cubicBezTo>
                  <a:cubicBezTo>
                    <a:pt x="38055" y="13726"/>
                    <a:pt x="37661" y="13923"/>
                    <a:pt x="37239" y="13998"/>
                  </a:cubicBezTo>
                  <a:cubicBezTo>
                    <a:pt x="37079" y="14036"/>
                    <a:pt x="36920" y="14120"/>
                    <a:pt x="36808" y="14233"/>
                  </a:cubicBezTo>
                  <a:cubicBezTo>
                    <a:pt x="36104" y="14973"/>
                    <a:pt x="35317" y="15677"/>
                    <a:pt x="34576" y="16380"/>
                  </a:cubicBezTo>
                  <a:cubicBezTo>
                    <a:pt x="34426" y="16539"/>
                    <a:pt x="34229" y="16699"/>
                    <a:pt x="34032" y="16811"/>
                  </a:cubicBezTo>
                  <a:cubicBezTo>
                    <a:pt x="33782" y="17029"/>
                    <a:pt x="33499" y="17153"/>
                    <a:pt x="33191" y="17153"/>
                  </a:cubicBezTo>
                  <a:cubicBezTo>
                    <a:pt x="33060" y="17153"/>
                    <a:pt x="32924" y="17131"/>
                    <a:pt x="32785" y="17083"/>
                  </a:cubicBezTo>
                  <a:cubicBezTo>
                    <a:pt x="32761" y="17083"/>
                    <a:pt x="32731" y="17074"/>
                    <a:pt x="32701" y="17074"/>
                  </a:cubicBezTo>
                  <a:cubicBezTo>
                    <a:pt x="32672" y="17074"/>
                    <a:pt x="32644" y="17083"/>
                    <a:pt x="32625" y="17121"/>
                  </a:cubicBezTo>
                  <a:cubicBezTo>
                    <a:pt x="32625" y="17168"/>
                    <a:pt x="32663" y="17205"/>
                    <a:pt x="32700" y="17243"/>
                  </a:cubicBezTo>
                  <a:cubicBezTo>
                    <a:pt x="32785" y="17355"/>
                    <a:pt x="32860" y="17440"/>
                    <a:pt x="32972" y="17515"/>
                  </a:cubicBezTo>
                  <a:cubicBezTo>
                    <a:pt x="33835" y="18256"/>
                    <a:pt x="34613" y="19156"/>
                    <a:pt x="35438" y="19981"/>
                  </a:cubicBezTo>
                  <a:cubicBezTo>
                    <a:pt x="35598" y="20131"/>
                    <a:pt x="35710" y="20253"/>
                    <a:pt x="35832" y="20403"/>
                  </a:cubicBezTo>
                  <a:cubicBezTo>
                    <a:pt x="35888" y="20465"/>
                    <a:pt x="35943" y="20502"/>
                    <a:pt x="36017" y="20502"/>
                  </a:cubicBezTo>
                  <a:cubicBezTo>
                    <a:pt x="36043" y="20502"/>
                    <a:pt x="36072" y="20497"/>
                    <a:pt x="36104" y="20487"/>
                  </a:cubicBezTo>
                  <a:cubicBezTo>
                    <a:pt x="36217" y="20439"/>
                    <a:pt x="36314" y="20418"/>
                    <a:pt x="36407" y="20418"/>
                  </a:cubicBezTo>
                  <a:cubicBezTo>
                    <a:pt x="36476" y="20418"/>
                    <a:pt x="36543" y="20430"/>
                    <a:pt x="36611" y="20450"/>
                  </a:cubicBezTo>
                  <a:cubicBezTo>
                    <a:pt x="37004" y="20562"/>
                    <a:pt x="37389" y="20600"/>
                    <a:pt x="37783" y="20684"/>
                  </a:cubicBezTo>
                  <a:cubicBezTo>
                    <a:pt x="38561" y="20834"/>
                    <a:pt x="39227" y="21228"/>
                    <a:pt x="39771" y="21856"/>
                  </a:cubicBezTo>
                  <a:cubicBezTo>
                    <a:pt x="39968" y="22044"/>
                    <a:pt x="40165" y="22278"/>
                    <a:pt x="40287" y="22560"/>
                  </a:cubicBezTo>
                  <a:cubicBezTo>
                    <a:pt x="40437" y="23029"/>
                    <a:pt x="40362" y="23497"/>
                    <a:pt x="40052" y="23882"/>
                  </a:cubicBezTo>
                  <a:cubicBezTo>
                    <a:pt x="39771" y="24276"/>
                    <a:pt x="39855" y="24276"/>
                    <a:pt x="40052" y="24548"/>
                  </a:cubicBezTo>
                  <a:cubicBezTo>
                    <a:pt x="40202" y="24745"/>
                    <a:pt x="40324" y="24942"/>
                    <a:pt x="40324" y="25214"/>
                  </a:cubicBezTo>
                  <a:cubicBezTo>
                    <a:pt x="40399" y="25523"/>
                    <a:pt x="40287" y="25795"/>
                    <a:pt x="40052" y="26029"/>
                  </a:cubicBezTo>
                  <a:cubicBezTo>
                    <a:pt x="39658" y="26423"/>
                    <a:pt x="39189" y="26583"/>
                    <a:pt x="38683" y="26658"/>
                  </a:cubicBezTo>
                  <a:cubicBezTo>
                    <a:pt x="38177" y="26695"/>
                    <a:pt x="37623" y="26695"/>
                    <a:pt x="37117" y="26733"/>
                  </a:cubicBezTo>
                  <a:cubicBezTo>
                    <a:pt x="36489" y="26780"/>
                    <a:pt x="35870" y="26855"/>
                    <a:pt x="35279" y="26892"/>
                  </a:cubicBezTo>
                  <a:cubicBezTo>
                    <a:pt x="34970" y="26892"/>
                    <a:pt x="34698" y="26930"/>
                    <a:pt x="34379" y="26930"/>
                  </a:cubicBezTo>
                  <a:cubicBezTo>
                    <a:pt x="34032" y="26967"/>
                    <a:pt x="33675" y="27014"/>
                    <a:pt x="33291" y="27052"/>
                  </a:cubicBezTo>
                  <a:cubicBezTo>
                    <a:pt x="32663" y="27127"/>
                    <a:pt x="31997" y="27164"/>
                    <a:pt x="31331" y="27202"/>
                  </a:cubicBezTo>
                  <a:cubicBezTo>
                    <a:pt x="30478" y="27248"/>
                    <a:pt x="29653" y="27248"/>
                    <a:pt x="28799" y="27361"/>
                  </a:cubicBezTo>
                  <a:cubicBezTo>
                    <a:pt x="28405" y="27399"/>
                    <a:pt x="28049" y="27399"/>
                    <a:pt x="27702" y="27399"/>
                  </a:cubicBezTo>
                  <a:cubicBezTo>
                    <a:pt x="27158" y="27436"/>
                    <a:pt x="26642" y="27483"/>
                    <a:pt x="26098" y="27483"/>
                  </a:cubicBezTo>
                  <a:cubicBezTo>
                    <a:pt x="25358" y="27520"/>
                    <a:pt x="24617" y="27558"/>
                    <a:pt x="23876" y="27558"/>
                  </a:cubicBezTo>
                  <a:cubicBezTo>
                    <a:pt x="23391" y="27570"/>
                    <a:pt x="22908" y="27575"/>
                    <a:pt x="22425" y="27575"/>
                  </a:cubicBezTo>
                  <a:cubicBezTo>
                    <a:pt x="21460" y="27575"/>
                    <a:pt x="20497" y="27558"/>
                    <a:pt x="19534" y="27558"/>
                  </a:cubicBezTo>
                  <a:cubicBezTo>
                    <a:pt x="18521" y="27558"/>
                    <a:pt x="17499" y="27595"/>
                    <a:pt x="16683" y="27595"/>
                  </a:cubicBezTo>
                  <a:cubicBezTo>
                    <a:pt x="15155" y="27595"/>
                    <a:pt x="13833" y="27595"/>
                    <a:pt x="12501" y="27558"/>
                  </a:cubicBezTo>
                  <a:cubicBezTo>
                    <a:pt x="11691" y="27558"/>
                    <a:pt x="10875" y="27510"/>
                    <a:pt x="10043" y="27510"/>
                  </a:cubicBezTo>
                  <a:cubicBezTo>
                    <a:pt x="9835" y="27510"/>
                    <a:pt x="9626" y="27513"/>
                    <a:pt x="9416" y="27520"/>
                  </a:cubicBezTo>
                  <a:cubicBezTo>
                    <a:pt x="8553" y="27520"/>
                    <a:pt x="7653" y="27520"/>
                    <a:pt x="6800" y="27558"/>
                  </a:cubicBezTo>
                  <a:cubicBezTo>
                    <a:pt x="5824" y="27633"/>
                    <a:pt x="4802" y="27595"/>
                    <a:pt x="3827" y="27633"/>
                  </a:cubicBezTo>
                  <a:cubicBezTo>
                    <a:pt x="3741" y="27638"/>
                    <a:pt x="3656" y="27640"/>
                    <a:pt x="3570" y="27640"/>
                  </a:cubicBezTo>
                  <a:cubicBezTo>
                    <a:pt x="2990" y="27640"/>
                    <a:pt x="2411" y="27533"/>
                    <a:pt x="1839" y="27361"/>
                  </a:cubicBezTo>
                  <a:cubicBezTo>
                    <a:pt x="1605" y="27286"/>
                    <a:pt x="1408" y="27164"/>
                    <a:pt x="1248" y="26967"/>
                  </a:cubicBezTo>
                  <a:cubicBezTo>
                    <a:pt x="1173" y="26817"/>
                    <a:pt x="1136" y="26695"/>
                    <a:pt x="1089" y="26498"/>
                  </a:cubicBezTo>
                  <a:cubicBezTo>
                    <a:pt x="1089" y="25879"/>
                    <a:pt x="1248" y="25289"/>
                    <a:pt x="1408" y="24707"/>
                  </a:cubicBezTo>
                  <a:cubicBezTo>
                    <a:pt x="1605" y="24079"/>
                    <a:pt x="1839" y="23497"/>
                    <a:pt x="1989" y="22869"/>
                  </a:cubicBezTo>
                  <a:cubicBezTo>
                    <a:pt x="2027" y="22710"/>
                    <a:pt x="2073" y="22560"/>
                    <a:pt x="1989" y="22400"/>
                  </a:cubicBezTo>
                  <a:cubicBezTo>
                    <a:pt x="1951" y="22278"/>
                    <a:pt x="1989" y="22203"/>
                    <a:pt x="2027" y="22128"/>
                  </a:cubicBezTo>
                  <a:cubicBezTo>
                    <a:pt x="2308" y="21500"/>
                    <a:pt x="2617" y="20872"/>
                    <a:pt x="2852" y="20215"/>
                  </a:cubicBezTo>
                  <a:cubicBezTo>
                    <a:pt x="2852" y="20169"/>
                    <a:pt x="2889" y="20169"/>
                    <a:pt x="2889" y="20131"/>
                  </a:cubicBezTo>
                  <a:cubicBezTo>
                    <a:pt x="2927" y="20056"/>
                    <a:pt x="3011" y="19981"/>
                    <a:pt x="3086" y="19981"/>
                  </a:cubicBezTo>
                  <a:cubicBezTo>
                    <a:pt x="3283" y="19981"/>
                    <a:pt x="3480" y="19859"/>
                    <a:pt x="3668" y="19859"/>
                  </a:cubicBezTo>
                  <a:cubicBezTo>
                    <a:pt x="3827" y="19822"/>
                    <a:pt x="3902" y="19747"/>
                    <a:pt x="3986" y="19625"/>
                  </a:cubicBezTo>
                  <a:cubicBezTo>
                    <a:pt x="4061" y="19465"/>
                    <a:pt x="4183" y="19315"/>
                    <a:pt x="4221" y="19156"/>
                  </a:cubicBezTo>
                  <a:cubicBezTo>
                    <a:pt x="4418" y="18762"/>
                    <a:pt x="4652" y="18415"/>
                    <a:pt x="4840" y="18059"/>
                  </a:cubicBezTo>
                  <a:cubicBezTo>
                    <a:pt x="4924" y="17909"/>
                    <a:pt x="5037" y="17871"/>
                    <a:pt x="5196" y="17824"/>
                  </a:cubicBezTo>
                  <a:cubicBezTo>
                    <a:pt x="5543" y="17824"/>
                    <a:pt x="5899" y="17871"/>
                    <a:pt x="6209" y="17871"/>
                  </a:cubicBezTo>
                  <a:lnTo>
                    <a:pt x="8009" y="17871"/>
                  </a:lnTo>
                  <a:cubicBezTo>
                    <a:pt x="8169" y="17871"/>
                    <a:pt x="8281" y="17824"/>
                    <a:pt x="8319" y="17712"/>
                  </a:cubicBezTo>
                  <a:cubicBezTo>
                    <a:pt x="8401" y="17604"/>
                    <a:pt x="8479" y="17569"/>
                    <a:pt x="8569" y="17569"/>
                  </a:cubicBezTo>
                  <a:cubicBezTo>
                    <a:pt x="8614" y="17569"/>
                    <a:pt x="8661" y="17577"/>
                    <a:pt x="8713" y="17590"/>
                  </a:cubicBezTo>
                  <a:cubicBezTo>
                    <a:pt x="8825" y="17637"/>
                    <a:pt x="8910" y="17674"/>
                    <a:pt x="8985" y="17712"/>
                  </a:cubicBezTo>
                  <a:cubicBezTo>
                    <a:pt x="9060" y="17712"/>
                    <a:pt x="9106" y="17749"/>
                    <a:pt x="9144" y="17787"/>
                  </a:cubicBezTo>
                  <a:cubicBezTo>
                    <a:pt x="9182" y="17805"/>
                    <a:pt x="9210" y="17815"/>
                    <a:pt x="9233" y="17815"/>
                  </a:cubicBezTo>
                  <a:cubicBezTo>
                    <a:pt x="9257" y="17815"/>
                    <a:pt x="9275" y="17805"/>
                    <a:pt x="9294" y="17787"/>
                  </a:cubicBezTo>
                  <a:cubicBezTo>
                    <a:pt x="9341" y="17712"/>
                    <a:pt x="9341" y="17674"/>
                    <a:pt x="9294" y="17637"/>
                  </a:cubicBezTo>
                  <a:cubicBezTo>
                    <a:pt x="9219" y="17515"/>
                    <a:pt x="9182" y="17355"/>
                    <a:pt x="9106" y="17243"/>
                  </a:cubicBezTo>
                  <a:cubicBezTo>
                    <a:pt x="8750" y="16614"/>
                    <a:pt x="8319" y="16033"/>
                    <a:pt x="7934" y="15442"/>
                  </a:cubicBezTo>
                  <a:cubicBezTo>
                    <a:pt x="7653" y="15011"/>
                    <a:pt x="7419" y="14626"/>
                    <a:pt x="7147" y="14233"/>
                  </a:cubicBezTo>
                  <a:cubicBezTo>
                    <a:pt x="6950" y="13998"/>
                    <a:pt x="6762" y="13801"/>
                    <a:pt x="6481" y="13726"/>
                  </a:cubicBezTo>
                  <a:cubicBezTo>
                    <a:pt x="6171" y="13651"/>
                    <a:pt x="5862" y="13492"/>
                    <a:pt x="5627" y="13295"/>
                  </a:cubicBezTo>
                  <a:cubicBezTo>
                    <a:pt x="5234" y="13023"/>
                    <a:pt x="4924" y="12667"/>
                    <a:pt x="4765" y="12245"/>
                  </a:cubicBezTo>
                  <a:cubicBezTo>
                    <a:pt x="4493" y="11616"/>
                    <a:pt x="4258" y="10950"/>
                    <a:pt x="4221" y="10247"/>
                  </a:cubicBezTo>
                  <a:cubicBezTo>
                    <a:pt x="4136" y="9741"/>
                    <a:pt x="4183" y="9234"/>
                    <a:pt x="4258" y="8728"/>
                  </a:cubicBezTo>
                  <a:cubicBezTo>
                    <a:pt x="4333" y="8137"/>
                    <a:pt x="4455" y="7556"/>
                    <a:pt x="4493" y="6965"/>
                  </a:cubicBezTo>
                  <a:cubicBezTo>
                    <a:pt x="4493" y="6571"/>
                    <a:pt x="4605" y="6224"/>
                    <a:pt x="4765" y="5868"/>
                  </a:cubicBezTo>
                  <a:cubicBezTo>
                    <a:pt x="4887" y="5680"/>
                    <a:pt x="4962" y="5446"/>
                    <a:pt x="5037" y="5249"/>
                  </a:cubicBezTo>
                  <a:cubicBezTo>
                    <a:pt x="5074" y="5127"/>
                    <a:pt x="5037" y="5052"/>
                    <a:pt x="4924" y="5052"/>
                  </a:cubicBezTo>
                  <a:cubicBezTo>
                    <a:pt x="4831" y="5041"/>
                    <a:pt x="4741" y="5037"/>
                    <a:pt x="4655" y="5037"/>
                  </a:cubicBezTo>
                  <a:cubicBezTo>
                    <a:pt x="4446" y="5037"/>
                    <a:pt x="4254" y="5063"/>
                    <a:pt x="4061" y="5090"/>
                  </a:cubicBezTo>
                  <a:cubicBezTo>
                    <a:pt x="3714" y="5212"/>
                    <a:pt x="3396" y="5287"/>
                    <a:pt x="3049" y="5399"/>
                  </a:cubicBezTo>
                  <a:cubicBezTo>
                    <a:pt x="2655" y="5483"/>
                    <a:pt x="2308" y="5521"/>
                    <a:pt x="1914" y="5558"/>
                  </a:cubicBezTo>
                  <a:cubicBezTo>
                    <a:pt x="1642" y="5558"/>
                    <a:pt x="1408" y="5446"/>
                    <a:pt x="1211" y="5324"/>
                  </a:cubicBezTo>
                  <a:cubicBezTo>
                    <a:pt x="667" y="4930"/>
                    <a:pt x="348" y="4424"/>
                    <a:pt x="273" y="3758"/>
                  </a:cubicBezTo>
                  <a:cubicBezTo>
                    <a:pt x="235" y="3570"/>
                    <a:pt x="198" y="3411"/>
                    <a:pt x="198" y="3214"/>
                  </a:cubicBezTo>
                  <a:cubicBezTo>
                    <a:pt x="235" y="2042"/>
                    <a:pt x="742" y="1179"/>
                    <a:pt x="1792" y="635"/>
                  </a:cubicBezTo>
                  <a:cubicBezTo>
                    <a:pt x="2383" y="288"/>
                    <a:pt x="3011" y="166"/>
                    <a:pt x="3668" y="166"/>
                  </a:cubicBezTo>
                  <a:close/>
                  <a:moveTo>
                    <a:pt x="3681" y="1"/>
                  </a:moveTo>
                  <a:cubicBezTo>
                    <a:pt x="2986" y="1"/>
                    <a:pt x="2303" y="135"/>
                    <a:pt x="1680" y="476"/>
                  </a:cubicBezTo>
                  <a:cubicBezTo>
                    <a:pt x="1136" y="795"/>
                    <a:pt x="704" y="1179"/>
                    <a:pt x="385" y="1732"/>
                  </a:cubicBezTo>
                  <a:cubicBezTo>
                    <a:pt x="385" y="1770"/>
                    <a:pt x="348" y="1845"/>
                    <a:pt x="310" y="1883"/>
                  </a:cubicBezTo>
                  <a:cubicBezTo>
                    <a:pt x="310" y="2004"/>
                    <a:pt x="273" y="2079"/>
                    <a:pt x="235" y="2117"/>
                  </a:cubicBezTo>
                  <a:cubicBezTo>
                    <a:pt x="1" y="2633"/>
                    <a:pt x="1" y="3177"/>
                    <a:pt x="76" y="3683"/>
                  </a:cubicBezTo>
                  <a:cubicBezTo>
                    <a:pt x="114" y="3842"/>
                    <a:pt x="114" y="3992"/>
                    <a:pt x="151" y="4152"/>
                  </a:cubicBezTo>
                  <a:cubicBezTo>
                    <a:pt x="310" y="4818"/>
                    <a:pt x="742" y="5249"/>
                    <a:pt x="1323" y="5596"/>
                  </a:cubicBezTo>
                  <a:cubicBezTo>
                    <a:pt x="1605" y="5718"/>
                    <a:pt x="1876" y="5718"/>
                    <a:pt x="2186" y="5718"/>
                  </a:cubicBezTo>
                  <a:cubicBezTo>
                    <a:pt x="2730" y="5680"/>
                    <a:pt x="3246" y="5521"/>
                    <a:pt x="3752" y="5362"/>
                  </a:cubicBezTo>
                  <a:cubicBezTo>
                    <a:pt x="4024" y="5287"/>
                    <a:pt x="4296" y="5212"/>
                    <a:pt x="4605" y="5212"/>
                  </a:cubicBezTo>
                  <a:cubicBezTo>
                    <a:pt x="4690" y="5212"/>
                    <a:pt x="4765" y="5212"/>
                    <a:pt x="4840" y="5249"/>
                  </a:cubicBezTo>
                  <a:cubicBezTo>
                    <a:pt x="4802" y="5446"/>
                    <a:pt x="4727" y="5596"/>
                    <a:pt x="4652" y="5793"/>
                  </a:cubicBezTo>
                  <a:cubicBezTo>
                    <a:pt x="4418" y="6149"/>
                    <a:pt x="4333" y="6571"/>
                    <a:pt x="4296" y="7003"/>
                  </a:cubicBezTo>
                  <a:cubicBezTo>
                    <a:pt x="4296" y="7593"/>
                    <a:pt x="4183" y="8175"/>
                    <a:pt x="4099" y="8766"/>
                  </a:cubicBezTo>
                  <a:cubicBezTo>
                    <a:pt x="3864" y="10050"/>
                    <a:pt x="4099" y="11307"/>
                    <a:pt x="4690" y="12517"/>
                  </a:cubicBezTo>
                  <a:cubicBezTo>
                    <a:pt x="4999" y="13135"/>
                    <a:pt x="5506" y="13529"/>
                    <a:pt x="6171" y="13801"/>
                  </a:cubicBezTo>
                  <a:cubicBezTo>
                    <a:pt x="6246" y="13839"/>
                    <a:pt x="6368" y="13886"/>
                    <a:pt x="6481" y="13923"/>
                  </a:cubicBezTo>
                  <a:cubicBezTo>
                    <a:pt x="6678" y="13961"/>
                    <a:pt x="6837" y="14120"/>
                    <a:pt x="6950" y="14270"/>
                  </a:cubicBezTo>
                  <a:cubicBezTo>
                    <a:pt x="7306" y="14739"/>
                    <a:pt x="7578" y="15245"/>
                    <a:pt x="7934" y="15761"/>
                  </a:cubicBezTo>
                  <a:cubicBezTo>
                    <a:pt x="8281" y="16230"/>
                    <a:pt x="8591" y="16736"/>
                    <a:pt x="8910" y="17280"/>
                  </a:cubicBezTo>
                  <a:cubicBezTo>
                    <a:pt x="8947" y="17318"/>
                    <a:pt x="9022" y="17402"/>
                    <a:pt x="9022" y="17515"/>
                  </a:cubicBezTo>
                  <a:cubicBezTo>
                    <a:pt x="8910" y="17477"/>
                    <a:pt x="8825" y="17440"/>
                    <a:pt x="8750" y="17440"/>
                  </a:cubicBezTo>
                  <a:cubicBezTo>
                    <a:pt x="8676" y="17413"/>
                    <a:pt x="8605" y="17399"/>
                    <a:pt x="8539" y="17399"/>
                  </a:cubicBezTo>
                  <a:cubicBezTo>
                    <a:pt x="8399" y="17399"/>
                    <a:pt x="8283" y="17462"/>
                    <a:pt x="8206" y="17590"/>
                  </a:cubicBezTo>
                  <a:cubicBezTo>
                    <a:pt x="8169" y="17674"/>
                    <a:pt x="8084" y="17712"/>
                    <a:pt x="8009" y="17712"/>
                  </a:cubicBezTo>
                  <a:lnTo>
                    <a:pt x="6368" y="17712"/>
                  </a:lnTo>
                  <a:cubicBezTo>
                    <a:pt x="6368" y="17712"/>
                    <a:pt x="6331" y="17712"/>
                    <a:pt x="6293" y="17674"/>
                  </a:cubicBezTo>
                  <a:lnTo>
                    <a:pt x="5234" y="17674"/>
                  </a:lnTo>
                  <a:cubicBezTo>
                    <a:pt x="4962" y="17674"/>
                    <a:pt x="4802" y="17787"/>
                    <a:pt x="4690" y="17984"/>
                  </a:cubicBezTo>
                  <a:cubicBezTo>
                    <a:pt x="4568" y="18218"/>
                    <a:pt x="4418" y="18415"/>
                    <a:pt x="4296" y="18649"/>
                  </a:cubicBezTo>
                  <a:cubicBezTo>
                    <a:pt x="4136" y="18921"/>
                    <a:pt x="4024" y="19193"/>
                    <a:pt x="3864" y="19465"/>
                  </a:cubicBezTo>
                  <a:cubicBezTo>
                    <a:pt x="3827" y="19587"/>
                    <a:pt x="3714" y="19700"/>
                    <a:pt x="3518" y="19700"/>
                  </a:cubicBezTo>
                  <a:cubicBezTo>
                    <a:pt x="3396" y="19747"/>
                    <a:pt x="3246" y="19784"/>
                    <a:pt x="3086" y="19822"/>
                  </a:cubicBezTo>
                  <a:cubicBezTo>
                    <a:pt x="2889" y="19822"/>
                    <a:pt x="2777" y="19934"/>
                    <a:pt x="2730" y="20093"/>
                  </a:cubicBezTo>
                  <a:cubicBezTo>
                    <a:pt x="2655" y="20290"/>
                    <a:pt x="2580" y="20487"/>
                    <a:pt x="2495" y="20684"/>
                  </a:cubicBezTo>
                  <a:cubicBezTo>
                    <a:pt x="2542" y="20797"/>
                    <a:pt x="2458" y="20872"/>
                    <a:pt x="2458" y="20956"/>
                  </a:cubicBezTo>
                  <a:cubicBezTo>
                    <a:pt x="2308" y="21303"/>
                    <a:pt x="2111" y="21697"/>
                    <a:pt x="1951" y="22044"/>
                  </a:cubicBezTo>
                  <a:cubicBezTo>
                    <a:pt x="1914" y="22203"/>
                    <a:pt x="1876" y="22325"/>
                    <a:pt x="1914" y="22475"/>
                  </a:cubicBezTo>
                  <a:cubicBezTo>
                    <a:pt x="1951" y="22597"/>
                    <a:pt x="1914" y="22710"/>
                    <a:pt x="1876" y="22832"/>
                  </a:cubicBezTo>
                  <a:cubicBezTo>
                    <a:pt x="1680" y="23648"/>
                    <a:pt x="1370" y="24473"/>
                    <a:pt x="1173" y="25289"/>
                  </a:cubicBezTo>
                  <a:cubicBezTo>
                    <a:pt x="1089" y="25645"/>
                    <a:pt x="1014" y="25992"/>
                    <a:pt x="1014" y="26348"/>
                  </a:cubicBezTo>
                  <a:cubicBezTo>
                    <a:pt x="1014" y="26930"/>
                    <a:pt x="1248" y="27248"/>
                    <a:pt x="1755" y="27436"/>
                  </a:cubicBezTo>
                  <a:cubicBezTo>
                    <a:pt x="2308" y="27595"/>
                    <a:pt x="2814" y="27717"/>
                    <a:pt x="3358" y="27717"/>
                  </a:cubicBezTo>
                  <a:cubicBezTo>
                    <a:pt x="3782" y="27717"/>
                    <a:pt x="4214" y="27726"/>
                    <a:pt x="4646" y="27726"/>
                  </a:cubicBezTo>
                  <a:cubicBezTo>
                    <a:pt x="5133" y="27726"/>
                    <a:pt x="5620" y="27715"/>
                    <a:pt x="6096" y="27670"/>
                  </a:cubicBezTo>
                  <a:cubicBezTo>
                    <a:pt x="7124" y="27627"/>
                    <a:pt x="8141" y="27608"/>
                    <a:pt x="9153" y="27608"/>
                  </a:cubicBezTo>
                  <a:cubicBezTo>
                    <a:pt x="9868" y="27608"/>
                    <a:pt x="10581" y="27617"/>
                    <a:pt x="11291" y="27633"/>
                  </a:cubicBezTo>
                  <a:cubicBezTo>
                    <a:pt x="12649" y="27633"/>
                    <a:pt x="13971" y="27725"/>
                    <a:pt x="15294" y="27725"/>
                  </a:cubicBezTo>
                  <a:cubicBezTo>
                    <a:pt x="15498" y="27725"/>
                    <a:pt x="15701" y="27722"/>
                    <a:pt x="15905" y="27717"/>
                  </a:cubicBezTo>
                  <a:cubicBezTo>
                    <a:pt x="17331" y="27675"/>
                    <a:pt x="18747" y="27675"/>
                    <a:pt x="20158" y="27675"/>
                  </a:cubicBezTo>
                  <a:cubicBezTo>
                    <a:pt x="21569" y="27675"/>
                    <a:pt x="22976" y="27675"/>
                    <a:pt x="24382" y="27633"/>
                  </a:cubicBezTo>
                  <a:cubicBezTo>
                    <a:pt x="25198" y="27633"/>
                    <a:pt x="26023" y="27595"/>
                    <a:pt x="26877" y="27558"/>
                  </a:cubicBezTo>
                  <a:cubicBezTo>
                    <a:pt x="27505" y="27483"/>
                    <a:pt x="28171" y="27483"/>
                    <a:pt x="28837" y="27436"/>
                  </a:cubicBezTo>
                  <a:cubicBezTo>
                    <a:pt x="29812" y="27361"/>
                    <a:pt x="30750" y="27286"/>
                    <a:pt x="31725" y="27286"/>
                  </a:cubicBezTo>
                  <a:cubicBezTo>
                    <a:pt x="32972" y="27248"/>
                    <a:pt x="34229" y="27014"/>
                    <a:pt x="35476" y="26967"/>
                  </a:cubicBezTo>
                  <a:cubicBezTo>
                    <a:pt x="36339" y="26930"/>
                    <a:pt x="37154" y="26817"/>
                    <a:pt x="38017" y="26780"/>
                  </a:cubicBezTo>
                  <a:cubicBezTo>
                    <a:pt x="38449" y="26733"/>
                    <a:pt x="38880" y="26780"/>
                    <a:pt x="39302" y="26620"/>
                  </a:cubicBezTo>
                  <a:cubicBezTo>
                    <a:pt x="39316" y="26609"/>
                    <a:pt x="39332" y="26605"/>
                    <a:pt x="39349" y="26605"/>
                  </a:cubicBezTo>
                  <a:cubicBezTo>
                    <a:pt x="39390" y="26605"/>
                    <a:pt x="39435" y="26631"/>
                    <a:pt x="39461" y="26658"/>
                  </a:cubicBezTo>
                  <a:cubicBezTo>
                    <a:pt x="39733" y="26498"/>
                    <a:pt x="40005" y="26348"/>
                    <a:pt x="40202" y="26114"/>
                  </a:cubicBezTo>
                  <a:cubicBezTo>
                    <a:pt x="40362" y="25954"/>
                    <a:pt x="40474" y="25795"/>
                    <a:pt x="40521" y="25561"/>
                  </a:cubicBezTo>
                  <a:cubicBezTo>
                    <a:pt x="40559" y="25176"/>
                    <a:pt x="40474" y="24820"/>
                    <a:pt x="40240" y="24473"/>
                  </a:cubicBezTo>
                  <a:cubicBezTo>
                    <a:pt x="40165" y="24388"/>
                    <a:pt x="40090" y="24313"/>
                    <a:pt x="40052" y="24238"/>
                  </a:cubicBezTo>
                  <a:cubicBezTo>
                    <a:pt x="40052" y="24116"/>
                    <a:pt x="40165" y="24041"/>
                    <a:pt x="40240" y="23966"/>
                  </a:cubicBezTo>
                  <a:cubicBezTo>
                    <a:pt x="40634" y="23338"/>
                    <a:pt x="40634" y="22710"/>
                    <a:pt x="40287" y="22166"/>
                  </a:cubicBezTo>
                  <a:cubicBezTo>
                    <a:pt x="39968" y="21697"/>
                    <a:pt x="39536" y="21266"/>
                    <a:pt x="39030" y="20994"/>
                  </a:cubicBezTo>
                  <a:cubicBezTo>
                    <a:pt x="38646" y="20759"/>
                    <a:pt x="38289" y="20562"/>
                    <a:pt x="37858" y="20487"/>
                  </a:cubicBezTo>
                  <a:cubicBezTo>
                    <a:pt x="37473" y="20450"/>
                    <a:pt x="37042" y="20365"/>
                    <a:pt x="36648" y="20290"/>
                  </a:cubicBezTo>
                  <a:cubicBezTo>
                    <a:pt x="36583" y="20269"/>
                    <a:pt x="36503" y="20247"/>
                    <a:pt x="36415" y="20247"/>
                  </a:cubicBezTo>
                  <a:cubicBezTo>
                    <a:pt x="36351" y="20247"/>
                    <a:pt x="36284" y="20259"/>
                    <a:pt x="36217" y="20290"/>
                  </a:cubicBezTo>
                  <a:cubicBezTo>
                    <a:pt x="36164" y="20310"/>
                    <a:pt x="36118" y="20320"/>
                    <a:pt x="36077" y="20320"/>
                  </a:cubicBezTo>
                  <a:cubicBezTo>
                    <a:pt x="35963" y="20320"/>
                    <a:pt x="35887" y="20248"/>
                    <a:pt x="35832" y="20131"/>
                  </a:cubicBezTo>
                  <a:cubicBezTo>
                    <a:pt x="35785" y="20093"/>
                    <a:pt x="35748" y="20056"/>
                    <a:pt x="35710" y="20018"/>
                  </a:cubicBezTo>
                  <a:cubicBezTo>
                    <a:pt x="34932" y="19193"/>
                    <a:pt x="34144" y="18377"/>
                    <a:pt x="33366" y="17590"/>
                  </a:cubicBezTo>
                  <a:cubicBezTo>
                    <a:pt x="33253" y="17552"/>
                    <a:pt x="33132" y="17440"/>
                    <a:pt x="33019" y="17318"/>
                  </a:cubicBezTo>
                  <a:cubicBezTo>
                    <a:pt x="33291" y="17318"/>
                    <a:pt x="33525" y="17280"/>
                    <a:pt x="33722" y="17243"/>
                  </a:cubicBezTo>
                  <a:cubicBezTo>
                    <a:pt x="34032" y="17083"/>
                    <a:pt x="34304" y="16849"/>
                    <a:pt x="34538" y="16652"/>
                  </a:cubicBezTo>
                  <a:cubicBezTo>
                    <a:pt x="34932" y="16267"/>
                    <a:pt x="35317" y="15911"/>
                    <a:pt x="35710" y="15564"/>
                  </a:cubicBezTo>
                  <a:cubicBezTo>
                    <a:pt x="35982" y="15292"/>
                    <a:pt x="36254" y="15011"/>
                    <a:pt x="36536" y="14776"/>
                  </a:cubicBezTo>
                  <a:cubicBezTo>
                    <a:pt x="36686" y="14589"/>
                    <a:pt x="36845" y="14430"/>
                    <a:pt x="37004" y="14270"/>
                  </a:cubicBezTo>
                  <a:cubicBezTo>
                    <a:pt x="37042" y="14233"/>
                    <a:pt x="37117" y="14195"/>
                    <a:pt x="37192" y="14195"/>
                  </a:cubicBezTo>
                  <a:cubicBezTo>
                    <a:pt x="37426" y="14158"/>
                    <a:pt x="37623" y="14073"/>
                    <a:pt x="37858" y="13998"/>
                  </a:cubicBezTo>
                  <a:cubicBezTo>
                    <a:pt x="38092" y="13839"/>
                    <a:pt x="38327" y="13726"/>
                    <a:pt x="38561" y="13529"/>
                  </a:cubicBezTo>
                  <a:cubicBezTo>
                    <a:pt x="39030" y="13060"/>
                    <a:pt x="39302" y="12554"/>
                    <a:pt x="39152" y="11851"/>
                  </a:cubicBezTo>
                  <a:cubicBezTo>
                    <a:pt x="39114" y="11729"/>
                    <a:pt x="39152" y="11616"/>
                    <a:pt x="39264" y="11494"/>
                  </a:cubicBezTo>
                  <a:cubicBezTo>
                    <a:pt x="39461" y="11222"/>
                    <a:pt x="39536" y="10950"/>
                    <a:pt x="39386" y="10641"/>
                  </a:cubicBezTo>
                  <a:lnTo>
                    <a:pt x="39386" y="10444"/>
                  </a:lnTo>
                  <a:cubicBezTo>
                    <a:pt x="39386" y="10322"/>
                    <a:pt x="39386" y="10210"/>
                    <a:pt x="39424" y="10088"/>
                  </a:cubicBezTo>
                  <a:cubicBezTo>
                    <a:pt x="39424" y="9975"/>
                    <a:pt x="39461" y="9853"/>
                    <a:pt x="39536" y="9741"/>
                  </a:cubicBezTo>
                  <a:cubicBezTo>
                    <a:pt x="39621" y="9619"/>
                    <a:pt x="39696" y="9506"/>
                    <a:pt x="39733" y="9384"/>
                  </a:cubicBezTo>
                  <a:cubicBezTo>
                    <a:pt x="39930" y="8878"/>
                    <a:pt x="40005" y="8372"/>
                    <a:pt x="39893" y="7790"/>
                  </a:cubicBezTo>
                  <a:cubicBezTo>
                    <a:pt x="39818" y="7359"/>
                    <a:pt x="39696" y="6965"/>
                    <a:pt x="39583" y="6534"/>
                  </a:cubicBezTo>
                  <a:cubicBezTo>
                    <a:pt x="39349" y="5596"/>
                    <a:pt x="38880" y="4743"/>
                    <a:pt x="38252" y="3992"/>
                  </a:cubicBezTo>
                  <a:cubicBezTo>
                    <a:pt x="38130" y="3842"/>
                    <a:pt x="37980" y="3645"/>
                    <a:pt x="37820" y="3570"/>
                  </a:cubicBezTo>
                  <a:cubicBezTo>
                    <a:pt x="37473" y="3374"/>
                    <a:pt x="37351" y="3102"/>
                    <a:pt x="37239" y="2783"/>
                  </a:cubicBezTo>
                  <a:cubicBezTo>
                    <a:pt x="37117" y="2398"/>
                    <a:pt x="36883" y="2079"/>
                    <a:pt x="36573" y="1808"/>
                  </a:cubicBezTo>
                  <a:cubicBezTo>
                    <a:pt x="36414" y="1695"/>
                    <a:pt x="36254" y="1611"/>
                    <a:pt x="36104" y="1498"/>
                  </a:cubicBezTo>
                  <a:cubicBezTo>
                    <a:pt x="35785" y="1179"/>
                    <a:pt x="35438" y="945"/>
                    <a:pt x="35045" y="795"/>
                  </a:cubicBezTo>
                  <a:cubicBezTo>
                    <a:pt x="34895" y="673"/>
                    <a:pt x="34698" y="635"/>
                    <a:pt x="34463" y="635"/>
                  </a:cubicBezTo>
                  <a:cubicBezTo>
                    <a:pt x="34069" y="598"/>
                    <a:pt x="33675" y="560"/>
                    <a:pt x="33291" y="476"/>
                  </a:cubicBezTo>
                  <a:cubicBezTo>
                    <a:pt x="33094" y="476"/>
                    <a:pt x="32935" y="438"/>
                    <a:pt x="32738" y="438"/>
                  </a:cubicBezTo>
                  <a:cubicBezTo>
                    <a:pt x="32231" y="476"/>
                    <a:pt x="31725" y="560"/>
                    <a:pt x="31219" y="710"/>
                  </a:cubicBezTo>
                  <a:cubicBezTo>
                    <a:pt x="30553" y="907"/>
                    <a:pt x="29971" y="1226"/>
                    <a:pt x="29540" y="1770"/>
                  </a:cubicBezTo>
                  <a:cubicBezTo>
                    <a:pt x="29418" y="1883"/>
                    <a:pt x="29343" y="2004"/>
                    <a:pt x="29268" y="2117"/>
                  </a:cubicBezTo>
                  <a:cubicBezTo>
                    <a:pt x="29096" y="2428"/>
                    <a:pt x="28867" y="2647"/>
                    <a:pt x="28523" y="2647"/>
                  </a:cubicBezTo>
                  <a:cubicBezTo>
                    <a:pt x="28474" y="2647"/>
                    <a:pt x="28422" y="2642"/>
                    <a:pt x="28368" y="2633"/>
                  </a:cubicBezTo>
                  <a:lnTo>
                    <a:pt x="28283" y="2633"/>
                  </a:lnTo>
                  <a:cubicBezTo>
                    <a:pt x="28174" y="2621"/>
                    <a:pt x="28061" y="2615"/>
                    <a:pt x="27946" y="2615"/>
                  </a:cubicBezTo>
                  <a:cubicBezTo>
                    <a:pt x="27620" y="2615"/>
                    <a:pt x="27280" y="2662"/>
                    <a:pt x="26961" y="2745"/>
                  </a:cubicBezTo>
                  <a:cubicBezTo>
                    <a:pt x="26605" y="2783"/>
                    <a:pt x="26295" y="2980"/>
                    <a:pt x="26098" y="3289"/>
                  </a:cubicBezTo>
                  <a:cubicBezTo>
                    <a:pt x="26053" y="3340"/>
                    <a:pt x="26022" y="3360"/>
                    <a:pt x="25978" y="3360"/>
                  </a:cubicBezTo>
                  <a:cubicBezTo>
                    <a:pt x="25948" y="3360"/>
                    <a:pt x="25913" y="3351"/>
                    <a:pt x="25864" y="3336"/>
                  </a:cubicBezTo>
                  <a:cubicBezTo>
                    <a:pt x="25517" y="3214"/>
                    <a:pt x="25161" y="3139"/>
                    <a:pt x="24814" y="3055"/>
                  </a:cubicBezTo>
                  <a:cubicBezTo>
                    <a:pt x="24345" y="2942"/>
                    <a:pt x="23876" y="2783"/>
                    <a:pt x="23407" y="2670"/>
                  </a:cubicBezTo>
                  <a:cubicBezTo>
                    <a:pt x="22272" y="2436"/>
                    <a:pt x="21138" y="2276"/>
                    <a:pt x="19966" y="2117"/>
                  </a:cubicBezTo>
                  <a:cubicBezTo>
                    <a:pt x="19422" y="2042"/>
                    <a:pt x="18868" y="2042"/>
                    <a:pt x="18325" y="1967"/>
                  </a:cubicBezTo>
                  <a:cubicBezTo>
                    <a:pt x="17265" y="1883"/>
                    <a:pt x="16177" y="1770"/>
                    <a:pt x="15080" y="1695"/>
                  </a:cubicBezTo>
                  <a:cubicBezTo>
                    <a:pt x="14105" y="1648"/>
                    <a:pt x="13129" y="1573"/>
                    <a:pt x="12154" y="1573"/>
                  </a:cubicBezTo>
                  <a:cubicBezTo>
                    <a:pt x="11488" y="1573"/>
                    <a:pt x="10860" y="1611"/>
                    <a:pt x="10194" y="1648"/>
                  </a:cubicBezTo>
                  <a:cubicBezTo>
                    <a:pt x="9688" y="1695"/>
                    <a:pt x="9219" y="1770"/>
                    <a:pt x="8750" y="1883"/>
                  </a:cubicBezTo>
                  <a:cubicBezTo>
                    <a:pt x="8661" y="1910"/>
                    <a:pt x="8579" y="1925"/>
                    <a:pt x="8503" y="1925"/>
                  </a:cubicBezTo>
                  <a:cubicBezTo>
                    <a:pt x="8348" y="1925"/>
                    <a:pt x="8216" y="1865"/>
                    <a:pt x="8084" y="1732"/>
                  </a:cubicBezTo>
                  <a:cubicBezTo>
                    <a:pt x="7812" y="1498"/>
                    <a:pt x="7503" y="1301"/>
                    <a:pt x="7184" y="1029"/>
                  </a:cubicBezTo>
                  <a:cubicBezTo>
                    <a:pt x="7072" y="907"/>
                    <a:pt x="6912" y="832"/>
                    <a:pt x="6800" y="757"/>
                  </a:cubicBezTo>
                  <a:cubicBezTo>
                    <a:pt x="5862" y="363"/>
                    <a:pt x="4962" y="54"/>
                    <a:pt x="3949" y="7"/>
                  </a:cubicBezTo>
                  <a:cubicBezTo>
                    <a:pt x="3860" y="3"/>
                    <a:pt x="3770" y="1"/>
                    <a:pt x="3681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6120125" y="4365750"/>
              <a:ext cx="963100" cy="178075"/>
            </a:xfrm>
            <a:custGeom>
              <a:avLst/>
              <a:gdLst/>
              <a:ahLst/>
              <a:cxnLst/>
              <a:rect l="l" t="t" r="r" b="b"/>
              <a:pathLst>
                <a:path w="38524" h="7123" extrusionOk="0">
                  <a:moveTo>
                    <a:pt x="1557" y="0"/>
                  </a:moveTo>
                  <a:lnTo>
                    <a:pt x="1557" y="0"/>
                  </a:lnTo>
                  <a:cubicBezTo>
                    <a:pt x="1520" y="38"/>
                    <a:pt x="1520" y="75"/>
                    <a:pt x="1520" y="75"/>
                  </a:cubicBezTo>
                  <a:cubicBezTo>
                    <a:pt x="1323" y="507"/>
                    <a:pt x="1135" y="976"/>
                    <a:pt x="938" y="1407"/>
                  </a:cubicBezTo>
                  <a:cubicBezTo>
                    <a:pt x="901" y="1519"/>
                    <a:pt x="817" y="1594"/>
                    <a:pt x="901" y="1754"/>
                  </a:cubicBezTo>
                  <a:cubicBezTo>
                    <a:pt x="938" y="1876"/>
                    <a:pt x="938" y="1988"/>
                    <a:pt x="901" y="2148"/>
                  </a:cubicBezTo>
                  <a:cubicBezTo>
                    <a:pt x="779" y="2579"/>
                    <a:pt x="620" y="3001"/>
                    <a:pt x="507" y="3432"/>
                  </a:cubicBezTo>
                  <a:cubicBezTo>
                    <a:pt x="310" y="3939"/>
                    <a:pt x="151" y="4455"/>
                    <a:pt x="76" y="4998"/>
                  </a:cubicBezTo>
                  <a:cubicBezTo>
                    <a:pt x="38" y="5195"/>
                    <a:pt x="1" y="5430"/>
                    <a:pt x="1" y="5627"/>
                  </a:cubicBezTo>
                  <a:cubicBezTo>
                    <a:pt x="1" y="6208"/>
                    <a:pt x="198" y="6564"/>
                    <a:pt x="704" y="6752"/>
                  </a:cubicBezTo>
                  <a:cubicBezTo>
                    <a:pt x="938" y="6874"/>
                    <a:pt x="1210" y="6949"/>
                    <a:pt x="1482" y="6986"/>
                  </a:cubicBezTo>
                  <a:cubicBezTo>
                    <a:pt x="1892" y="7078"/>
                    <a:pt x="2308" y="7122"/>
                    <a:pt x="2720" y="7122"/>
                  </a:cubicBezTo>
                  <a:cubicBezTo>
                    <a:pt x="2855" y="7122"/>
                    <a:pt x="2990" y="7118"/>
                    <a:pt x="3123" y="7108"/>
                  </a:cubicBezTo>
                  <a:cubicBezTo>
                    <a:pt x="4183" y="7071"/>
                    <a:pt x="5233" y="7071"/>
                    <a:pt x="6293" y="7033"/>
                  </a:cubicBezTo>
                  <a:cubicBezTo>
                    <a:pt x="7503" y="6986"/>
                    <a:pt x="8712" y="6986"/>
                    <a:pt x="9922" y="6986"/>
                  </a:cubicBezTo>
                  <a:cubicBezTo>
                    <a:pt x="10982" y="7033"/>
                    <a:pt x="12070" y="7071"/>
                    <a:pt x="13129" y="7071"/>
                  </a:cubicBezTo>
                  <a:cubicBezTo>
                    <a:pt x="15005" y="7071"/>
                    <a:pt x="16880" y="7071"/>
                    <a:pt x="18756" y="7033"/>
                  </a:cubicBezTo>
                  <a:cubicBezTo>
                    <a:pt x="19731" y="7033"/>
                    <a:pt x="20706" y="7071"/>
                    <a:pt x="21681" y="7071"/>
                  </a:cubicBezTo>
                  <a:cubicBezTo>
                    <a:pt x="23126" y="7033"/>
                    <a:pt x="24579" y="7033"/>
                    <a:pt x="26023" y="6911"/>
                  </a:cubicBezTo>
                  <a:cubicBezTo>
                    <a:pt x="26530" y="6874"/>
                    <a:pt x="27036" y="6911"/>
                    <a:pt x="27542" y="6836"/>
                  </a:cubicBezTo>
                  <a:cubicBezTo>
                    <a:pt x="28677" y="6752"/>
                    <a:pt x="29774" y="6715"/>
                    <a:pt x="30862" y="6639"/>
                  </a:cubicBezTo>
                  <a:cubicBezTo>
                    <a:pt x="31293" y="6639"/>
                    <a:pt x="31725" y="6602"/>
                    <a:pt x="32156" y="6564"/>
                  </a:cubicBezTo>
                  <a:cubicBezTo>
                    <a:pt x="32737" y="6518"/>
                    <a:pt x="33328" y="6405"/>
                    <a:pt x="33910" y="6405"/>
                  </a:cubicBezTo>
                  <a:cubicBezTo>
                    <a:pt x="34144" y="6405"/>
                    <a:pt x="34379" y="6368"/>
                    <a:pt x="34613" y="6368"/>
                  </a:cubicBezTo>
                  <a:cubicBezTo>
                    <a:pt x="35598" y="6283"/>
                    <a:pt x="36535" y="6171"/>
                    <a:pt x="37511" y="6133"/>
                  </a:cubicBezTo>
                  <a:cubicBezTo>
                    <a:pt x="37783" y="6133"/>
                    <a:pt x="38017" y="6096"/>
                    <a:pt x="38289" y="6011"/>
                  </a:cubicBezTo>
                  <a:cubicBezTo>
                    <a:pt x="38364" y="5974"/>
                    <a:pt x="38448" y="5974"/>
                    <a:pt x="38523" y="5974"/>
                  </a:cubicBezTo>
                  <a:cubicBezTo>
                    <a:pt x="38497" y="5947"/>
                    <a:pt x="38452" y="5921"/>
                    <a:pt x="38411" y="5921"/>
                  </a:cubicBezTo>
                  <a:cubicBezTo>
                    <a:pt x="38394" y="5921"/>
                    <a:pt x="38378" y="5925"/>
                    <a:pt x="38364" y="5936"/>
                  </a:cubicBezTo>
                  <a:cubicBezTo>
                    <a:pt x="37942" y="6096"/>
                    <a:pt x="37511" y="6049"/>
                    <a:pt x="37079" y="6096"/>
                  </a:cubicBezTo>
                  <a:cubicBezTo>
                    <a:pt x="36216" y="6133"/>
                    <a:pt x="35401" y="6246"/>
                    <a:pt x="34538" y="6283"/>
                  </a:cubicBezTo>
                  <a:cubicBezTo>
                    <a:pt x="33291" y="6330"/>
                    <a:pt x="32034" y="6564"/>
                    <a:pt x="30787" y="6602"/>
                  </a:cubicBezTo>
                  <a:cubicBezTo>
                    <a:pt x="29812" y="6602"/>
                    <a:pt x="28874" y="6677"/>
                    <a:pt x="27899" y="6752"/>
                  </a:cubicBezTo>
                  <a:cubicBezTo>
                    <a:pt x="27233" y="6799"/>
                    <a:pt x="26567" y="6799"/>
                    <a:pt x="25939" y="6874"/>
                  </a:cubicBezTo>
                  <a:cubicBezTo>
                    <a:pt x="25085" y="6911"/>
                    <a:pt x="24260" y="6949"/>
                    <a:pt x="23444" y="6949"/>
                  </a:cubicBezTo>
                  <a:cubicBezTo>
                    <a:pt x="22038" y="6991"/>
                    <a:pt x="20631" y="6991"/>
                    <a:pt x="19220" y="6991"/>
                  </a:cubicBezTo>
                  <a:cubicBezTo>
                    <a:pt x="17809" y="6991"/>
                    <a:pt x="16393" y="6991"/>
                    <a:pt x="14967" y="7033"/>
                  </a:cubicBezTo>
                  <a:cubicBezTo>
                    <a:pt x="14763" y="7038"/>
                    <a:pt x="14560" y="7041"/>
                    <a:pt x="14356" y="7041"/>
                  </a:cubicBezTo>
                  <a:cubicBezTo>
                    <a:pt x="13033" y="7041"/>
                    <a:pt x="11711" y="6949"/>
                    <a:pt x="10353" y="6949"/>
                  </a:cubicBezTo>
                  <a:cubicBezTo>
                    <a:pt x="9643" y="6933"/>
                    <a:pt x="8930" y="6924"/>
                    <a:pt x="8215" y="6924"/>
                  </a:cubicBezTo>
                  <a:cubicBezTo>
                    <a:pt x="7203" y="6924"/>
                    <a:pt x="6186" y="6943"/>
                    <a:pt x="5158" y="6986"/>
                  </a:cubicBezTo>
                  <a:cubicBezTo>
                    <a:pt x="4682" y="7031"/>
                    <a:pt x="4195" y="7042"/>
                    <a:pt x="3708" y="7042"/>
                  </a:cubicBezTo>
                  <a:cubicBezTo>
                    <a:pt x="3276" y="7042"/>
                    <a:pt x="2844" y="7033"/>
                    <a:pt x="2420" y="7033"/>
                  </a:cubicBezTo>
                  <a:cubicBezTo>
                    <a:pt x="1876" y="7033"/>
                    <a:pt x="1370" y="6911"/>
                    <a:pt x="817" y="6752"/>
                  </a:cubicBezTo>
                  <a:cubicBezTo>
                    <a:pt x="310" y="6564"/>
                    <a:pt x="76" y="6246"/>
                    <a:pt x="76" y="5664"/>
                  </a:cubicBezTo>
                  <a:cubicBezTo>
                    <a:pt x="76" y="5308"/>
                    <a:pt x="151" y="4961"/>
                    <a:pt x="235" y="4605"/>
                  </a:cubicBezTo>
                  <a:cubicBezTo>
                    <a:pt x="432" y="3789"/>
                    <a:pt x="742" y="2964"/>
                    <a:pt x="938" y="2148"/>
                  </a:cubicBezTo>
                  <a:cubicBezTo>
                    <a:pt x="976" y="2026"/>
                    <a:pt x="1013" y="1913"/>
                    <a:pt x="976" y="1791"/>
                  </a:cubicBezTo>
                  <a:cubicBezTo>
                    <a:pt x="938" y="1641"/>
                    <a:pt x="976" y="1519"/>
                    <a:pt x="1013" y="1360"/>
                  </a:cubicBezTo>
                  <a:cubicBezTo>
                    <a:pt x="1173" y="1013"/>
                    <a:pt x="1370" y="619"/>
                    <a:pt x="1520" y="272"/>
                  </a:cubicBezTo>
                  <a:cubicBezTo>
                    <a:pt x="1520" y="188"/>
                    <a:pt x="1604" y="113"/>
                    <a:pt x="1557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6101600" y="3852800"/>
              <a:ext cx="1006000" cy="686875"/>
            </a:xfrm>
            <a:custGeom>
              <a:avLst/>
              <a:gdLst/>
              <a:ahLst/>
              <a:cxnLst/>
              <a:rect l="l" t="t" r="r" b="b"/>
              <a:pathLst>
                <a:path w="40240" h="27475" extrusionOk="0">
                  <a:moveTo>
                    <a:pt x="3854" y="508"/>
                  </a:moveTo>
                  <a:cubicBezTo>
                    <a:pt x="4036" y="508"/>
                    <a:pt x="4221" y="520"/>
                    <a:pt x="4408" y="544"/>
                  </a:cubicBezTo>
                  <a:cubicBezTo>
                    <a:pt x="5271" y="629"/>
                    <a:pt x="6012" y="1013"/>
                    <a:pt x="6640" y="1566"/>
                  </a:cubicBezTo>
                  <a:cubicBezTo>
                    <a:pt x="7072" y="1951"/>
                    <a:pt x="7540" y="2345"/>
                    <a:pt x="7850" y="2851"/>
                  </a:cubicBezTo>
                  <a:cubicBezTo>
                    <a:pt x="7898" y="2930"/>
                    <a:pt x="7966" y="2958"/>
                    <a:pt x="8038" y="2958"/>
                  </a:cubicBezTo>
                  <a:cubicBezTo>
                    <a:pt x="8078" y="2958"/>
                    <a:pt x="8119" y="2949"/>
                    <a:pt x="8159" y="2936"/>
                  </a:cubicBezTo>
                  <a:cubicBezTo>
                    <a:pt x="8947" y="2739"/>
                    <a:pt x="9725" y="2579"/>
                    <a:pt x="10551" y="2504"/>
                  </a:cubicBezTo>
                  <a:cubicBezTo>
                    <a:pt x="11094" y="2420"/>
                    <a:pt x="11601" y="2420"/>
                    <a:pt x="12145" y="2420"/>
                  </a:cubicBezTo>
                  <a:cubicBezTo>
                    <a:pt x="12895" y="2467"/>
                    <a:pt x="13598" y="2542"/>
                    <a:pt x="14302" y="2579"/>
                  </a:cubicBezTo>
                  <a:lnTo>
                    <a:pt x="14920" y="2579"/>
                  </a:lnTo>
                  <a:cubicBezTo>
                    <a:pt x="16055" y="2579"/>
                    <a:pt x="17190" y="2654"/>
                    <a:pt x="18324" y="2776"/>
                  </a:cubicBezTo>
                  <a:cubicBezTo>
                    <a:pt x="18906" y="2814"/>
                    <a:pt x="19534" y="2889"/>
                    <a:pt x="20116" y="2936"/>
                  </a:cubicBezTo>
                  <a:cubicBezTo>
                    <a:pt x="21569" y="3123"/>
                    <a:pt x="23013" y="3404"/>
                    <a:pt x="24420" y="3789"/>
                  </a:cubicBezTo>
                  <a:cubicBezTo>
                    <a:pt x="25039" y="3948"/>
                    <a:pt x="25705" y="4061"/>
                    <a:pt x="26333" y="4183"/>
                  </a:cubicBezTo>
                  <a:cubicBezTo>
                    <a:pt x="26431" y="4202"/>
                    <a:pt x="26530" y="4211"/>
                    <a:pt x="26627" y="4211"/>
                  </a:cubicBezTo>
                  <a:cubicBezTo>
                    <a:pt x="26724" y="4211"/>
                    <a:pt x="26820" y="4202"/>
                    <a:pt x="26914" y="4183"/>
                  </a:cubicBezTo>
                  <a:cubicBezTo>
                    <a:pt x="26961" y="4108"/>
                    <a:pt x="26877" y="4061"/>
                    <a:pt x="26877" y="4023"/>
                  </a:cubicBezTo>
                  <a:cubicBezTo>
                    <a:pt x="26839" y="3948"/>
                    <a:pt x="26802" y="3873"/>
                    <a:pt x="26764" y="3789"/>
                  </a:cubicBezTo>
                  <a:cubicBezTo>
                    <a:pt x="26680" y="3479"/>
                    <a:pt x="26839" y="3283"/>
                    <a:pt x="27111" y="3245"/>
                  </a:cubicBezTo>
                  <a:cubicBezTo>
                    <a:pt x="27278" y="3213"/>
                    <a:pt x="27444" y="3202"/>
                    <a:pt x="27610" y="3202"/>
                  </a:cubicBezTo>
                  <a:cubicBezTo>
                    <a:pt x="27836" y="3202"/>
                    <a:pt x="28061" y="3223"/>
                    <a:pt x="28283" y="3245"/>
                  </a:cubicBezTo>
                  <a:cubicBezTo>
                    <a:pt x="28368" y="3245"/>
                    <a:pt x="28405" y="3283"/>
                    <a:pt x="28443" y="3283"/>
                  </a:cubicBezTo>
                  <a:cubicBezTo>
                    <a:pt x="28542" y="3293"/>
                    <a:pt x="28613" y="3301"/>
                    <a:pt x="28671" y="3301"/>
                  </a:cubicBezTo>
                  <a:cubicBezTo>
                    <a:pt x="28816" y="3301"/>
                    <a:pt x="28881" y="3253"/>
                    <a:pt x="29109" y="3086"/>
                  </a:cubicBezTo>
                  <a:cubicBezTo>
                    <a:pt x="29221" y="2973"/>
                    <a:pt x="29343" y="2851"/>
                    <a:pt x="29493" y="2739"/>
                  </a:cubicBezTo>
                  <a:cubicBezTo>
                    <a:pt x="29652" y="2579"/>
                    <a:pt x="29812" y="2420"/>
                    <a:pt x="29887" y="2185"/>
                  </a:cubicBezTo>
                  <a:cubicBezTo>
                    <a:pt x="30009" y="1913"/>
                    <a:pt x="30243" y="1717"/>
                    <a:pt x="30515" y="1566"/>
                  </a:cubicBezTo>
                  <a:cubicBezTo>
                    <a:pt x="30900" y="1370"/>
                    <a:pt x="31331" y="1210"/>
                    <a:pt x="31762" y="1098"/>
                  </a:cubicBezTo>
                  <a:cubicBezTo>
                    <a:pt x="32013" y="1013"/>
                    <a:pt x="32263" y="973"/>
                    <a:pt x="32513" y="973"/>
                  </a:cubicBezTo>
                  <a:cubicBezTo>
                    <a:pt x="32732" y="973"/>
                    <a:pt x="32950" y="1003"/>
                    <a:pt x="33169" y="1060"/>
                  </a:cubicBezTo>
                  <a:cubicBezTo>
                    <a:pt x="33563" y="1135"/>
                    <a:pt x="33947" y="1210"/>
                    <a:pt x="34304" y="1295"/>
                  </a:cubicBezTo>
                  <a:cubicBezTo>
                    <a:pt x="34613" y="1370"/>
                    <a:pt x="34885" y="1482"/>
                    <a:pt x="35120" y="1717"/>
                  </a:cubicBezTo>
                  <a:cubicBezTo>
                    <a:pt x="35279" y="1876"/>
                    <a:pt x="35476" y="2035"/>
                    <a:pt x="35673" y="2148"/>
                  </a:cubicBezTo>
                  <a:cubicBezTo>
                    <a:pt x="35870" y="2270"/>
                    <a:pt x="35982" y="2467"/>
                    <a:pt x="36020" y="2701"/>
                  </a:cubicBezTo>
                  <a:cubicBezTo>
                    <a:pt x="36057" y="2936"/>
                    <a:pt x="36057" y="3123"/>
                    <a:pt x="36020" y="3358"/>
                  </a:cubicBezTo>
                  <a:cubicBezTo>
                    <a:pt x="35982" y="3442"/>
                    <a:pt x="35982" y="3479"/>
                    <a:pt x="36104" y="3517"/>
                  </a:cubicBezTo>
                  <a:cubicBezTo>
                    <a:pt x="36179" y="3517"/>
                    <a:pt x="36292" y="3592"/>
                    <a:pt x="36414" y="3592"/>
                  </a:cubicBezTo>
                  <a:cubicBezTo>
                    <a:pt x="36611" y="3639"/>
                    <a:pt x="36761" y="3789"/>
                    <a:pt x="36920" y="3911"/>
                  </a:cubicBezTo>
                  <a:cubicBezTo>
                    <a:pt x="37464" y="4417"/>
                    <a:pt x="37783" y="5083"/>
                    <a:pt x="38130" y="5702"/>
                  </a:cubicBezTo>
                  <a:cubicBezTo>
                    <a:pt x="38364" y="6096"/>
                    <a:pt x="38561" y="6490"/>
                    <a:pt x="38683" y="6921"/>
                  </a:cubicBezTo>
                  <a:cubicBezTo>
                    <a:pt x="38795" y="7343"/>
                    <a:pt x="38833" y="7812"/>
                    <a:pt x="38795" y="8243"/>
                  </a:cubicBezTo>
                  <a:cubicBezTo>
                    <a:pt x="38758" y="8515"/>
                    <a:pt x="38599" y="8750"/>
                    <a:pt x="38327" y="8909"/>
                  </a:cubicBezTo>
                  <a:cubicBezTo>
                    <a:pt x="38252" y="8947"/>
                    <a:pt x="38214" y="8984"/>
                    <a:pt x="38214" y="9106"/>
                  </a:cubicBezTo>
                  <a:cubicBezTo>
                    <a:pt x="38214" y="9612"/>
                    <a:pt x="38130" y="10081"/>
                    <a:pt x="37980" y="10588"/>
                  </a:cubicBezTo>
                  <a:lnTo>
                    <a:pt x="38017" y="10588"/>
                  </a:lnTo>
                  <a:cubicBezTo>
                    <a:pt x="38055" y="10625"/>
                    <a:pt x="38167" y="10588"/>
                    <a:pt x="38130" y="10709"/>
                  </a:cubicBezTo>
                  <a:cubicBezTo>
                    <a:pt x="38130" y="10784"/>
                    <a:pt x="38055" y="10784"/>
                    <a:pt x="38017" y="10784"/>
                  </a:cubicBezTo>
                  <a:lnTo>
                    <a:pt x="37895" y="10784"/>
                  </a:lnTo>
                  <a:cubicBezTo>
                    <a:pt x="37820" y="10822"/>
                    <a:pt x="37820" y="10860"/>
                    <a:pt x="37858" y="10944"/>
                  </a:cubicBezTo>
                  <a:cubicBezTo>
                    <a:pt x="38214" y="11375"/>
                    <a:pt x="38130" y="11844"/>
                    <a:pt x="37933" y="12266"/>
                  </a:cubicBezTo>
                  <a:cubicBezTo>
                    <a:pt x="37858" y="12547"/>
                    <a:pt x="37661" y="12782"/>
                    <a:pt x="37464" y="12932"/>
                  </a:cubicBezTo>
                  <a:cubicBezTo>
                    <a:pt x="37258" y="13138"/>
                    <a:pt x="37022" y="13257"/>
                    <a:pt x="36732" y="13257"/>
                  </a:cubicBezTo>
                  <a:cubicBezTo>
                    <a:pt x="36693" y="13257"/>
                    <a:pt x="36652" y="13255"/>
                    <a:pt x="36611" y="13251"/>
                  </a:cubicBezTo>
                  <a:cubicBezTo>
                    <a:pt x="36489" y="13251"/>
                    <a:pt x="36451" y="13288"/>
                    <a:pt x="36376" y="13363"/>
                  </a:cubicBezTo>
                  <a:cubicBezTo>
                    <a:pt x="35588" y="14067"/>
                    <a:pt x="34885" y="14845"/>
                    <a:pt x="34069" y="15548"/>
                  </a:cubicBezTo>
                  <a:cubicBezTo>
                    <a:pt x="33872" y="15708"/>
                    <a:pt x="33675" y="15867"/>
                    <a:pt x="33478" y="15980"/>
                  </a:cubicBezTo>
                  <a:cubicBezTo>
                    <a:pt x="33296" y="16087"/>
                    <a:pt x="33130" y="16139"/>
                    <a:pt x="32959" y="16139"/>
                  </a:cubicBezTo>
                  <a:cubicBezTo>
                    <a:pt x="32875" y="16139"/>
                    <a:pt x="32790" y="16126"/>
                    <a:pt x="32700" y="16101"/>
                  </a:cubicBezTo>
                  <a:cubicBezTo>
                    <a:pt x="32541" y="16064"/>
                    <a:pt x="32428" y="15980"/>
                    <a:pt x="32269" y="15905"/>
                  </a:cubicBezTo>
                  <a:cubicBezTo>
                    <a:pt x="31959" y="15745"/>
                    <a:pt x="31762" y="15473"/>
                    <a:pt x="31687" y="15079"/>
                  </a:cubicBezTo>
                  <a:cubicBezTo>
                    <a:pt x="31650" y="14770"/>
                    <a:pt x="31603" y="14423"/>
                    <a:pt x="31565" y="14067"/>
                  </a:cubicBezTo>
                  <a:lnTo>
                    <a:pt x="31565" y="13992"/>
                  </a:lnTo>
                  <a:cubicBezTo>
                    <a:pt x="31551" y="13984"/>
                    <a:pt x="31538" y="13981"/>
                    <a:pt x="31527" y="13981"/>
                  </a:cubicBezTo>
                  <a:cubicBezTo>
                    <a:pt x="31477" y="13981"/>
                    <a:pt x="31453" y="14036"/>
                    <a:pt x="31453" y="14067"/>
                  </a:cubicBezTo>
                  <a:cubicBezTo>
                    <a:pt x="31293" y="14535"/>
                    <a:pt x="31134" y="15004"/>
                    <a:pt x="30984" y="15473"/>
                  </a:cubicBezTo>
                  <a:cubicBezTo>
                    <a:pt x="30947" y="15595"/>
                    <a:pt x="30984" y="15708"/>
                    <a:pt x="30984" y="15783"/>
                  </a:cubicBezTo>
                  <a:cubicBezTo>
                    <a:pt x="30984" y="16139"/>
                    <a:pt x="31134" y="16411"/>
                    <a:pt x="31369" y="16683"/>
                  </a:cubicBezTo>
                  <a:cubicBezTo>
                    <a:pt x="32428" y="17893"/>
                    <a:pt x="33525" y="19112"/>
                    <a:pt x="34651" y="20237"/>
                  </a:cubicBezTo>
                  <a:cubicBezTo>
                    <a:pt x="34885" y="20434"/>
                    <a:pt x="35120" y="20593"/>
                    <a:pt x="35316" y="20828"/>
                  </a:cubicBezTo>
                  <a:cubicBezTo>
                    <a:pt x="35335" y="20865"/>
                    <a:pt x="35356" y="20875"/>
                    <a:pt x="35377" y="20875"/>
                  </a:cubicBezTo>
                  <a:cubicBezTo>
                    <a:pt x="35398" y="20875"/>
                    <a:pt x="35420" y="20865"/>
                    <a:pt x="35438" y="20865"/>
                  </a:cubicBezTo>
                  <a:cubicBezTo>
                    <a:pt x="36376" y="20903"/>
                    <a:pt x="37276" y="21100"/>
                    <a:pt x="38167" y="21372"/>
                  </a:cubicBezTo>
                  <a:cubicBezTo>
                    <a:pt x="38486" y="21494"/>
                    <a:pt x="38758" y="21690"/>
                    <a:pt x="38992" y="21878"/>
                  </a:cubicBezTo>
                  <a:cubicBezTo>
                    <a:pt x="39152" y="21962"/>
                    <a:pt x="39264" y="22075"/>
                    <a:pt x="39264" y="22309"/>
                  </a:cubicBezTo>
                  <a:lnTo>
                    <a:pt x="39302" y="22347"/>
                  </a:lnTo>
                  <a:cubicBezTo>
                    <a:pt x="39424" y="22628"/>
                    <a:pt x="39339" y="22816"/>
                    <a:pt x="39067" y="22938"/>
                  </a:cubicBezTo>
                  <a:cubicBezTo>
                    <a:pt x="38992" y="22938"/>
                    <a:pt x="38992" y="22975"/>
                    <a:pt x="38992" y="23013"/>
                  </a:cubicBezTo>
                  <a:cubicBezTo>
                    <a:pt x="38955" y="23172"/>
                    <a:pt x="38870" y="23247"/>
                    <a:pt x="38720" y="23331"/>
                  </a:cubicBezTo>
                  <a:cubicBezTo>
                    <a:pt x="38561" y="23369"/>
                    <a:pt x="38402" y="23407"/>
                    <a:pt x="38214" y="23407"/>
                  </a:cubicBezTo>
                  <a:lnTo>
                    <a:pt x="37820" y="23407"/>
                  </a:lnTo>
                  <a:cubicBezTo>
                    <a:pt x="37745" y="23444"/>
                    <a:pt x="37698" y="23482"/>
                    <a:pt x="37698" y="23566"/>
                  </a:cubicBezTo>
                  <a:cubicBezTo>
                    <a:pt x="37661" y="23641"/>
                    <a:pt x="37745" y="23641"/>
                    <a:pt x="37783" y="23641"/>
                  </a:cubicBezTo>
                  <a:cubicBezTo>
                    <a:pt x="37980" y="23753"/>
                    <a:pt x="38130" y="23875"/>
                    <a:pt x="38252" y="24035"/>
                  </a:cubicBezTo>
                  <a:cubicBezTo>
                    <a:pt x="38289" y="24110"/>
                    <a:pt x="38364" y="24110"/>
                    <a:pt x="38449" y="24147"/>
                  </a:cubicBezTo>
                  <a:cubicBezTo>
                    <a:pt x="38720" y="24269"/>
                    <a:pt x="38870" y="24419"/>
                    <a:pt x="38870" y="24738"/>
                  </a:cubicBezTo>
                  <a:cubicBezTo>
                    <a:pt x="38833" y="24813"/>
                    <a:pt x="38870" y="24851"/>
                    <a:pt x="38917" y="24926"/>
                  </a:cubicBezTo>
                  <a:cubicBezTo>
                    <a:pt x="38955" y="25085"/>
                    <a:pt x="38955" y="25123"/>
                    <a:pt x="38795" y="25244"/>
                  </a:cubicBezTo>
                  <a:cubicBezTo>
                    <a:pt x="38599" y="25441"/>
                    <a:pt x="38327" y="25516"/>
                    <a:pt x="38017" y="25554"/>
                  </a:cubicBezTo>
                  <a:cubicBezTo>
                    <a:pt x="37237" y="25660"/>
                    <a:pt x="36457" y="25758"/>
                    <a:pt x="35652" y="25758"/>
                  </a:cubicBezTo>
                  <a:cubicBezTo>
                    <a:pt x="35528" y="25758"/>
                    <a:pt x="35404" y="25756"/>
                    <a:pt x="35279" y="25751"/>
                  </a:cubicBezTo>
                  <a:cubicBezTo>
                    <a:pt x="34810" y="25713"/>
                    <a:pt x="34341" y="25676"/>
                    <a:pt x="33872" y="25629"/>
                  </a:cubicBezTo>
                  <a:cubicBezTo>
                    <a:pt x="33131" y="25591"/>
                    <a:pt x="32391" y="25516"/>
                    <a:pt x="31650" y="25516"/>
                  </a:cubicBezTo>
                  <a:cubicBezTo>
                    <a:pt x="30393" y="25516"/>
                    <a:pt x="29109" y="25479"/>
                    <a:pt x="27852" y="25441"/>
                  </a:cubicBezTo>
                  <a:cubicBezTo>
                    <a:pt x="27233" y="25441"/>
                    <a:pt x="26605" y="25479"/>
                    <a:pt x="25976" y="25554"/>
                  </a:cubicBezTo>
                  <a:cubicBezTo>
                    <a:pt x="25554" y="25554"/>
                    <a:pt x="25123" y="25591"/>
                    <a:pt x="24692" y="25629"/>
                  </a:cubicBezTo>
                  <a:cubicBezTo>
                    <a:pt x="23595" y="25676"/>
                    <a:pt x="22507" y="25713"/>
                    <a:pt x="21410" y="25788"/>
                  </a:cubicBezTo>
                  <a:cubicBezTo>
                    <a:pt x="20509" y="25863"/>
                    <a:pt x="19647" y="25863"/>
                    <a:pt x="18756" y="25948"/>
                  </a:cubicBezTo>
                  <a:cubicBezTo>
                    <a:pt x="17893" y="26023"/>
                    <a:pt x="16993" y="26023"/>
                    <a:pt x="16130" y="26098"/>
                  </a:cubicBezTo>
                  <a:cubicBezTo>
                    <a:pt x="15549" y="26145"/>
                    <a:pt x="15005" y="26145"/>
                    <a:pt x="14414" y="26182"/>
                  </a:cubicBezTo>
                  <a:cubicBezTo>
                    <a:pt x="13364" y="26220"/>
                    <a:pt x="12304" y="26257"/>
                    <a:pt x="11254" y="26332"/>
                  </a:cubicBezTo>
                  <a:cubicBezTo>
                    <a:pt x="10588" y="26379"/>
                    <a:pt x="9960" y="26417"/>
                    <a:pt x="9294" y="26417"/>
                  </a:cubicBezTo>
                  <a:cubicBezTo>
                    <a:pt x="9060" y="26404"/>
                    <a:pt x="8821" y="26400"/>
                    <a:pt x="8580" y="26400"/>
                  </a:cubicBezTo>
                  <a:cubicBezTo>
                    <a:pt x="8097" y="26400"/>
                    <a:pt x="7603" y="26417"/>
                    <a:pt x="7109" y="26417"/>
                  </a:cubicBezTo>
                  <a:cubicBezTo>
                    <a:pt x="6892" y="26428"/>
                    <a:pt x="6675" y="26432"/>
                    <a:pt x="6458" y="26432"/>
                  </a:cubicBezTo>
                  <a:cubicBezTo>
                    <a:pt x="5933" y="26432"/>
                    <a:pt x="5408" y="26406"/>
                    <a:pt x="4877" y="26379"/>
                  </a:cubicBezTo>
                  <a:cubicBezTo>
                    <a:pt x="4765" y="26379"/>
                    <a:pt x="4690" y="26379"/>
                    <a:pt x="4568" y="26332"/>
                  </a:cubicBezTo>
                  <a:cubicBezTo>
                    <a:pt x="4452" y="26314"/>
                    <a:pt x="4334" y="26307"/>
                    <a:pt x="4214" y="26307"/>
                  </a:cubicBezTo>
                  <a:cubicBezTo>
                    <a:pt x="3933" y="26307"/>
                    <a:pt x="3645" y="26343"/>
                    <a:pt x="3366" y="26343"/>
                  </a:cubicBezTo>
                  <a:cubicBezTo>
                    <a:pt x="3284" y="26343"/>
                    <a:pt x="3203" y="26340"/>
                    <a:pt x="3124" y="26332"/>
                  </a:cubicBezTo>
                  <a:cubicBezTo>
                    <a:pt x="2964" y="26332"/>
                    <a:pt x="2852" y="26332"/>
                    <a:pt x="2692" y="26379"/>
                  </a:cubicBezTo>
                  <a:cubicBezTo>
                    <a:pt x="2617" y="26379"/>
                    <a:pt x="2580" y="26379"/>
                    <a:pt x="2495" y="26295"/>
                  </a:cubicBezTo>
                  <a:cubicBezTo>
                    <a:pt x="2730" y="26098"/>
                    <a:pt x="2927" y="25948"/>
                    <a:pt x="3199" y="25788"/>
                  </a:cubicBezTo>
                  <a:cubicBezTo>
                    <a:pt x="4136" y="25244"/>
                    <a:pt x="5112" y="24738"/>
                    <a:pt x="6096" y="24185"/>
                  </a:cubicBezTo>
                  <a:cubicBezTo>
                    <a:pt x="6171" y="24147"/>
                    <a:pt x="6246" y="24110"/>
                    <a:pt x="6331" y="24110"/>
                  </a:cubicBezTo>
                  <a:cubicBezTo>
                    <a:pt x="6443" y="24072"/>
                    <a:pt x="6603" y="24072"/>
                    <a:pt x="6715" y="23988"/>
                  </a:cubicBezTo>
                  <a:cubicBezTo>
                    <a:pt x="6518" y="23913"/>
                    <a:pt x="6368" y="23838"/>
                    <a:pt x="6171" y="23753"/>
                  </a:cubicBezTo>
                  <a:cubicBezTo>
                    <a:pt x="6134" y="23753"/>
                    <a:pt x="6049" y="23753"/>
                    <a:pt x="6012" y="23800"/>
                  </a:cubicBezTo>
                  <a:cubicBezTo>
                    <a:pt x="5937" y="23838"/>
                    <a:pt x="5815" y="23913"/>
                    <a:pt x="5702" y="23950"/>
                  </a:cubicBezTo>
                  <a:cubicBezTo>
                    <a:pt x="5196" y="24269"/>
                    <a:pt x="4727" y="24579"/>
                    <a:pt x="4221" y="24888"/>
                  </a:cubicBezTo>
                  <a:cubicBezTo>
                    <a:pt x="3592" y="25244"/>
                    <a:pt x="2964" y="25629"/>
                    <a:pt x="2383" y="26060"/>
                  </a:cubicBezTo>
                  <a:cubicBezTo>
                    <a:pt x="2345" y="26098"/>
                    <a:pt x="2298" y="26145"/>
                    <a:pt x="2261" y="26145"/>
                  </a:cubicBezTo>
                  <a:cubicBezTo>
                    <a:pt x="2223" y="26182"/>
                    <a:pt x="2174" y="26201"/>
                    <a:pt x="2125" y="26201"/>
                  </a:cubicBezTo>
                  <a:cubicBezTo>
                    <a:pt x="2076" y="26201"/>
                    <a:pt x="2026" y="26182"/>
                    <a:pt x="1989" y="26145"/>
                  </a:cubicBezTo>
                  <a:cubicBezTo>
                    <a:pt x="1914" y="26098"/>
                    <a:pt x="1876" y="25985"/>
                    <a:pt x="1876" y="25863"/>
                  </a:cubicBezTo>
                  <a:cubicBezTo>
                    <a:pt x="1914" y="25788"/>
                    <a:pt x="1951" y="25713"/>
                    <a:pt x="1989" y="25629"/>
                  </a:cubicBezTo>
                  <a:cubicBezTo>
                    <a:pt x="2298" y="24776"/>
                    <a:pt x="2617" y="23950"/>
                    <a:pt x="2964" y="23135"/>
                  </a:cubicBezTo>
                  <a:cubicBezTo>
                    <a:pt x="3002" y="23050"/>
                    <a:pt x="3049" y="22975"/>
                    <a:pt x="3086" y="22900"/>
                  </a:cubicBezTo>
                  <a:cubicBezTo>
                    <a:pt x="3199" y="22628"/>
                    <a:pt x="3199" y="22628"/>
                    <a:pt x="2964" y="22469"/>
                  </a:cubicBezTo>
                  <a:cubicBezTo>
                    <a:pt x="2814" y="22347"/>
                    <a:pt x="2814" y="22309"/>
                    <a:pt x="2889" y="22159"/>
                  </a:cubicBezTo>
                  <a:cubicBezTo>
                    <a:pt x="3002" y="21840"/>
                    <a:pt x="3124" y="21531"/>
                    <a:pt x="3236" y="21222"/>
                  </a:cubicBezTo>
                  <a:cubicBezTo>
                    <a:pt x="3306" y="21089"/>
                    <a:pt x="3396" y="21015"/>
                    <a:pt x="3515" y="21015"/>
                  </a:cubicBezTo>
                  <a:cubicBezTo>
                    <a:pt x="3540" y="21015"/>
                    <a:pt x="3565" y="21018"/>
                    <a:pt x="3592" y="21025"/>
                  </a:cubicBezTo>
                  <a:lnTo>
                    <a:pt x="4530" y="21025"/>
                  </a:lnTo>
                  <a:cubicBezTo>
                    <a:pt x="4727" y="21025"/>
                    <a:pt x="4727" y="21025"/>
                    <a:pt x="4765" y="20865"/>
                  </a:cubicBezTo>
                  <a:cubicBezTo>
                    <a:pt x="4840" y="20668"/>
                    <a:pt x="4877" y="20434"/>
                    <a:pt x="4962" y="20237"/>
                  </a:cubicBezTo>
                  <a:cubicBezTo>
                    <a:pt x="4999" y="20162"/>
                    <a:pt x="4962" y="20124"/>
                    <a:pt x="4877" y="20049"/>
                  </a:cubicBezTo>
                  <a:cubicBezTo>
                    <a:pt x="4493" y="19890"/>
                    <a:pt x="4530" y="19890"/>
                    <a:pt x="4690" y="19534"/>
                  </a:cubicBezTo>
                  <a:cubicBezTo>
                    <a:pt x="4802" y="19262"/>
                    <a:pt x="4924" y="19027"/>
                    <a:pt x="5074" y="18793"/>
                  </a:cubicBezTo>
                  <a:cubicBezTo>
                    <a:pt x="5159" y="18643"/>
                    <a:pt x="5234" y="18596"/>
                    <a:pt x="5393" y="18596"/>
                  </a:cubicBezTo>
                  <a:cubicBezTo>
                    <a:pt x="5777" y="18643"/>
                    <a:pt x="6171" y="18718"/>
                    <a:pt x="6565" y="18755"/>
                  </a:cubicBezTo>
                  <a:cubicBezTo>
                    <a:pt x="7072" y="18830"/>
                    <a:pt x="7578" y="18877"/>
                    <a:pt x="8047" y="18952"/>
                  </a:cubicBezTo>
                  <a:cubicBezTo>
                    <a:pt x="8077" y="18962"/>
                    <a:pt x="8102" y="18967"/>
                    <a:pt x="8125" y="18967"/>
                  </a:cubicBezTo>
                  <a:cubicBezTo>
                    <a:pt x="8186" y="18967"/>
                    <a:pt x="8226" y="18932"/>
                    <a:pt x="8281" y="18877"/>
                  </a:cubicBezTo>
                  <a:cubicBezTo>
                    <a:pt x="8360" y="18740"/>
                    <a:pt x="8383" y="18698"/>
                    <a:pt x="8470" y="18698"/>
                  </a:cubicBezTo>
                  <a:cubicBezTo>
                    <a:pt x="8507" y="18698"/>
                    <a:pt x="8557" y="18706"/>
                    <a:pt x="8628" y="18718"/>
                  </a:cubicBezTo>
                  <a:cubicBezTo>
                    <a:pt x="9331" y="18830"/>
                    <a:pt x="9997" y="19065"/>
                    <a:pt x="10663" y="19224"/>
                  </a:cubicBezTo>
                  <a:cubicBezTo>
                    <a:pt x="11207" y="19346"/>
                    <a:pt x="11723" y="19421"/>
                    <a:pt x="12229" y="19534"/>
                  </a:cubicBezTo>
                  <a:cubicBezTo>
                    <a:pt x="12267" y="19581"/>
                    <a:pt x="12304" y="19581"/>
                    <a:pt x="12342" y="19581"/>
                  </a:cubicBezTo>
                  <a:cubicBezTo>
                    <a:pt x="12267" y="19421"/>
                    <a:pt x="12145" y="19346"/>
                    <a:pt x="12070" y="19224"/>
                  </a:cubicBezTo>
                  <a:cubicBezTo>
                    <a:pt x="10785" y="17743"/>
                    <a:pt x="9650" y="16101"/>
                    <a:pt x="8675" y="14376"/>
                  </a:cubicBezTo>
                  <a:cubicBezTo>
                    <a:pt x="8441" y="13954"/>
                    <a:pt x="8206" y="13560"/>
                    <a:pt x="7925" y="13166"/>
                  </a:cubicBezTo>
                  <a:cubicBezTo>
                    <a:pt x="7862" y="13040"/>
                    <a:pt x="7772" y="12961"/>
                    <a:pt x="7651" y="12961"/>
                  </a:cubicBezTo>
                  <a:cubicBezTo>
                    <a:pt x="7628" y="12961"/>
                    <a:pt x="7603" y="12963"/>
                    <a:pt x="7578" y="12969"/>
                  </a:cubicBezTo>
                  <a:lnTo>
                    <a:pt x="7184" y="12969"/>
                  </a:lnTo>
                  <a:cubicBezTo>
                    <a:pt x="7144" y="12973"/>
                    <a:pt x="7105" y="12975"/>
                    <a:pt x="7066" y="12975"/>
                  </a:cubicBezTo>
                  <a:cubicBezTo>
                    <a:pt x="6577" y="12975"/>
                    <a:pt x="6180" y="12709"/>
                    <a:pt x="5815" y="12388"/>
                  </a:cubicBezTo>
                  <a:cubicBezTo>
                    <a:pt x="5468" y="12079"/>
                    <a:pt x="5234" y="11722"/>
                    <a:pt x="5074" y="11253"/>
                  </a:cubicBezTo>
                  <a:cubicBezTo>
                    <a:pt x="4802" y="10588"/>
                    <a:pt x="4690" y="9922"/>
                    <a:pt x="4765" y="9181"/>
                  </a:cubicBezTo>
                  <a:cubicBezTo>
                    <a:pt x="4840" y="8403"/>
                    <a:pt x="4924" y="7577"/>
                    <a:pt x="4999" y="6799"/>
                  </a:cubicBezTo>
                  <a:cubicBezTo>
                    <a:pt x="5037" y="6330"/>
                    <a:pt x="5234" y="5899"/>
                    <a:pt x="5468" y="5514"/>
                  </a:cubicBezTo>
                  <a:cubicBezTo>
                    <a:pt x="5665" y="5233"/>
                    <a:pt x="5899" y="4961"/>
                    <a:pt x="6171" y="4727"/>
                  </a:cubicBezTo>
                  <a:cubicBezTo>
                    <a:pt x="5937" y="4417"/>
                    <a:pt x="5665" y="4258"/>
                    <a:pt x="5346" y="4145"/>
                  </a:cubicBezTo>
                  <a:cubicBezTo>
                    <a:pt x="5088" y="4070"/>
                    <a:pt x="4831" y="4030"/>
                    <a:pt x="4577" y="4030"/>
                  </a:cubicBezTo>
                  <a:cubicBezTo>
                    <a:pt x="4295" y="4030"/>
                    <a:pt x="4018" y="4079"/>
                    <a:pt x="3752" y="4183"/>
                  </a:cubicBezTo>
                  <a:cubicBezTo>
                    <a:pt x="3358" y="4295"/>
                    <a:pt x="2964" y="4455"/>
                    <a:pt x="2580" y="4577"/>
                  </a:cubicBezTo>
                  <a:cubicBezTo>
                    <a:pt x="2414" y="4630"/>
                    <a:pt x="2225" y="4683"/>
                    <a:pt x="2032" y="4683"/>
                  </a:cubicBezTo>
                  <a:cubicBezTo>
                    <a:pt x="1952" y="4683"/>
                    <a:pt x="1872" y="4674"/>
                    <a:pt x="1792" y="4652"/>
                  </a:cubicBezTo>
                  <a:cubicBezTo>
                    <a:pt x="1211" y="4530"/>
                    <a:pt x="742" y="4023"/>
                    <a:pt x="704" y="3404"/>
                  </a:cubicBezTo>
                  <a:cubicBezTo>
                    <a:pt x="620" y="2739"/>
                    <a:pt x="817" y="2110"/>
                    <a:pt x="1323" y="1604"/>
                  </a:cubicBezTo>
                  <a:cubicBezTo>
                    <a:pt x="2017" y="847"/>
                    <a:pt x="2896" y="508"/>
                    <a:pt x="3854" y="508"/>
                  </a:cubicBezTo>
                  <a:close/>
                  <a:moveTo>
                    <a:pt x="3471" y="0"/>
                  </a:moveTo>
                  <a:cubicBezTo>
                    <a:pt x="2814" y="0"/>
                    <a:pt x="2186" y="122"/>
                    <a:pt x="1595" y="469"/>
                  </a:cubicBezTo>
                  <a:cubicBezTo>
                    <a:pt x="545" y="1013"/>
                    <a:pt x="38" y="1876"/>
                    <a:pt x="1" y="3048"/>
                  </a:cubicBezTo>
                  <a:cubicBezTo>
                    <a:pt x="1" y="3245"/>
                    <a:pt x="38" y="3404"/>
                    <a:pt x="76" y="3592"/>
                  </a:cubicBezTo>
                  <a:cubicBezTo>
                    <a:pt x="151" y="4258"/>
                    <a:pt x="470" y="4764"/>
                    <a:pt x="1014" y="5158"/>
                  </a:cubicBezTo>
                  <a:cubicBezTo>
                    <a:pt x="1211" y="5280"/>
                    <a:pt x="1445" y="5392"/>
                    <a:pt x="1717" y="5392"/>
                  </a:cubicBezTo>
                  <a:cubicBezTo>
                    <a:pt x="2111" y="5355"/>
                    <a:pt x="2458" y="5317"/>
                    <a:pt x="2852" y="5233"/>
                  </a:cubicBezTo>
                  <a:cubicBezTo>
                    <a:pt x="3199" y="5121"/>
                    <a:pt x="3517" y="5046"/>
                    <a:pt x="3864" y="4924"/>
                  </a:cubicBezTo>
                  <a:cubicBezTo>
                    <a:pt x="4057" y="4897"/>
                    <a:pt x="4249" y="4871"/>
                    <a:pt x="4458" y="4871"/>
                  </a:cubicBezTo>
                  <a:cubicBezTo>
                    <a:pt x="4544" y="4871"/>
                    <a:pt x="4634" y="4875"/>
                    <a:pt x="4727" y="4886"/>
                  </a:cubicBezTo>
                  <a:cubicBezTo>
                    <a:pt x="4840" y="4886"/>
                    <a:pt x="4877" y="4961"/>
                    <a:pt x="4840" y="5083"/>
                  </a:cubicBezTo>
                  <a:cubicBezTo>
                    <a:pt x="4765" y="5280"/>
                    <a:pt x="4690" y="5514"/>
                    <a:pt x="4568" y="5702"/>
                  </a:cubicBezTo>
                  <a:cubicBezTo>
                    <a:pt x="4408" y="6058"/>
                    <a:pt x="4296" y="6405"/>
                    <a:pt x="4296" y="6799"/>
                  </a:cubicBezTo>
                  <a:cubicBezTo>
                    <a:pt x="4258" y="7390"/>
                    <a:pt x="4136" y="7971"/>
                    <a:pt x="4061" y="8562"/>
                  </a:cubicBezTo>
                  <a:cubicBezTo>
                    <a:pt x="3986" y="9068"/>
                    <a:pt x="3939" y="9575"/>
                    <a:pt x="4024" y="10081"/>
                  </a:cubicBezTo>
                  <a:cubicBezTo>
                    <a:pt x="4061" y="10784"/>
                    <a:pt x="4296" y="11450"/>
                    <a:pt x="4568" y="12079"/>
                  </a:cubicBezTo>
                  <a:cubicBezTo>
                    <a:pt x="4727" y="12501"/>
                    <a:pt x="5037" y="12857"/>
                    <a:pt x="5430" y="13129"/>
                  </a:cubicBezTo>
                  <a:cubicBezTo>
                    <a:pt x="5665" y="13326"/>
                    <a:pt x="5974" y="13485"/>
                    <a:pt x="6284" y="13560"/>
                  </a:cubicBezTo>
                  <a:cubicBezTo>
                    <a:pt x="6565" y="13635"/>
                    <a:pt x="6753" y="13832"/>
                    <a:pt x="6950" y="14067"/>
                  </a:cubicBezTo>
                  <a:cubicBezTo>
                    <a:pt x="7222" y="14460"/>
                    <a:pt x="7456" y="14845"/>
                    <a:pt x="7737" y="15276"/>
                  </a:cubicBezTo>
                  <a:cubicBezTo>
                    <a:pt x="8122" y="15867"/>
                    <a:pt x="8553" y="16448"/>
                    <a:pt x="8909" y="17077"/>
                  </a:cubicBezTo>
                  <a:cubicBezTo>
                    <a:pt x="8985" y="17189"/>
                    <a:pt x="9022" y="17349"/>
                    <a:pt x="9097" y="17471"/>
                  </a:cubicBezTo>
                  <a:cubicBezTo>
                    <a:pt x="9144" y="17508"/>
                    <a:pt x="9144" y="17546"/>
                    <a:pt x="9097" y="17621"/>
                  </a:cubicBezTo>
                  <a:cubicBezTo>
                    <a:pt x="9078" y="17639"/>
                    <a:pt x="9060" y="17649"/>
                    <a:pt x="9036" y="17649"/>
                  </a:cubicBezTo>
                  <a:cubicBezTo>
                    <a:pt x="9013" y="17649"/>
                    <a:pt x="8985" y="17639"/>
                    <a:pt x="8947" y="17621"/>
                  </a:cubicBezTo>
                  <a:cubicBezTo>
                    <a:pt x="8909" y="17583"/>
                    <a:pt x="8863" y="17546"/>
                    <a:pt x="8788" y="17546"/>
                  </a:cubicBezTo>
                  <a:cubicBezTo>
                    <a:pt x="8713" y="17508"/>
                    <a:pt x="8628" y="17471"/>
                    <a:pt x="8516" y="17424"/>
                  </a:cubicBezTo>
                  <a:cubicBezTo>
                    <a:pt x="8464" y="17411"/>
                    <a:pt x="8417" y="17403"/>
                    <a:pt x="8372" y="17403"/>
                  </a:cubicBezTo>
                  <a:cubicBezTo>
                    <a:pt x="8282" y="17403"/>
                    <a:pt x="8204" y="17438"/>
                    <a:pt x="8122" y="17546"/>
                  </a:cubicBezTo>
                  <a:cubicBezTo>
                    <a:pt x="8084" y="17658"/>
                    <a:pt x="7972" y="17705"/>
                    <a:pt x="7812" y="17705"/>
                  </a:cubicBezTo>
                  <a:lnTo>
                    <a:pt x="6012" y="17705"/>
                  </a:lnTo>
                  <a:cubicBezTo>
                    <a:pt x="5702" y="17705"/>
                    <a:pt x="5346" y="17658"/>
                    <a:pt x="4999" y="17658"/>
                  </a:cubicBezTo>
                  <a:cubicBezTo>
                    <a:pt x="4840" y="17705"/>
                    <a:pt x="4727" y="17743"/>
                    <a:pt x="4643" y="17893"/>
                  </a:cubicBezTo>
                  <a:cubicBezTo>
                    <a:pt x="4455" y="18249"/>
                    <a:pt x="4221" y="18596"/>
                    <a:pt x="4024" y="18990"/>
                  </a:cubicBezTo>
                  <a:cubicBezTo>
                    <a:pt x="3986" y="19149"/>
                    <a:pt x="3864" y="19299"/>
                    <a:pt x="3789" y="19459"/>
                  </a:cubicBezTo>
                  <a:cubicBezTo>
                    <a:pt x="3705" y="19581"/>
                    <a:pt x="3630" y="19656"/>
                    <a:pt x="3471" y="19693"/>
                  </a:cubicBezTo>
                  <a:cubicBezTo>
                    <a:pt x="3283" y="19693"/>
                    <a:pt x="3086" y="19815"/>
                    <a:pt x="2889" y="19815"/>
                  </a:cubicBezTo>
                  <a:cubicBezTo>
                    <a:pt x="2814" y="19815"/>
                    <a:pt x="2730" y="19890"/>
                    <a:pt x="2692" y="19965"/>
                  </a:cubicBezTo>
                  <a:cubicBezTo>
                    <a:pt x="2692" y="20003"/>
                    <a:pt x="2655" y="20003"/>
                    <a:pt x="2655" y="20049"/>
                  </a:cubicBezTo>
                  <a:cubicBezTo>
                    <a:pt x="2420" y="20706"/>
                    <a:pt x="2111" y="21334"/>
                    <a:pt x="1830" y="21962"/>
                  </a:cubicBezTo>
                  <a:cubicBezTo>
                    <a:pt x="1792" y="22037"/>
                    <a:pt x="1754" y="22112"/>
                    <a:pt x="1792" y="22234"/>
                  </a:cubicBezTo>
                  <a:cubicBezTo>
                    <a:pt x="1876" y="22394"/>
                    <a:pt x="1830" y="22544"/>
                    <a:pt x="1792" y="22703"/>
                  </a:cubicBezTo>
                  <a:cubicBezTo>
                    <a:pt x="1642" y="23331"/>
                    <a:pt x="1408" y="23913"/>
                    <a:pt x="1211" y="24541"/>
                  </a:cubicBezTo>
                  <a:cubicBezTo>
                    <a:pt x="1051" y="25123"/>
                    <a:pt x="892" y="25713"/>
                    <a:pt x="892" y="26332"/>
                  </a:cubicBezTo>
                  <a:cubicBezTo>
                    <a:pt x="939" y="26529"/>
                    <a:pt x="976" y="26651"/>
                    <a:pt x="1051" y="26801"/>
                  </a:cubicBezTo>
                  <a:cubicBezTo>
                    <a:pt x="1211" y="26998"/>
                    <a:pt x="1408" y="27120"/>
                    <a:pt x="1642" y="27195"/>
                  </a:cubicBezTo>
                  <a:cubicBezTo>
                    <a:pt x="2214" y="27367"/>
                    <a:pt x="2793" y="27474"/>
                    <a:pt x="3373" y="27474"/>
                  </a:cubicBezTo>
                  <a:cubicBezTo>
                    <a:pt x="3459" y="27474"/>
                    <a:pt x="3544" y="27472"/>
                    <a:pt x="3630" y="27467"/>
                  </a:cubicBezTo>
                  <a:cubicBezTo>
                    <a:pt x="4605" y="27429"/>
                    <a:pt x="5627" y="27467"/>
                    <a:pt x="6603" y="27392"/>
                  </a:cubicBezTo>
                  <a:cubicBezTo>
                    <a:pt x="7456" y="27354"/>
                    <a:pt x="8356" y="27354"/>
                    <a:pt x="9219" y="27354"/>
                  </a:cubicBezTo>
                  <a:cubicBezTo>
                    <a:pt x="9429" y="27347"/>
                    <a:pt x="9638" y="27344"/>
                    <a:pt x="9846" y="27344"/>
                  </a:cubicBezTo>
                  <a:cubicBezTo>
                    <a:pt x="10678" y="27344"/>
                    <a:pt x="11494" y="27392"/>
                    <a:pt x="12304" y="27392"/>
                  </a:cubicBezTo>
                  <a:cubicBezTo>
                    <a:pt x="13636" y="27429"/>
                    <a:pt x="14958" y="27429"/>
                    <a:pt x="16486" y="27429"/>
                  </a:cubicBezTo>
                  <a:cubicBezTo>
                    <a:pt x="17302" y="27429"/>
                    <a:pt x="18324" y="27392"/>
                    <a:pt x="19337" y="27392"/>
                  </a:cubicBezTo>
                  <a:cubicBezTo>
                    <a:pt x="20300" y="27392"/>
                    <a:pt x="21263" y="27409"/>
                    <a:pt x="22228" y="27409"/>
                  </a:cubicBezTo>
                  <a:cubicBezTo>
                    <a:pt x="22711" y="27409"/>
                    <a:pt x="23194" y="27404"/>
                    <a:pt x="23679" y="27392"/>
                  </a:cubicBezTo>
                  <a:cubicBezTo>
                    <a:pt x="24420" y="27392"/>
                    <a:pt x="25161" y="27354"/>
                    <a:pt x="25901" y="27317"/>
                  </a:cubicBezTo>
                  <a:cubicBezTo>
                    <a:pt x="26445" y="27317"/>
                    <a:pt x="26961" y="27270"/>
                    <a:pt x="27505" y="27233"/>
                  </a:cubicBezTo>
                  <a:cubicBezTo>
                    <a:pt x="27852" y="27233"/>
                    <a:pt x="28208" y="27233"/>
                    <a:pt x="28602" y="27195"/>
                  </a:cubicBezTo>
                  <a:cubicBezTo>
                    <a:pt x="29456" y="27082"/>
                    <a:pt x="30281" y="27082"/>
                    <a:pt x="31134" y="27036"/>
                  </a:cubicBezTo>
                  <a:cubicBezTo>
                    <a:pt x="31800" y="26998"/>
                    <a:pt x="32466" y="26961"/>
                    <a:pt x="33094" y="26886"/>
                  </a:cubicBezTo>
                  <a:cubicBezTo>
                    <a:pt x="33478" y="26848"/>
                    <a:pt x="33835" y="26801"/>
                    <a:pt x="34182" y="26764"/>
                  </a:cubicBezTo>
                  <a:cubicBezTo>
                    <a:pt x="34501" y="26764"/>
                    <a:pt x="34773" y="26726"/>
                    <a:pt x="35082" y="26726"/>
                  </a:cubicBezTo>
                  <a:cubicBezTo>
                    <a:pt x="35673" y="26689"/>
                    <a:pt x="36292" y="26614"/>
                    <a:pt x="36920" y="26567"/>
                  </a:cubicBezTo>
                  <a:cubicBezTo>
                    <a:pt x="37426" y="26529"/>
                    <a:pt x="37980" y="26529"/>
                    <a:pt x="38486" y="26492"/>
                  </a:cubicBezTo>
                  <a:cubicBezTo>
                    <a:pt x="38992" y="26417"/>
                    <a:pt x="39461" y="26257"/>
                    <a:pt x="39855" y="25863"/>
                  </a:cubicBezTo>
                  <a:cubicBezTo>
                    <a:pt x="40090" y="25629"/>
                    <a:pt x="40202" y="25357"/>
                    <a:pt x="40127" y="25048"/>
                  </a:cubicBezTo>
                  <a:cubicBezTo>
                    <a:pt x="40127" y="24776"/>
                    <a:pt x="40005" y="24579"/>
                    <a:pt x="39855" y="24382"/>
                  </a:cubicBezTo>
                  <a:cubicBezTo>
                    <a:pt x="39658" y="24110"/>
                    <a:pt x="39574" y="24110"/>
                    <a:pt x="39855" y="23716"/>
                  </a:cubicBezTo>
                  <a:cubicBezTo>
                    <a:pt x="40165" y="23331"/>
                    <a:pt x="40240" y="22863"/>
                    <a:pt x="40090" y="22394"/>
                  </a:cubicBezTo>
                  <a:cubicBezTo>
                    <a:pt x="39968" y="22112"/>
                    <a:pt x="39771" y="21878"/>
                    <a:pt x="39574" y="21690"/>
                  </a:cubicBezTo>
                  <a:cubicBezTo>
                    <a:pt x="39030" y="21062"/>
                    <a:pt x="38364" y="20668"/>
                    <a:pt x="37586" y="20518"/>
                  </a:cubicBezTo>
                  <a:cubicBezTo>
                    <a:pt x="37192" y="20434"/>
                    <a:pt x="36807" y="20396"/>
                    <a:pt x="36414" y="20284"/>
                  </a:cubicBezTo>
                  <a:cubicBezTo>
                    <a:pt x="36346" y="20264"/>
                    <a:pt x="36279" y="20252"/>
                    <a:pt x="36210" y="20252"/>
                  </a:cubicBezTo>
                  <a:cubicBezTo>
                    <a:pt x="36117" y="20252"/>
                    <a:pt x="36020" y="20273"/>
                    <a:pt x="35907" y="20321"/>
                  </a:cubicBezTo>
                  <a:cubicBezTo>
                    <a:pt x="35875" y="20331"/>
                    <a:pt x="35846" y="20336"/>
                    <a:pt x="35820" y="20336"/>
                  </a:cubicBezTo>
                  <a:cubicBezTo>
                    <a:pt x="35746" y="20336"/>
                    <a:pt x="35691" y="20299"/>
                    <a:pt x="35635" y="20237"/>
                  </a:cubicBezTo>
                  <a:cubicBezTo>
                    <a:pt x="35513" y="20087"/>
                    <a:pt x="35401" y="19965"/>
                    <a:pt x="35241" y="19815"/>
                  </a:cubicBezTo>
                  <a:cubicBezTo>
                    <a:pt x="34416" y="18990"/>
                    <a:pt x="33638" y="18090"/>
                    <a:pt x="32775" y="17349"/>
                  </a:cubicBezTo>
                  <a:cubicBezTo>
                    <a:pt x="32663" y="17274"/>
                    <a:pt x="32588" y="17189"/>
                    <a:pt x="32503" y="17077"/>
                  </a:cubicBezTo>
                  <a:cubicBezTo>
                    <a:pt x="32466" y="17039"/>
                    <a:pt x="32428" y="17002"/>
                    <a:pt x="32428" y="16955"/>
                  </a:cubicBezTo>
                  <a:cubicBezTo>
                    <a:pt x="32447" y="16917"/>
                    <a:pt x="32475" y="16908"/>
                    <a:pt x="32504" y="16908"/>
                  </a:cubicBezTo>
                  <a:cubicBezTo>
                    <a:pt x="32534" y="16908"/>
                    <a:pt x="32564" y="16917"/>
                    <a:pt x="32588" y="16917"/>
                  </a:cubicBezTo>
                  <a:cubicBezTo>
                    <a:pt x="32727" y="16965"/>
                    <a:pt x="32863" y="16987"/>
                    <a:pt x="32994" y="16987"/>
                  </a:cubicBezTo>
                  <a:cubicBezTo>
                    <a:pt x="33302" y="16987"/>
                    <a:pt x="33585" y="16863"/>
                    <a:pt x="33835" y="16645"/>
                  </a:cubicBezTo>
                  <a:cubicBezTo>
                    <a:pt x="34032" y="16533"/>
                    <a:pt x="34229" y="16373"/>
                    <a:pt x="34379" y="16214"/>
                  </a:cubicBezTo>
                  <a:cubicBezTo>
                    <a:pt x="35120" y="15511"/>
                    <a:pt x="35907" y="14807"/>
                    <a:pt x="36611" y="14067"/>
                  </a:cubicBezTo>
                  <a:cubicBezTo>
                    <a:pt x="36723" y="13954"/>
                    <a:pt x="36882" y="13870"/>
                    <a:pt x="37042" y="13832"/>
                  </a:cubicBezTo>
                  <a:cubicBezTo>
                    <a:pt x="37464" y="13757"/>
                    <a:pt x="37858" y="13560"/>
                    <a:pt x="38214" y="13288"/>
                  </a:cubicBezTo>
                  <a:cubicBezTo>
                    <a:pt x="38683" y="12857"/>
                    <a:pt x="38955" y="12388"/>
                    <a:pt x="38795" y="11760"/>
                  </a:cubicBezTo>
                  <a:cubicBezTo>
                    <a:pt x="38758" y="11525"/>
                    <a:pt x="38795" y="11375"/>
                    <a:pt x="38955" y="11216"/>
                  </a:cubicBezTo>
                  <a:cubicBezTo>
                    <a:pt x="39105" y="11019"/>
                    <a:pt x="39152" y="10784"/>
                    <a:pt x="39030" y="10550"/>
                  </a:cubicBezTo>
                  <a:cubicBezTo>
                    <a:pt x="39030" y="10475"/>
                    <a:pt x="38992" y="10438"/>
                    <a:pt x="38992" y="10353"/>
                  </a:cubicBezTo>
                  <a:cubicBezTo>
                    <a:pt x="39030" y="10203"/>
                    <a:pt x="39030" y="10006"/>
                    <a:pt x="39067" y="9847"/>
                  </a:cubicBezTo>
                  <a:cubicBezTo>
                    <a:pt x="39067" y="9687"/>
                    <a:pt x="39105" y="9575"/>
                    <a:pt x="39189" y="9453"/>
                  </a:cubicBezTo>
                  <a:cubicBezTo>
                    <a:pt x="39536" y="8947"/>
                    <a:pt x="39658" y="8365"/>
                    <a:pt x="39536" y="7774"/>
                  </a:cubicBezTo>
                  <a:cubicBezTo>
                    <a:pt x="39499" y="7343"/>
                    <a:pt x="39386" y="6921"/>
                    <a:pt x="39264" y="6527"/>
                  </a:cubicBezTo>
                  <a:cubicBezTo>
                    <a:pt x="38992" y="5552"/>
                    <a:pt x="38561" y="4727"/>
                    <a:pt x="37933" y="3948"/>
                  </a:cubicBezTo>
                  <a:cubicBezTo>
                    <a:pt x="37820" y="3789"/>
                    <a:pt x="37661" y="3592"/>
                    <a:pt x="37464" y="3517"/>
                  </a:cubicBezTo>
                  <a:cubicBezTo>
                    <a:pt x="37117" y="3358"/>
                    <a:pt x="36995" y="3048"/>
                    <a:pt x="36882" y="2701"/>
                  </a:cubicBezTo>
                  <a:cubicBezTo>
                    <a:pt x="36761" y="2232"/>
                    <a:pt x="36451" y="1913"/>
                    <a:pt x="36057" y="1642"/>
                  </a:cubicBezTo>
                  <a:cubicBezTo>
                    <a:pt x="35945" y="1566"/>
                    <a:pt x="35823" y="1482"/>
                    <a:pt x="35748" y="1370"/>
                  </a:cubicBezTo>
                  <a:cubicBezTo>
                    <a:pt x="35204" y="938"/>
                    <a:pt x="34613" y="591"/>
                    <a:pt x="33910" y="591"/>
                  </a:cubicBezTo>
                  <a:lnTo>
                    <a:pt x="33760" y="591"/>
                  </a:lnTo>
                  <a:cubicBezTo>
                    <a:pt x="33403" y="544"/>
                    <a:pt x="33094" y="469"/>
                    <a:pt x="32738" y="469"/>
                  </a:cubicBezTo>
                  <a:cubicBezTo>
                    <a:pt x="32675" y="467"/>
                    <a:pt x="32612" y="465"/>
                    <a:pt x="32550" y="465"/>
                  </a:cubicBezTo>
                  <a:cubicBezTo>
                    <a:pt x="31719" y="465"/>
                    <a:pt x="30929" y="696"/>
                    <a:pt x="30196" y="1098"/>
                  </a:cubicBezTo>
                  <a:cubicBezTo>
                    <a:pt x="29812" y="1295"/>
                    <a:pt x="29540" y="1566"/>
                    <a:pt x="29305" y="1913"/>
                  </a:cubicBezTo>
                  <a:cubicBezTo>
                    <a:pt x="29184" y="2110"/>
                    <a:pt x="29071" y="2232"/>
                    <a:pt x="28949" y="2382"/>
                  </a:cubicBezTo>
                  <a:cubicBezTo>
                    <a:pt x="28824" y="2567"/>
                    <a:pt x="28652" y="2629"/>
                    <a:pt x="28493" y="2629"/>
                  </a:cubicBezTo>
                  <a:cubicBezTo>
                    <a:pt x="28450" y="2629"/>
                    <a:pt x="28408" y="2625"/>
                    <a:pt x="28368" y="2617"/>
                  </a:cubicBezTo>
                  <a:cubicBezTo>
                    <a:pt x="28232" y="2608"/>
                    <a:pt x="28094" y="2603"/>
                    <a:pt x="27955" y="2603"/>
                  </a:cubicBezTo>
                  <a:cubicBezTo>
                    <a:pt x="27533" y="2603"/>
                    <a:pt x="27108" y="2647"/>
                    <a:pt x="26727" y="2739"/>
                  </a:cubicBezTo>
                  <a:cubicBezTo>
                    <a:pt x="26408" y="2814"/>
                    <a:pt x="26173" y="2973"/>
                    <a:pt x="26023" y="3208"/>
                  </a:cubicBezTo>
                  <a:cubicBezTo>
                    <a:pt x="25950" y="3327"/>
                    <a:pt x="25921" y="3374"/>
                    <a:pt x="25857" y="3374"/>
                  </a:cubicBezTo>
                  <a:cubicBezTo>
                    <a:pt x="25816" y="3374"/>
                    <a:pt x="25760" y="3353"/>
                    <a:pt x="25667" y="3320"/>
                  </a:cubicBezTo>
                  <a:cubicBezTo>
                    <a:pt x="25358" y="3245"/>
                    <a:pt x="25001" y="3123"/>
                    <a:pt x="24654" y="3086"/>
                  </a:cubicBezTo>
                  <a:cubicBezTo>
                    <a:pt x="24185" y="2973"/>
                    <a:pt x="23679" y="2814"/>
                    <a:pt x="23210" y="2701"/>
                  </a:cubicBezTo>
                  <a:cubicBezTo>
                    <a:pt x="22113" y="2420"/>
                    <a:pt x="21016" y="2307"/>
                    <a:pt x="19928" y="2148"/>
                  </a:cubicBezTo>
                  <a:cubicBezTo>
                    <a:pt x="19375" y="2073"/>
                    <a:pt x="18868" y="2035"/>
                    <a:pt x="18324" y="1998"/>
                  </a:cubicBezTo>
                  <a:cubicBezTo>
                    <a:pt x="17387" y="1913"/>
                    <a:pt x="16449" y="1801"/>
                    <a:pt x="15511" y="1763"/>
                  </a:cubicBezTo>
                  <a:cubicBezTo>
                    <a:pt x="14845" y="1717"/>
                    <a:pt x="14217" y="1679"/>
                    <a:pt x="13551" y="1642"/>
                  </a:cubicBezTo>
                  <a:cubicBezTo>
                    <a:pt x="13001" y="1595"/>
                    <a:pt x="12461" y="1563"/>
                    <a:pt x="11916" y="1563"/>
                  </a:cubicBezTo>
                  <a:cubicBezTo>
                    <a:pt x="11580" y="1563"/>
                    <a:pt x="11241" y="1575"/>
                    <a:pt x="10898" y="1604"/>
                  </a:cubicBezTo>
                  <a:cubicBezTo>
                    <a:pt x="10232" y="1642"/>
                    <a:pt x="9566" y="1679"/>
                    <a:pt x="8909" y="1838"/>
                  </a:cubicBezTo>
                  <a:cubicBezTo>
                    <a:pt x="8713" y="1876"/>
                    <a:pt x="8516" y="1913"/>
                    <a:pt x="8319" y="1913"/>
                  </a:cubicBezTo>
                  <a:cubicBezTo>
                    <a:pt x="8289" y="1923"/>
                    <a:pt x="8255" y="1928"/>
                    <a:pt x="8220" y="1928"/>
                  </a:cubicBezTo>
                  <a:cubicBezTo>
                    <a:pt x="8123" y="1928"/>
                    <a:pt x="8014" y="1893"/>
                    <a:pt x="7925" y="1838"/>
                  </a:cubicBezTo>
                  <a:cubicBezTo>
                    <a:pt x="7690" y="1642"/>
                    <a:pt x="7456" y="1482"/>
                    <a:pt x="7222" y="1248"/>
                  </a:cubicBezTo>
                  <a:cubicBezTo>
                    <a:pt x="6912" y="976"/>
                    <a:pt x="6565" y="741"/>
                    <a:pt x="6134" y="591"/>
                  </a:cubicBezTo>
                  <a:cubicBezTo>
                    <a:pt x="5271" y="235"/>
                    <a:pt x="4408" y="0"/>
                    <a:pt x="3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6117075" y="3865500"/>
              <a:ext cx="970125" cy="648125"/>
            </a:xfrm>
            <a:custGeom>
              <a:avLst/>
              <a:gdLst/>
              <a:ahLst/>
              <a:cxnLst/>
              <a:rect l="l" t="t" r="r" b="b"/>
              <a:pathLst>
                <a:path w="38805" h="25925" extrusionOk="0">
                  <a:moveTo>
                    <a:pt x="31952" y="649"/>
                  </a:moveTo>
                  <a:cubicBezTo>
                    <a:pt x="32102" y="649"/>
                    <a:pt x="32258" y="676"/>
                    <a:pt x="32391" y="702"/>
                  </a:cubicBezTo>
                  <a:cubicBezTo>
                    <a:pt x="32822" y="787"/>
                    <a:pt x="33216" y="862"/>
                    <a:pt x="33647" y="974"/>
                  </a:cubicBezTo>
                  <a:cubicBezTo>
                    <a:pt x="33919" y="1021"/>
                    <a:pt x="34191" y="1171"/>
                    <a:pt x="34388" y="1368"/>
                  </a:cubicBezTo>
                  <a:cubicBezTo>
                    <a:pt x="34547" y="1527"/>
                    <a:pt x="34697" y="1677"/>
                    <a:pt x="34932" y="1762"/>
                  </a:cubicBezTo>
                  <a:cubicBezTo>
                    <a:pt x="35091" y="1874"/>
                    <a:pt x="35204" y="2034"/>
                    <a:pt x="35204" y="2268"/>
                  </a:cubicBezTo>
                  <a:cubicBezTo>
                    <a:pt x="35251" y="2381"/>
                    <a:pt x="35251" y="2540"/>
                    <a:pt x="35204" y="2700"/>
                  </a:cubicBezTo>
                  <a:cubicBezTo>
                    <a:pt x="35204" y="2896"/>
                    <a:pt x="35091" y="3046"/>
                    <a:pt x="34894" y="3131"/>
                  </a:cubicBezTo>
                  <a:cubicBezTo>
                    <a:pt x="34696" y="3175"/>
                    <a:pt x="34498" y="3202"/>
                    <a:pt x="34300" y="3202"/>
                  </a:cubicBezTo>
                  <a:cubicBezTo>
                    <a:pt x="33992" y="3202"/>
                    <a:pt x="33683" y="3137"/>
                    <a:pt x="33375" y="2971"/>
                  </a:cubicBezTo>
                  <a:cubicBezTo>
                    <a:pt x="33328" y="2971"/>
                    <a:pt x="33328" y="2934"/>
                    <a:pt x="33291" y="2934"/>
                  </a:cubicBezTo>
                  <a:cubicBezTo>
                    <a:pt x="32980" y="2647"/>
                    <a:pt x="32624" y="2521"/>
                    <a:pt x="32253" y="2521"/>
                  </a:cubicBezTo>
                  <a:cubicBezTo>
                    <a:pt x="32018" y="2521"/>
                    <a:pt x="31777" y="2571"/>
                    <a:pt x="31537" y="2662"/>
                  </a:cubicBezTo>
                  <a:cubicBezTo>
                    <a:pt x="31186" y="2746"/>
                    <a:pt x="30855" y="2789"/>
                    <a:pt x="30498" y="2789"/>
                  </a:cubicBezTo>
                  <a:cubicBezTo>
                    <a:pt x="30379" y="2789"/>
                    <a:pt x="30257" y="2784"/>
                    <a:pt x="30131" y="2775"/>
                  </a:cubicBezTo>
                  <a:cubicBezTo>
                    <a:pt x="29843" y="2775"/>
                    <a:pt x="29555" y="2758"/>
                    <a:pt x="29268" y="2758"/>
                  </a:cubicBezTo>
                  <a:cubicBezTo>
                    <a:pt x="29124" y="2758"/>
                    <a:pt x="28980" y="2762"/>
                    <a:pt x="28837" y="2775"/>
                  </a:cubicBezTo>
                  <a:cubicBezTo>
                    <a:pt x="28761" y="2812"/>
                    <a:pt x="28640" y="2812"/>
                    <a:pt x="28527" y="2812"/>
                  </a:cubicBezTo>
                  <a:lnTo>
                    <a:pt x="28527" y="2775"/>
                  </a:lnTo>
                  <a:cubicBezTo>
                    <a:pt x="28640" y="2662"/>
                    <a:pt x="28761" y="2578"/>
                    <a:pt x="28874" y="2465"/>
                  </a:cubicBezTo>
                  <a:cubicBezTo>
                    <a:pt x="29108" y="2268"/>
                    <a:pt x="29343" y="2034"/>
                    <a:pt x="29465" y="1724"/>
                  </a:cubicBezTo>
                  <a:cubicBezTo>
                    <a:pt x="29540" y="1527"/>
                    <a:pt x="29699" y="1405"/>
                    <a:pt x="29859" y="1293"/>
                  </a:cubicBezTo>
                  <a:cubicBezTo>
                    <a:pt x="30478" y="974"/>
                    <a:pt x="31106" y="787"/>
                    <a:pt x="31772" y="665"/>
                  </a:cubicBezTo>
                  <a:cubicBezTo>
                    <a:pt x="31829" y="654"/>
                    <a:pt x="31890" y="649"/>
                    <a:pt x="31952" y="649"/>
                  </a:cubicBezTo>
                  <a:close/>
                  <a:moveTo>
                    <a:pt x="33760" y="8832"/>
                  </a:moveTo>
                  <a:cubicBezTo>
                    <a:pt x="33797" y="9104"/>
                    <a:pt x="33722" y="9376"/>
                    <a:pt x="33722" y="9648"/>
                  </a:cubicBezTo>
                  <a:cubicBezTo>
                    <a:pt x="33722" y="10117"/>
                    <a:pt x="33685" y="10586"/>
                    <a:pt x="33685" y="11055"/>
                  </a:cubicBezTo>
                  <a:cubicBezTo>
                    <a:pt x="33685" y="11139"/>
                    <a:pt x="33685" y="11177"/>
                    <a:pt x="33610" y="11177"/>
                  </a:cubicBezTo>
                  <a:cubicBezTo>
                    <a:pt x="33567" y="11177"/>
                    <a:pt x="33518" y="11195"/>
                    <a:pt x="33475" y="11195"/>
                  </a:cubicBezTo>
                  <a:cubicBezTo>
                    <a:pt x="33431" y="11195"/>
                    <a:pt x="33394" y="11177"/>
                    <a:pt x="33375" y="11102"/>
                  </a:cubicBezTo>
                  <a:cubicBezTo>
                    <a:pt x="33328" y="10980"/>
                    <a:pt x="33291" y="10905"/>
                    <a:pt x="33291" y="10783"/>
                  </a:cubicBezTo>
                  <a:cubicBezTo>
                    <a:pt x="33253" y="10276"/>
                    <a:pt x="33216" y="9808"/>
                    <a:pt x="33216" y="9339"/>
                  </a:cubicBezTo>
                  <a:cubicBezTo>
                    <a:pt x="33216" y="9226"/>
                    <a:pt x="33253" y="9104"/>
                    <a:pt x="33375" y="9029"/>
                  </a:cubicBezTo>
                  <a:cubicBezTo>
                    <a:pt x="33488" y="8945"/>
                    <a:pt x="33610" y="8870"/>
                    <a:pt x="33760" y="8832"/>
                  </a:cubicBezTo>
                  <a:close/>
                  <a:moveTo>
                    <a:pt x="3300" y="176"/>
                  </a:moveTo>
                  <a:cubicBezTo>
                    <a:pt x="3604" y="176"/>
                    <a:pt x="3912" y="227"/>
                    <a:pt x="4221" y="318"/>
                  </a:cubicBezTo>
                  <a:cubicBezTo>
                    <a:pt x="4849" y="468"/>
                    <a:pt x="5393" y="787"/>
                    <a:pt x="5862" y="1209"/>
                  </a:cubicBezTo>
                  <a:cubicBezTo>
                    <a:pt x="6331" y="1602"/>
                    <a:pt x="6762" y="1996"/>
                    <a:pt x="7118" y="2465"/>
                  </a:cubicBezTo>
                  <a:cubicBezTo>
                    <a:pt x="7156" y="2540"/>
                    <a:pt x="7231" y="2578"/>
                    <a:pt x="7268" y="2662"/>
                  </a:cubicBezTo>
                  <a:cubicBezTo>
                    <a:pt x="7303" y="2673"/>
                    <a:pt x="7337" y="2677"/>
                    <a:pt x="7371" y="2677"/>
                  </a:cubicBezTo>
                  <a:cubicBezTo>
                    <a:pt x="7455" y="2677"/>
                    <a:pt x="7538" y="2649"/>
                    <a:pt x="7625" y="2615"/>
                  </a:cubicBezTo>
                  <a:cubicBezTo>
                    <a:pt x="8403" y="2428"/>
                    <a:pt x="9228" y="2268"/>
                    <a:pt x="10044" y="2146"/>
                  </a:cubicBezTo>
                  <a:lnTo>
                    <a:pt x="10635" y="2146"/>
                  </a:lnTo>
                  <a:cubicBezTo>
                    <a:pt x="10859" y="2136"/>
                    <a:pt x="11084" y="2132"/>
                    <a:pt x="11310" y="2132"/>
                  </a:cubicBezTo>
                  <a:cubicBezTo>
                    <a:pt x="11942" y="2132"/>
                    <a:pt x="12578" y="2168"/>
                    <a:pt x="13214" y="2231"/>
                  </a:cubicBezTo>
                  <a:cubicBezTo>
                    <a:pt x="13683" y="2268"/>
                    <a:pt x="14151" y="2268"/>
                    <a:pt x="14573" y="2268"/>
                  </a:cubicBezTo>
                  <a:cubicBezTo>
                    <a:pt x="15436" y="2268"/>
                    <a:pt x="16261" y="2306"/>
                    <a:pt x="17115" y="2381"/>
                  </a:cubicBezTo>
                  <a:cubicBezTo>
                    <a:pt x="17856" y="2465"/>
                    <a:pt x="18643" y="2540"/>
                    <a:pt x="19422" y="2615"/>
                  </a:cubicBezTo>
                  <a:cubicBezTo>
                    <a:pt x="20828" y="2812"/>
                    <a:pt x="22197" y="3046"/>
                    <a:pt x="23529" y="3440"/>
                  </a:cubicBezTo>
                  <a:cubicBezTo>
                    <a:pt x="24232" y="3600"/>
                    <a:pt x="24935" y="3712"/>
                    <a:pt x="25639" y="3872"/>
                  </a:cubicBezTo>
                  <a:cubicBezTo>
                    <a:pt x="25826" y="3872"/>
                    <a:pt x="25948" y="3947"/>
                    <a:pt x="26023" y="4106"/>
                  </a:cubicBezTo>
                  <a:cubicBezTo>
                    <a:pt x="26220" y="4378"/>
                    <a:pt x="26417" y="4650"/>
                    <a:pt x="26614" y="4959"/>
                  </a:cubicBezTo>
                  <a:cubicBezTo>
                    <a:pt x="26848" y="5278"/>
                    <a:pt x="27158" y="5588"/>
                    <a:pt x="27467" y="5822"/>
                  </a:cubicBezTo>
                  <a:cubicBezTo>
                    <a:pt x="27799" y="6075"/>
                    <a:pt x="28157" y="6166"/>
                    <a:pt x="28528" y="6166"/>
                  </a:cubicBezTo>
                  <a:cubicBezTo>
                    <a:pt x="28734" y="6166"/>
                    <a:pt x="28944" y="6138"/>
                    <a:pt x="29155" y="6094"/>
                  </a:cubicBezTo>
                  <a:cubicBezTo>
                    <a:pt x="29540" y="5982"/>
                    <a:pt x="29859" y="5785"/>
                    <a:pt x="30131" y="5475"/>
                  </a:cubicBezTo>
                  <a:cubicBezTo>
                    <a:pt x="30365" y="5241"/>
                    <a:pt x="30515" y="4922"/>
                    <a:pt x="30750" y="4688"/>
                  </a:cubicBezTo>
                  <a:cubicBezTo>
                    <a:pt x="30796" y="4575"/>
                    <a:pt x="30750" y="4491"/>
                    <a:pt x="30637" y="4491"/>
                  </a:cubicBezTo>
                  <a:cubicBezTo>
                    <a:pt x="30599" y="4491"/>
                    <a:pt x="30515" y="4491"/>
                    <a:pt x="30478" y="4538"/>
                  </a:cubicBezTo>
                  <a:cubicBezTo>
                    <a:pt x="30281" y="4613"/>
                    <a:pt x="30131" y="4725"/>
                    <a:pt x="29934" y="4809"/>
                  </a:cubicBezTo>
                  <a:cubicBezTo>
                    <a:pt x="29677" y="4938"/>
                    <a:pt x="29397" y="4996"/>
                    <a:pt x="29112" y="4996"/>
                  </a:cubicBezTo>
                  <a:cubicBezTo>
                    <a:pt x="28877" y="4996"/>
                    <a:pt x="28638" y="4957"/>
                    <a:pt x="28405" y="4884"/>
                  </a:cubicBezTo>
                  <a:cubicBezTo>
                    <a:pt x="28058" y="4772"/>
                    <a:pt x="27749" y="4613"/>
                    <a:pt x="27467" y="4416"/>
                  </a:cubicBezTo>
                  <a:cubicBezTo>
                    <a:pt x="27280" y="4256"/>
                    <a:pt x="27120" y="4144"/>
                    <a:pt x="26961" y="4022"/>
                  </a:cubicBezTo>
                  <a:cubicBezTo>
                    <a:pt x="26764" y="3872"/>
                    <a:pt x="26614" y="3712"/>
                    <a:pt x="26492" y="3515"/>
                  </a:cubicBezTo>
                  <a:cubicBezTo>
                    <a:pt x="26417" y="3440"/>
                    <a:pt x="26380" y="3365"/>
                    <a:pt x="26342" y="3243"/>
                  </a:cubicBezTo>
                  <a:cubicBezTo>
                    <a:pt x="26295" y="3046"/>
                    <a:pt x="26342" y="2934"/>
                    <a:pt x="26530" y="2896"/>
                  </a:cubicBezTo>
                  <a:cubicBezTo>
                    <a:pt x="26661" y="2896"/>
                    <a:pt x="26792" y="2876"/>
                    <a:pt x="26924" y="2876"/>
                  </a:cubicBezTo>
                  <a:cubicBezTo>
                    <a:pt x="26989" y="2876"/>
                    <a:pt x="27055" y="2881"/>
                    <a:pt x="27120" y="2896"/>
                  </a:cubicBezTo>
                  <a:cubicBezTo>
                    <a:pt x="27317" y="2896"/>
                    <a:pt x="27552" y="2934"/>
                    <a:pt x="27749" y="2971"/>
                  </a:cubicBezTo>
                  <a:cubicBezTo>
                    <a:pt x="27942" y="3000"/>
                    <a:pt x="28141" y="3012"/>
                    <a:pt x="28341" y="3012"/>
                  </a:cubicBezTo>
                  <a:cubicBezTo>
                    <a:pt x="28665" y="3012"/>
                    <a:pt x="28992" y="2980"/>
                    <a:pt x="29305" y="2934"/>
                  </a:cubicBezTo>
                  <a:lnTo>
                    <a:pt x="29662" y="2934"/>
                  </a:lnTo>
                  <a:cubicBezTo>
                    <a:pt x="29936" y="2978"/>
                    <a:pt x="30224" y="2996"/>
                    <a:pt x="30517" y="2996"/>
                  </a:cubicBezTo>
                  <a:cubicBezTo>
                    <a:pt x="30724" y="2996"/>
                    <a:pt x="30934" y="2987"/>
                    <a:pt x="31143" y="2971"/>
                  </a:cubicBezTo>
                  <a:cubicBezTo>
                    <a:pt x="31340" y="2934"/>
                    <a:pt x="31500" y="2896"/>
                    <a:pt x="31687" y="2896"/>
                  </a:cubicBezTo>
                  <a:cubicBezTo>
                    <a:pt x="32006" y="2896"/>
                    <a:pt x="32241" y="2971"/>
                    <a:pt x="32475" y="3168"/>
                  </a:cubicBezTo>
                  <a:cubicBezTo>
                    <a:pt x="32709" y="3365"/>
                    <a:pt x="32944" y="3478"/>
                    <a:pt x="33216" y="3600"/>
                  </a:cubicBezTo>
                  <a:cubicBezTo>
                    <a:pt x="33367" y="3672"/>
                    <a:pt x="33519" y="3714"/>
                    <a:pt x="33680" y="3714"/>
                  </a:cubicBezTo>
                  <a:cubicBezTo>
                    <a:pt x="33769" y="3714"/>
                    <a:pt x="33860" y="3701"/>
                    <a:pt x="33957" y="3675"/>
                  </a:cubicBezTo>
                  <a:cubicBezTo>
                    <a:pt x="34032" y="3675"/>
                    <a:pt x="34154" y="3637"/>
                    <a:pt x="34229" y="3515"/>
                  </a:cubicBezTo>
                  <a:cubicBezTo>
                    <a:pt x="34313" y="3403"/>
                    <a:pt x="34388" y="3403"/>
                    <a:pt x="34501" y="3403"/>
                  </a:cubicBezTo>
                  <a:cubicBezTo>
                    <a:pt x="34735" y="3403"/>
                    <a:pt x="34969" y="3365"/>
                    <a:pt x="35166" y="3206"/>
                  </a:cubicBezTo>
                  <a:cubicBezTo>
                    <a:pt x="35216" y="3162"/>
                    <a:pt x="35262" y="3144"/>
                    <a:pt x="35314" y="3144"/>
                  </a:cubicBezTo>
                  <a:cubicBezTo>
                    <a:pt x="35351" y="3144"/>
                    <a:pt x="35392" y="3153"/>
                    <a:pt x="35438" y="3168"/>
                  </a:cubicBezTo>
                  <a:cubicBezTo>
                    <a:pt x="35560" y="3206"/>
                    <a:pt x="35673" y="3243"/>
                    <a:pt x="35832" y="3281"/>
                  </a:cubicBezTo>
                  <a:cubicBezTo>
                    <a:pt x="35907" y="3318"/>
                    <a:pt x="35992" y="3365"/>
                    <a:pt x="36067" y="3440"/>
                  </a:cubicBezTo>
                  <a:cubicBezTo>
                    <a:pt x="36498" y="3872"/>
                    <a:pt x="36892" y="4378"/>
                    <a:pt x="37126" y="4922"/>
                  </a:cubicBezTo>
                  <a:cubicBezTo>
                    <a:pt x="37548" y="5588"/>
                    <a:pt x="37905" y="6254"/>
                    <a:pt x="37980" y="7032"/>
                  </a:cubicBezTo>
                  <a:cubicBezTo>
                    <a:pt x="38017" y="7229"/>
                    <a:pt x="37980" y="7463"/>
                    <a:pt x="37980" y="7660"/>
                  </a:cubicBezTo>
                  <a:cubicBezTo>
                    <a:pt x="37980" y="8007"/>
                    <a:pt x="37708" y="8242"/>
                    <a:pt x="37436" y="8288"/>
                  </a:cubicBezTo>
                  <a:lnTo>
                    <a:pt x="37314" y="8288"/>
                  </a:lnTo>
                  <a:cubicBezTo>
                    <a:pt x="36807" y="8167"/>
                    <a:pt x="36301" y="8129"/>
                    <a:pt x="35795" y="7895"/>
                  </a:cubicBezTo>
                  <a:cubicBezTo>
                    <a:pt x="35326" y="7660"/>
                    <a:pt x="34819" y="7426"/>
                    <a:pt x="34313" y="7304"/>
                  </a:cubicBezTo>
                  <a:cubicBezTo>
                    <a:pt x="34032" y="7229"/>
                    <a:pt x="33797" y="7191"/>
                    <a:pt x="33525" y="7154"/>
                  </a:cubicBezTo>
                  <a:cubicBezTo>
                    <a:pt x="33422" y="7135"/>
                    <a:pt x="33319" y="7127"/>
                    <a:pt x="33216" y="7127"/>
                  </a:cubicBezTo>
                  <a:cubicBezTo>
                    <a:pt x="32852" y="7127"/>
                    <a:pt x="32493" y="7235"/>
                    <a:pt x="32156" y="7388"/>
                  </a:cubicBezTo>
                  <a:cubicBezTo>
                    <a:pt x="31969" y="7463"/>
                    <a:pt x="31772" y="7538"/>
                    <a:pt x="31575" y="7660"/>
                  </a:cubicBezTo>
                  <a:cubicBezTo>
                    <a:pt x="31415" y="7735"/>
                    <a:pt x="31265" y="7820"/>
                    <a:pt x="31106" y="7895"/>
                  </a:cubicBezTo>
                  <a:cubicBezTo>
                    <a:pt x="30834" y="8092"/>
                    <a:pt x="30599" y="8204"/>
                    <a:pt x="30328" y="8326"/>
                  </a:cubicBezTo>
                  <a:cubicBezTo>
                    <a:pt x="29624" y="8710"/>
                    <a:pt x="29033" y="9142"/>
                    <a:pt x="28452" y="9648"/>
                  </a:cubicBezTo>
                  <a:cubicBezTo>
                    <a:pt x="27899" y="10080"/>
                    <a:pt x="27317" y="10511"/>
                    <a:pt x="26727" y="10867"/>
                  </a:cubicBezTo>
                  <a:cubicBezTo>
                    <a:pt x="26295" y="11102"/>
                    <a:pt x="25873" y="11252"/>
                    <a:pt x="25357" y="11374"/>
                  </a:cubicBezTo>
                  <a:cubicBezTo>
                    <a:pt x="24654" y="11524"/>
                    <a:pt x="23913" y="11721"/>
                    <a:pt x="23173" y="11758"/>
                  </a:cubicBezTo>
                  <a:cubicBezTo>
                    <a:pt x="22999" y="11770"/>
                    <a:pt x="22826" y="11776"/>
                    <a:pt x="22654" y="11776"/>
                  </a:cubicBezTo>
                  <a:cubicBezTo>
                    <a:pt x="22163" y="11776"/>
                    <a:pt x="21680" y="11729"/>
                    <a:pt x="21222" y="11646"/>
                  </a:cubicBezTo>
                  <a:cubicBezTo>
                    <a:pt x="20791" y="11524"/>
                    <a:pt x="20397" y="11374"/>
                    <a:pt x="20012" y="11214"/>
                  </a:cubicBezTo>
                  <a:cubicBezTo>
                    <a:pt x="19543" y="11017"/>
                    <a:pt x="19112" y="10867"/>
                    <a:pt x="18606" y="10820"/>
                  </a:cubicBezTo>
                  <a:cubicBezTo>
                    <a:pt x="18606" y="10745"/>
                    <a:pt x="18643" y="10708"/>
                    <a:pt x="18718" y="10708"/>
                  </a:cubicBezTo>
                  <a:cubicBezTo>
                    <a:pt x="18953" y="10548"/>
                    <a:pt x="19112" y="10352"/>
                    <a:pt x="19347" y="10164"/>
                  </a:cubicBezTo>
                  <a:cubicBezTo>
                    <a:pt x="19422" y="10080"/>
                    <a:pt x="19459" y="10042"/>
                    <a:pt x="19384" y="10005"/>
                  </a:cubicBezTo>
                  <a:cubicBezTo>
                    <a:pt x="19368" y="9973"/>
                    <a:pt x="19344" y="9961"/>
                    <a:pt x="19318" y="9961"/>
                  </a:cubicBezTo>
                  <a:cubicBezTo>
                    <a:pt x="19284" y="9961"/>
                    <a:pt x="19246" y="9983"/>
                    <a:pt x="19225" y="10005"/>
                  </a:cubicBezTo>
                  <a:lnTo>
                    <a:pt x="19187" y="10042"/>
                  </a:lnTo>
                  <a:cubicBezTo>
                    <a:pt x="18953" y="10239"/>
                    <a:pt x="18756" y="10436"/>
                    <a:pt x="18521" y="10586"/>
                  </a:cubicBezTo>
                  <a:cubicBezTo>
                    <a:pt x="18249" y="10745"/>
                    <a:pt x="17977" y="10905"/>
                    <a:pt x="17705" y="10942"/>
                  </a:cubicBezTo>
                  <a:cubicBezTo>
                    <a:pt x="17387" y="11139"/>
                    <a:pt x="17040" y="11139"/>
                    <a:pt x="16683" y="11177"/>
                  </a:cubicBezTo>
                  <a:cubicBezTo>
                    <a:pt x="16575" y="11183"/>
                    <a:pt x="16466" y="11186"/>
                    <a:pt x="16356" y="11186"/>
                  </a:cubicBezTo>
                  <a:cubicBezTo>
                    <a:pt x="15844" y="11186"/>
                    <a:pt x="15326" y="11118"/>
                    <a:pt x="14808" y="11017"/>
                  </a:cubicBezTo>
                  <a:cubicBezTo>
                    <a:pt x="14465" y="10962"/>
                    <a:pt x="14121" y="10928"/>
                    <a:pt x="13797" y="10928"/>
                  </a:cubicBezTo>
                  <a:cubicBezTo>
                    <a:pt x="13678" y="10928"/>
                    <a:pt x="13561" y="10932"/>
                    <a:pt x="13448" y="10942"/>
                  </a:cubicBezTo>
                  <a:lnTo>
                    <a:pt x="12820" y="10942"/>
                  </a:lnTo>
                  <a:cubicBezTo>
                    <a:pt x="12623" y="10905"/>
                    <a:pt x="12463" y="10905"/>
                    <a:pt x="12276" y="10905"/>
                  </a:cubicBezTo>
                  <a:cubicBezTo>
                    <a:pt x="12218" y="10916"/>
                    <a:pt x="12157" y="10920"/>
                    <a:pt x="12094" y="10920"/>
                  </a:cubicBezTo>
                  <a:cubicBezTo>
                    <a:pt x="11942" y="10920"/>
                    <a:pt x="11776" y="10894"/>
                    <a:pt x="11610" y="10867"/>
                  </a:cubicBezTo>
                  <a:cubicBezTo>
                    <a:pt x="11451" y="10820"/>
                    <a:pt x="11451" y="10745"/>
                    <a:pt x="11573" y="10633"/>
                  </a:cubicBezTo>
                  <a:cubicBezTo>
                    <a:pt x="11920" y="10276"/>
                    <a:pt x="12229" y="9845"/>
                    <a:pt x="12510" y="9414"/>
                  </a:cubicBezTo>
                  <a:cubicBezTo>
                    <a:pt x="12660" y="9179"/>
                    <a:pt x="12782" y="8992"/>
                    <a:pt x="12895" y="8795"/>
                  </a:cubicBezTo>
                  <a:cubicBezTo>
                    <a:pt x="12979" y="8598"/>
                    <a:pt x="13054" y="8439"/>
                    <a:pt x="13167" y="8242"/>
                  </a:cubicBezTo>
                  <a:cubicBezTo>
                    <a:pt x="13214" y="8204"/>
                    <a:pt x="13251" y="8129"/>
                    <a:pt x="13251" y="8054"/>
                  </a:cubicBezTo>
                  <a:cubicBezTo>
                    <a:pt x="13289" y="8007"/>
                    <a:pt x="13289" y="7932"/>
                    <a:pt x="13214" y="7895"/>
                  </a:cubicBezTo>
                  <a:cubicBezTo>
                    <a:pt x="13167" y="7895"/>
                    <a:pt x="13129" y="7932"/>
                    <a:pt x="13092" y="7970"/>
                  </a:cubicBezTo>
                  <a:cubicBezTo>
                    <a:pt x="12623" y="8870"/>
                    <a:pt x="12154" y="9770"/>
                    <a:pt x="11413" y="10511"/>
                  </a:cubicBezTo>
                  <a:cubicBezTo>
                    <a:pt x="11179" y="10745"/>
                    <a:pt x="10907" y="10905"/>
                    <a:pt x="10635" y="11102"/>
                  </a:cubicBezTo>
                  <a:lnTo>
                    <a:pt x="10550" y="11102"/>
                  </a:lnTo>
                  <a:cubicBezTo>
                    <a:pt x="9810" y="11608"/>
                    <a:pt x="8994" y="11918"/>
                    <a:pt x="8169" y="12152"/>
                  </a:cubicBezTo>
                  <a:cubicBezTo>
                    <a:pt x="7741" y="12260"/>
                    <a:pt x="7318" y="12278"/>
                    <a:pt x="6906" y="12278"/>
                  </a:cubicBezTo>
                  <a:cubicBezTo>
                    <a:pt x="6712" y="12278"/>
                    <a:pt x="6520" y="12274"/>
                    <a:pt x="6331" y="12274"/>
                  </a:cubicBezTo>
                  <a:cubicBezTo>
                    <a:pt x="5946" y="12227"/>
                    <a:pt x="5627" y="11993"/>
                    <a:pt x="5355" y="11758"/>
                  </a:cubicBezTo>
                  <a:cubicBezTo>
                    <a:pt x="5046" y="11486"/>
                    <a:pt x="4811" y="11139"/>
                    <a:pt x="4652" y="10708"/>
                  </a:cubicBezTo>
                  <a:cubicBezTo>
                    <a:pt x="4455" y="10201"/>
                    <a:pt x="4258" y="9695"/>
                    <a:pt x="4305" y="9142"/>
                  </a:cubicBezTo>
                  <a:cubicBezTo>
                    <a:pt x="4380" y="8363"/>
                    <a:pt x="4418" y="7623"/>
                    <a:pt x="4493" y="6882"/>
                  </a:cubicBezTo>
                  <a:cubicBezTo>
                    <a:pt x="4540" y="6647"/>
                    <a:pt x="4540" y="6413"/>
                    <a:pt x="4577" y="6179"/>
                  </a:cubicBezTo>
                  <a:cubicBezTo>
                    <a:pt x="4690" y="5475"/>
                    <a:pt x="5083" y="4922"/>
                    <a:pt x="5552" y="4453"/>
                  </a:cubicBezTo>
                  <a:cubicBezTo>
                    <a:pt x="5627" y="4416"/>
                    <a:pt x="5665" y="4378"/>
                    <a:pt x="5712" y="4341"/>
                  </a:cubicBezTo>
                  <a:cubicBezTo>
                    <a:pt x="5787" y="4219"/>
                    <a:pt x="5787" y="4144"/>
                    <a:pt x="5712" y="4069"/>
                  </a:cubicBezTo>
                  <a:cubicBezTo>
                    <a:pt x="5355" y="3675"/>
                    <a:pt x="4886" y="3440"/>
                    <a:pt x="4343" y="3365"/>
                  </a:cubicBezTo>
                  <a:cubicBezTo>
                    <a:pt x="4218" y="3354"/>
                    <a:pt x="4095" y="3348"/>
                    <a:pt x="3973" y="3348"/>
                  </a:cubicBezTo>
                  <a:cubicBezTo>
                    <a:pt x="3602" y="3348"/>
                    <a:pt x="3240" y="3402"/>
                    <a:pt x="2852" y="3515"/>
                  </a:cubicBezTo>
                  <a:cubicBezTo>
                    <a:pt x="2542" y="3675"/>
                    <a:pt x="2195" y="3787"/>
                    <a:pt x="1876" y="3909"/>
                  </a:cubicBezTo>
                  <a:cubicBezTo>
                    <a:pt x="1731" y="3955"/>
                    <a:pt x="1588" y="3977"/>
                    <a:pt x="1452" y="3977"/>
                  </a:cubicBezTo>
                  <a:cubicBezTo>
                    <a:pt x="892" y="3977"/>
                    <a:pt x="431" y="3612"/>
                    <a:pt x="273" y="3046"/>
                  </a:cubicBezTo>
                  <a:cubicBezTo>
                    <a:pt x="235" y="2850"/>
                    <a:pt x="235" y="2700"/>
                    <a:pt x="273" y="2503"/>
                  </a:cubicBezTo>
                  <a:cubicBezTo>
                    <a:pt x="357" y="1959"/>
                    <a:pt x="554" y="1490"/>
                    <a:pt x="939" y="1096"/>
                  </a:cubicBezTo>
                  <a:cubicBezTo>
                    <a:pt x="1445" y="665"/>
                    <a:pt x="1961" y="355"/>
                    <a:pt x="2617" y="271"/>
                  </a:cubicBezTo>
                  <a:cubicBezTo>
                    <a:pt x="2840" y="206"/>
                    <a:pt x="3069" y="176"/>
                    <a:pt x="3300" y="176"/>
                  </a:cubicBezTo>
                  <a:close/>
                  <a:moveTo>
                    <a:pt x="36498" y="10352"/>
                  </a:moveTo>
                  <a:cubicBezTo>
                    <a:pt x="36573" y="10352"/>
                    <a:pt x="36573" y="10398"/>
                    <a:pt x="36573" y="10473"/>
                  </a:cubicBezTo>
                  <a:cubicBezTo>
                    <a:pt x="36535" y="11017"/>
                    <a:pt x="36498" y="11524"/>
                    <a:pt x="36460" y="12077"/>
                  </a:cubicBezTo>
                  <a:lnTo>
                    <a:pt x="36460" y="12311"/>
                  </a:lnTo>
                  <a:cubicBezTo>
                    <a:pt x="36460" y="12508"/>
                    <a:pt x="36460" y="12508"/>
                    <a:pt x="36301" y="12546"/>
                  </a:cubicBezTo>
                  <a:cubicBezTo>
                    <a:pt x="36251" y="12546"/>
                    <a:pt x="36180" y="12563"/>
                    <a:pt x="36116" y="12563"/>
                  </a:cubicBezTo>
                  <a:cubicBezTo>
                    <a:pt x="36084" y="12563"/>
                    <a:pt x="36054" y="12558"/>
                    <a:pt x="36029" y="12546"/>
                  </a:cubicBezTo>
                  <a:cubicBezTo>
                    <a:pt x="35992" y="11880"/>
                    <a:pt x="35992" y="11252"/>
                    <a:pt x="36029" y="10586"/>
                  </a:cubicBezTo>
                  <a:cubicBezTo>
                    <a:pt x="36029" y="10548"/>
                    <a:pt x="36067" y="10473"/>
                    <a:pt x="36104" y="10473"/>
                  </a:cubicBezTo>
                  <a:cubicBezTo>
                    <a:pt x="36226" y="10436"/>
                    <a:pt x="36338" y="10352"/>
                    <a:pt x="36498" y="10352"/>
                  </a:cubicBezTo>
                  <a:close/>
                  <a:moveTo>
                    <a:pt x="12276" y="11139"/>
                  </a:moveTo>
                  <a:lnTo>
                    <a:pt x="12276" y="11139"/>
                  </a:lnTo>
                  <a:cubicBezTo>
                    <a:pt x="12604" y="11177"/>
                    <a:pt x="12935" y="11177"/>
                    <a:pt x="13266" y="11177"/>
                  </a:cubicBezTo>
                  <a:cubicBezTo>
                    <a:pt x="13598" y="11177"/>
                    <a:pt x="13931" y="11177"/>
                    <a:pt x="14264" y="11214"/>
                  </a:cubicBezTo>
                  <a:cubicBezTo>
                    <a:pt x="14808" y="11252"/>
                    <a:pt x="15324" y="11289"/>
                    <a:pt x="15867" y="11411"/>
                  </a:cubicBezTo>
                  <a:cubicBezTo>
                    <a:pt x="15905" y="11486"/>
                    <a:pt x="15867" y="11571"/>
                    <a:pt x="15830" y="11608"/>
                  </a:cubicBezTo>
                  <a:cubicBezTo>
                    <a:pt x="15708" y="11993"/>
                    <a:pt x="15671" y="12424"/>
                    <a:pt x="15671" y="12855"/>
                  </a:cubicBezTo>
                  <a:lnTo>
                    <a:pt x="15671" y="13399"/>
                  </a:lnTo>
                  <a:cubicBezTo>
                    <a:pt x="15671" y="13521"/>
                    <a:pt x="15596" y="13559"/>
                    <a:pt x="15511" y="13559"/>
                  </a:cubicBezTo>
                  <a:lnTo>
                    <a:pt x="15361" y="13559"/>
                  </a:lnTo>
                  <a:cubicBezTo>
                    <a:pt x="14892" y="13484"/>
                    <a:pt x="14461" y="13484"/>
                    <a:pt x="13992" y="13446"/>
                  </a:cubicBezTo>
                  <a:cubicBezTo>
                    <a:pt x="13917" y="13446"/>
                    <a:pt x="13833" y="13446"/>
                    <a:pt x="13758" y="13324"/>
                  </a:cubicBezTo>
                  <a:cubicBezTo>
                    <a:pt x="13326" y="12621"/>
                    <a:pt x="12820" y="11918"/>
                    <a:pt x="12313" y="11252"/>
                  </a:cubicBezTo>
                  <a:cubicBezTo>
                    <a:pt x="12313" y="11214"/>
                    <a:pt x="12313" y="11214"/>
                    <a:pt x="12276" y="11139"/>
                  </a:cubicBezTo>
                  <a:close/>
                  <a:moveTo>
                    <a:pt x="33553" y="7613"/>
                  </a:moveTo>
                  <a:cubicBezTo>
                    <a:pt x="33581" y="7613"/>
                    <a:pt x="33612" y="7616"/>
                    <a:pt x="33647" y="7623"/>
                  </a:cubicBezTo>
                  <a:cubicBezTo>
                    <a:pt x="34079" y="7623"/>
                    <a:pt x="34463" y="7735"/>
                    <a:pt x="34894" y="7932"/>
                  </a:cubicBezTo>
                  <a:cubicBezTo>
                    <a:pt x="35523" y="8204"/>
                    <a:pt x="36142" y="8439"/>
                    <a:pt x="36845" y="8560"/>
                  </a:cubicBezTo>
                  <a:cubicBezTo>
                    <a:pt x="37004" y="8598"/>
                    <a:pt x="37164" y="8635"/>
                    <a:pt x="37314" y="8635"/>
                  </a:cubicBezTo>
                  <a:cubicBezTo>
                    <a:pt x="37398" y="8635"/>
                    <a:pt x="37436" y="8673"/>
                    <a:pt x="37398" y="8757"/>
                  </a:cubicBezTo>
                  <a:cubicBezTo>
                    <a:pt x="37398" y="9142"/>
                    <a:pt x="37314" y="9573"/>
                    <a:pt x="37164" y="9967"/>
                  </a:cubicBezTo>
                  <a:cubicBezTo>
                    <a:pt x="37126" y="10117"/>
                    <a:pt x="37079" y="10164"/>
                    <a:pt x="36929" y="10164"/>
                  </a:cubicBezTo>
                  <a:cubicBezTo>
                    <a:pt x="36892" y="10201"/>
                    <a:pt x="36845" y="10201"/>
                    <a:pt x="36770" y="10201"/>
                  </a:cubicBezTo>
                  <a:cubicBezTo>
                    <a:pt x="36691" y="10190"/>
                    <a:pt x="36616" y="10185"/>
                    <a:pt x="36543" y="10185"/>
                  </a:cubicBezTo>
                  <a:cubicBezTo>
                    <a:pt x="36074" y="10185"/>
                    <a:pt x="35709" y="10415"/>
                    <a:pt x="35401" y="10820"/>
                  </a:cubicBezTo>
                  <a:cubicBezTo>
                    <a:pt x="35401" y="10867"/>
                    <a:pt x="35363" y="10905"/>
                    <a:pt x="35326" y="10905"/>
                  </a:cubicBezTo>
                  <a:lnTo>
                    <a:pt x="35326" y="10942"/>
                  </a:lnTo>
                  <a:cubicBezTo>
                    <a:pt x="35129" y="10820"/>
                    <a:pt x="34969" y="10670"/>
                    <a:pt x="34782" y="10548"/>
                  </a:cubicBezTo>
                  <a:cubicBezTo>
                    <a:pt x="34697" y="10511"/>
                    <a:pt x="34735" y="10436"/>
                    <a:pt x="34782" y="10398"/>
                  </a:cubicBezTo>
                  <a:cubicBezTo>
                    <a:pt x="34857" y="10164"/>
                    <a:pt x="34894" y="9930"/>
                    <a:pt x="34894" y="9695"/>
                  </a:cubicBezTo>
                  <a:cubicBezTo>
                    <a:pt x="34894" y="9376"/>
                    <a:pt x="34819" y="9142"/>
                    <a:pt x="34622" y="8870"/>
                  </a:cubicBezTo>
                  <a:cubicBezTo>
                    <a:pt x="34501" y="8673"/>
                    <a:pt x="34313" y="8476"/>
                    <a:pt x="34191" y="8288"/>
                  </a:cubicBezTo>
                  <a:cubicBezTo>
                    <a:pt x="34154" y="8288"/>
                    <a:pt x="34154" y="8242"/>
                    <a:pt x="34154" y="8242"/>
                  </a:cubicBezTo>
                  <a:cubicBezTo>
                    <a:pt x="34127" y="8215"/>
                    <a:pt x="34100" y="8189"/>
                    <a:pt x="34071" y="8189"/>
                  </a:cubicBezTo>
                  <a:cubicBezTo>
                    <a:pt x="34058" y="8189"/>
                    <a:pt x="34045" y="8193"/>
                    <a:pt x="34032" y="8204"/>
                  </a:cubicBezTo>
                  <a:cubicBezTo>
                    <a:pt x="33957" y="8204"/>
                    <a:pt x="33957" y="8288"/>
                    <a:pt x="33994" y="8326"/>
                  </a:cubicBezTo>
                  <a:cubicBezTo>
                    <a:pt x="34032" y="8401"/>
                    <a:pt x="34079" y="8439"/>
                    <a:pt x="34116" y="8523"/>
                  </a:cubicBezTo>
                  <a:cubicBezTo>
                    <a:pt x="34154" y="8560"/>
                    <a:pt x="34191" y="8560"/>
                    <a:pt x="34154" y="8635"/>
                  </a:cubicBezTo>
                  <a:cubicBezTo>
                    <a:pt x="34084" y="8622"/>
                    <a:pt x="34017" y="8616"/>
                    <a:pt x="33953" y="8616"/>
                  </a:cubicBezTo>
                  <a:cubicBezTo>
                    <a:pt x="33652" y="8616"/>
                    <a:pt x="33402" y="8752"/>
                    <a:pt x="33178" y="8945"/>
                  </a:cubicBezTo>
                  <a:cubicBezTo>
                    <a:pt x="32859" y="9226"/>
                    <a:pt x="32625" y="9536"/>
                    <a:pt x="32550" y="9883"/>
                  </a:cubicBezTo>
                  <a:cubicBezTo>
                    <a:pt x="32475" y="10352"/>
                    <a:pt x="32550" y="10745"/>
                    <a:pt x="32859" y="11102"/>
                  </a:cubicBezTo>
                  <a:cubicBezTo>
                    <a:pt x="33067" y="11279"/>
                    <a:pt x="33286" y="11372"/>
                    <a:pt x="33522" y="11372"/>
                  </a:cubicBezTo>
                  <a:cubicBezTo>
                    <a:pt x="33649" y="11372"/>
                    <a:pt x="33781" y="11345"/>
                    <a:pt x="33919" y="11289"/>
                  </a:cubicBezTo>
                  <a:cubicBezTo>
                    <a:pt x="34154" y="11214"/>
                    <a:pt x="34350" y="11055"/>
                    <a:pt x="34501" y="10867"/>
                  </a:cubicBezTo>
                  <a:cubicBezTo>
                    <a:pt x="34547" y="10820"/>
                    <a:pt x="34585" y="10745"/>
                    <a:pt x="34622" y="10670"/>
                  </a:cubicBezTo>
                  <a:cubicBezTo>
                    <a:pt x="34819" y="10820"/>
                    <a:pt x="35016" y="10942"/>
                    <a:pt x="35166" y="11102"/>
                  </a:cubicBezTo>
                  <a:cubicBezTo>
                    <a:pt x="35204" y="11139"/>
                    <a:pt x="35204" y="11139"/>
                    <a:pt x="35204" y="11177"/>
                  </a:cubicBezTo>
                  <a:cubicBezTo>
                    <a:pt x="35166" y="11252"/>
                    <a:pt x="35166" y="11289"/>
                    <a:pt x="35166" y="11336"/>
                  </a:cubicBezTo>
                  <a:cubicBezTo>
                    <a:pt x="34969" y="11805"/>
                    <a:pt x="35091" y="12189"/>
                    <a:pt x="35401" y="12546"/>
                  </a:cubicBezTo>
                  <a:cubicBezTo>
                    <a:pt x="35438" y="12546"/>
                    <a:pt x="35438" y="12583"/>
                    <a:pt x="35485" y="12583"/>
                  </a:cubicBezTo>
                  <a:cubicBezTo>
                    <a:pt x="35523" y="12621"/>
                    <a:pt x="35598" y="12621"/>
                    <a:pt x="35635" y="12696"/>
                  </a:cubicBezTo>
                  <a:lnTo>
                    <a:pt x="35326" y="13015"/>
                  </a:lnTo>
                  <a:cubicBezTo>
                    <a:pt x="34819" y="13484"/>
                    <a:pt x="34313" y="13990"/>
                    <a:pt x="33797" y="14459"/>
                  </a:cubicBezTo>
                  <a:cubicBezTo>
                    <a:pt x="33563" y="14656"/>
                    <a:pt x="33328" y="14853"/>
                    <a:pt x="33094" y="15040"/>
                  </a:cubicBezTo>
                  <a:cubicBezTo>
                    <a:pt x="33056" y="15125"/>
                    <a:pt x="32981" y="15162"/>
                    <a:pt x="32906" y="15200"/>
                  </a:cubicBezTo>
                  <a:cubicBezTo>
                    <a:pt x="32725" y="15351"/>
                    <a:pt x="32547" y="15420"/>
                    <a:pt x="32361" y="15420"/>
                  </a:cubicBezTo>
                  <a:cubicBezTo>
                    <a:pt x="32259" y="15420"/>
                    <a:pt x="32154" y="15399"/>
                    <a:pt x="32044" y="15359"/>
                  </a:cubicBezTo>
                  <a:cubicBezTo>
                    <a:pt x="31612" y="15200"/>
                    <a:pt x="31303" y="14928"/>
                    <a:pt x="31265" y="14459"/>
                  </a:cubicBezTo>
                  <a:cubicBezTo>
                    <a:pt x="31218" y="14149"/>
                    <a:pt x="31181" y="13868"/>
                    <a:pt x="31143" y="13559"/>
                  </a:cubicBezTo>
                  <a:cubicBezTo>
                    <a:pt x="31106" y="13090"/>
                    <a:pt x="31031" y="12621"/>
                    <a:pt x="30946" y="12152"/>
                  </a:cubicBezTo>
                  <a:cubicBezTo>
                    <a:pt x="30871" y="11608"/>
                    <a:pt x="30909" y="11055"/>
                    <a:pt x="31031" y="10511"/>
                  </a:cubicBezTo>
                  <a:cubicBezTo>
                    <a:pt x="31068" y="10239"/>
                    <a:pt x="31143" y="9930"/>
                    <a:pt x="31218" y="9611"/>
                  </a:cubicBezTo>
                  <a:cubicBezTo>
                    <a:pt x="31284" y="9458"/>
                    <a:pt x="31276" y="9401"/>
                    <a:pt x="31159" y="9401"/>
                  </a:cubicBezTo>
                  <a:cubicBezTo>
                    <a:pt x="31125" y="9401"/>
                    <a:pt x="31083" y="9405"/>
                    <a:pt x="31031" y="9414"/>
                  </a:cubicBezTo>
                  <a:cubicBezTo>
                    <a:pt x="30796" y="9414"/>
                    <a:pt x="30637" y="9301"/>
                    <a:pt x="30637" y="9029"/>
                  </a:cubicBezTo>
                  <a:cubicBezTo>
                    <a:pt x="30637" y="8795"/>
                    <a:pt x="30712" y="8560"/>
                    <a:pt x="30796" y="8363"/>
                  </a:cubicBezTo>
                  <a:cubicBezTo>
                    <a:pt x="30834" y="8288"/>
                    <a:pt x="30871" y="8288"/>
                    <a:pt x="30909" y="8242"/>
                  </a:cubicBezTo>
                  <a:cubicBezTo>
                    <a:pt x="31031" y="8167"/>
                    <a:pt x="31181" y="8092"/>
                    <a:pt x="31340" y="8007"/>
                  </a:cubicBezTo>
                  <a:lnTo>
                    <a:pt x="31340" y="8007"/>
                  </a:lnTo>
                  <a:cubicBezTo>
                    <a:pt x="31378" y="8167"/>
                    <a:pt x="31378" y="8288"/>
                    <a:pt x="31181" y="8363"/>
                  </a:cubicBezTo>
                  <a:cubicBezTo>
                    <a:pt x="31143" y="8401"/>
                    <a:pt x="31106" y="8439"/>
                    <a:pt x="31031" y="8476"/>
                  </a:cubicBezTo>
                  <a:cubicBezTo>
                    <a:pt x="31031" y="8476"/>
                    <a:pt x="30984" y="8523"/>
                    <a:pt x="31031" y="8560"/>
                  </a:cubicBezTo>
                  <a:cubicBezTo>
                    <a:pt x="31031" y="8587"/>
                    <a:pt x="31050" y="8613"/>
                    <a:pt x="31074" y="8613"/>
                  </a:cubicBezTo>
                  <a:cubicBezTo>
                    <a:pt x="31084" y="8613"/>
                    <a:pt x="31095" y="8609"/>
                    <a:pt x="31106" y="8598"/>
                  </a:cubicBezTo>
                  <a:cubicBezTo>
                    <a:pt x="31143" y="8598"/>
                    <a:pt x="31218" y="8560"/>
                    <a:pt x="31265" y="8560"/>
                  </a:cubicBezTo>
                  <a:cubicBezTo>
                    <a:pt x="31265" y="8635"/>
                    <a:pt x="31218" y="8710"/>
                    <a:pt x="31181" y="8795"/>
                  </a:cubicBezTo>
                  <a:cubicBezTo>
                    <a:pt x="31181" y="8870"/>
                    <a:pt x="31143" y="8945"/>
                    <a:pt x="31218" y="8992"/>
                  </a:cubicBezTo>
                  <a:cubicBezTo>
                    <a:pt x="31234" y="8997"/>
                    <a:pt x="31248" y="8999"/>
                    <a:pt x="31260" y="8999"/>
                  </a:cubicBezTo>
                  <a:cubicBezTo>
                    <a:pt x="31341" y="8999"/>
                    <a:pt x="31345" y="8902"/>
                    <a:pt x="31378" y="8870"/>
                  </a:cubicBezTo>
                  <a:cubicBezTo>
                    <a:pt x="31453" y="8598"/>
                    <a:pt x="31537" y="8326"/>
                    <a:pt x="31537" y="8007"/>
                  </a:cubicBezTo>
                  <a:cubicBezTo>
                    <a:pt x="31537" y="7932"/>
                    <a:pt x="31575" y="7857"/>
                    <a:pt x="31650" y="7820"/>
                  </a:cubicBezTo>
                  <a:cubicBezTo>
                    <a:pt x="31809" y="7773"/>
                    <a:pt x="31922" y="7698"/>
                    <a:pt x="32081" y="7660"/>
                  </a:cubicBezTo>
                  <a:cubicBezTo>
                    <a:pt x="32119" y="8054"/>
                    <a:pt x="32081" y="8401"/>
                    <a:pt x="32081" y="8757"/>
                  </a:cubicBezTo>
                  <a:cubicBezTo>
                    <a:pt x="32081" y="8832"/>
                    <a:pt x="32044" y="8945"/>
                    <a:pt x="32044" y="9067"/>
                  </a:cubicBezTo>
                  <a:cubicBezTo>
                    <a:pt x="32081" y="9142"/>
                    <a:pt x="32119" y="9226"/>
                    <a:pt x="32241" y="9226"/>
                  </a:cubicBezTo>
                  <a:lnTo>
                    <a:pt x="32353" y="9226"/>
                  </a:lnTo>
                  <a:cubicBezTo>
                    <a:pt x="32420" y="9237"/>
                    <a:pt x="32468" y="9245"/>
                    <a:pt x="32505" y="9245"/>
                  </a:cubicBezTo>
                  <a:cubicBezTo>
                    <a:pt x="32597" y="9245"/>
                    <a:pt x="32622" y="9197"/>
                    <a:pt x="32709" y="9029"/>
                  </a:cubicBezTo>
                  <a:cubicBezTo>
                    <a:pt x="32906" y="8635"/>
                    <a:pt x="33056" y="8204"/>
                    <a:pt x="33291" y="7773"/>
                  </a:cubicBezTo>
                  <a:cubicBezTo>
                    <a:pt x="33360" y="7680"/>
                    <a:pt x="33423" y="7613"/>
                    <a:pt x="33553" y="7613"/>
                  </a:cubicBezTo>
                  <a:close/>
                  <a:moveTo>
                    <a:pt x="7934" y="18407"/>
                  </a:moveTo>
                  <a:cubicBezTo>
                    <a:pt x="8206" y="18444"/>
                    <a:pt x="8478" y="18482"/>
                    <a:pt x="8712" y="18557"/>
                  </a:cubicBezTo>
                  <a:cubicBezTo>
                    <a:pt x="9538" y="18791"/>
                    <a:pt x="10354" y="18988"/>
                    <a:pt x="11216" y="19148"/>
                  </a:cubicBezTo>
                  <a:cubicBezTo>
                    <a:pt x="11413" y="19185"/>
                    <a:pt x="11648" y="19223"/>
                    <a:pt x="11845" y="19307"/>
                  </a:cubicBezTo>
                  <a:cubicBezTo>
                    <a:pt x="11957" y="19307"/>
                    <a:pt x="12041" y="19344"/>
                    <a:pt x="12079" y="19457"/>
                  </a:cubicBezTo>
                  <a:cubicBezTo>
                    <a:pt x="12313" y="19654"/>
                    <a:pt x="12510" y="19888"/>
                    <a:pt x="12698" y="20085"/>
                  </a:cubicBezTo>
                  <a:cubicBezTo>
                    <a:pt x="12679" y="20123"/>
                    <a:pt x="12660" y="20132"/>
                    <a:pt x="12637" y="20132"/>
                  </a:cubicBezTo>
                  <a:cubicBezTo>
                    <a:pt x="12614" y="20132"/>
                    <a:pt x="12585" y="20123"/>
                    <a:pt x="12548" y="20123"/>
                  </a:cubicBezTo>
                  <a:cubicBezTo>
                    <a:pt x="11723" y="20085"/>
                    <a:pt x="10907" y="20010"/>
                    <a:pt x="10082" y="19926"/>
                  </a:cubicBezTo>
                  <a:cubicBezTo>
                    <a:pt x="9500" y="19888"/>
                    <a:pt x="8909" y="19851"/>
                    <a:pt x="8328" y="19813"/>
                  </a:cubicBezTo>
                  <a:cubicBezTo>
                    <a:pt x="7934" y="19813"/>
                    <a:pt x="7587" y="19776"/>
                    <a:pt x="7193" y="19729"/>
                  </a:cubicBezTo>
                  <a:cubicBezTo>
                    <a:pt x="7156" y="19654"/>
                    <a:pt x="7193" y="19616"/>
                    <a:pt x="7231" y="19541"/>
                  </a:cubicBezTo>
                  <a:cubicBezTo>
                    <a:pt x="7428" y="19223"/>
                    <a:pt x="7587" y="18876"/>
                    <a:pt x="7775" y="18519"/>
                  </a:cubicBezTo>
                  <a:cubicBezTo>
                    <a:pt x="7822" y="18482"/>
                    <a:pt x="7822" y="18407"/>
                    <a:pt x="7934" y="18407"/>
                  </a:cubicBezTo>
                  <a:close/>
                  <a:moveTo>
                    <a:pt x="5806" y="18423"/>
                  </a:moveTo>
                  <a:cubicBezTo>
                    <a:pt x="5837" y="18423"/>
                    <a:pt x="5880" y="18432"/>
                    <a:pt x="5946" y="18444"/>
                  </a:cubicBezTo>
                  <a:cubicBezTo>
                    <a:pt x="6368" y="18482"/>
                    <a:pt x="6762" y="18557"/>
                    <a:pt x="7193" y="18604"/>
                  </a:cubicBezTo>
                  <a:cubicBezTo>
                    <a:pt x="7306" y="18604"/>
                    <a:pt x="7390" y="18641"/>
                    <a:pt x="7465" y="18641"/>
                  </a:cubicBezTo>
                  <a:cubicBezTo>
                    <a:pt x="7465" y="18754"/>
                    <a:pt x="7390" y="18838"/>
                    <a:pt x="7353" y="18913"/>
                  </a:cubicBezTo>
                  <a:lnTo>
                    <a:pt x="6996" y="19616"/>
                  </a:lnTo>
                  <a:cubicBezTo>
                    <a:pt x="6959" y="19654"/>
                    <a:pt x="6959" y="19691"/>
                    <a:pt x="6884" y="19691"/>
                  </a:cubicBezTo>
                  <a:cubicBezTo>
                    <a:pt x="6724" y="19691"/>
                    <a:pt x="6603" y="19691"/>
                    <a:pt x="6453" y="19654"/>
                  </a:cubicBezTo>
                  <a:cubicBezTo>
                    <a:pt x="6432" y="19645"/>
                    <a:pt x="6412" y="19640"/>
                    <a:pt x="6393" y="19640"/>
                  </a:cubicBezTo>
                  <a:cubicBezTo>
                    <a:pt x="6336" y="19640"/>
                    <a:pt x="6293" y="19684"/>
                    <a:pt x="6293" y="19776"/>
                  </a:cubicBezTo>
                  <a:cubicBezTo>
                    <a:pt x="6256" y="19963"/>
                    <a:pt x="6256" y="20160"/>
                    <a:pt x="6218" y="20357"/>
                  </a:cubicBezTo>
                  <a:cubicBezTo>
                    <a:pt x="6218" y="20554"/>
                    <a:pt x="6218" y="20554"/>
                    <a:pt x="6059" y="20554"/>
                  </a:cubicBezTo>
                  <a:lnTo>
                    <a:pt x="5083" y="20554"/>
                  </a:lnTo>
                  <a:cubicBezTo>
                    <a:pt x="5083" y="20432"/>
                    <a:pt x="5083" y="20395"/>
                    <a:pt x="5121" y="20357"/>
                  </a:cubicBezTo>
                  <a:cubicBezTo>
                    <a:pt x="5318" y="19729"/>
                    <a:pt x="5477" y="19148"/>
                    <a:pt x="5712" y="18557"/>
                  </a:cubicBezTo>
                  <a:cubicBezTo>
                    <a:pt x="5737" y="18457"/>
                    <a:pt x="5745" y="18423"/>
                    <a:pt x="5806" y="18423"/>
                  </a:cubicBezTo>
                  <a:close/>
                  <a:moveTo>
                    <a:pt x="30185" y="14453"/>
                  </a:moveTo>
                  <a:cubicBezTo>
                    <a:pt x="30217" y="14453"/>
                    <a:pt x="30249" y="14465"/>
                    <a:pt x="30281" y="14496"/>
                  </a:cubicBezTo>
                  <a:cubicBezTo>
                    <a:pt x="30281" y="14731"/>
                    <a:pt x="30093" y="14928"/>
                    <a:pt x="30131" y="15162"/>
                  </a:cubicBezTo>
                  <a:cubicBezTo>
                    <a:pt x="30206" y="15322"/>
                    <a:pt x="30168" y="15472"/>
                    <a:pt x="30206" y="15593"/>
                  </a:cubicBezTo>
                  <a:cubicBezTo>
                    <a:pt x="30243" y="15828"/>
                    <a:pt x="30328" y="16025"/>
                    <a:pt x="30478" y="16175"/>
                  </a:cubicBezTo>
                  <a:cubicBezTo>
                    <a:pt x="31068" y="16803"/>
                    <a:pt x="31612" y="17431"/>
                    <a:pt x="32156" y="18050"/>
                  </a:cubicBezTo>
                  <a:cubicBezTo>
                    <a:pt x="32859" y="18791"/>
                    <a:pt x="33525" y="19541"/>
                    <a:pt x="34313" y="20160"/>
                  </a:cubicBezTo>
                  <a:cubicBezTo>
                    <a:pt x="34501" y="20357"/>
                    <a:pt x="34501" y="20395"/>
                    <a:pt x="34266" y="20554"/>
                  </a:cubicBezTo>
                  <a:cubicBezTo>
                    <a:pt x="34266" y="20592"/>
                    <a:pt x="34229" y="20592"/>
                    <a:pt x="34229" y="20592"/>
                  </a:cubicBezTo>
                  <a:cubicBezTo>
                    <a:pt x="34032" y="20789"/>
                    <a:pt x="33797" y="20901"/>
                    <a:pt x="33563" y="21061"/>
                  </a:cubicBezTo>
                  <a:cubicBezTo>
                    <a:pt x="33141" y="21295"/>
                    <a:pt x="32672" y="21567"/>
                    <a:pt x="32156" y="21726"/>
                  </a:cubicBezTo>
                  <a:cubicBezTo>
                    <a:pt x="32094" y="21757"/>
                    <a:pt x="32058" y="21776"/>
                    <a:pt x="32030" y="21776"/>
                  </a:cubicBezTo>
                  <a:cubicBezTo>
                    <a:pt x="31992" y="21776"/>
                    <a:pt x="31971" y="21739"/>
                    <a:pt x="31922" y="21651"/>
                  </a:cubicBezTo>
                  <a:cubicBezTo>
                    <a:pt x="31453" y="20714"/>
                    <a:pt x="30946" y="19813"/>
                    <a:pt x="30478" y="18913"/>
                  </a:cubicBezTo>
                  <a:cubicBezTo>
                    <a:pt x="30131" y="18247"/>
                    <a:pt x="29859" y="17582"/>
                    <a:pt x="29540" y="16916"/>
                  </a:cubicBezTo>
                  <a:cubicBezTo>
                    <a:pt x="29390" y="16569"/>
                    <a:pt x="29230" y="16259"/>
                    <a:pt x="29071" y="15940"/>
                  </a:cubicBezTo>
                  <a:cubicBezTo>
                    <a:pt x="29033" y="15790"/>
                    <a:pt x="28996" y="15631"/>
                    <a:pt x="29033" y="15472"/>
                  </a:cubicBezTo>
                  <a:cubicBezTo>
                    <a:pt x="29108" y="15237"/>
                    <a:pt x="29193" y="15003"/>
                    <a:pt x="29230" y="14768"/>
                  </a:cubicBezTo>
                  <a:cubicBezTo>
                    <a:pt x="29268" y="14656"/>
                    <a:pt x="29305" y="14618"/>
                    <a:pt x="29427" y="14618"/>
                  </a:cubicBezTo>
                  <a:cubicBezTo>
                    <a:pt x="29624" y="14571"/>
                    <a:pt x="29812" y="14496"/>
                    <a:pt x="30046" y="14496"/>
                  </a:cubicBezTo>
                  <a:cubicBezTo>
                    <a:pt x="30095" y="14475"/>
                    <a:pt x="30141" y="14453"/>
                    <a:pt x="30185" y="14453"/>
                  </a:cubicBezTo>
                  <a:close/>
                  <a:moveTo>
                    <a:pt x="34819" y="20554"/>
                  </a:moveTo>
                  <a:cubicBezTo>
                    <a:pt x="35326" y="20554"/>
                    <a:pt x="35795" y="20629"/>
                    <a:pt x="36263" y="20751"/>
                  </a:cubicBezTo>
                  <a:cubicBezTo>
                    <a:pt x="36573" y="20826"/>
                    <a:pt x="36845" y="20901"/>
                    <a:pt x="37164" y="20986"/>
                  </a:cubicBezTo>
                  <a:cubicBezTo>
                    <a:pt x="37548" y="21061"/>
                    <a:pt x="37867" y="21257"/>
                    <a:pt x="38214" y="21454"/>
                  </a:cubicBezTo>
                  <a:cubicBezTo>
                    <a:pt x="38214" y="21492"/>
                    <a:pt x="38251" y="21492"/>
                    <a:pt x="38251" y="21492"/>
                  </a:cubicBezTo>
                  <a:lnTo>
                    <a:pt x="38251" y="21529"/>
                  </a:lnTo>
                  <a:cubicBezTo>
                    <a:pt x="38239" y="21542"/>
                    <a:pt x="38226" y="21546"/>
                    <a:pt x="38214" y="21546"/>
                  </a:cubicBezTo>
                  <a:cubicBezTo>
                    <a:pt x="38189" y="21546"/>
                    <a:pt x="38164" y="21529"/>
                    <a:pt x="38139" y="21529"/>
                  </a:cubicBezTo>
                  <a:cubicBezTo>
                    <a:pt x="37783" y="21417"/>
                    <a:pt x="37473" y="21295"/>
                    <a:pt x="37164" y="21136"/>
                  </a:cubicBezTo>
                  <a:cubicBezTo>
                    <a:pt x="36732" y="20986"/>
                    <a:pt x="36263" y="20864"/>
                    <a:pt x="35795" y="20826"/>
                  </a:cubicBezTo>
                  <a:cubicBezTo>
                    <a:pt x="35560" y="20826"/>
                    <a:pt x="35326" y="20789"/>
                    <a:pt x="35091" y="20789"/>
                  </a:cubicBezTo>
                  <a:lnTo>
                    <a:pt x="34969" y="20789"/>
                  </a:lnTo>
                  <a:cubicBezTo>
                    <a:pt x="34932" y="20789"/>
                    <a:pt x="34857" y="20789"/>
                    <a:pt x="34857" y="20864"/>
                  </a:cubicBezTo>
                  <a:cubicBezTo>
                    <a:pt x="34857" y="20948"/>
                    <a:pt x="34932" y="20948"/>
                    <a:pt x="34969" y="20948"/>
                  </a:cubicBezTo>
                  <a:cubicBezTo>
                    <a:pt x="35326" y="20948"/>
                    <a:pt x="35635" y="21023"/>
                    <a:pt x="35954" y="21023"/>
                  </a:cubicBezTo>
                  <a:cubicBezTo>
                    <a:pt x="36263" y="21061"/>
                    <a:pt x="36573" y="21136"/>
                    <a:pt x="36845" y="21257"/>
                  </a:cubicBezTo>
                  <a:cubicBezTo>
                    <a:pt x="37314" y="21417"/>
                    <a:pt x="37745" y="21604"/>
                    <a:pt x="38176" y="21764"/>
                  </a:cubicBezTo>
                  <a:cubicBezTo>
                    <a:pt x="38336" y="21801"/>
                    <a:pt x="38448" y="21886"/>
                    <a:pt x="38570" y="22036"/>
                  </a:cubicBezTo>
                  <a:cubicBezTo>
                    <a:pt x="37867" y="21801"/>
                    <a:pt x="37201" y="21567"/>
                    <a:pt x="36535" y="21370"/>
                  </a:cubicBezTo>
                  <a:cubicBezTo>
                    <a:pt x="35992" y="21182"/>
                    <a:pt x="35438" y="21182"/>
                    <a:pt x="34894" y="21182"/>
                  </a:cubicBezTo>
                  <a:cubicBezTo>
                    <a:pt x="34819" y="21182"/>
                    <a:pt x="34735" y="21220"/>
                    <a:pt x="34782" y="21295"/>
                  </a:cubicBezTo>
                  <a:cubicBezTo>
                    <a:pt x="34782" y="21321"/>
                    <a:pt x="34819" y="21348"/>
                    <a:pt x="34855" y="21348"/>
                  </a:cubicBezTo>
                  <a:cubicBezTo>
                    <a:pt x="34869" y="21348"/>
                    <a:pt x="34883" y="21343"/>
                    <a:pt x="34894" y="21332"/>
                  </a:cubicBezTo>
                  <a:cubicBezTo>
                    <a:pt x="35091" y="21332"/>
                    <a:pt x="35251" y="21332"/>
                    <a:pt x="35438" y="21370"/>
                  </a:cubicBezTo>
                  <a:cubicBezTo>
                    <a:pt x="35832" y="21417"/>
                    <a:pt x="36226" y="21454"/>
                    <a:pt x="36573" y="21604"/>
                  </a:cubicBezTo>
                  <a:cubicBezTo>
                    <a:pt x="37126" y="21764"/>
                    <a:pt x="37633" y="21923"/>
                    <a:pt x="38176" y="22120"/>
                  </a:cubicBezTo>
                  <a:cubicBezTo>
                    <a:pt x="38214" y="22120"/>
                    <a:pt x="38298" y="22158"/>
                    <a:pt x="38373" y="22195"/>
                  </a:cubicBezTo>
                  <a:cubicBezTo>
                    <a:pt x="38355" y="22233"/>
                    <a:pt x="38324" y="22242"/>
                    <a:pt x="38294" y="22242"/>
                  </a:cubicBezTo>
                  <a:cubicBezTo>
                    <a:pt x="38263" y="22242"/>
                    <a:pt x="38233" y="22233"/>
                    <a:pt x="38214" y="22233"/>
                  </a:cubicBezTo>
                  <a:cubicBezTo>
                    <a:pt x="37905" y="22233"/>
                    <a:pt x="37595" y="22195"/>
                    <a:pt x="37276" y="22120"/>
                  </a:cubicBezTo>
                  <a:cubicBezTo>
                    <a:pt x="36845" y="22036"/>
                    <a:pt x="36460" y="21961"/>
                    <a:pt x="36067" y="21801"/>
                  </a:cubicBezTo>
                  <a:cubicBezTo>
                    <a:pt x="36029" y="21801"/>
                    <a:pt x="35954" y="21764"/>
                    <a:pt x="35907" y="21764"/>
                  </a:cubicBezTo>
                  <a:cubicBezTo>
                    <a:pt x="35850" y="21768"/>
                    <a:pt x="35793" y="21770"/>
                    <a:pt x="35736" y="21770"/>
                  </a:cubicBezTo>
                  <a:cubicBezTo>
                    <a:pt x="35343" y="21770"/>
                    <a:pt x="34948" y="21683"/>
                    <a:pt x="34533" y="21683"/>
                  </a:cubicBezTo>
                  <a:cubicBezTo>
                    <a:pt x="34473" y="21683"/>
                    <a:pt x="34412" y="21685"/>
                    <a:pt x="34350" y="21689"/>
                  </a:cubicBezTo>
                  <a:lnTo>
                    <a:pt x="34266" y="21689"/>
                  </a:lnTo>
                  <a:cubicBezTo>
                    <a:pt x="34229" y="21689"/>
                    <a:pt x="34191" y="21726"/>
                    <a:pt x="34191" y="21764"/>
                  </a:cubicBezTo>
                  <a:cubicBezTo>
                    <a:pt x="34154" y="21839"/>
                    <a:pt x="34191" y="21886"/>
                    <a:pt x="34266" y="21886"/>
                  </a:cubicBezTo>
                  <a:lnTo>
                    <a:pt x="34425" y="21886"/>
                  </a:lnTo>
                  <a:cubicBezTo>
                    <a:pt x="34660" y="21886"/>
                    <a:pt x="34894" y="21923"/>
                    <a:pt x="35091" y="21923"/>
                  </a:cubicBezTo>
                  <a:cubicBezTo>
                    <a:pt x="35204" y="21923"/>
                    <a:pt x="35288" y="21923"/>
                    <a:pt x="35363" y="21998"/>
                  </a:cubicBezTo>
                  <a:cubicBezTo>
                    <a:pt x="35251" y="22120"/>
                    <a:pt x="35091" y="22158"/>
                    <a:pt x="34894" y="22195"/>
                  </a:cubicBezTo>
                  <a:cubicBezTo>
                    <a:pt x="34735" y="22195"/>
                    <a:pt x="34585" y="22233"/>
                    <a:pt x="34388" y="22233"/>
                  </a:cubicBezTo>
                  <a:cubicBezTo>
                    <a:pt x="34125" y="22233"/>
                    <a:pt x="33867" y="22216"/>
                    <a:pt x="33607" y="22216"/>
                  </a:cubicBezTo>
                  <a:cubicBezTo>
                    <a:pt x="33477" y="22216"/>
                    <a:pt x="33347" y="22220"/>
                    <a:pt x="33216" y="22233"/>
                  </a:cubicBezTo>
                  <a:cubicBezTo>
                    <a:pt x="32822" y="22233"/>
                    <a:pt x="32512" y="22073"/>
                    <a:pt x="32156" y="21923"/>
                  </a:cubicBezTo>
                  <a:cubicBezTo>
                    <a:pt x="32278" y="21886"/>
                    <a:pt x="32353" y="21839"/>
                    <a:pt x="32475" y="21801"/>
                  </a:cubicBezTo>
                  <a:cubicBezTo>
                    <a:pt x="33141" y="21529"/>
                    <a:pt x="33844" y="21220"/>
                    <a:pt x="34388" y="20714"/>
                  </a:cubicBezTo>
                  <a:cubicBezTo>
                    <a:pt x="34547" y="20592"/>
                    <a:pt x="34660" y="20554"/>
                    <a:pt x="34819" y="20554"/>
                  </a:cubicBezTo>
                  <a:close/>
                  <a:moveTo>
                    <a:pt x="13992" y="13634"/>
                  </a:moveTo>
                  <a:cubicBezTo>
                    <a:pt x="14536" y="13634"/>
                    <a:pt x="15089" y="13718"/>
                    <a:pt x="15633" y="13756"/>
                  </a:cubicBezTo>
                  <a:cubicBezTo>
                    <a:pt x="15596" y="13990"/>
                    <a:pt x="15746" y="14102"/>
                    <a:pt x="15980" y="14149"/>
                  </a:cubicBezTo>
                  <a:cubicBezTo>
                    <a:pt x="16449" y="14262"/>
                    <a:pt x="16918" y="14337"/>
                    <a:pt x="17434" y="14384"/>
                  </a:cubicBezTo>
                  <a:cubicBezTo>
                    <a:pt x="17902" y="14384"/>
                    <a:pt x="18324" y="14421"/>
                    <a:pt x="18793" y="14459"/>
                  </a:cubicBezTo>
                  <a:cubicBezTo>
                    <a:pt x="19497" y="14534"/>
                    <a:pt x="20162" y="14571"/>
                    <a:pt x="20828" y="14618"/>
                  </a:cubicBezTo>
                  <a:cubicBezTo>
                    <a:pt x="21180" y="14637"/>
                    <a:pt x="21522" y="14646"/>
                    <a:pt x="21864" y="14646"/>
                  </a:cubicBezTo>
                  <a:cubicBezTo>
                    <a:pt x="22207" y="14646"/>
                    <a:pt x="22549" y="14637"/>
                    <a:pt x="22901" y="14618"/>
                  </a:cubicBezTo>
                  <a:lnTo>
                    <a:pt x="24382" y="14618"/>
                  </a:lnTo>
                  <a:cubicBezTo>
                    <a:pt x="24814" y="14618"/>
                    <a:pt x="25245" y="14693"/>
                    <a:pt x="25676" y="14693"/>
                  </a:cubicBezTo>
                  <a:cubicBezTo>
                    <a:pt x="25751" y="14693"/>
                    <a:pt x="25789" y="14731"/>
                    <a:pt x="25751" y="14853"/>
                  </a:cubicBezTo>
                  <a:cubicBezTo>
                    <a:pt x="25714" y="15087"/>
                    <a:pt x="25676" y="15322"/>
                    <a:pt x="25639" y="15593"/>
                  </a:cubicBezTo>
                  <a:cubicBezTo>
                    <a:pt x="25639" y="15828"/>
                    <a:pt x="25592" y="16062"/>
                    <a:pt x="25592" y="16334"/>
                  </a:cubicBezTo>
                  <a:cubicBezTo>
                    <a:pt x="25639" y="16644"/>
                    <a:pt x="25714" y="16916"/>
                    <a:pt x="25873" y="17197"/>
                  </a:cubicBezTo>
                  <a:cubicBezTo>
                    <a:pt x="26577" y="18557"/>
                    <a:pt x="27233" y="19926"/>
                    <a:pt x="27899" y="21332"/>
                  </a:cubicBezTo>
                  <a:cubicBezTo>
                    <a:pt x="28021" y="21604"/>
                    <a:pt x="28171" y="21886"/>
                    <a:pt x="28293" y="22158"/>
                  </a:cubicBezTo>
                  <a:cubicBezTo>
                    <a:pt x="28330" y="22233"/>
                    <a:pt x="28368" y="22308"/>
                    <a:pt x="28368" y="22355"/>
                  </a:cubicBezTo>
                  <a:lnTo>
                    <a:pt x="27824" y="22355"/>
                  </a:lnTo>
                  <a:cubicBezTo>
                    <a:pt x="27280" y="22355"/>
                    <a:pt x="26689" y="22392"/>
                    <a:pt x="26145" y="22392"/>
                  </a:cubicBezTo>
                  <a:lnTo>
                    <a:pt x="24232" y="22392"/>
                  </a:lnTo>
                  <a:cubicBezTo>
                    <a:pt x="23716" y="22392"/>
                    <a:pt x="23248" y="22430"/>
                    <a:pt x="22779" y="22467"/>
                  </a:cubicBezTo>
                  <a:cubicBezTo>
                    <a:pt x="22517" y="22501"/>
                    <a:pt x="22254" y="22519"/>
                    <a:pt x="21994" y="22519"/>
                  </a:cubicBezTo>
                  <a:cubicBezTo>
                    <a:pt x="21676" y="22519"/>
                    <a:pt x="21362" y="22492"/>
                    <a:pt x="21063" y="22430"/>
                  </a:cubicBezTo>
                  <a:cubicBezTo>
                    <a:pt x="20716" y="22355"/>
                    <a:pt x="20397" y="22355"/>
                    <a:pt x="20050" y="22355"/>
                  </a:cubicBezTo>
                  <a:cubicBezTo>
                    <a:pt x="19693" y="22308"/>
                    <a:pt x="19347" y="22270"/>
                    <a:pt x="19028" y="22233"/>
                  </a:cubicBezTo>
                  <a:cubicBezTo>
                    <a:pt x="18953" y="22233"/>
                    <a:pt x="18915" y="22233"/>
                    <a:pt x="18915" y="22120"/>
                  </a:cubicBezTo>
                  <a:cubicBezTo>
                    <a:pt x="18915" y="21689"/>
                    <a:pt x="18793" y="21295"/>
                    <a:pt x="18559" y="20948"/>
                  </a:cubicBezTo>
                  <a:cubicBezTo>
                    <a:pt x="17940" y="19813"/>
                    <a:pt x="17237" y="18716"/>
                    <a:pt x="16533" y="17666"/>
                  </a:cubicBezTo>
                  <a:cubicBezTo>
                    <a:pt x="15708" y="16334"/>
                    <a:pt x="14892" y="15040"/>
                    <a:pt x="14030" y="13756"/>
                  </a:cubicBezTo>
                  <a:cubicBezTo>
                    <a:pt x="14030" y="13718"/>
                    <a:pt x="14030" y="13718"/>
                    <a:pt x="13992" y="13634"/>
                  </a:cubicBezTo>
                  <a:close/>
                  <a:moveTo>
                    <a:pt x="30131" y="8907"/>
                  </a:moveTo>
                  <a:cubicBezTo>
                    <a:pt x="30365" y="8907"/>
                    <a:pt x="30403" y="8945"/>
                    <a:pt x="30440" y="9179"/>
                  </a:cubicBezTo>
                  <a:cubicBezTo>
                    <a:pt x="30478" y="9414"/>
                    <a:pt x="30637" y="9573"/>
                    <a:pt x="30871" y="9573"/>
                  </a:cubicBezTo>
                  <a:cubicBezTo>
                    <a:pt x="31031" y="9611"/>
                    <a:pt x="31031" y="9648"/>
                    <a:pt x="30984" y="9770"/>
                  </a:cubicBezTo>
                  <a:cubicBezTo>
                    <a:pt x="30796" y="10586"/>
                    <a:pt x="30674" y="11411"/>
                    <a:pt x="30478" y="12227"/>
                  </a:cubicBezTo>
                  <a:cubicBezTo>
                    <a:pt x="30403" y="12508"/>
                    <a:pt x="30403" y="12743"/>
                    <a:pt x="30403" y="13015"/>
                  </a:cubicBezTo>
                  <a:cubicBezTo>
                    <a:pt x="30403" y="13128"/>
                    <a:pt x="30424" y="13182"/>
                    <a:pt x="30518" y="13182"/>
                  </a:cubicBezTo>
                  <a:cubicBezTo>
                    <a:pt x="30549" y="13182"/>
                    <a:pt x="30588" y="13176"/>
                    <a:pt x="30637" y="13165"/>
                  </a:cubicBezTo>
                  <a:cubicBezTo>
                    <a:pt x="30674" y="13165"/>
                    <a:pt x="30750" y="13165"/>
                    <a:pt x="30796" y="13127"/>
                  </a:cubicBezTo>
                  <a:cubicBezTo>
                    <a:pt x="30815" y="13127"/>
                    <a:pt x="30834" y="13118"/>
                    <a:pt x="30853" y="13118"/>
                  </a:cubicBezTo>
                  <a:cubicBezTo>
                    <a:pt x="30871" y="13118"/>
                    <a:pt x="30890" y="13127"/>
                    <a:pt x="30909" y="13165"/>
                  </a:cubicBezTo>
                  <a:cubicBezTo>
                    <a:pt x="30946" y="13249"/>
                    <a:pt x="30909" y="13249"/>
                    <a:pt x="30834" y="13287"/>
                  </a:cubicBezTo>
                  <a:cubicBezTo>
                    <a:pt x="30834" y="13287"/>
                    <a:pt x="30796" y="13324"/>
                    <a:pt x="30750" y="13324"/>
                  </a:cubicBezTo>
                  <a:cubicBezTo>
                    <a:pt x="30440" y="13484"/>
                    <a:pt x="30093" y="13634"/>
                    <a:pt x="29774" y="13793"/>
                  </a:cubicBezTo>
                  <a:cubicBezTo>
                    <a:pt x="29737" y="13831"/>
                    <a:pt x="29662" y="13915"/>
                    <a:pt x="29540" y="13915"/>
                  </a:cubicBezTo>
                  <a:cubicBezTo>
                    <a:pt x="29540" y="13793"/>
                    <a:pt x="29577" y="13718"/>
                    <a:pt x="29624" y="13634"/>
                  </a:cubicBezTo>
                  <a:cubicBezTo>
                    <a:pt x="29812" y="12977"/>
                    <a:pt x="30046" y="12311"/>
                    <a:pt x="30243" y="11646"/>
                  </a:cubicBezTo>
                  <a:cubicBezTo>
                    <a:pt x="30365" y="11214"/>
                    <a:pt x="30440" y="10820"/>
                    <a:pt x="30599" y="10398"/>
                  </a:cubicBezTo>
                  <a:cubicBezTo>
                    <a:pt x="30599" y="10398"/>
                    <a:pt x="30599" y="10352"/>
                    <a:pt x="30637" y="10352"/>
                  </a:cubicBezTo>
                  <a:cubicBezTo>
                    <a:pt x="30637" y="10314"/>
                    <a:pt x="30637" y="10276"/>
                    <a:pt x="30599" y="10239"/>
                  </a:cubicBezTo>
                  <a:cubicBezTo>
                    <a:pt x="30515" y="10239"/>
                    <a:pt x="30515" y="10239"/>
                    <a:pt x="30478" y="10276"/>
                  </a:cubicBezTo>
                  <a:cubicBezTo>
                    <a:pt x="30440" y="10314"/>
                    <a:pt x="30440" y="10352"/>
                    <a:pt x="30403" y="10436"/>
                  </a:cubicBezTo>
                  <a:cubicBezTo>
                    <a:pt x="30365" y="10511"/>
                    <a:pt x="30328" y="10586"/>
                    <a:pt x="30328" y="10670"/>
                  </a:cubicBezTo>
                  <a:cubicBezTo>
                    <a:pt x="30168" y="11336"/>
                    <a:pt x="29934" y="11993"/>
                    <a:pt x="29699" y="12658"/>
                  </a:cubicBezTo>
                  <a:cubicBezTo>
                    <a:pt x="29343" y="13596"/>
                    <a:pt x="29071" y="14534"/>
                    <a:pt x="28837" y="15509"/>
                  </a:cubicBezTo>
                  <a:cubicBezTo>
                    <a:pt x="28799" y="15631"/>
                    <a:pt x="28799" y="15790"/>
                    <a:pt x="28874" y="15940"/>
                  </a:cubicBezTo>
                  <a:cubicBezTo>
                    <a:pt x="29268" y="16803"/>
                    <a:pt x="29699" y="17703"/>
                    <a:pt x="30093" y="18604"/>
                  </a:cubicBezTo>
                  <a:cubicBezTo>
                    <a:pt x="30328" y="19026"/>
                    <a:pt x="30515" y="19457"/>
                    <a:pt x="30750" y="19888"/>
                  </a:cubicBezTo>
                  <a:cubicBezTo>
                    <a:pt x="31181" y="20629"/>
                    <a:pt x="31575" y="21370"/>
                    <a:pt x="31969" y="22120"/>
                  </a:cubicBezTo>
                  <a:cubicBezTo>
                    <a:pt x="32006" y="22270"/>
                    <a:pt x="32081" y="22392"/>
                    <a:pt x="32156" y="22542"/>
                  </a:cubicBezTo>
                  <a:cubicBezTo>
                    <a:pt x="32241" y="22627"/>
                    <a:pt x="32241" y="22702"/>
                    <a:pt x="32119" y="22739"/>
                  </a:cubicBezTo>
                  <a:cubicBezTo>
                    <a:pt x="32006" y="22823"/>
                    <a:pt x="31922" y="22899"/>
                    <a:pt x="31809" y="22899"/>
                  </a:cubicBezTo>
                  <a:cubicBezTo>
                    <a:pt x="31303" y="23245"/>
                    <a:pt x="30750" y="23564"/>
                    <a:pt x="30206" y="23836"/>
                  </a:cubicBezTo>
                  <a:cubicBezTo>
                    <a:pt x="30009" y="23911"/>
                    <a:pt x="29859" y="23996"/>
                    <a:pt x="29662" y="24071"/>
                  </a:cubicBezTo>
                  <a:cubicBezTo>
                    <a:pt x="29631" y="24084"/>
                    <a:pt x="29601" y="24093"/>
                    <a:pt x="29574" y="24093"/>
                  </a:cubicBezTo>
                  <a:cubicBezTo>
                    <a:pt x="29527" y="24093"/>
                    <a:pt x="29489" y="24067"/>
                    <a:pt x="29465" y="23996"/>
                  </a:cubicBezTo>
                  <a:cubicBezTo>
                    <a:pt x="28837" y="22861"/>
                    <a:pt x="28293" y="21651"/>
                    <a:pt x="27702" y="20479"/>
                  </a:cubicBezTo>
                  <a:cubicBezTo>
                    <a:pt x="27195" y="19382"/>
                    <a:pt x="26689" y="18247"/>
                    <a:pt x="26061" y="17150"/>
                  </a:cubicBezTo>
                  <a:cubicBezTo>
                    <a:pt x="25826" y="16681"/>
                    <a:pt x="25751" y="16212"/>
                    <a:pt x="25826" y="15669"/>
                  </a:cubicBezTo>
                  <a:cubicBezTo>
                    <a:pt x="25948" y="14768"/>
                    <a:pt x="26145" y="13831"/>
                    <a:pt x="26342" y="12930"/>
                  </a:cubicBezTo>
                  <a:lnTo>
                    <a:pt x="26342" y="12855"/>
                  </a:lnTo>
                  <a:cubicBezTo>
                    <a:pt x="26342" y="12780"/>
                    <a:pt x="26342" y="12696"/>
                    <a:pt x="26258" y="12658"/>
                  </a:cubicBezTo>
                  <a:cubicBezTo>
                    <a:pt x="26248" y="12653"/>
                    <a:pt x="26239" y="12651"/>
                    <a:pt x="26232" y="12651"/>
                  </a:cubicBezTo>
                  <a:cubicBezTo>
                    <a:pt x="26182" y="12651"/>
                    <a:pt x="26178" y="12748"/>
                    <a:pt x="26145" y="12780"/>
                  </a:cubicBezTo>
                  <a:cubicBezTo>
                    <a:pt x="25948" y="13090"/>
                    <a:pt x="25714" y="13399"/>
                    <a:pt x="25517" y="13680"/>
                  </a:cubicBezTo>
                  <a:cubicBezTo>
                    <a:pt x="25404" y="13868"/>
                    <a:pt x="25207" y="13990"/>
                    <a:pt x="25011" y="14065"/>
                  </a:cubicBezTo>
                  <a:cubicBezTo>
                    <a:pt x="24776" y="14224"/>
                    <a:pt x="24542" y="14299"/>
                    <a:pt x="24270" y="14384"/>
                  </a:cubicBezTo>
                  <a:cubicBezTo>
                    <a:pt x="24232" y="14421"/>
                    <a:pt x="24148" y="14421"/>
                    <a:pt x="24110" y="14421"/>
                  </a:cubicBezTo>
                  <a:cubicBezTo>
                    <a:pt x="23962" y="14414"/>
                    <a:pt x="23812" y="14411"/>
                    <a:pt x="23662" y="14411"/>
                  </a:cubicBezTo>
                  <a:cubicBezTo>
                    <a:pt x="23058" y="14411"/>
                    <a:pt x="22434" y="14459"/>
                    <a:pt x="21803" y="14459"/>
                  </a:cubicBezTo>
                  <a:cubicBezTo>
                    <a:pt x="21100" y="14421"/>
                    <a:pt x="20359" y="14384"/>
                    <a:pt x="19656" y="14337"/>
                  </a:cubicBezTo>
                  <a:cubicBezTo>
                    <a:pt x="18915" y="14299"/>
                    <a:pt x="18174" y="14187"/>
                    <a:pt x="17471" y="14187"/>
                  </a:cubicBezTo>
                  <a:cubicBezTo>
                    <a:pt x="16965" y="14187"/>
                    <a:pt x="16496" y="14102"/>
                    <a:pt x="16027" y="13952"/>
                  </a:cubicBezTo>
                  <a:cubicBezTo>
                    <a:pt x="15830" y="13915"/>
                    <a:pt x="15792" y="13868"/>
                    <a:pt x="15830" y="13634"/>
                  </a:cubicBezTo>
                  <a:cubicBezTo>
                    <a:pt x="15867" y="13362"/>
                    <a:pt x="15867" y="13052"/>
                    <a:pt x="15867" y="12780"/>
                  </a:cubicBezTo>
                  <a:cubicBezTo>
                    <a:pt x="15867" y="12349"/>
                    <a:pt x="15905" y="11955"/>
                    <a:pt x="16064" y="11608"/>
                  </a:cubicBezTo>
                  <a:cubicBezTo>
                    <a:pt x="16064" y="11486"/>
                    <a:pt x="16102" y="11449"/>
                    <a:pt x="16214" y="11449"/>
                  </a:cubicBezTo>
                  <a:cubicBezTo>
                    <a:pt x="16571" y="11449"/>
                    <a:pt x="16880" y="11374"/>
                    <a:pt x="17199" y="11289"/>
                  </a:cubicBezTo>
                  <a:cubicBezTo>
                    <a:pt x="17471" y="11252"/>
                    <a:pt x="17743" y="11177"/>
                    <a:pt x="17977" y="11102"/>
                  </a:cubicBezTo>
                  <a:cubicBezTo>
                    <a:pt x="18137" y="11017"/>
                    <a:pt x="18287" y="10980"/>
                    <a:pt x="18484" y="10980"/>
                  </a:cubicBezTo>
                  <a:cubicBezTo>
                    <a:pt x="18878" y="11017"/>
                    <a:pt x="19262" y="11139"/>
                    <a:pt x="19656" y="11289"/>
                  </a:cubicBezTo>
                  <a:cubicBezTo>
                    <a:pt x="20050" y="11449"/>
                    <a:pt x="20434" y="11608"/>
                    <a:pt x="20828" y="11721"/>
                  </a:cubicBezTo>
                  <a:cubicBezTo>
                    <a:pt x="21297" y="11880"/>
                    <a:pt x="21803" y="11918"/>
                    <a:pt x="22310" y="11955"/>
                  </a:cubicBezTo>
                  <a:cubicBezTo>
                    <a:pt x="22468" y="11971"/>
                    <a:pt x="22623" y="11978"/>
                    <a:pt x="22775" y="11978"/>
                  </a:cubicBezTo>
                  <a:cubicBezTo>
                    <a:pt x="23420" y="11978"/>
                    <a:pt x="24025" y="11850"/>
                    <a:pt x="24654" y="11721"/>
                  </a:cubicBezTo>
                  <a:cubicBezTo>
                    <a:pt x="25011" y="11646"/>
                    <a:pt x="25320" y="11571"/>
                    <a:pt x="25676" y="11486"/>
                  </a:cubicBezTo>
                  <a:cubicBezTo>
                    <a:pt x="26342" y="11336"/>
                    <a:pt x="26924" y="10980"/>
                    <a:pt x="27467" y="10633"/>
                  </a:cubicBezTo>
                  <a:cubicBezTo>
                    <a:pt x="28096" y="10201"/>
                    <a:pt x="28686" y="9695"/>
                    <a:pt x="29305" y="9226"/>
                  </a:cubicBezTo>
                  <a:cubicBezTo>
                    <a:pt x="29540" y="8992"/>
                    <a:pt x="29859" y="8945"/>
                    <a:pt x="30131" y="8907"/>
                  </a:cubicBezTo>
                  <a:close/>
                  <a:moveTo>
                    <a:pt x="11242" y="10955"/>
                  </a:moveTo>
                  <a:cubicBezTo>
                    <a:pt x="11283" y="10955"/>
                    <a:pt x="11325" y="10964"/>
                    <a:pt x="11376" y="10980"/>
                  </a:cubicBezTo>
                  <a:cubicBezTo>
                    <a:pt x="11526" y="11017"/>
                    <a:pt x="11685" y="11055"/>
                    <a:pt x="11845" y="11055"/>
                  </a:cubicBezTo>
                  <a:cubicBezTo>
                    <a:pt x="11957" y="11102"/>
                    <a:pt x="11995" y="11139"/>
                    <a:pt x="12079" y="11252"/>
                  </a:cubicBezTo>
                  <a:cubicBezTo>
                    <a:pt x="12154" y="11374"/>
                    <a:pt x="12276" y="11486"/>
                    <a:pt x="12388" y="11646"/>
                  </a:cubicBezTo>
                  <a:cubicBezTo>
                    <a:pt x="12660" y="11955"/>
                    <a:pt x="12895" y="12349"/>
                    <a:pt x="13129" y="12696"/>
                  </a:cubicBezTo>
                  <a:cubicBezTo>
                    <a:pt x="14151" y="14262"/>
                    <a:pt x="15127" y="15828"/>
                    <a:pt x="16139" y="17431"/>
                  </a:cubicBezTo>
                  <a:cubicBezTo>
                    <a:pt x="16730" y="18322"/>
                    <a:pt x="17312" y="19223"/>
                    <a:pt x="17856" y="20160"/>
                  </a:cubicBezTo>
                  <a:cubicBezTo>
                    <a:pt x="18052" y="20479"/>
                    <a:pt x="18249" y="20789"/>
                    <a:pt x="18446" y="21098"/>
                  </a:cubicBezTo>
                  <a:cubicBezTo>
                    <a:pt x="18606" y="21370"/>
                    <a:pt x="18718" y="21689"/>
                    <a:pt x="18718" y="22036"/>
                  </a:cubicBezTo>
                  <a:cubicBezTo>
                    <a:pt x="18718" y="22308"/>
                    <a:pt x="18606" y="22505"/>
                    <a:pt x="18446" y="22702"/>
                  </a:cubicBezTo>
                  <a:cubicBezTo>
                    <a:pt x="18249" y="22899"/>
                    <a:pt x="18052" y="23058"/>
                    <a:pt x="17780" y="23133"/>
                  </a:cubicBezTo>
                  <a:cubicBezTo>
                    <a:pt x="17312" y="23292"/>
                    <a:pt x="16843" y="23330"/>
                    <a:pt x="16374" y="23367"/>
                  </a:cubicBezTo>
                  <a:cubicBezTo>
                    <a:pt x="16102" y="23405"/>
                    <a:pt x="15792" y="23442"/>
                    <a:pt x="15511" y="23480"/>
                  </a:cubicBezTo>
                  <a:cubicBezTo>
                    <a:pt x="15042" y="23527"/>
                    <a:pt x="14573" y="23564"/>
                    <a:pt x="14105" y="23602"/>
                  </a:cubicBezTo>
                  <a:cubicBezTo>
                    <a:pt x="13486" y="23677"/>
                    <a:pt x="12820" y="23761"/>
                    <a:pt x="12192" y="23799"/>
                  </a:cubicBezTo>
                  <a:cubicBezTo>
                    <a:pt x="11807" y="23836"/>
                    <a:pt x="11376" y="23874"/>
                    <a:pt x="10944" y="23911"/>
                  </a:cubicBezTo>
                  <a:cubicBezTo>
                    <a:pt x="9847" y="24033"/>
                    <a:pt x="8712" y="24108"/>
                    <a:pt x="7625" y="24305"/>
                  </a:cubicBezTo>
                  <a:cubicBezTo>
                    <a:pt x="7587" y="24305"/>
                    <a:pt x="7587" y="24305"/>
                    <a:pt x="7540" y="24343"/>
                  </a:cubicBezTo>
                  <a:cubicBezTo>
                    <a:pt x="7306" y="24343"/>
                    <a:pt x="7306" y="24343"/>
                    <a:pt x="7193" y="24146"/>
                  </a:cubicBezTo>
                  <a:cubicBezTo>
                    <a:pt x="6762" y="23367"/>
                    <a:pt x="6528" y="22467"/>
                    <a:pt x="6415" y="21567"/>
                  </a:cubicBezTo>
                  <a:cubicBezTo>
                    <a:pt x="6368" y="21136"/>
                    <a:pt x="6415" y="20714"/>
                    <a:pt x="6415" y="20282"/>
                  </a:cubicBezTo>
                  <a:cubicBezTo>
                    <a:pt x="6415" y="20198"/>
                    <a:pt x="6453" y="20123"/>
                    <a:pt x="6453" y="20010"/>
                  </a:cubicBezTo>
                  <a:cubicBezTo>
                    <a:pt x="6453" y="19918"/>
                    <a:pt x="6474" y="19874"/>
                    <a:pt x="6533" y="19874"/>
                  </a:cubicBezTo>
                  <a:cubicBezTo>
                    <a:pt x="6552" y="19874"/>
                    <a:pt x="6575" y="19879"/>
                    <a:pt x="6603" y="19888"/>
                  </a:cubicBezTo>
                  <a:cubicBezTo>
                    <a:pt x="7071" y="19926"/>
                    <a:pt x="7540" y="19926"/>
                    <a:pt x="8009" y="19963"/>
                  </a:cubicBezTo>
                  <a:cubicBezTo>
                    <a:pt x="8290" y="20010"/>
                    <a:pt x="8562" y="20048"/>
                    <a:pt x="8834" y="20048"/>
                  </a:cubicBezTo>
                  <a:cubicBezTo>
                    <a:pt x="9575" y="20085"/>
                    <a:pt x="10316" y="20160"/>
                    <a:pt x="11057" y="20245"/>
                  </a:cubicBezTo>
                  <a:cubicBezTo>
                    <a:pt x="11376" y="20245"/>
                    <a:pt x="11723" y="20282"/>
                    <a:pt x="12041" y="20282"/>
                  </a:cubicBezTo>
                  <a:cubicBezTo>
                    <a:pt x="12276" y="20282"/>
                    <a:pt x="12463" y="20282"/>
                    <a:pt x="12660" y="20320"/>
                  </a:cubicBezTo>
                  <a:cubicBezTo>
                    <a:pt x="12782" y="20320"/>
                    <a:pt x="12932" y="20320"/>
                    <a:pt x="13054" y="20282"/>
                  </a:cubicBezTo>
                  <a:cubicBezTo>
                    <a:pt x="13054" y="20123"/>
                    <a:pt x="12932" y="20048"/>
                    <a:pt x="12857" y="19963"/>
                  </a:cubicBezTo>
                  <a:cubicBezTo>
                    <a:pt x="11957" y="19026"/>
                    <a:pt x="11141" y="18050"/>
                    <a:pt x="10354" y="17038"/>
                  </a:cubicBezTo>
                  <a:cubicBezTo>
                    <a:pt x="9735" y="16212"/>
                    <a:pt x="9144" y="15359"/>
                    <a:pt x="8600" y="14459"/>
                  </a:cubicBezTo>
                  <a:cubicBezTo>
                    <a:pt x="8525" y="14262"/>
                    <a:pt x="8525" y="14262"/>
                    <a:pt x="8637" y="14149"/>
                  </a:cubicBezTo>
                  <a:cubicBezTo>
                    <a:pt x="9106" y="13718"/>
                    <a:pt x="9463" y="13212"/>
                    <a:pt x="9772" y="12658"/>
                  </a:cubicBezTo>
                  <a:cubicBezTo>
                    <a:pt x="9847" y="12546"/>
                    <a:pt x="9932" y="12386"/>
                    <a:pt x="10007" y="12227"/>
                  </a:cubicBezTo>
                  <a:cubicBezTo>
                    <a:pt x="10044" y="12189"/>
                    <a:pt x="10082" y="12114"/>
                    <a:pt x="10082" y="12077"/>
                  </a:cubicBezTo>
                  <a:cubicBezTo>
                    <a:pt x="10109" y="11960"/>
                    <a:pt x="10076" y="11888"/>
                    <a:pt x="9993" y="11888"/>
                  </a:cubicBezTo>
                  <a:cubicBezTo>
                    <a:pt x="9963" y="11888"/>
                    <a:pt x="9927" y="11898"/>
                    <a:pt x="9885" y="11918"/>
                  </a:cubicBezTo>
                  <a:cubicBezTo>
                    <a:pt x="9772" y="11955"/>
                    <a:pt x="9613" y="11993"/>
                    <a:pt x="9463" y="12077"/>
                  </a:cubicBezTo>
                  <a:cubicBezTo>
                    <a:pt x="8947" y="12311"/>
                    <a:pt x="8441" y="12508"/>
                    <a:pt x="7859" y="12621"/>
                  </a:cubicBezTo>
                  <a:lnTo>
                    <a:pt x="7662" y="12621"/>
                  </a:lnTo>
                  <a:cubicBezTo>
                    <a:pt x="7641" y="12627"/>
                    <a:pt x="7621" y="12631"/>
                    <a:pt x="7602" y="12631"/>
                  </a:cubicBezTo>
                  <a:cubicBezTo>
                    <a:pt x="7515" y="12631"/>
                    <a:pt x="7459" y="12562"/>
                    <a:pt x="7428" y="12461"/>
                  </a:cubicBezTo>
                  <a:cubicBezTo>
                    <a:pt x="7775" y="12424"/>
                    <a:pt x="8094" y="12349"/>
                    <a:pt x="8403" y="12274"/>
                  </a:cubicBezTo>
                  <a:cubicBezTo>
                    <a:pt x="9378" y="11993"/>
                    <a:pt x="10279" y="11608"/>
                    <a:pt x="11057" y="11017"/>
                  </a:cubicBezTo>
                  <a:cubicBezTo>
                    <a:pt x="11128" y="10973"/>
                    <a:pt x="11184" y="10955"/>
                    <a:pt x="11242" y="10955"/>
                  </a:cubicBezTo>
                  <a:close/>
                  <a:moveTo>
                    <a:pt x="6135" y="20737"/>
                  </a:moveTo>
                  <a:cubicBezTo>
                    <a:pt x="6197" y="20737"/>
                    <a:pt x="6218" y="20779"/>
                    <a:pt x="6218" y="20864"/>
                  </a:cubicBezTo>
                  <a:cubicBezTo>
                    <a:pt x="6218" y="21295"/>
                    <a:pt x="6218" y="21726"/>
                    <a:pt x="6293" y="22158"/>
                  </a:cubicBezTo>
                  <a:cubicBezTo>
                    <a:pt x="6331" y="22233"/>
                    <a:pt x="6293" y="22270"/>
                    <a:pt x="6256" y="22308"/>
                  </a:cubicBezTo>
                  <a:cubicBezTo>
                    <a:pt x="5355" y="22899"/>
                    <a:pt x="4455" y="23442"/>
                    <a:pt x="3555" y="23996"/>
                  </a:cubicBezTo>
                  <a:cubicBezTo>
                    <a:pt x="3283" y="24108"/>
                    <a:pt x="3048" y="24268"/>
                    <a:pt x="2814" y="24418"/>
                  </a:cubicBezTo>
                  <a:lnTo>
                    <a:pt x="2814" y="24380"/>
                  </a:lnTo>
                  <a:cubicBezTo>
                    <a:pt x="2898" y="24183"/>
                    <a:pt x="2973" y="23996"/>
                    <a:pt x="3048" y="23836"/>
                  </a:cubicBezTo>
                  <a:cubicBezTo>
                    <a:pt x="3517" y="22899"/>
                    <a:pt x="3986" y="21961"/>
                    <a:pt x="4418" y="21023"/>
                  </a:cubicBezTo>
                  <a:cubicBezTo>
                    <a:pt x="4546" y="20774"/>
                    <a:pt x="4571" y="20750"/>
                    <a:pt x="4737" y="20750"/>
                  </a:cubicBezTo>
                  <a:cubicBezTo>
                    <a:pt x="4777" y="20750"/>
                    <a:pt x="4826" y="20751"/>
                    <a:pt x="4886" y="20751"/>
                  </a:cubicBezTo>
                  <a:cubicBezTo>
                    <a:pt x="4970" y="20743"/>
                    <a:pt x="5053" y="20740"/>
                    <a:pt x="5135" y="20740"/>
                  </a:cubicBezTo>
                  <a:cubicBezTo>
                    <a:pt x="5361" y="20740"/>
                    <a:pt x="5584" y="20762"/>
                    <a:pt x="5810" y="20762"/>
                  </a:cubicBezTo>
                  <a:cubicBezTo>
                    <a:pt x="5893" y="20762"/>
                    <a:pt x="5975" y="20759"/>
                    <a:pt x="6059" y="20751"/>
                  </a:cubicBezTo>
                  <a:cubicBezTo>
                    <a:pt x="6089" y="20742"/>
                    <a:pt x="6114" y="20737"/>
                    <a:pt x="6135" y="20737"/>
                  </a:cubicBezTo>
                  <a:close/>
                  <a:moveTo>
                    <a:pt x="32081" y="23095"/>
                  </a:moveTo>
                  <a:cubicBezTo>
                    <a:pt x="32369" y="23195"/>
                    <a:pt x="32673" y="23229"/>
                    <a:pt x="32983" y="23229"/>
                  </a:cubicBezTo>
                  <a:cubicBezTo>
                    <a:pt x="33138" y="23229"/>
                    <a:pt x="33294" y="23220"/>
                    <a:pt x="33450" y="23208"/>
                  </a:cubicBezTo>
                  <a:cubicBezTo>
                    <a:pt x="33999" y="23189"/>
                    <a:pt x="34545" y="23170"/>
                    <a:pt x="35087" y="23170"/>
                  </a:cubicBezTo>
                  <a:cubicBezTo>
                    <a:pt x="35628" y="23170"/>
                    <a:pt x="36165" y="23189"/>
                    <a:pt x="36695" y="23245"/>
                  </a:cubicBezTo>
                  <a:cubicBezTo>
                    <a:pt x="36929" y="23245"/>
                    <a:pt x="37126" y="23292"/>
                    <a:pt x="37276" y="23442"/>
                  </a:cubicBezTo>
                  <a:cubicBezTo>
                    <a:pt x="36832" y="23375"/>
                    <a:pt x="36374" y="23361"/>
                    <a:pt x="35918" y="23361"/>
                  </a:cubicBezTo>
                  <a:cubicBezTo>
                    <a:pt x="35615" y="23361"/>
                    <a:pt x="35313" y="23367"/>
                    <a:pt x="35016" y="23367"/>
                  </a:cubicBezTo>
                  <a:cubicBezTo>
                    <a:pt x="34988" y="23367"/>
                    <a:pt x="34957" y="23363"/>
                    <a:pt x="34928" y="23363"/>
                  </a:cubicBezTo>
                  <a:cubicBezTo>
                    <a:pt x="34869" y="23363"/>
                    <a:pt x="34819" y="23380"/>
                    <a:pt x="34819" y="23480"/>
                  </a:cubicBezTo>
                  <a:cubicBezTo>
                    <a:pt x="34819" y="23555"/>
                    <a:pt x="34862" y="23570"/>
                    <a:pt x="34915" y="23570"/>
                  </a:cubicBezTo>
                  <a:cubicBezTo>
                    <a:pt x="34948" y="23570"/>
                    <a:pt x="34984" y="23564"/>
                    <a:pt x="35016" y="23564"/>
                  </a:cubicBezTo>
                  <a:lnTo>
                    <a:pt x="36301" y="23564"/>
                  </a:lnTo>
                  <a:cubicBezTo>
                    <a:pt x="36770" y="23602"/>
                    <a:pt x="37239" y="23639"/>
                    <a:pt x="37708" y="23799"/>
                  </a:cubicBezTo>
                  <a:cubicBezTo>
                    <a:pt x="37867" y="23836"/>
                    <a:pt x="37980" y="23911"/>
                    <a:pt x="38064" y="24146"/>
                  </a:cubicBezTo>
                  <a:cubicBezTo>
                    <a:pt x="37670" y="23911"/>
                    <a:pt x="37239" y="23911"/>
                    <a:pt x="36845" y="23911"/>
                  </a:cubicBezTo>
                  <a:cubicBezTo>
                    <a:pt x="36423" y="23874"/>
                    <a:pt x="35992" y="23874"/>
                    <a:pt x="35523" y="23836"/>
                  </a:cubicBezTo>
                  <a:cubicBezTo>
                    <a:pt x="35326" y="23836"/>
                    <a:pt x="35091" y="23836"/>
                    <a:pt x="34894" y="23874"/>
                  </a:cubicBezTo>
                  <a:cubicBezTo>
                    <a:pt x="34857" y="23874"/>
                    <a:pt x="34819" y="23874"/>
                    <a:pt x="34782" y="23911"/>
                  </a:cubicBezTo>
                  <a:cubicBezTo>
                    <a:pt x="34735" y="23911"/>
                    <a:pt x="34697" y="23949"/>
                    <a:pt x="34697" y="23996"/>
                  </a:cubicBezTo>
                  <a:cubicBezTo>
                    <a:pt x="34735" y="24033"/>
                    <a:pt x="34735" y="24071"/>
                    <a:pt x="34782" y="24071"/>
                  </a:cubicBezTo>
                  <a:lnTo>
                    <a:pt x="34894" y="24071"/>
                  </a:lnTo>
                  <a:cubicBezTo>
                    <a:pt x="35108" y="24039"/>
                    <a:pt x="35316" y="24027"/>
                    <a:pt x="35522" y="24027"/>
                  </a:cubicBezTo>
                  <a:cubicBezTo>
                    <a:pt x="35804" y="24027"/>
                    <a:pt x="36084" y="24049"/>
                    <a:pt x="36376" y="24071"/>
                  </a:cubicBezTo>
                  <a:cubicBezTo>
                    <a:pt x="36807" y="24071"/>
                    <a:pt x="37201" y="24108"/>
                    <a:pt x="37595" y="24146"/>
                  </a:cubicBezTo>
                  <a:cubicBezTo>
                    <a:pt x="37830" y="24183"/>
                    <a:pt x="37980" y="24343"/>
                    <a:pt x="38101" y="24502"/>
                  </a:cubicBezTo>
                  <a:cubicBezTo>
                    <a:pt x="38139" y="24540"/>
                    <a:pt x="38101" y="24577"/>
                    <a:pt x="38064" y="24577"/>
                  </a:cubicBezTo>
                  <a:cubicBezTo>
                    <a:pt x="38031" y="24604"/>
                    <a:pt x="38002" y="24630"/>
                    <a:pt x="37975" y="24630"/>
                  </a:cubicBezTo>
                  <a:cubicBezTo>
                    <a:pt x="37964" y="24630"/>
                    <a:pt x="37953" y="24626"/>
                    <a:pt x="37942" y="24615"/>
                  </a:cubicBezTo>
                  <a:cubicBezTo>
                    <a:pt x="37758" y="24401"/>
                    <a:pt x="37528" y="24378"/>
                    <a:pt x="37307" y="24378"/>
                  </a:cubicBezTo>
                  <a:cubicBezTo>
                    <a:pt x="37246" y="24378"/>
                    <a:pt x="37185" y="24380"/>
                    <a:pt x="37126" y="24380"/>
                  </a:cubicBezTo>
                  <a:cubicBezTo>
                    <a:pt x="36866" y="24396"/>
                    <a:pt x="36606" y="24405"/>
                    <a:pt x="36346" y="24405"/>
                  </a:cubicBezTo>
                  <a:cubicBezTo>
                    <a:pt x="35979" y="24405"/>
                    <a:pt x="35613" y="24387"/>
                    <a:pt x="35251" y="24343"/>
                  </a:cubicBezTo>
                  <a:lnTo>
                    <a:pt x="34547" y="24343"/>
                  </a:lnTo>
                  <a:cubicBezTo>
                    <a:pt x="34463" y="24380"/>
                    <a:pt x="34425" y="24380"/>
                    <a:pt x="34425" y="24418"/>
                  </a:cubicBezTo>
                  <a:cubicBezTo>
                    <a:pt x="34388" y="24502"/>
                    <a:pt x="34463" y="24540"/>
                    <a:pt x="34501" y="24540"/>
                  </a:cubicBezTo>
                  <a:lnTo>
                    <a:pt x="34660" y="24540"/>
                  </a:lnTo>
                  <a:cubicBezTo>
                    <a:pt x="34746" y="24532"/>
                    <a:pt x="34831" y="24529"/>
                    <a:pt x="34914" y="24529"/>
                  </a:cubicBezTo>
                  <a:cubicBezTo>
                    <a:pt x="35248" y="24529"/>
                    <a:pt x="35562" y="24577"/>
                    <a:pt x="35870" y="24577"/>
                  </a:cubicBezTo>
                  <a:cubicBezTo>
                    <a:pt x="36013" y="24590"/>
                    <a:pt x="36161" y="24594"/>
                    <a:pt x="36312" y="24594"/>
                  </a:cubicBezTo>
                  <a:cubicBezTo>
                    <a:pt x="36614" y="24594"/>
                    <a:pt x="36926" y="24577"/>
                    <a:pt x="37239" y="24577"/>
                  </a:cubicBezTo>
                  <a:lnTo>
                    <a:pt x="37473" y="24577"/>
                  </a:lnTo>
                  <a:cubicBezTo>
                    <a:pt x="37595" y="24577"/>
                    <a:pt x="37708" y="24615"/>
                    <a:pt x="37783" y="24736"/>
                  </a:cubicBezTo>
                  <a:cubicBezTo>
                    <a:pt x="37708" y="24812"/>
                    <a:pt x="37595" y="24812"/>
                    <a:pt x="37511" y="24812"/>
                  </a:cubicBezTo>
                  <a:cubicBezTo>
                    <a:pt x="37201" y="24887"/>
                    <a:pt x="36929" y="24933"/>
                    <a:pt x="36610" y="24933"/>
                  </a:cubicBezTo>
                  <a:cubicBezTo>
                    <a:pt x="36029" y="25008"/>
                    <a:pt x="35485" y="25046"/>
                    <a:pt x="34894" y="25046"/>
                  </a:cubicBezTo>
                  <a:cubicBezTo>
                    <a:pt x="34388" y="25046"/>
                    <a:pt x="33882" y="24971"/>
                    <a:pt x="33328" y="24933"/>
                  </a:cubicBezTo>
                  <a:cubicBezTo>
                    <a:pt x="32981" y="24933"/>
                    <a:pt x="32587" y="24887"/>
                    <a:pt x="32241" y="24849"/>
                  </a:cubicBezTo>
                  <a:cubicBezTo>
                    <a:pt x="31612" y="24736"/>
                    <a:pt x="31031" y="24465"/>
                    <a:pt x="30562" y="23996"/>
                  </a:cubicBezTo>
                  <a:lnTo>
                    <a:pt x="30562" y="23949"/>
                  </a:lnTo>
                  <a:cubicBezTo>
                    <a:pt x="30515" y="23911"/>
                    <a:pt x="30515" y="23874"/>
                    <a:pt x="30562" y="23874"/>
                  </a:cubicBezTo>
                  <a:cubicBezTo>
                    <a:pt x="30984" y="23677"/>
                    <a:pt x="31378" y="23405"/>
                    <a:pt x="31809" y="23170"/>
                  </a:cubicBezTo>
                  <a:cubicBezTo>
                    <a:pt x="31884" y="23095"/>
                    <a:pt x="31969" y="23095"/>
                    <a:pt x="32081" y="23095"/>
                  </a:cubicBezTo>
                  <a:close/>
                  <a:moveTo>
                    <a:pt x="3235" y="0"/>
                  </a:moveTo>
                  <a:cubicBezTo>
                    <a:pt x="2277" y="0"/>
                    <a:pt x="1398" y="339"/>
                    <a:pt x="704" y="1096"/>
                  </a:cubicBezTo>
                  <a:cubicBezTo>
                    <a:pt x="198" y="1602"/>
                    <a:pt x="1" y="2231"/>
                    <a:pt x="85" y="2896"/>
                  </a:cubicBezTo>
                  <a:cubicBezTo>
                    <a:pt x="123" y="3515"/>
                    <a:pt x="592" y="4022"/>
                    <a:pt x="1173" y="4144"/>
                  </a:cubicBezTo>
                  <a:cubicBezTo>
                    <a:pt x="1253" y="4166"/>
                    <a:pt x="1333" y="4175"/>
                    <a:pt x="1413" y="4175"/>
                  </a:cubicBezTo>
                  <a:cubicBezTo>
                    <a:pt x="1606" y="4175"/>
                    <a:pt x="1795" y="4122"/>
                    <a:pt x="1961" y="4069"/>
                  </a:cubicBezTo>
                  <a:cubicBezTo>
                    <a:pt x="2345" y="3947"/>
                    <a:pt x="2739" y="3787"/>
                    <a:pt x="3133" y="3675"/>
                  </a:cubicBezTo>
                  <a:cubicBezTo>
                    <a:pt x="3399" y="3571"/>
                    <a:pt x="3676" y="3522"/>
                    <a:pt x="3958" y="3522"/>
                  </a:cubicBezTo>
                  <a:cubicBezTo>
                    <a:pt x="4212" y="3522"/>
                    <a:pt x="4469" y="3562"/>
                    <a:pt x="4727" y="3637"/>
                  </a:cubicBezTo>
                  <a:cubicBezTo>
                    <a:pt x="5046" y="3750"/>
                    <a:pt x="5318" y="3909"/>
                    <a:pt x="5552" y="4219"/>
                  </a:cubicBezTo>
                  <a:cubicBezTo>
                    <a:pt x="5280" y="4453"/>
                    <a:pt x="5046" y="4725"/>
                    <a:pt x="4849" y="5006"/>
                  </a:cubicBezTo>
                  <a:cubicBezTo>
                    <a:pt x="4615" y="5391"/>
                    <a:pt x="4418" y="5822"/>
                    <a:pt x="4380" y="6291"/>
                  </a:cubicBezTo>
                  <a:cubicBezTo>
                    <a:pt x="4305" y="7069"/>
                    <a:pt x="4221" y="7895"/>
                    <a:pt x="4146" y="8673"/>
                  </a:cubicBezTo>
                  <a:cubicBezTo>
                    <a:pt x="4071" y="9414"/>
                    <a:pt x="4183" y="10080"/>
                    <a:pt x="4455" y="10745"/>
                  </a:cubicBezTo>
                  <a:cubicBezTo>
                    <a:pt x="4615" y="11214"/>
                    <a:pt x="4849" y="11571"/>
                    <a:pt x="5196" y="11880"/>
                  </a:cubicBezTo>
                  <a:cubicBezTo>
                    <a:pt x="5561" y="12201"/>
                    <a:pt x="5958" y="12467"/>
                    <a:pt x="6447" y="12467"/>
                  </a:cubicBezTo>
                  <a:cubicBezTo>
                    <a:pt x="6486" y="12467"/>
                    <a:pt x="6525" y="12465"/>
                    <a:pt x="6565" y="12461"/>
                  </a:cubicBezTo>
                  <a:lnTo>
                    <a:pt x="6959" y="12461"/>
                  </a:lnTo>
                  <a:cubicBezTo>
                    <a:pt x="6984" y="12455"/>
                    <a:pt x="7009" y="12453"/>
                    <a:pt x="7032" y="12453"/>
                  </a:cubicBezTo>
                  <a:cubicBezTo>
                    <a:pt x="7153" y="12453"/>
                    <a:pt x="7243" y="12532"/>
                    <a:pt x="7306" y="12658"/>
                  </a:cubicBezTo>
                  <a:cubicBezTo>
                    <a:pt x="7587" y="13052"/>
                    <a:pt x="7822" y="13446"/>
                    <a:pt x="8056" y="13868"/>
                  </a:cubicBezTo>
                  <a:cubicBezTo>
                    <a:pt x="9031" y="15593"/>
                    <a:pt x="10166" y="17235"/>
                    <a:pt x="11451" y="18716"/>
                  </a:cubicBezTo>
                  <a:cubicBezTo>
                    <a:pt x="11526" y="18838"/>
                    <a:pt x="11648" y="18913"/>
                    <a:pt x="11723" y="19073"/>
                  </a:cubicBezTo>
                  <a:cubicBezTo>
                    <a:pt x="11685" y="19073"/>
                    <a:pt x="11648" y="19073"/>
                    <a:pt x="11610" y="19026"/>
                  </a:cubicBezTo>
                  <a:cubicBezTo>
                    <a:pt x="11104" y="18913"/>
                    <a:pt x="10588" y="18838"/>
                    <a:pt x="10044" y="18716"/>
                  </a:cubicBezTo>
                  <a:cubicBezTo>
                    <a:pt x="9378" y="18557"/>
                    <a:pt x="8712" y="18322"/>
                    <a:pt x="8009" y="18210"/>
                  </a:cubicBezTo>
                  <a:cubicBezTo>
                    <a:pt x="7938" y="18198"/>
                    <a:pt x="7888" y="18190"/>
                    <a:pt x="7851" y="18190"/>
                  </a:cubicBezTo>
                  <a:cubicBezTo>
                    <a:pt x="7764" y="18190"/>
                    <a:pt x="7741" y="18232"/>
                    <a:pt x="7662" y="18369"/>
                  </a:cubicBezTo>
                  <a:cubicBezTo>
                    <a:pt x="7607" y="18424"/>
                    <a:pt x="7567" y="18459"/>
                    <a:pt x="7506" y="18459"/>
                  </a:cubicBezTo>
                  <a:cubicBezTo>
                    <a:pt x="7483" y="18459"/>
                    <a:pt x="7458" y="18454"/>
                    <a:pt x="7428" y="18444"/>
                  </a:cubicBezTo>
                  <a:cubicBezTo>
                    <a:pt x="6959" y="18369"/>
                    <a:pt x="6453" y="18322"/>
                    <a:pt x="5946" y="18247"/>
                  </a:cubicBezTo>
                  <a:cubicBezTo>
                    <a:pt x="5552" y="18210"/>
                    <a:pt x="5158" y="18135"/>
                    <a:pt x="4774" y="18088"/>
                  </a:cubicBezTo>
                  <a:cubicBezTo>
                    <a:pt x="4615" y="18088"/>
                    <a:pt x="4540" y="18135"/>
                    <a:pt x="4455" y="18285"/>
                  </a:cubicBezTo>
                  <a:cubicBezTo>
                    <a:pt x="4305" y="18519"/>
                    <a:pt x="4183" y="18754"/>
                    <a:pt x="4071" y="19026"/>
                  </a:cubicBezTo>
                  <a:cubicBezTo>
                    <a:pt x="3911" y="19382"/>
                    <a:pt x="3874" y="19382"/>
                    <a:pt x="4258" y="19541"/>
                  </a:cubicBezTo>
                  <a:cubicBezTo>
                    <a:pt x="4343" y="19616"/>
                    <a:pt x="4380" y="19654"/>
                    <a:pt x="4343" y="19729"/>
                  </a:cubicBezTo>
                  <a:cubicBezTo>
                    <a:pt x="4258" y="19926"/>
                    <a:pt x="4221" y="20160"/>
                    <a:pt x="4146" y="20357"/>
                  </a:cubicBezTo>
                  <a:cubicBezTo>
                    <a:pt x="4108" y="20517"/>
                    <a:pt x="4108" y="20517"/>
                    <a:pt x="3911" y="20517"/>
                  </a:cubicBezTo>
                  <a:lnTo>
                    <a:pt x="2973" y="20517"/>
                  </a:lnTo>
                  <a:cubicBezTo>
                    <a:pt x="2946" y="20510"/>
                    <a:pt x="2921" y="20507"/>
                    <a:pt x="2896" y="20507"/>
                  </a:cubicBezTo>
                  <a:cubicBezTo>
                    <a:pt x="2777" y="20507"/>
                    <a:pt x="2687" y="20581"/>
                    <a:pt x="2617" y="20714"/>
                  </a:cubicBezTo>
                  <a:cubicBezTo>
                    <a:pt x="2505" y="21023"/>
                    <a:pt x="2383" y="21332"/>
                    <a:pt x="2270" y="21651"/>
                  </a:cubicBezTo>
                  <a:cubicBezTo>
                    <a:pt x="2195" y="21801"/>
                    <a:pt x="2195" y="21839"/>
                    <a:pt x="2345" y="21961"/>
                  </a:cubicBezTo>
                  <a:cubicBezTo>
                    <a:pt x="2580" y="22120"/>
                    <a:pt x="2580" y="22120"/>
                    <a:pt x="2467" y="22392"/>
                  </a:cubicBezTo>
                  <a:cubicBezTo>
                    <a:pt x="2430" y="22467"/>
                    <a:pt x="2383" y="22542"/>
                    <a:pt x="2345" y="22627"/>
                  </a:cubicBezTo>
                  <a:cubicBezTo>
                    <a:pt x="1998" y="23442"/>
                    <a:pt x="1679" y="24268"/>
                    <a:pt x="1370" y="25121"/>
                  </a:cubicBezTo>
                  <a:cubicBezTo>
                    <a:pt x="1332" y="25205"/>
                    <a:pt x="1295" y="25280"/>
                    <a:pt x="1257" y="25355"/>
                  </a:cubicBezTo>
                  <a:cubicBezTo>
                    <a:pt x="1257" y="25477"/>
                    <a:pt x="1295" y="25590"/>
                    <a:pt x="1370" y="25637"/>
                  </a:cubicBezTo>
                  <a:cubicBezTo>
                    <a:pt x="1407" y="25674"/>
                    <a:pt x="1457" y="25693"/>
                    <a:pt x="1506" y="25693"/>
                  </a:cubicBezTo>
                  <a:cubicBezTo>
                    <a:pt x="1555" y="25693"/>
                    <a:pt x="1604" y="25674"/>
                    <a:pt x="1642" y="25637"/>
                  </a:cubicBezTo>
                  <a:cubicBezTo>
                    <a:pt x="1679" y="25637"/>
                    <a:pt x="1726" y="25590"/>
                    <a:pt x="1764" y="25552"/>
                  </a:cubicBezTo>
                  <a:cubicBezTo>
                    <a:pt x="2345" y="25121"/>
                    <a:pt x="2973" y="24736"/>
                    <a:pt x="3602" y="24380"/>
                  </a:cubicBezTo>
                  <a:cubicBezTo>
                    <a:pt x="4108" y="24071"/>
                    <a:pt x="4577" y="23761"/>
                    <a:pt x="5083" y="23442"/>
                  </a:cubicBezTo>
                  <a:cubicBezTo>
                    <a:pt x="5196" y="23405"/>
                    <a:pt x="5318" y="23330"/>
                    <a:pt x="5393" y="23292"/>
                  </a:cubicBezTo>
                  <a:cubicBezTo>
                    <a:pt x="5430" y="23245"/>
                    <a:pt x="5515" y="23245"/>
                    <a:pt x="5552" y="23245"/>
                  </a:cubicBezTo>
                  <a:cubicBezTo>
                    <a:pt x="5749" y="23330"/>
                    <a:pt x="5899" y="23405"/>
                    <a:pt x="6096" y="23480"/>
                  </a:cubicBezTo>
                  <a:cubicBezTo>
                    <a:pt x="5984" y="23564"/>
                    <a:pt x="5824" y="23564"/>
                    <a:pt x="5712" y="23602"/>
                  </a:cubicBezTo>
                  <a:cubicBezTo>
                    <a:pt x="5627" y="23602"/>
                    <a:pt x="5552" y="23639"/>
                    <a:pt x="5477" y="23677"/>
                  </a:cubicBezTo>
                  <a:cubicBezTo>
                    <a:pt x="4493" y="24230"/>
                    <a:pt x="3517" y="24736"/>
                    <a:pt x="2580" y="25280"/>
                  </a:cubicBezTo>
                  <a:cubicBezTo>
                    <a:pt x="2308" y="25440"/>
                    <a:pt x="2111" y="25590"/>
                    <a:pt x="1876" y="25787"/>
                  </a:cubicBezTo>
                  <a:cubicBezTo>
                    <a:pt x="1961" y="25871"/>
                    <a:pt x="1998" y="25871"/>
                    <a:pt x="2073" y="25871"/>
                  </a:cubicBezTo>
                  <a:cubicBezTo>
                    <a:pt x="2233" y="25824"/>
                    <a:pt x="2345" y="25824"/>
                    <a:pt x="2505" y="25824"/>
                  </a:cubicBezTo>
                  <a:cubicBezTo>
                    <a:pt x="2584" y="25832"/>
                    <a:pt x="2665" y="25835"/>
                    <a:pt x="2747" y="25835"/>
                  </a:cubicBezTo>
                  <a:cubicBezTo>
                    <a:pt x="3026" y="25835"/>
                    <a:pt x="3314" y="25799"/>
                    <a:pt x="3595" y="25799"/>
                  </a:cubicBezTo>
                  <a:cubicBezTo>
                    <a:pt x="3715" y="25799"/>
                    <a:pt x="3833" y="25806"/>
                    <a:pt x="3949" y="25824"/>
                  </a:cubicBezTo>
                  <a:cubicBezTo>
                    <a:pt x="4071" y="25871"/>
                    <a:pt x="4146" y="25871"/>
                    <a:pt x="4258" y="25871"/>
                  </a:cubicBezTo>
                  <a:cubicBezTo>
                    <a:pt x="4789" y="25898"/>
                    <a:pt x="5314" y="25924"/>
                    <a:pt x="5839" y="25924"/>
                  </a:cubicBezTo>
                  <a:cubicBezTo>
                    <a:pt x="6056" y="25924"/>
                    <a:pt x="6273" y="25920"/>
                    <a:pt x="6490" y="25909"/>
                  </a:cubicBezTo>
                  <a:cubicBezTo>
                    <a:pt x="6984" y="25909"/>
                    <a:pt x="7478" y="25892"/>
                    <a:pt x="7961" y="25892"/>
                  </a:cubicBezTo>
                  <a:cubicBezTo>
                    <a:pt x="8202" y="25892"/>
                    <a:pt x="8441" y="25896"/>
                    <a:pt x="8675" y="25909"/>
                  </a:cubicBezTo>
                  <a:cubicBezTo>
                    <a:pt x="9341" y="25909"/>
                    <a:pt x="9969" y="25871"/>
                    <a:pt x="10635" y="25824"/>
                  </a:cubicBezTo>
                  <a:cubicBezTo>
                    <a:pt x="11685" y="25749"/>
                    <a:pt x="12745" y="25712"/>
                    <a:pt x="13795" y="25674"/>
                  </a:cubicBezTo>
                  <a:cubicBezTo>
                    <a:pt x="14386" y="25637"/>
                    <a:pt x="14930" y="25637"/>
                    <a:pt x="15511" y="25590"/>
                  </a:cubicBezTo>
                  <a:cubicBezTo>
                    <a:pt x="16374" y="25515"/>
                    <a:pt x="17274" y="25515"/>
                    <a:pt x="18137" y="25440"/>
                  </a:cubicBezTo>
                  <a:cubicBezTo>
                    <a:pt x="19028" y="25355"/>
                    <a:pt x="19890" y="25355"/>
                    <a:pt x="20791" y="25280"/>
                  </a:cubicBezTo>
                  <a:cubicBezTo>
                    <a:pt x="21888" y="25205"/>
                    <a:pt x="22976" y="25168"/>
                    <a:pt x="24073" y="25121"/>
                  </a:cubicBezTo>
                  <a:cubicBezTo>
                    <a:pt x="24504" y="25083"/>
                    <a:pt x="24935" y="25046"/>
                    <a:pt x="25357" y="25046"/>
                  </a:cubicBezTo>
                  <a:cubicBezTo>
                    <a:pt x="25986" y="24971"/>
                    <a:pt x="26614" y="24933"/>
                    <a:pt x="27233" y="24933"/>
                  </a:cubicBezTo>
                  <a:cubicBezTo>
                    <a:pt x="28490" y="24971"/>
                    <a:pt x="29774" y="25008"/>
                    <a:pt x="31031" y="25008"/>
                  </a:cubicBezTo>
                  <a:cubicBezTo>
                    <a:pt x="31772" y="25008"/>
                    <a:pt x="32512" y="25083"/>
                    <a:pt x="33253" y="25121"/>
                  </a:cubicBezTo>
                  <a:cubicBezTo>
                    <a:pt x="33722" y="25168"/>
                    <a:pt x="34191" y="25205"/>
                    <a:pt x="34660" y="25243"/>
                  </a:cubicBezTo>
                  <a:cubicBezTo>
                    <a:pt x="34785" y="25248"/>
                    <a:pt x="34909" y="25250"/>
                    <a:pt x="35033" y="25250"/>
                  </a:cubicBezTo>
                  <a:cubicBezTo>
                    <a:pt x="35838" y="25250"/>
                    <a:pt x="36618" y="25152"/>
                    <a:pt x="37398" y="25046"/>
                  </a:cubicBezTo>
                  <a:cubicBezTo>
                    <a:pt x="37708" y="25008"/>
                    <a:pt x="37980" y="24933"/>
                    <a:pt x="38176" y="24736"/>
                  </a:cubicBezTo>
                  <a:cubicBezTo>
                    <a:pt x="38336" y="24615"/>
                    <a:pt x="38336" y="24577"/>
                    <a:pt x="38298" y="24418"/>
                  </a:cubicBezTo>
                  <a:cubicBezTo>
                    <a:pt x="38251" y="24343"/>
                    <a:pt x="38214" y="24305"/>
                    <a:pt x="38251" y="24230"/>
                  </a:cubicBezTo>
                  <a:cubicBezTo>
                    <a:pt x="38251" y="23911"/>
                    <a:pt x="38101" y="23761"/>
                    <a:pt x="37830" y="23639"/>
                  </a:cubicBezTo>
                  <a:cubicBezTo>
                    <a:pt x="37745" y="23602"/>
                    <a:pt x="37670" y="23602"/>
                    <a:pt x="37633" y="23527"/>
                  </a:cubicBezTo>
                  <a:cubicBezTo>
                    <a:pt x="37511" y="23367"/>
                    <a:pt x="37361" y="23245"/>
                    <a:pt x="37164" y="23133"/>
                  </a:cubicBezTo>
                  <a:cubicBezTo>
                    <a:pt x="37126" y="23133"/>
                    <a:pt x="37042" y="23133"/>
                    <a:pt x="37079" y="23058"/>
                  </a:cubicBezTo>
                  <a:cubicBezTo>
                    <a:pt x="37079" y="22974"/>
                    <a:pt x="37126" y="22936"/>
                    <a:pt x="37201" y="22899"/>
                  </a:cubicBezTo>
                  <a:lnTo>
                    <a:pt x="37595" y="22899"/>
                  </a:lnTo>
                  <a:cubicBezTo>
                    <a:pt x="37783" y="22899"/>
                    <a:pt x="37942" y="22861"/>
                    <a:pt x="38101" y="22823"/>
                  </a:cubicBezTo>
                  <a:cubicBezTo>
                    <a:pt x="38251" y="22739"/>
                    <a:pt x="38336" y="22664"/>
                    <a:pt x="38373" y="22505"/>
                  </a:cubicBezTo>
                  <a:cubicBezTo>
                    <a:pt x="38373" y="22467"/>
                    <a:pt x="38373" y="22430"/>
                    <a:pt x="38448" y="22430"/>
                  </a:cubicBezTo>
                  <a:cubicBezTo>
                    <a:pt x="38720" y="22308"/>
                    <a:pt x="38805" y="22120"/>
                    <a:pt x="38683" y="21839"/>
                  </a:cubicBezTo>
                  <a:lnTo>
                    <a:pt x="38645" y="21801"/>
                  </a:lnTo>
                  <a:cubicBezTo>
                    <a:pt x="38645" y="21567"/>
                    <a:pt x="38533" y="21454"/>
                    <a:pt x="38373" y="21370"/>
                  </a:cubicBezTo>
                  <a:cubicBezTo>
                    <a:pt x="38139" y="21182"/>
                    <a:pt x="37867" y="20986"/>
                    <a:pt x="37548" y="20864"/>
                  </a:cubicBezTo>
                  <a:cubicBezTo>
                    <a:pt x="36657" y="20592"/>
                    <a:pt x="35757" y="20395"/>
                    <a:pt x="34819" y="20357"/>
                  </a:cubicBezTo>
                  <a:cubicBezTo>
                    <a:pt x="34801" y="20357"/>
                    <a:pt x="34779" y="20367"/>
                    <a:pt x="34758" y="20367"/>
                  </a:cubicBezTo>
                  <a:cubicBezTo>
                    <a:pt x="34737" y="20367"/>
                    <a:pt x="34716" y="20357"/>
                    <a:pt x="34697" y="20320"/>
                  </a:cubicBezTo>
                  <a:cubicBezTo>
                    <a:pt x="34501" y="20085"/>
                    <a:pt x="34266" y="19926"/>
                    <a:pt x="34032" y="19729"/>
                  </a:cubicBezTo>
                  <a:cubicBezTo>
                    <a:pt x="32906" y="18604"/>
                    <a:pt x="31809" y="17385"/>
                    <a:pt x="30750" y="16175"/>
                  </a:cubicBezTo>
                  <a:cubicBezTo>
                    <a:pt x="30515" y="15903"/>
                    <a:pt x="30365" y="15631"/>
                    <a:pt x="30365" y="15275"/>
                  </a:cubicBezTo>
                  <a:cubicBezTo>
                    <a:pt x="30365" y="15200"/>
                    <a:pt x="30328" y="15087"/>
                    <a:pt x="30365" y="14965"/>
                  </a:cubicBezTo>
                  <a:cubicBezTo>
                    <a:pt x="30515" y="14496"/>
                    <a:pt x="30674" y="14027"/>
                    <a:pt x="30834" y="13559"/>
                  </a:cubicBezTo>
                  <a:cubicBezTo>
                    <a:pt x="30834" y="13528"/>
                    <a:pt x="30858" y="13473"/>
                    <a:pt x="30908" y="13473"/>
                  </a:cubicBezTo>
                  <a:cubicBezTo>
                    <a:pt x="30919" y="13473"/>
                    <a:pt x="30932" y="13476"/>
                    <a:pt x="30946" y="13484"/>
                  </a:cubicBezTo>
                  <a:lnTo>
                    <a:pt x="30946" y="13559"/>
                  </a:lnTo>
                  <a:cubicBezTo>
                    <a:pt x="30984" y="13915"/>
                    <a:pt x="31031" y="14262"/>
                    <a:pt x="31068" y="14571"/>
                  </a:cubicBezTo>
                  <a:cubicBezTo>
                    <a:pt x="31143" y="14965"/>
                    <a:pt x="31340" y="15237"/>
                    <a:pt x="31650" y="15397"/>
                  </a:cubicBezTo>
                  <a:cubicBezTo>
                    <a:pt x="31809" y="15472"/>
                    <a:pt x="31922" y="15556"/>
                    <a:pt x="32081" y="15593"/>
                  </a:cubicBezTo>
                  <a:cubicBezTo>
                    <a:pt x="32171" y="15618"/>
                    <a:pt x="32256" y="15631"/>
                    <a:pt x="32340" y="15631"/>
                  </a:cubicBezTo>
                  <a:cubicBezTo>
                    <a:pt x="32511" y="15631"/>
                    <a:pt x="32677" y="15579"/>
                    <a:pt x="32859" y="15472"/>
                  </a:cubicBezTo>
                  <a:cubicBezTo>
                    <a:pt x="33056" y="15359"/>
                    <a:pt x="33253" y="15200"/>
                    <a:pt x="33450" y="15040"/>
                  </a:cubicBezTo>
                  <a:cubicBezTo>
                    <a:pt x="34266" y="14337"/>
                    <a:pt x="34969" y="13559"/>
                    <a:pt x="35757" y="12855"/>
                  </a:cubicBezTo>
                  <a:cubicBezTo>
                    <a:pt x="35832" y="12780"/>
                    <a:pt x="35870" y="12743"/>
                    <a:pt x="35992" y="12743"/>
                  </a:cubicBezTo>
                  <a:cubicBezTo>
                    <a:pt x="36033" y="12747"/>
                    <a:pt x="36074" y="12749"/>
                    <a:pt x="36113" y="12749"/>
                  </a:cubicBezTo>
                  <a:cubicBezTo>
                    <a:pt x="36403" y="12749"/>
                    <a:pt x="36639" y="12630"/>
                    <a:pt x="36845" y="12424"/>
                  </a:cubicBezTo>
                  <a:cubicBezTo>
                    <a:pt x="37042" y="12274"/>
                    <a:pt x="37239" y="12039"/>
                    <a:pt x="37314" y="11758"/>
                  </a:cubicBezTo>
                  <a:cubicBezTo>
                    <a:pt x="37511" y="11336"/>
                    <a:pt x="37595" y="10867"/>
                    <a:pt x="37239" y="10436"/>
                  </a:cubicBezTo>
                  <a:cubicBezTo>
                    <a:pt x="37201" y="10352"/>
                    <a:pt x="37201" y="10314"/>
                    <a:pt x="37276" y="10276"/>
                  </a:cubicBezTo>
                  <a:lnTo>
                    <a:pt x="37398" y="10276"/>
                  </a:lnTo>
                  <a:cubicBezTo>
                    <a:pt x="37436" y="10276"/>
                    <a:pt x="37511" y="10276"/>
                    <a:pt x="37511" y="10201"/>
                  </a:cubicBezTo>
                  <a:cubicBezTo>
                    <a:pt x="37548" y="10080"/>
                    <a:pt x="37436" y="10117"/>
                    <a:pt x="37398" y="10080"/>
                  </a:cubicBezTo>
                  <a:lnTo>
                    <a:pt x="37361" y="10080"/>
                  </a:lnTo>
                  <a:cubicBezTo>
                    <a:pt x="37511" y="9573"/>
                    <a:pt x="37595" y="9104"/>
                    <a:pt x="37595" y="8598"/>
                  </a:cubicBezTo>
                  <a:cubicBezTo>
                    <a:pt x="37595" y="8476"/>
                    <a:pt x="37633" y="8439"/>
                    <a:pt x="37708" y="8401"/>
                  </a:cubicBezTo>
                  <a:cubicBezTo>
                    <a:pt x="37980" y="8242"/>
                    <a:pt x="38139" y="8007"/>
                    <a:pt x="38176" y="7735"/>
                  </a:cubicBezTo>
                  <a:cubicBezTo>
                    <a:pt x="38214" y="7304"/>
                    <a:pt x="38176" y="6835"/>
                    <a:pt x="38064" y="6413"/>
                  </a:cubicBezTo>
                  <a:cubicBezTo>
                    <a:pt x="37942" y="5982"/>
                    <a:pt x="37745" y="5588"/>
                    <a:pt x="37511" y="5194"/>
                  </a:cubicBezTo>
                  <a:cubicBezTo>
                    <a:pt x="37164" y="4575"/>
                    <a:pt x="36845" y="3909"/>
                    <a:pt x="36301" y="3403"/>
                  </a:cubicBezTo>
                  <a:cubicBezTo>
                    <a:pt x="36142" y="3281"/>
                    <a:pt x="35992" y="3131"/>
                    <a:pt x="35795" y="3084"/>
                  </a:cubicBezTo>
                  <a:cubicBezTo>
                    <a:pt x="35673" y="3084"/>
                    <a:pt x="35560" y="3009"/>
                    <a:pt x="35485" y="3009"/>
                  </a:cubicBezTo>
                  <a:cubicBezTo>
                    <a:pt x="35363" y="2971"/>
                    <a:pt x="35363" y="2934"/>
                    <a:pt x="35401" y="2850"/>
                  </a:cubicBezTo>
                  <a:cubicBezTo>
                    <a:pt x="35438" y="2615"/>
                    <a:pt x="35438" y="2428"/>
                    <a:pt x="35401" y="2193"/>
                  </a:cubicBezTo>
                  <a:cubicBezTo>
                    <a:pt x="35363" y="1959"/>
                    <a:pt x="35251" y="1762"/>
                    <a:pt x="35054" y="1640"/>
                  </a:cubicBezTo>
                  <a:cubicBezTo>
                    <a:pt x="34857" y="1527"/>
                    <a:pt x="34660" y="1368"/>
                    <a:pt x="34501" y="1209"/>
                  </a:cubicBezTo>
                  <a:cubicBezTo>
                    <a:pt x="34266" y="974"/>
                    <a:pt x="33994" y="862"/>
                    <a:pt x="33685" y="787"/>
                  </a:cubicBezTo>
                  <a:cubicBezTo>
                    <a:pt x="33328" y="702"/>
                    <a:pt x="32944" y="627"/>
                    <a:pt x="32550" y="552"/>
                  </a:cubicBezTo>
                  <a:cubicBezTo>
                    <a:pt x="32331" y="495"/>
                    <a:pt x="32113" y="465"/>
                    <a:pt x="31894" y="465"/>
                  </a:cubicBezTo>
                  <a:cubicBezTo>
                    <a:pt x="31644" y="465"/>
                    <a:pt x="31394" y="505"/>
                    <a:pt x="31143" y="590"/>
                  </a:cubicBezTo>
                  <a:cubicBezTo>
                    <a:pt x="30712" y="702"/>
                    <a:pt x="30281" y="862"/>
                    <a:pt x="29896" y="1058"/>
                  </a:cubicBezTo>
                  <a:cubicBezTo>
                    <a:pt x="29624" y="1209"/>
                    <a:pt x="29390" y="1405"/>
                    <a:pt x="29268" y="1677"/>
                  </a:cubicBezTo>
                  <a:cubicBezTo>
                    <a:pt x="29193" y="1912"/>
                    <a:pt x="29033" y="2071"/>
                    <a:pt x="28874" y="2231"/>
                  </a:cubicBezTo>
                  <a:cubicBezTo>
                    <a:pt x="28724" y="2343"/>
                    <a:pt x="28602" y="2465"/>
                    <a:pt x="28490" y="2578"/>
                  </a:cubicBezTo>
                  <a:cubicBezTo>
                    <a:pt x="28262" y="2745"/>
                    <a:pt x="28197" y="2793"/>
                    <a:pt x="28052" y="2793"/>
                  </a:cubicBezTo>
                  <a:cubicBezTo>
                    <a:pt x="27994" y="2793"/>
                    <a:pt x="27923" y="2785"/>
                    <a:pt x="27824" y="2775"/>
                  </a:cubicBezTo>
                  <a:cubicBezTo>
                    <a:pt x="27786" y="2775"/>
                    <a:pt x="27749" y="2737"/>
                    <a:pt x="27664" y="2737"/>
                  </a:cubicBezTo>
                  <a:cubicBezTo>
                    <a:pt x="27442" y="2715"/>
                    <a:pt x="27217" y="2694"/>
                    <a:pt x="26991" y="2694"/>
                  </a:cubicBezTo>
                  <a:cubicBezTo>
                    <a:pt x="26825" y="2694"/>
                    <a:pt x="26659" y="2705"/>
                    <a:pt x="26492" y="2737"/>
                  </a:cubicBezTo>
                  <a:cubicBezTo>
                    <a:pt x="26220" y="2775"/>
                    <a:pt x="26061" y="2971"/>
                    <a:pt x="26145" y="3281"/>
                  </a:cubicBezTo>
                  <a:cubicBezTo>
                    <a:pt x="26183" y="3365"/>
                    <a:pt x="26220" y="3440"/>
                    <a:pt x="26258" y="3515"/>
                  </a:cubicBezTo>
                  <a:cubicBezTo>
                    <a:pt x="26258" y="3553"/>
                    <a:pt x="26342" y="3600"/>
                    <a:pt x="26295" y="3675"/>
                  </a:cubicBezTo>
                  <a:cubicBezTo>
                    <a:pt x="26201" y="3694"/>
                    <a:pt x="26105" y="3703"/>
                    <a:pt x="26008" y="3703"/>
                  </a:cubicBezTo>
                  <a:cubicBezTo>
                    <a:pt x="25911" y="3703"/>
                    <a:pt x="25812" y="3694"/>
                    <a:pt x="25714" y="3675"/>
                  </a:cubicBezTo>
                  <a:cubicBezTo>
                    <a:pt x="25086" y="3553"/>
                    <a:pt x="24420" y="3440"/>
                    <a:pt x="23801" y="3281"/>
                  </a:cubicBezTo>
                  <a:cubicBezTo>
                    <a:pt x="22394" y="2896"/>
                    <a:pt x="20950" y="2615"/>
                    <a:pt x="19497" y="2428"/>
                  </a:cubicBezTo>
                  <a:cubicBezTo>
                    <a:pt x="18915" y="2381"/>
                    <a:pt x="18287" y="2306"/>
                    <a:pt x="17705" y="2268"/>
                  </a:cubicBezTo>
                  <a:cubicBezTo>
                    <a:pt x="16571" y="2146"/>
                    <a:pt x="15436" y="2071"/>
                    <a:pt x="14301" y="2071"/>
                  </a:cubicBezTo>
                  <a:lnTo>
                    <a:pt x="13683" y="2071"/>
                  </a:lnTo>
                  <a:cubicBezTo>
                    <a:pt x="12979" y="2034"/>
                    <a:pt x="12276" y="1959"/>
                    <a:pt x="11526" y="1912"/>
                  </a:cubicBezTo>
                  <a:cubicBezTo>
                    <a:pt x="10982" y="1912"/>
                    <a:pt x="10475" y="1912"/>
                    <a:pt x="9932" y="1996"/>
                  </a:cubicBezTo>
                  <a:cubicBezTo>
                    <a:pt x="9106" y="2071"/>
                    <a:pt x="8328" y="2231"/>
                    <a:pt x="7540" y="2428"/>
                  </a:cubicBezTo>
                  <a:cubicBezTo>
                    <a:pt x="7500" y="2441"/>
                    <a:pt x="7459" y="2450"/>
                    <a:pt x="7419" y="2450"/>
                  </a:cubicBezTo>
                  <a:cubicBezTo>
                    <a:pt x="7347" y="2450"/>
                    <a:pt x="7279" y="2422"/>
                    <a:pt x="7231" y="2343"/>
                  </a:cubicBezTo>
                  <a:cubicBezTo>
                    <a:pt x="6921" y="1837"/>
                    <a:pt x="6453" y="1443"/>
                    <a:pt x="6021" y="1058"/>
                  </a:cubicBezTo>
                  <a:cubicBezTo>
                    <a:pt x="5393" y="505"/>
                    <a:pt x="4652" y="121"/>
                    <a:pt x="3789" y="36"/>
                  </a:cubicBezTo>
                  <a:cubicBezTo>
                    <a:pt x="3602" y="12"/>
                    <a:pt x="3417" y="0"/>
                    <a:pt x="3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6122950" y="3872250"/>
              <a:ext cx="935900" cy="300200"/>
            </a:xfrm>
            <a:custGeom>
              <a:avLst/>
              <a:gdLst/>
              <a:ahLst/>
              <a:cxnLst/>
              <a:rect l="l" t="t" r="r" b="b"/>
              <a:pathLst>
                <a:path w="37436" h="12008" extrusionOk="0">
                  <a:moveTo>
                    <a:pt x="35166" y="4455"/>
                  </a:moveTo>
                  <a:cubicBezTo>
                    <a:pt x="35325" y="4502"/>
                    <a:pt x="35438" y="4614"/>
                    <a:pt x="35438" y="4811"/>
                  </a:cubicBezTo>
                  <a:cubicBezTo>
                    <a:pt x="35438" y="4988"/>
                    <a:pt x="35286" y="5165"/>
                    <a:pt x="35140" y="5165"/>
                  </a:cubicBezTo>
                  <a:cubicBezTo>
                    <a:pt x="35123" y="5165"/>
                    <a:pt x="35107" y="5163"/>
                    <a:pt x="35091" y="5158"/>
                  </a:cubicBezTo>
                  <a:cubicBezTo>
                    <a:pt x="34931" y="5158"/>
                    <a:pt x="34781" y="5008"/>
                    <a:pt x="34781" y="4811"/>
                  </a:cubicBezTo>
                  <a:cubicBezTo>
                    <a:pt x="34781" y="4614"/>
                    <a:pt x="34931" y="4455"/>
                    <a:pt x="35166" y="4455"/>
                  </a:cubicBezTo>
                  <a:close/>
                  <a:moveTo>
                    <a:pt x="37041" y="6846"/>
                  </a:moveTo>
                  <a:cubicBezTo>
                    <a:pt x="37079" y="6846"/>
                    <a:pt x="37126" y="6921"/>
                    <a:pt x="37126" y="6959"/>
                  </a:cubicBezTo>
                  <a:cubicBezTo>
                    <a:pt x="37126" y="7081"/>
                    <a:pt x="37041" y="7156"/>
                    <a:pt x="36966" y="7156"/>
                  </a:cubicBezTo>
                  <a:cubicBezTo>
                    <a:pt x="36891" y="7156"/>
                    <a:pt x="36844" y="7081"/>
                    <a:pt x="36844" y="7034"/>
                  </a:cubicBezTo>
                  <a:cubicBezTo>
                    <a:pt x="36844" y="6921"/>
                    <a:pt x="36966" y="6846"/>
                    <a:pt x="37041" y="6846"/>
                  </a:cubicBezTo>
                  <a:close/>
                  <a:moveTo>
                    <a:pt x="2382" y="1"/>
                  </a:moveTo>
                  <a:cubicBezTo>
                    <a:pt x="1726" y="85"/>
                    <a:pt x="1210" y="395"/>
                    <a:pt x="704" y="826"/>
                  </a:cubicBezTo>
                  <a:cubicBezTo>
                    <a:pt x="319" y="1220"/>
                    <a:pt x="122" y="1689"/>
                    <a:pt x="38" y="2233"/>
                  </a:cubicBezTo>
                  <a:cubicBezTo>
                    <a:pt x="0" y="2430"/>
                    <a:pt x="0" y="2580"/>
                    <a:pt x="38" y="2776"/>
                  </a:cubicBezTo>
                  <a:cubicBezTo>
                    <a:pt x="196" y="3342"/>
                    <a:pt x="657" y="3707"/>
                    <a:pt x="1217" y="3707"/>
                  </a:cubicBezTo>
                  <a:cubicBezTo>
                    <a:pt x="1353" y="3707"/>
                    <a:pt x="1496" y="3685"/>
                    <a:pt x="1641" y="3639"/>
                  </a:cubicBezTo>
                  <a:cubicBezTo>
                    <a:pt x="1960" y="3517"/>
                    <a:pt x="2307" y="3405"/>
                    <a:pt x="2617" y="3245"/>
                  </a:cubicBezTo>
                  <a:cubicBezTo>
                    <a:pt x="3005" y="3132"/>
                    <a:pt x="3367" y="3078"/>
                    <a:pt x="3738" y="3078"/>
                  </a:cubicBezTo>
                  <a:cubicBezTo>
                    <a:pt x="3860" y="3078"/>
                    <a:pt x="3983" y="3084"/>
                    <a:pt x="4108" y="3095"/>
                  </a:cubicBezTo>
                  <a:cubicBezTo>
                    <a:pt x="4651" y="3170"/>
                    <a:pt x="5120" y="3405"/>
                    <a:pt x="5477" y="3799"/>
                  </a:cubicBezTo>
                  <a:cubicBezTo>
                    <a:pt x="5552" y="3874"/>
                    <a:pt x="5552" y="3949"/>
                    <a:pt x="5477" y="4071"/>
                  </a:cubicBezTo>
                  <a:cubicBezTo>
                    <a:pt x="5430" y="4108"/>
                    <a:pt x="5392" y="4146"/>
                    <a:pt x="5317" y="4183"/>
                  </a:cubicBezTo>
                  <a:cubicBezTo>
                    <a:pt x="4848" y="4652"/>
                    <a:pt x="4455" y="5205"/>
                    <a:pt x="4342" y="5909"/>
                  </a:cubicBezTo>
                  <a:cubicBezTo>
                    <a:pt x="4305" y="6143"/>
                    <a:pt x="4305" y="6377"/>
                    <a:pt x="4258" y="6612"/>
                  </a:cubicBezTo>
                  <a:cubicBezTo>
                    <a:pt x="4183" y="7353"/>
                    <a:pt x="4145" y="8093"/>
                    <a:pt x="4070" y="8872"/>
                  </a:cubicBezTo>
                  <a:cubicBezTo>
                    <a:pt x="4023" y="9425"/>
                    <a:pt x="4220" y="9931"/>
                    <a:pt x="4417" y="10438"/>
                  </a:cubicBezTo>
                  <a:cubicBezTo>
                    <a:pt x="4576" y="10869"/>
                    <a:pt x="4811" y="11216"/>
                    <a:pt x="5120" y="11488"/>
                  </a:cubicBezTo>
                  <a:cubicBezTo>
                    <a:pt x="5392" y="11723"/>
                    <a:pt x="5711" y="11957"/>
                    <a:pt x="6096" y="12004"/>
                  </a:cubicBezTo>
                  <a:cubicBezTo>
                    <a:pt x="6285" y="12004"/>
                    <a:pt x="6477" y="12008"/>
                    <a:pt x="6671" y="12008"/>
                  </a:cubicBezTo>
                  <a:cubicBezTo>
                    <a:pt x="7083" y="12008"/>
                    <a:pt x="7506" y="11990"/>
                    <a:pt x="7934" y="11882"/>
                  </a:cubicBezTo>
                  <a:cubicBezTo>
                    <a:pt x="8759" y="11648"/>
                    <a:pt x="9575" y="11338"/>
                    <a:pt x="10315" y="10832"/>
                  </a:cubicBezTo>
                  <a:cubicBezTo>
                    <a:pt x="10709" y="10513"/>
                    <a:pt x="11019" y="10128"/>
                    <a:pt x="11375" y="9772"/>
                  </a:cubicBezTo>
                  <a:cubicBezTo>
                    <a:pt x="11572" y="9538"/>
                    <a:pt x="11760" y="9303"/>
                    <a:pt x="11882" y="9031"/>
                  </a:cubicBezTo>
                  <a:cubicBezTo>
                    <a:pt x="12041" y="8722"/>
                    <a:pt x="12228" y="8440"/>
                    <a:pt x="12463" y="8169"/>
                  </a:cubicBezTo>
                  <a:cubicBezTo>
                    <a:pt x="12547" y="8093"/>
                    <a:pt x="12585" y="8018"/>
                    <a:pt x="12622" y="7934"/>
                  </a:cubicBezTo>
                  <a:cubicBezTo>
                    <a:pt x="12697" y="7822"/>
                    <a:pt x="12782" y="7737"/>
                    <a:pt x="12857" y="7700"/>
                  </a:cubicBezTo>
                  <a:cubicBezTo>
                    <a:pt x="12894" y="7662"/>
                    <a:pt x="12932" y="7625"/>
                    <a:pt x="12979" y="7625"/>
                  </a:cubicBezTo>
                  <a:cubicBezTo>
                    <a:pt x="13054" y="7662"/>
                    <a:pt x="13054" y="7737"/>
                    <a:pt x="13016" y="7784"/>
                  </a:cubicBezTo>
                  <a:cubicBezTo>
                    <a:pt x="13016" y="7859"/>
                    <a:pt x="12979" y="7934"/>
                    <a:pt x="12932" y="7972"/>
                  </a:cubicBezTo>
                  <a:cubicBezTo>
                    <a:pt x="12819" y="8169"/>
                    <a:pt x="12744" y="8328"/>
                    <a:pt x="12660" y="8525"/>
                  </a:cubicBezTo>
                  <a:cubicBezTo>
                    <a:pt x="12547" y="8722"/>
                    <a:pt x="12425" y="8909"/>
                    <a:pt x="12275" y="9144"/>
                  </a:cubicBezTo>
                  <a:cubicBezTo>
                    <a:pt x="11994" y="9575"/>
                    <a:pt x="11685" y="10006"/>
                    <a:pt x="11338" y="10363"/>
                  </a:cubicBezTo>
                  <a:cubicBezTo>
                    <a:pt x="11216" y="10475"/>
                    <a:pt x="11216" y="10550"/>
                    <a:pt x="11375" y="10597"/>
                  </a:cubicBezTo>
                  <a:cubicBezTo>
                    <a:pt x="11541" y="10624"/>
                    <a:pt x="11707" y="10650"/>
                    <a:pt x="11859" y="10650"/>
                  </a:cubicBezTo>
                  <a:cubicBezTo>
                    <a:pt x="11922" y="10650"/>
                    <a:pt x="11983" y="10646"/>
                    <a:pt x="12041" y="10635"/>
                  </a:cubicBezTo>
                  <a:cubicBezTo>
                    <a:pt x="12228" y="10635"/>
                    <a:pt x="12388" y="10635"/>
                    <a:pt x="12585" y="10672"/>
                  </a:cubicBezTo>
                  <a:lnTo>
                    <a:pt x="13213" y="10672"/>
                  </a:lnTo>
                  <a:cubicBezTo>
                    <a:pt x="13326" y="10662"/>
                    <a:pt x="13443" y="10658"/>
                    <a:pt x="13562" y="10658"/>
                  </a:cubicBezTo>
                  <a:cubicBezTo>
                    <a:pt x="13886" y="10658"/>
                    <a:pt x="14230" y="10692"/>
                    <a:pt x="14573" y="10747"/>
                  </a:cubicBezTo>
                  <a:cubicBezTo>
                    <a:pt x="15091" y="10848"/>
                    <a:pt x="15609" y="10916"/>
                    <a:pt x="16121" y="10916"/>
                  </a:cubicBezTo>
                  <a:cubicBezTo>
                    <a:pt x="16231" y="10916"/>
                    <a:pt x="16340" y="10913"/>
                    <a:pt x="16448" y="10907"/>
                  </a:cubicBezTo>
                  <a:cubicBezTo>
                    <a:pt x="16805" y="10869"/>
                    <a:pt x="17152" y="10869"/>
                    <a:pt x="17470" y="10672"/>
                  </a:cubicBezTo>
                  <a:cubicBezTo>
                    <a:pt x="17742" y="10475"/>
                    <a:pt x="18052" y="10278"/>
                    <a:pt x="18324" y="10044"/>
                  </a:cubicBezTo>
                  <a:cubicBezTo>
                    <a:pt x="18483" y="9931"/>
                    <a:pt x="18605" y="9810"/>
                    <a:pt x="18755" y="9697"/>
                  </a:cubicBezTo>
                  <a:cubicBezTo>
                    <a:pt x="18840" y="9660"/>
                    <a:pt x="18915" y="9575"/>
                    <a:pt x="18990" y="9575"/>
                  </a:cubicBezTo>
                  <a:cubicBezTo>
                    <a:pt x="18990" y="9660"/>
                    <a:pt x="18990" y="9697"/>
                    <a:pt x="18952" y="9772"/>
                  </a:cubicBezTo>
                  <a:lnTo>
                    <a:pt x="18990" y="9735"/>
                  </a:lnTo>
                  <a:cubicBezTo>
                    <a:pt x="19011" y="9713"/>
                    <a:pt x="19049" y="9691"/>
                    <a:pt x="19083" y="9691"/>
                  </a:cubicBezTo>
                  <a:cubicBezTo>
                    <a:pt x="19109" y="9691"/>
                    <a:pt x="19133" y="9703"/>
                    <a:pt x="19149" y="9735"/>
                  </a:cubicBezTo>
                  <a:cubicBezTo>
                    <a:pt x="19224" y="9772"/>
                    <a:pt x="19187" y="9810"/>
                    <a:pt x="19112" y="9894"/>
                  </a:cubicBezTo>
                  <a:cubicBezTo>
                    <a:pt x="18877" y="10082"/>
                    <a:pt x="18718" y="10278"/>
                    <a:pt x="18483" y="10438"/>
                  </a:cubicBezTo>
                  <a:cubicBezTo>
                    <a:pt x="18408" y="10438"/>
                    <a:pt x="18371" y="10475"/>
                    <a:pt x="18371" y="10550"/>
                  </a:cubicBezTo>
                  <a:cubicBezTo>
                    <a:pt x="18877" y="10597"/>
                    <a:pt x="19308" y="10747"/>
                    <a:pt x="19777" y="10944"/>
                  </a:cubicBezTo>
                  <a:cubicBezTo>
                    <a:pt x="20162" y="11104"/>
                    <a:pt x="20556" y="11254"/>
                    <a:pt x="20987" y="11376"/>
                  </a:cubicBezTo>
                  <a:cubicBezTo>
                    <a:pt x="21445" y="11459"/>
                    <a:pt x="21928" y="11506"/>
                    <a:pt x="22419" y="11506"/>
                  </a:cubicBezTo>
                  <a:cubicBezTo>
                    <a:pt x="22591" y="11506"/>
                    <a:pt x="22764" y="11500"/>
                    <a:pt x="22938" y="11488"/>
                  </a:cubicBezTo>
                  <a:cubicBezTo>
                    <a:pt x="23678" y="11451"/>
                    <a:pt x="24419" y="11254"/>
                    <a:pt x="25122" y="11104"/>
                  </a:cubicBezTo>
                  <a:cubicBezTo>
                    <a:pt x="25169" y="10982"/>
                    <a:pt x="25207" y="11019"/>
                    <a:pt x="25282" y="10982"/>
                  </a:cubicBezTo>
                  <a:cubicBezTo>
                    <a:pt x="25479" y="10944"/>
                    <a:pt x="25638" y="10832"/>
                    <a:pt x="25788" y="10710"/>
                  </a:cubicBezTo>
                  <a:cubicBezTo>
                    <a:pt x="25985" y="10597"/>
                    <a:pt x="26145" y="10513"/>
                    <a:pt x="26342" y="10400"/>
                  </a:cubicBezTo>
                  <a:cubicBezTo>
                    <a:pt x="26576" y="10278"/>
                    <a:pt x="26764" y="10128"/>
                    <a:pt x="26998" y="9969"/>
                  </a:cubicBezTo>
                  <a:cubicBezTo>
                    <a:pt x="27429" y="9660"/>
                    <a:pt x="27861" y="9378"/>
                    <a:pt x="28292" y="9031"/>
                  </a:cubicBezTo>
                  <a:cubicBezTo>
                    <a:pt x="28686" y="8722"/>
                    <a:pt x="29108" y="8440"/>
                    <a:pt x="29502" y="8169"/>
                  </a:cubicBezTo>
                  <a:cubicBezTo>
                    <a:pt x="30046" y="7859"/>
                    <a:pt x="30599" y="7550"/>
                    <a:pt x="31218" y="7390"/>
                  </a:cubicBezTo>
                  <a:cubicBezTo>
                    <a:pt x="31249" y="7390"/>
                    <a:pt x="31276" y="7374"/>
                    <a:pt x="31302" y="7374"/>
                  </a:cubicBezTo>
                  <a:cubicBezTo>
                    <a:pt x="31315" y="7374"/>
                    <a:pt x="31327" y="7378"/>
                    <a:pt x="31340" y="7390"/>
                  </a:cubicBezTo>
                  <a:cubicBezTo>
                    <a:pt x="31537" y="7268"/>
                    <a:pt x="31734" y="7193"/>
                    <a:pt x="31921" y="7118"/>
                  </a:cubicBezTo>
                  <a:cubicBezTo>
                    <a:pt x="32258" y="6965"/>
                    <a:pt x="32617" y="6857"/>
                    <a:pt x="32981" y="6857"/>
                  </a:cubicBezTo>
                  <a:cubicBezTo>
                    <a:pt x="33084" y="6857"/>
                    <a:pt x="33187" y="6865"/>
                    <a:pt x="33290" y="6884"/>
                  </a:cubicBezTo>
                  <a:cubicBezTo>
                    <a:pt x="33562" y="6921"/>
                    <a:pt x="33797" y="6959"/>
                    <a:pt x="34078" y="7034"/>
                  </a:cubicBezTo>
                  <a:cubicBezTo>
                    <a:pt x="34584" y="7156"/>
                    <a:pt x="35091" y="7390"/>
                    <a:pt x="35560" y="7625"/>
                  </a:cubicBezTo>
                  <a:cubicBezTo>
                    <a:pt x="36066" y="7859"/>
                    <a:pt x="36572" y="7897"/>
                    <a:pt x="37079" y="8018"/>
                  </a:cubicBezTo>
                  <a:lnTo>
                    <a:pt x="37201" y="8018"/>
                  </a:lnTo>
                  <a:cubicBezTo>
                    <a:pt x="37163" y="7897"/>
                    <a:pt x="37201" y="7784"/>
                    <a:pt x="37276" y="7700"/>
                  </a:cubicBezTo>
                  <a:cubicBezTo>
                    <a:pt x="37398" y="7465"/>
                    <a:pt x="37435" y="7193"/>
                    <a:pt x="37435" y="6921"/>
                  </a:cubicBezTo>
                  <a:cubicBezTo>
                    <a:pt x="37435" y="6293"/>
                    <a:pt x="37201" y="5749"/>
                    <a:pt x="37041" y="5158"/>
                  </a:cubicBezTo>
                  <a:cubicBezTo>
                    <a:pt x="36966" y="5008"/>
                    <a:pt x="36891" y="4849"/>
                    <a:pt x="36891" y="4652"/>
                  </a:cubicBezTo>
                  <a:cubicBezTo>
                    <a:pt x="36657" y="4108"/>
                    <a:pt x="36263" y="3602"/>
                    <a:pt x="35832" y="3170"/>
                  </a:cubicBezTo>
                  <a:cubicBezTo>
                    <a:pt x="35757" y="3095"/>
                    <a:pt x="35672" y="3048"/>
                    <a:pt x="35597" y="3011"/>
                  </a:cubicBezTo>
                  <a:cubicBezTo>
                    <a:pt x="35438" y="2973"/>
                    <a:pt x="35325" y="2936"/>
                    <a:pt x="35203" y="2898"/>
                  </a:cubicBezTo>
                  <a:cubicBezTo>
                    <a:pt x="35157" y="2883"/>
                    <a:pt x="35116" y="2874"/>
                    <a:pt x="35079" y="2874"/>
                  </a:cubicBezTo>
                  <a:cubicBezTo>
                    <a:pt x="35027" y="2874"/>
                    <a:pt x="34981" y="2892"/>
                    <a:pt x="34931" y="2936"/>
                  </a:cubicBezTo>
                  <a:cubicBezTo>
                    <a:pt x="34734" y="3095"/>
                    <a:pt x="34500" y="3133"/>
                    <a:pt x="34266" y="3133"/>
                  </a:cubicBezTo>
                  <a:cubicBezTo>
                    <a:pt x="34153" y="3133"/>
                    <a:pt x="34078" y="3133"/>
                    <a:pt x="33994" y="3245"/>
                  </a:cubicBezTo>
                  <a:cubicBezTo>
                    <a:pt x="33919" y="3367"/>
                    <a:pt x="33797" y="3405"/>
                    <a:pt x="33722" y="3405"/>
                  </a:cubicBezTo>
                  <a:cubicBezTo>
                    <a:pt x="33625" y="3431"/>
                    <a:pt x="33534" y="3444"/>
                    <a:pt x="33445" y="3444"/>
                  </a:cubicBezTo>
                  <a:cubicBezTo>
                    <a:pt x="33284" y="3444"/>
                    <a:pt x="33132" y="3402"/>
                    <a:pt x="32981" y="3330"/>
                  </a:cubicBezTo>
                  <a:cubicBezTo>
                    <a:pt x="32709" y="3208"/>
                    <a:pt x="32474" y="3095"/>
                    <a:pt x="32240" y="2898"/>
                  </a:cubicBezTo>
                  <a:cubicBezTo>
                    <a:pt x="32006" y="2701"/>
                    <a:pt x="31771" y="2626"/>
                    <a:pt x="31452" y="2626"/>
                  </a:cubicBezTo>
                  <a:cubicBezTo>
                    <a:pt x="31265" y="2626"/>
                    <a:pt x="31105" y="2664"/>
                    <a:pt x="30908" y="2701"/>
                  </a:cubicBezTo>
                  <a:cubicBezTo>
                    <a:pt x="30699" y="2717"/>
                    <a:pt x="30489" y="2726"/>
                    <a:pt x="30282" y="2726"/>
                  </a:cubicBezTo>
                  <a:cubicBezTo>
                    <a:pt x="29989" y="2726"/>
                    <a:pt x="29701" y="2708"/>
                    <a:pt x="29427" y="2664"/>
                  </a:cubicBezTo>
                  <a:lnTo>
                    <a:pt x="29070" y="2664"/>
                  </a:lnTo>
                  <a:cubicBezTo>
                    <a:pt x="28757" y="2710"/>
                    <a:pt x="28430" y="2742"/>
                    <a:pt x="28106" y="2742"/>
                  </a:cubicBezTo>
                  <a:cubicBezTo>
                    <a:pt x="27906" y="2742"/>
                    <a:pt x="27707" y="2730"/>
                    <a:pt x="27514" y="2701"/>
                  </a:cubicBezTo>
                  <a:cubicBezTo>
                    <a:pt x="27317" y="2664"/>
                    <a:pt x="27082" y="2626"/>
                    <a:pt x="26885" y="2626"/>
                  </a:cubicBezTo>
                  <a:cubicBezTo>
                    <a:pt x="26820" y="2611"/>
                    <a:pt x="26754" y="2606"/>
                    <a:pt x="26689" y="2606"/>
                  </a:cubicBezTo>
                  <a:cubicBezTo>
                    <a:pt x="26557" y="2606"/>
                    <a:pt x="26426" y="2626"/>
                    <a:pt x="26295" y="2626"/>
                  </a:cubicBezTo>
                  <a:cubicBezTo>
                    <a:pt x="26107" y="2664"/>
                    <a:pt x="26060" y="2776"/>
                    <a:pt x="26107" y="2973"/>
                  </a:cubicBezTo>
                  <a:cubicBezTo>
                    <a:pt x="26145" y="3095"/>
                    <a:pt x="26182" y="3170"/>
                    <a:pt x="26257" y="3245"/>
                  </a:cubicBezTo>
                  <a:cubicBezTo>
                    <a:pt x="26379" y="3442"/>
                    <a:pt x="26529" y="3602"/>
                    <a:pt x="26726" y="3752"/>
                  </a:cubicBezTo>
                  <a:cubicBezTo>
                    <a:pt x="26885" y="3874"/>
                    <a:pt x="27045" y="3986"/>
                    <a:pt x="27232" y="4146"/>
                  </a:cubicBezTo>
                  <a:cubicBezTo>
                    <a:pt x="27514" y="4343"/>
                    <a:pt x="27823" y="4502"/>
                    <a:pt x="28170" y="4614"/>
                  </a:cubicBezTo>
                  <a:cubicBezTo>
                    <a:pt x="28403" y="4687"/>
                    <a:pt x="28642" y="4726"/>
                    <a:pt x="28877" y="4726"/>
                  </a:cubicBezTo>
                  <a:cubicBezTo>
                    <a:pt x="29162" y="4726"/>
                    <a:pt x="29442" y="4668"/>
                    <a:pt x="29699" y="4539"/>
                  </a:cubicBezTo>
                  <a:cubicBezTo>
                    <a:pt x="29896" y="4455"/>
                    <a:pt x="30046" y="4343"/>
                    <a:pt x="30243" y="4268"/>
                  </a:cubicBezTo>
                  <a:cubicBezTo>
                    <a:pt x="30280" y="4221"/>
                    <a:pt x="30364" y="4221"/>
                    <a:pt x="30402" y="4221"/>
                  </a:cubicBezTo>
                  <a:cubicBezTo>
                    <a:pt x="30515" y="4221"/>
                    <a:pt x="30561" y="4305"/>
                    <a:pt x="30515" y="4418"/>
                  </a:cubicBezTo>
                  <a:cubicBezTo>
                    <a:pt x="30280" y="4652"/>
                    <a:pt x="30130" y="4971"/>
                    <a:pt x="29896" y="5205"/>
                  </a:cubicBezTo>
                  <a:cubicBezTo>
                    <a:pt x="29624" y="5515"/>
                    <a:pt x="29305" y="5712"/>
                    <a:pt x="28920" y="5824"/>
                  </a:cubicBezTo>
                  <a:cubicBezTo>
                    <a:pt x="28709" y="5868"/>
                    <a:pt x="28499" y="5896"/>
                    <a:pt x="28293" y="5896"/>
                  </a:cubicBezTo>
                  <a:cubicBezTo>
                    <a:pt x="27922" y="5896"/>
                    <a:pt x="27564" y="5805"/>
                    <a:pt x="27232" y="5552"/>
                  </a:cubicBezTo>
                  <a:cubicBezTo>
                    <a:pt x="26923" y="5318"/>
                    <a:pt x="26613" y="5008"/>
                    <a:pt x="26379" y="4689"/>
                  </a:cubicBezTo>
                  <a:cubicBezTo>
                    <a:pt x="26182" y="4380"/>
                    <a:pt x="25985" y="4108"/>
                    <a:pt x="25788" y="3836"/>
                  </a:cubicBezTo>
                  <a:cubicBezTo>
                    <a:pt x="25713" y="3677"/>
                    <a:pt x="25591" y="3602"/>
                    <a:pt x="25404" y="3602"/>
                  </a:cubicBezTo>
                  <a:cubicBezTo>
                    <a:pt x="24700" y="3442"/>
                    <a:pt x="23997" y="3330"/>
                    <a:pt x="23294" y="3170"/>
                  </a:cubicBezTo>
                  <a:cubicBezTo>
                    <a:pt x="21962" y="2776"/>
                    <a:pt x="20593" y="2542"/>
                    <a:pt x="19187" y="2345"/>
                  </a:cubicBezTo>
                  <a:cubicBezTo>
                    <a:pt x="18408" y="2270"/>
                    <a:pt x="17621" y="2195"/>
                    <a:pt x="16880" y="2111"/>
                  </a:cubicBezTo>
                  <a:cubicBezTo>
                    <a:pt x="16026" y="2036"/>
                    <a:pt x="15201" y="1998"/>
                    <a:pt x="14338" y="1998"/>
                  </a:cubicBezTo>
                  <a:cubicBezTo>
                    <a:pt x="13916" y="1998"/>
                    <a:pt x="13448" y="1998"/>
                    <a:pt x="12979" y="1961"/>
                  </a:cubicBezTo>
                  <a:cubicBezTo>
                    <a:pt x="12343" y="1898"/>
                    <a:pt x="11707" y="1862"/>
                    <a:pt x="11075" y="1862"/>
                  </a:cubicBezTo>
                  <a:cubicBezTo>
                    <a:pt x="10849" y="1862"/>
                    <a:pt x="10624" y="1866"/>
                    <a:pt x="10400" y="1876"/>
                  </a:cubicBezTo>
                  <a:lnTo>
                    <a:pt x="9809" y="1876"/>
                  </a:lnTo>
                  <a:cubicBezTo>
                    <a:pt x="8993" y="1998"/>
                    <a:pt x="8168" y="2158"/>
                    <a:pt x="7390" y="2345"/>
                  </a:cubicBezTo>
                  <a:cubicBezTo>
                    <a:pt x="7303" y="2379"/>
                    <a:pt x="7220" y="2407"/>
                    <a:pt x="7136" y="2407"/>
                  </a:cubicBezTo>
                  <a:cubicBezTo>
                    <a:pt x="7102" y="2407"/>
                    <a:pt x="7068" y="2403"/>
                    <a:pt x="7033" y="2392"/>
                  </a:cubicBezTo>
                  <a:cubicBezTo>
                    <a:pt x="6984" y="2417"/>
                    <a:pt x="6934" y="2429"/>
                    <a:pt x="6883" y="2429"/>
                  </a:cubicBezTo>
                  <a:cubicBezTo>
                    <a:pt x="6778" y="2429"/>
                    <a:pt x="6671" y="2377"/>
                    <a:pt x="6564" y="2270"/>
                  </a:cubicBezTo>
                  <a:cubicBezTo>
                    <a:pt x="6368" y="2073"/>
                    <a:pt x="6218" y="1876"/>
                    <a:pt x="6021" y="1726"/>
                  </a:cubicBezTo>
                  <a:cubicBezTo>
                    <a:pt x="5627" y="1332"/>
                    <a:pt x="5195" y="985"/>
                    <a:pt x="4726" y="667"/>
                  </a:cubicBezTo>
                  <a:cubicBezTo>
                    <a:pt x="4258" y="357"/>
                    <a:pt x="3714" y="198"/>
                    <a:pt x="3170" y="85"/>
                  </a:cubicBezTo>
                  <a:cubicBezTo>
                    <a:pt x="2898" y="48"/>
                    <a:pt x="2663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6596750" y="411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6276275" y="4139375"/>
              <a:ext cx="308775" cy="334700"/>
            </a:xfrm>
            <a:custGeom>
              <a:avLst/>
              <a:gdLst/>
              <a:ahLst/>
              <a:cxnLst/>
              <a:rect l="l" t="t" r="r" b="b"/>
              <a:pathLst>
                <a:path w="12351" h="13388" extrusionOk="0">
                  <a:moveTo>
                    <a:pt x="4874" y="0"/>
                  </a:moveTo>
                  <a:cubicBezTo>
                    <a:pt x="4816" y="0"/>
                    <a:pt x="4760" y="18"/>
                    <a:pt x="4689" y="62"/>
                  </a:cubicBezTo>
                  <a:cubicBezTo>
                    <a:pt x="3911" y="653"/>
                    <a:pt x="3010" y="1038"/>
                    <a:pt x="2035" y="1319"/>
                  </a:cubicBezTo>
                  <a:cubicBezTo>
                    <a:pt x="1726" y="1394"/>
                    <a:pt x="1407" y="1469"/>
                    <a:pt x="1060" y="1506"/>
                  </a:cubicBezTo>
                  <a:cubicBezTo>
                    <a:pt x="1091" y="1607"/>
                    <a:pt x="1147" y="1676"/>
                    <a:pt x="1234" y="1676"/>
                  </a:cubicBezTo>
                  <a:cubicBezTo>
                    <a:pt x="1253" y="1676"/>
                    <a:pt x="1273" y="1672"/>
                    <a:pt x="1294" y="1666"/>
                  </a:cubicBezTo>
                  <a:lnTo>
                    <a:pt x="1491" y="1666"/>
                  </a:lnTo>
                  <a:cubicBezTo>
                    <a:pt x="2073" y="1553"/>
                    <a:pt x="2579" y="1356"/>
                    <a:pt x="3095" y="1122"/>
                  </a:cubicBezTo>
                  <a:cubicBezTo>
                    <a:pt x="3245" y="1038"/>
                    <a:pt x="3404" y="1000"/>
                    <a:pt x="3517" y="963"/>
                  </a:cubicBezTo>
                  <a:cubicBezTo>
                    <a:pt x="3559" y="943"/>
                    <a:pt x="3595" y="933"/>
                    <a:pt x="3625" y="933"/>
                  </a:cubicBezTo>
                  <a:cubicBezTo>
                    <a:pt x="3708" y="933"/>
                    <a:pt x="3741" y="1005"/>
                    <a:pt x="3714" y="1122"/>
                  </a:cubicBezTo>
                  <a:cubicBezTo>
                    <a:pt x="3714" y="1159"/>
                    <a:pt x="3676" y="1234"/>
                    <a:pt x="3639" y="1272"/>
                  </a:cubicBezTo>
                  <a:cubicBezTo>
                    <a:pt x="3564" y="1431"/>
                    <a:pt x="3479" y="1591"/>
                    <a:pt x="3404" y="1703"/>
                  </a:cubicBezTo>
                  <a:cubicBezTo>
                    <a:pt x="3095" y="2257"/>
                    <a:pt x="2738" y="2763"/>
                    <a:pt x="2269" y="3194"/>
                  </a:cubicBezTo>
                  <a:cubicBezTo>
                    <a:pt x="2157" y="3307"/>
                    <a:pt x="2157" y="3307"/>
                    <a:pt x="2232" y="3504"/>
                  </a:cubicBezTo>
                  <a:cubicBezTo>
                    <a:pt x="2776" y="4404"/>
                    <a:pt x="3367" y="5257"/>
                    <a:pt x="3986" y="6083"/>
                  </a:cubicBezTo>
                  <a:cubicBezTo>
                    <a:pt x="4773" y="7095"/>
                    <a:pt x="5589" y="8071"/>
                    <a:pt x="6489" y="9008"/>
                  </a:cubicBezTo>
                  <a:cubicBezTo>
                    <a:pt x="6564" y="9093"/>
                    <a:pt x="6686" y="9168"/>
                    <a:pt x="6686" y="9327"/>
                  </a:cubicBezTo>
                  <a:cubicBezTo>
                    <a:pt x="6564" y="9365"/>
                    <a:pt x="6414" y="9365"/>
                    <a:pt x="6292" y="9365"/>
                  </a:cubicBezTo>
                  <a:cubicBezTo>
                    <a:pt x="6095" y="9327"/>
                    <a:pt x="5908" y="9327"/>
                    <a:pt x="5673" y="9327"/>
                  </a:cubicBezTo>
                  <a:cubicBezTo>
                    <a:pt x="5355" y="9327"/>
                    <a:pt x="5008" y="9290"/>
                    <a:pt x="4689" y="9290"/>
                  </a:cubicBezTo>
                  <a:cubicBezTo>
                    <a:pt x="3948" y="9205"/>
                    <a:pt x="3207" y="9130"/>
                    <a:pt x="2466" y="9093"/>
                  </a:cubicBezTo>
                  <a:cubicBezTo>
                    <a:pt x="2194" y="9093"/>
                    <a:pt x="1922" y="9055"/>
                    <a:pt x="1641" y="9008"/>
                  </a:cubicBezTo>
                  <a:cubicBezTo>
                    <a:pt x="1172" y="8971"/>
                    <a:pt x="703" y="8971"/>
                    <a:pt x="235" y="8933"/>
                  </a:cubicBezTo>
                  <a:cubicBezTo>
                    <a:pt x="207" y="8924"/>
                    <a:pt x="184" y="8919"/>
                    <a:pt x="165" y="8919"/>
                  </a:cubicBezTo>
                  <a:cubicBezTo>
                    <a:pt x="106" y="8919"/>
                    <a:pt x="85" y="8963"/>
                    <a:pt x="85" y="9055"/>
                  </a:cubicBezTo>
                  <a:cubicBezTo>
                    <a:pt x="85" y="9168"/>
                    <a:pt x="47" y="9243"/>
                    <a:pt x="47" y="9327"/>
                  </a:cubicBezTo>
                  <a:cubicBezTo>
                    <a:pt x="47" y="9759"/>
                    <a:pt x="0" y="10181"/>
                    <a:pt x="47" y="10612"/>
                  </a:cubicBezTo>
                  <a:cubicBezTo>
                    <a:pt x="160" y="11512"/>
                    <a:pt x="394" y="12412"/>
                    <a:pt x="825" y="13191"/>
                  </a:cubicBezTo>
                  <a:cubicBezTo>
                    <a:pt x="938" y="13388"/>
                    <a:pt x="938" y="13388"/>
                    <a:pt x="1172" y="13388"/>
                  </a:cubicBezTo>
                  <a:cubicBezTo>
                    <a:pt x="1219" y="13350"/>
                    <a:pt x="1219" y="13350"/>
                    <a:pt x="1257" y="13350"/>
                  </a:cubicBezTo>
                  <a:cubicBezTo>
                    <a:pt x="2344" y="13153"/>
                    <a:pt x="3479" y="13078"/>
                    <a:pt x="4576" y="12956"/>
                  </a:cubicBezTo>
                  <a:cubicBezTo>
                    <a:pt x="5008" y="12919"/>
                    <a:pt x="5439" y="12881"/>
                    <a:pt x="5824" y="12844"/>
                  </a:cubicBezTo>
                  <a:cubicBezTo>
                    <a:pt x="6452" y="12806"/>
                    <a:pt x="7118" y="12722"/>
                    <a:pt x="7737" y="12647"/>
                  </a:cubicBezTo>
                  <a:cubicBezTo>
                    <a:pt x="8205" y="12609"/>
                    <a:pt x="8674" y="12572"/>
                    <a:pt x="9143" y="12525"/>
                  </a:cubicBezTo>
                  <a:cubicBezTo>
                    <a:pt x="9424" y="12487"/>
                    <a:pt x="9734" y="12450"/>
                    <a:pt x="10006" y="12412"/>
                  </a:cubicBezTo>
                  <a:cubicBezTo>
                    <a:pt x="10475" y="12375"/>
                    <a:pt x="10944" y="12337"/>
                    <a:pt x="11412" y="12178"/>
                  </a:cubicBezTo>
                  <a:cubicBezTo>
                    <a:pt x="11684" y="12103"/>
                    <a:pt x="11881" y="11944"/>
                    <a:pt x="12078" y="11747"/>
                  </a:cubicBezTo>
                  <a:cubicBezTo>
                    <a:pt x="12238" y="11550"/>
                    <a:pt x="12350" y="11353"/>
                    <a:pt x="12350" y="11081"/>
                  </a:cubicBezTo>
                  <a:cubicBezTo>
                    <a:pt x="12238" y="11081"/>
                    <a:pt x="12191" y="11006"/>
                    <a:pt x="12153" y="10931"/>
                  </a:cubicBezTo>
                  <a:cubicBezTo>
                    <a:pt x="12003" y="10537"/>
                    <a:pt x="11769" y="10181"/>
                    <a:pt x="11572" y="9834"/>
                  </a:cubicBezTo>
                  <a:cubicBezTo>
                    <a:pt x="11450" y="9674"/>
                    <a:pt x="11337" y="9524"/>
                    <a:pt x="11216" y="9365"/>
                  </a:cubicBezTo>
                  <a:cubicBezTo>
                    <a:pt x="10981" y="9093"/>
                    <a:pt x="10831" y="8821"/>
                    <a:pt x="10672" y="8502"/>
                  </a:cubicBezTo>
                  <a:cubicBezTo>
                    <a:pt x="10362" y="7958"/>
                    <a:pt x="10006" y="7367"/>
                    <a:pt x="9659" y="6823"/>
                  </a:cubicBezTo>
                  <a:cubicBezTo>
                    <a:pt x="8871" y="5492"/>
                    <a:pt x="8055" y="4245"/>
                    <a:pt x="7268" y="2913"/>
                  </a:cubicBezTo>
                  <a:cubicBezTo>
                    <a:pt x="6883" y="2257"/>
                    <a:pt x="6489" y="1591"/>
                    <a:pt x="6095" y="925"/>
                  </a:cubicBezTo>
                  <a:cubicBezTo>
                    <a:pt x="6058" y="888"/>
                    <a:pt x="6020" y="803"/>
                    <a:pt x="5983" y="766"/>
                  </a:cubicBezTo>
                  <a:cubicBezTo>
                    <a:pt x="5945" y="728"/>
                    <a:pt x="5983" y="691"/>
                    <a:pt x="6020" y="691"/>
                  </a:cubicBezTo>
                  <a:cubicBezTo>
                    <a:pt x="5908" y="531"/>
                    <a:pt x="5786" y="419"/>
                    <a:pt x="5711" y="297"/>
                  </a:cubicBezTo>
                  <a:cubicBezTo>
                    <a:pt x="5627" y="184"/>
                    <a:pt x="5589" y="147"/>
                    <a:pt x="5477" y="100"/>
                  </a:cubicBezTo>
                  <a:cubicBezTo>
                    <a:pt x="5317" y="100"/>
                    <a:pt x="5158" y="62"/>
                    <a:pt x="5008" y="25"/>
                  </a:cubicBezTo>
                  <a:cubicBezTo>
                    <a:pt x="4957" y="9"/>
                    <a:pt x="4915" y="0"/>
                    <a:pt x="4874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6511875" y="4088175"/>
              <a:ext cx="400450" cy="379675"/>
            </a:xfrm>
            <a:custGeom>
              <a:avLst/>
              <a:gdLst/>
              <a:ahLst/>
              <a:cxnLst/>
              <a:rect l="l" t="t" r="r" b="b"/>
              <a:pathLst>
                <a:path w="16018" h="15187" extrusionOk="0">
                  <a:moveTo>
                    <a:pt x="14339" y="0"/>
                  </a:moveTo>
                  <a:cubicBezTo>
                    <a:pt x="14067" y="38"/>
                    <a:pt x="13748" y="85"/>
                    <a:pt x="13513" y="319"/>
                  </a:cubicBezTo>
                  <a:cubicBezTo>
                    <a:pt x="12894" y="788"/>
                    <a:pt x="12304" y="1294"/>
                    <a:pt x="11675" y="1726"/>
                  </a:cubicBezTo>
                  <a:cubicBezTo>
                    <a:pt x="11132" y="2073"/>
                    <a:pt x="10550" y="2429"/>
                    <a:pt x="9884" y="2579"/>
                  </a:cubicBezTo>
                  <a:cubicBezTo>
                    <a:pt x="9528" y="2664"/>
                    <a:pt x="9219" y="2739"/>
                    <a:pt x="8862" y="2814"/>
                  </a:cubicBezTo>
                  <a:cubicBezTo>
                    <a:pt x="8233" y="2943"/>
                    <a:pt x="7628" y="3071"/>
                    <a:pt x="6983" y="3071"/>
                  </a:cubicBezTo>
                  <a:cubicBezTo>
                    <a:pt x="6831" y="3071"/>
                    <a:pt x="6676" y="3064"/>
                    <a:pt x="6518" y="3048"/>
                  </a:cubicBezTo>
                  <a:cubicBezTo>
                    <a:pt x="6011" y="3011"/>
                    <a:pt x="5505" y="2973"/>
                    <a:pt x="5036" y="2814"/>
                  </a:cubicBezTo>
                  <a:cubicBezTo>
                    <a:pt x="4642" y="2701"/>
                    <a:pt x="4258" y="2542"/>
                    <a:pt x="3864" y="2382"/>
                  </a:cubicBezTo>
                  <a:cubicBezTo>
                    <a:pt x="3470" y="2232"/>
                    <a:pt x="3086" y="2110"/>
                    <a:pt x="2692" y="2073"/>
                  </a:cubicBezTo>
                  <a:cubicBezTo>
                    <a:pt x="2495" y="2073"/>
                    <a:pt x="2345" y="2110"/>
                    <a:pt x="2185" y="2195"/>
                  </a:cubicBezTo>
                  <a:cubicBezTo>
                    <a:pt x="1951" y="2270"/>
                    <a:pt x="1679" y="2345"/>
                    <a:pt x="1407" y="2382"/>
                  </a:cubicBezTo>
                  <a:cubicBezTo>
                    <a:pt x="1088" y="2467"/>
                    <a:pt x="779" y="2542"/>
                    <a:pt x="422" y="2542"/>
                  </a:cubicBezTo>
                  <a:cubicBezTo>
                    <a:pt x="310" y="2542"/>
                    <a:pt x="272" y="2579"/>
                    <a:pt x="272" y="2701"/>
                  </a:cubicBezTo>
                  <a:cubicBezTo>
                    <a:pt x="113" y="3048"/>
                    <a:pt x="75" y="3442"/>
                    <a:pt x="75" y="3873"/>
                  </a:cubicBezTo>
                  <a:cubicBezTo>
                    <a:pt x="75" y="4145"/>
                    <a:pt x="75" y="4455"/>
                    <a:pt x="38" y="4727"/>
                  </a:cubicBezTo>
                  <a:cubicBezTo>
                    <a:pt x="0" y="4961"/>
                    <a:pt x="38" y="5008"/>
                    <a:pt x="235" y="5045"/>
                  </a:cubicBezTo>
                  <a:cubicBezTo>
                    <a:pt x="704" y="5195"/>
                    <a:pt x="1173" y="5280"/>
                    <a:pt x="1679" y="5280"/>
                  </a:cubicBezTo>
                  <a:cubicBezTo>
                    <a:pt x="2382" y="5280"/>
                    <a:pt x="3123" y="5392"/>
                    <a:pt x="3864" y="5430"/>
                  </a:cubicBezTo>
                  <a:cubicBezTo>
                    <a:pt x="4567" y="5477"/>
                    <a:pt x="5308" y="5514"/>
                    <a:pt x="6011" y="5552"/>
                  </a:cubicBezTo>
                  <a:cubicBezTo>
                    <a:pt x="6642" y="5552"/>
                    <a:pt x="7266" y="5504"/>
                    <a:pt x="7870" y="5504"/>
                  </a:cubicBezTo>
                  <a:cubicBezTo>
                    <a:pt x="8020" y="5504"/>
                    <a:pt x="8170" y="5507"/>
                    <a:pt x="8318" y="5514"/>
                  </a:cubicBezTo>
                  <a:cubicBezTo>
                    <a:pt x="8356" y="5514"/>
                    <a:pt x="8440" y="5514"/>
                    <a:pt x="8478" y="5477"/>
                  </a:cubicBezTo>
                  <a:cubicBezTo>
                    <a:pt x="8750" y="5392"/>
                    <a:pt x="8984" y="5317"/>
                    <a:pt x="9219" y="5158"/>
                  </a:cubicBezTo>
                  <a:cubicBezTo>
                    <a:pt x="9415" y="5083"/>
                    <a:pt x="9612" y="4961"/>
                    <a:pt x="9725" y="4773"/>
                  </a:cubicBezTo>
                  <a:cubicBezTo>
                    <a:pt x="9922" y="4492"/>
                    <a:pt x="10156" y="4183"/>
                    <a:pt x="10353" y="3873"/>
                  </a:cubicBezTo>
                  <a:cubicBezTo>
                    <a:pt x="10386" y="3841"/>
                    <a:pt x="10390" y="3744"/>
                    <a:pt x="10440" y="3744"/>
                  </a:cubicBezTo>
                  <a:cubicBezTo>
                    <a:pt x="10447" y="3744"/>
                    <a:pt x="10456" y="3746"/>
                    <a:pt x="10466" y="3751"/>
                  </a:cubicBezTo>
                  <a:cubicBezTo>
                    <a:pt x="10550" y="3789"/>
                    <a:pt x="10550" y="3873"/>
                    <a:pt x="10550" y="3948"/>
                  </a:cubicBezTo>
                  <a:lnTo>
                    <a:pt x="10550" y="4023"/>
                  </a:lnTo>
                  <a:cubicBezTo>
                    <a:pt x="10353" y="4924"/>
                    <a:pt x="10156" y="5861"/>
                    <a:pt x="10034" y="6762"/>
                  </a:cubicBezTo>
                  <a:cubicBezTo>
                    <a:pt x="9959" y="7305"/>
                    <a:pt x="10034" y="7774"/>
                    <a:pt x="10269" y="8243"/>
                  </a:cubicBezTo>
                  <a:cubicBezTo>
                    <a:pt x="10897" y="9340"/>
                    <a:pt x="11403" y="10475"/>
                    <a:pt x="11910" y="11572"/>
                  </a:cubicBezTo>
                  <a:cubicBezTo>
                    <a:pt x="12501" y="12744"/>
                    <a:pt x="13045" y="13954"/>
                    <a:pt x="13673" y="15089"/>
                  </a:cubicBezTo>
                  <a:cubicBezTo>
                    <a:pt x="13697" y="15160"/>
                    <a:pt x="13735" y="15186"/>
                    <a:pt x="13782" y="15186"/>
                  </a:cubicBezTo>
                  <a:cubicBezTo>
                    <a:pt x="13809" y="15186"/>
                    <a:pt x="13839" y="15177"/>
                    <a:pt x="13870" y="15164"/>
                  </a:cubicBezTo>
                  <a:cubicBezTo>
                    <a:pt x="14067" y="15089"/>
                    <a:pt x="14217" y="15004"/>
                    <a:pt x="14414" y="14929"/>
                  </a:cubicBezTo>
                  <a:cubicBezTo>
                    <a:pt x="14958" y="14657"/>
                    <a:pt x="15511" y="14338"/>
                    <a:pt x="16017" y="13992"/>
                  </a:cubicBezTo>
                  <a:cubicBezTo>
                    <a:pt x="15942" y="13916"/>
                    <a:pt x="15895" y="13832"/>
                    <a:pt x="15858" y="13720"/>
                  </a:cubicBezTo>
                  <a:cubicBezTo>
                    <a:pt x="15661" y="13326"/>
                    <a:pt x="15426" y="12932"/>
                    <a:pt x="15239" y="12510"/>
                  </a:cubicBezTo>
                  <a:cubicBezTo>
                    <a:pt x="14920" y="11882"/>
                    <a:pt x="14536" y="11291"/>
                    <a:pt x="14301" y="10672"/>
                  </a:cubicBezTo>
                  <a:cubicBezTo>
                    <a:pt x="13982" y="9847"/>
                    <a:pt x="13598" y="9031"/>
                    <a:pt x="13241" y="8243"/>
                  </a:cubicBezTo>
                  <a:cubicBezTo>
                    <a:pt x="13045" y="7774"/>
                    <a:pt x="12848" y="7305"/>
                    <a:pt x="12698" y="6837"/>
                  </a:cubicBezTo>
                  <a:cubicBezTo>
                    <a:pt x="12660" y="6686"/>
                    <a:pt x="12660" y="6527"/>
                    <a:pt x="12698" y="6330"/>
                  </a:cubicBezTo>
                  <a:cubicBezTo>
                    <a:pt x="12773" y="5861"/>
                    <a:pt x="13007" y="5392"/>
                    <a:pt x="13129" y="4924"/>
                  </a:cubicBezTo>
                  <a:cubicBezTo>
                    <a:pt x="13363" y="4145"/>
                    <a:pt x="13710" y="3404"/>
                    <a:pt x="14020" y="2664"/>
                  </a:cubicBezTo>
                  <a:cubicBezTo>
                    <a:pt x="14142" y="2345"/>
                    <a:pt x="14301" y="2035"/>
                    <a:pt x="14536" y="1763"/>
                  </a:cubicBezTo>
                  <a:cubicBezTo>
                    <a:pt x="14536" y="1679"/>
                    <a:pt x="14573" y="1604"/>
                    <a:pt x="14611" y="1529"/>
                  </a:cubicBezTo>
                  <a:cubicBezTo>
                    <a:pt x="14648" y="1445"/>
                    <a:pt x="14648" y="1407"/>
                    <a:pt x="14686" y="1369"/>
                  </a:cubicBezTo>
                  <a:cubicBezTo>
                    <a:pt x="14723" y="1332"/>
                    <a:pt x="14723" y="1332"/>
                    <a:pt x="14807" y="1332"/>
                  </a:cubicBezTo>
                  <a:cubicBezTo>
                    <a:pt x="14845" y="1369"/>
                    <a:pt x="14845" y="1407"/>
                    <a:pt x="14845" y="1445"/>
                  </a:cubicBezTo>
                  <a:cubicBezTo>
                    <a:pt x="14807" y="1445"/>
                    <a:pt x="14807" y="1491"/>
                    <a:pt x="14807" y="1491"/>
                  </a:cubicBezTo>
                  <a:cubicBezTo>
                    <a:pt x="14648" y="1913"/>
                    <a:pt x="14573" y="2307"/>
                    <a:pt x="14451" y="2739"/>
                  </a:cubicBezTo>
                  <a:cubicBezTo>
                    <a:pt x="14254" y="3404"/>
                    <a:pt x="14020" y="4070"/>
                    <a:pt x="13832" y="4727"/>
                  </a:cubicBezTo>
                  <a:cubicBezTo>
                    <a:pt x="13785" y="4811"/>
                    <a:pt x="13748" y="4886"/>
                    <a:pt x="13748" y="5008"/>
                  </a:cubicBezTo>
                  <a:cubicBezTo>
                    <a:pt x="13870" y="5008"/>
                    <a:pt x="13945" y="4924"/>
                    <a:pt x="13982" y="4886"/>
                  </a:cubicBezTo>
                  <a:cubicBezTo>
                    <a:pt x="14301" y="4727"/>
                    <a:pt x="14648" y="4577"/>
                    <a:pt x="14958" y="4417"/>
                  </a:cubicBezTo>
                  <a:cubicBezTo>
                    <a:pt x="15004" y="4417"/>
                    <a:pt x="15042" y="4380"/>
                    <a:pt x="15042" y="4380"/>
                  </a:cubicBezTo>
                  <a:cubicBezTo>
                    <a:pt x="15117" y="4342"/>
                    <a:pt x="15154" y="4342"/>
                    <a:pt x="15117" y="4258"/>
                  </a:cubicBezTo>
                  <a:cubicBezTo>
                    <a:pt x="15098" y="4220"/>
                    <a:pt x="15079" y="4211"/>
                    <a:pt x="15061" y="4211"/>
                  </a:cubicBezTo>
                  <a:cubicBezTo>
                    <a:pt x="15042" y="4211"/>
                    <a:pt x="15023" y="4220"/>
                    <a:pt x="15004" y="4220"/>
                  </a:cubicBezTo>
                  <a:cubicBezTo>
                    <a:pt x="14958" y="4258"/>
                    <a:pt x="14882" y="4258"/>
                    <a:pt x="14845" y="4258"/>
                  </a:cubicBezTo>
                  <a:cubicBezTo>
                    <a:pt x="14796" y="4269"/>
                    <a:pt x="14757" y="4275"/>
                    <a:pt x="14726" y="4275"/>
                  </a:cubicBezTo>
                  <a:cubicBezTo>
                    <a:pt x="14632" y="4275"/>
                    <a:pt x="14611" y="4221"/>
                    <a:pt x="14611" y="4108"/>
                  </a:cubicBezTo>
                  <a:cubicBezTo>
                    <a:pt x="14611" y="3836"/>
                    <a:pt x="14611" y="3601"/>
                    <a:pt x="14686" y="3320"/>
                  </a:cubicBezTo>
                  <a:cubicBezTo>
                    <a:pt x="14882" y="2504"/>
                    <a:pt x="15004" y="1679"/>
                    <a:pt x="15192" y="863"/>
                  </a:cubicBezTo>
                  <a:cubicBezTo>
                    <a:pt x="15239" y="741"/>
                    <a:pt x="15239" y="704"/>
                    <a:pt x="15079" y="666"/>
                  </a:cubicBezTo>
                  <a:cubicBezTo>
                    <a:pt x="14845" y="666"/>
                    <a:pt x="14686" y="507"/>
                    <a:pt x="14648" y="272"/>
                  </a:cubicBezTo>
                  <a:cubicBezTo>
                    <a:pt x="14611" y="38"/>
                    <a:pt x="14573" y="0"/>
                    <a:pt x="14339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6466850" y="4206325"/>
              <a:ext cx="359425" cy="222175"/>
            </a:xfrm>
            <a:custGeom>
              <a:avLst/>
              <a:gdLst/>
              <a:ahLst/>
              <a:cxnLst/>
              <a:rect l="l" t="t" r="r" b="b"/>
              <a:pathLst>
                <a:path w="14377" h="8887" extrusionOk="0">
                  <a:moveTo>
                    <a:pt x="2694" y="1625"/>
                  </a:moveTo>
                  <a:cubicBezTo>
                    <a:pt x="2787" y="1625"/>
                    <a:pt x="2880" y="1629"/>
                    <a:pt x="2974" y="1642"/>
                  </a:cubicBezTo>
                  <a:cubicBezTo>
                    <a:pt x="3396" y="1689"/>
                    <a:pt x="3827" y="1689"/>
                    <a:pt x="4221" y="1726"/>
                  </a:cubicBezTo>
                  <a:cubicBezTo>
                    <a:pt x="4802" y="1764"/>
                    <a:pt x="5393" y="1839"/>
                    <a:pt x="5974" y="1876"/>
                  </a:cubicBezTo>
                  <a:cubicBezTo>
                    <a:pt x="6443" y="1923"/>
                    <a:pt x="6912" y="1923"/>
                    <a:pt x="7381" y="1960"/>
                  </a:cubicBezTo>
                  <a:cubicBezTo>
                    <a:pt x="8109" y="1991"/>
                    <a:pt x="8862" y="2046"/>
                    <a:pt x="9620" y="2046"/>
                  </a:cubicBezTo>
                  <a:cubicBezTo>
                    <a:pt x="9799" y="2046"/>
                    <a:pt x="9978" y="2043"/>
                    <a:pt x="10157" y="2036"/>
                  </a:cubicBezTo>
                  <a:cubicBezTo>
                    <a:pt x="10316" y="2036"/>
                    <a:pt x="10391" y="2111"/>
                    <a:pt x="10354" y="2270"/>
                  </a:cubicBezTo>
                  <a:cubicBezTo>
                    <a:pt x="10316" y="2626"/>
                    <a:pt x="10429" y="2936"/>
                    <a:pt x="10626" y="3245"/>
                  </a:cubicBezTo>
                  <a:cubicBezTo>
                    <a:pt x="10982" y="3986"/>
                    <a:pt x="11451" y="4736"/>
                    <a:pt x="11835" y="5477"/>
                  </a:cubicBezTo>
                  <a:cubicBezTo>
                    <a:pt x="12267" y="6218"/>
                    <a:pt x="12661" y="6996"/>
                    <a:pt x="13008" y="7737"/>
                  </a:cubicBezTo>
                  <a:cubicBezTo>
                    <a:pt x="13092" y="7896"/>
                    <a:pt x="13092" y="7934"/>
                    <a:pt x="12895" y="7934"/>
                  </a:cubicBezTo>
                  <a:cubicBezTo>
                    <a:pt x="12623" y="7934"/>
                    <a:pt x="12351" y="7896"/>
                    <a:pt x="12032" y="7859"/>
                  </a:cubicBezTo>
                  <a:cubicBezTo>
                    <a:pt x="11648" y="7821"/>
                    <a:pt x="11216" y="7821"/>
                    <a:pt x="10785" y="7821"/>
                  </a:cubicBezTo>
                  <a:cubicBezTo>
                    <a:pt x="10391" y="7821"/>
                    <a:pt x="10007" y="7821"/>
                    <a:pt x="9613" y="7859"/>
                  </a:cubicBezTo>
                  <a:cubicBezTo>
                    <a:pt x="9458" y="7878"/>
                    <a:pt x="9310" y="7878"/>
                    <a:pt x="9163" y="7878"/>
                  </a:cubicBezTo>
                  <a:cubicBezTo>
                    <a:pt x="9015" y="7878"/>
                    <a:pt x="8867" y="7878"/>
                    <a:pt x="8713" y="7896"/>
                  </a:cubicBezTo>
                  <a:cubicBezTo>
                    <a:pt x="8403" y="7896"/>
                    <a:pt x="8084" y="7896"/>
                    <a:pt x="7737" y="7934"/>
                  </a:cubicBezTo>
                  <a:cubicBezTo>
                    <a:pt x="7306" y="7934"/>
                    <a:pt x="6875" y="7896"/>
                    <a:pt x="6490" y="7821"/>
                  </a:cubicBezTo>
                  <a:cubicBezTo>
                    <a:pt x="6256" y="7784"/>
                    <a:pt x="6021" y="7737"/>
                    <a:pt x="5787" y="7737"/>
                  </a:cubicBezTo>
                  <a:cubicBezTo>
                    <a:pt x="5665" y="7737"/>
                    <a:pt x="5590" y="7737"/>
                    <a:pt x="5552" y="7624"/>
                  </a:cubicBezTo>
                  <a:cubicBezTo>
                    <a:pt x="5468" y="7503"/>
                    <a:pt x="5393" y="7353"/>
                    <a:pt x="5318" y="7193"/>
                  </a:cubicBezTo>
                  <a:cubicBezTo>
                    <a:pt x="5159" y="6846"/>
                    <a:pt x="4924" y="6490"/>
                    <a:pt x="4727" y="6143"/>
                  </a:cubicBezTo>
                  <a:cubicBezTo>
                    <a:pt x="4530" y="5786"/>
                    <a:pt x="4296" y="5440"/>
                    <a:pt x="4146" y="5083"/>
                  </a:cubicBezTo>
                  <a:cubicBezTo>
                    <a:pt x="3518" y="4033"/>
                    <a:pt x="2814" y="3048"/>
                    <a:pt x="2111" y="2036"/>
                  </a:cubicBezTo>
                  <a:cubicBezTo>
                    <a:pt x="2111" y="1998"/>
                    <a:pt x="2073" y="1960"/>
                    <a:pt x="1989" y="1923"/>
                  </a:cubicBezTo>
                  <a:cubicBezTo>
                    <a:pt x="1952" y="1839"/>
                    <a:pt x="1914" y="1801"/>
                    <a:pt x="1952" y="1726"/>
                  </a:cubicBezTo>
                  <a:cubicBezTo>
                    <a:pt x="1989" y="1642"/>
                    <a:pt x="2036" y="1642"/>
                    <a:pt x="2111" y="1642"/>
                  </a:cubicBezTo>
                  <a:cubicBezTo>
                    <a:pt x="2317" y="1642"/>
                    <a:pt x="2507" y="1625"/>
                    <a:pt x="2694" y="1625"/>
                  </a:cubicBezTo>
                  <a:close/>
                  <a:moveTo>
                    <a:pt x="1" y="1"/>
                  </a:moveTo>
                  <a:cubicBezTo>
                    <a:pt x="39" y="85"/>
                    <a:pt x="39" y="85"/>
                    <a:pt x="39" y="123"/>
                  </a:cubicBezTo>
                  <a:cubicBezTo>
                    <a:pt x="901" y="1407"/>
                    <a:pt x="1717" y="2701"/>
                    <a:pt x="2542" y="4033"/>
                  </a:cubicBezTo>
                  <a:cubicBezTo>
                    <a:pt x="3246" y="5083"/>
                    <a:pt x="3949" y="6180"/>
                    <a:pt x="4568" y="7315"/>
                  </a:cubicBezTo>
                  <a:cubicBezTo>
                    <a:pt x="4802" y="7662"/>
                    <a:pt x="4924" y="8056"/>
                    <a:pt x="4924" y="8487"/>
                  </a:cubicBezTo>
                  <a:cubicBezTo>
                    <a:pt x="4924" y="8600"/>
                    <a:pt x="4962" y="8600"/>
                    <a:pt x="5037" y="8600"/>
                  </a:cubicBezTo>
                  <a:cubicBezTo>
                    <a:pt x="5356" y="8637"/>
                    <a:pt x="5702" y="8675"/>
                    <a:pt x="6059" y="8722"/>
                  </a:cubicBezTo>
                  <a:cubicBezTo>
                    <a:pt x="6406" y="8722"/>
                    <a:pt x="6725" y="8722"/>
                    <a:pt x="7072" y="8797"/>
                  </a:cubicBezTo>
                  <a:cubicBezTo>
                    <a:pt x="7371" y="8859"/>
                    <a:pt x="7685" y="8886"/>
                    <a:pt x="8003" y="8886"/>
                  </a:cubicBezTo>
                  <a:cubicBezTo>
                    <a:pt x="8263" y="8886"/>
                    <a:pt x="8526" y="8868"/>
                    <a:pt x="8788" y="8834"/>
                  </a:cubicBezTo>
                  <a:cubicBezTo>
                    <a:pt x="9257" y="8797"/>
                    <a:pt x="9725" y="8759"/>
                    <a:pt x="10241" y="8759"/>
                  </a:cubicBezTo>
                  <a:lnTo>
                    <a:pt x="12154" y="8759"/>
                  </a:lnTo>
                  <a:cubicBezTo>
                    <a:pt x="12698" y="8759"/>
                    <a:pt x="13289" y="8722"/>
                    <a:pt x="13833" y="8722"/>
                  </a:cubicBezTo>
                  <a:lnTo>
                    <a:pt x="14377" y="8722"/>
                  </a:lnTo>
                  <a:cubicBezTo>
                    <a:pt x="14377" y="8675"/>
                    <a:pt x="14339" y="8600"/>
                    <a:pt x="14302" y="8525"/>
                  </a:cubicBezTo>
                  <a:cubicBezTo>
                    <a:pt x="14180" y="8253"/>
                    <a:pt x="14030" y="7971"/>
                    <a:pt x="13908" y="7699"/>
                  </a:cubicBezTo>
                  <a:cubicBezTo>
                    <a:pt x="13242" y="6293"/>
                    <a:pt x="12586" y="4924"/>
                    <a:pt x="11882" y="3564"/>
                  </a:cubicBezTo>
                  <a:cubicBezTo>
                    <a:pt x="11723" y="3283"/>
                    <a:pt x="11648" y="3011"/>
                    <a:pt x="11601" y="2701"/>
                  </a:cubicBezTo>
                  <a:cubicBezTo>
                    <a:pt x="11601" y="2429"/>
                    <a:pt x="11648" y="2195"/>
                    <a:pt x="11648" y="1960"/>
                  </a:cubicBezTo>
                  <a:cubicBezTo>
                    <a:pt x="11685" y="1689"/>
                    <a:pt x="11723" y="1454"/>
                    <a:pt x="11760" y="1220"/>
                  </a:cubicBezTo>
                  <a:cubicBezTo>
                    <a:pt x="11798" y="1098"/>
                    <a:pt x="11760" y="1060"/>
                    <a:pt x="11685" y="1060"/>
                  </a:cubicBezTo>
                  <a:cubicBezTo>
                    <a:pt x="11254" y="1060"/>
                    <a:pt x="10823" y="985"/>
                    <a:pt x="10391" y="985"/>
                  </a:cubicBezTo>
                  <a:lnTo>
                    <a:pt x="8910" y="985"/>
                  </a:lnTo>
                  <a:cubicBezTo>
                    <a:pt x="8558" y="1004"/>
                    <a:pt x="8216" y="1013"/>
                    <a:pt x="7873" y="1013"/>
                  </a:cubicBezTo>
                  <a:cubicBezTo>
                    <a:pt x="7531" y="1013"/>
                    <a:pt x="7189" y="1004"/>
                    <a:pt x="6837" y="985"/>
                  </a:cubicBezTo>
                  <a:cubicBezTo>
                    <a:pt x="6171" y="938"/>
                    <a:pt x="5506" y="901"/>
                    <a:pt x="4802" y="826"/>
                  </a:cubicBezTo>
                  <a:cubicBezTo>
                    <a:pt x="4333" y="788"/>
                    <a:pt x="3911" y="751"/>
                    <a:pt x="3443" y="751"/>
                  </a:cubicBezTo>
                  <a:cubicBezTo>
                    <a:pt x="2927" y="704"/>
                    <a:pt x="2458" y="629"/>
                    <a:pt x="1989" y="516"/>
                  </a:cubicBezTo>
                  <a:cubicBezTo>
                    <a:pt x="1755" y="469"/>
                    <a:pt x="1605" y="357"/>
                    <a:pt x="1642" y="123"/>
                  </a:cubicBezTo>
                  <a:cubicBezTo>
                    <a:pt x="1098" y="85"/>
                    <a:pt x="54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6882975" y="4055800"/>
              <a:ext cx="170000" cy="195225"/>
            </a:xfrm>
            <a:custGeom>
              <a:avLst/>
              <a:gdLst/>
              <a:ahLst/>
              <a:cxnLst/>
              <a:rect l="l" t="t" r="r" b="b"/>
              <a:pathLst>
                <a:path w="6800" h="7809" extrusionOk="0">
                  <a:moveTo>
                    <a:pt x="4269" y="3858"/>
                  </a:moveTo>
                  <a:cubicBezTo>
                    <a:pt x="4288" y="3858"/>
                    <a:pt x="4308" y="3862"/>
                    <a:pt x="4333" y="3874"/>
                  </a:cubicBezTo>
                  <a:cubicBezTo>
                    <a:pt x="4380" y="3912"/>
                    <a:pt x="4380" y="3959"/>
                    <a:pt x="4333" y="3996"/>
                  </a:cubicBezTo>
                  <a:cubicBezTo>
                    <a:pt x="4258" y="4306"/>
                    <a:pt x="4221" y="4662"/>
                    <a:pt x="4146" y="5009"/>
                  </a:cubicBezTo>
                  <a:cubicBezTo>
                    <a:pt x="4099" y="5131"/>
                    <a:pt x="4099" y="5243"/>
                    <a:pt x="4061" y="5365"/>
                  </a:cubicBezTo>
                  <a:cubicBezTo>
                    <a:pt x="4018" y="5523"/>
                    <a:pt x="3908" y="5602"/>
                    <a:pt x="3785" y="5602"/>
                  </a:cubicBezTo>
                  <a:cubicBezTo>
                    <a:pt x="3696" y="5602"/>
                    <a:pt x="3600" y="5560"/>
                    <a:pt x="3518" y="5478"/>
                  </a:cubicBezTo>
                  <a:cubicBezTo>
                    <a:pt x="3480" y="5403"/>
                    <a:pt x="3443" y="5365"/>
                    <a:pt x="3396" y="5281"/>
                  </a:cubicBezTo>
                  <a:cubicBezTo>
                    <a:pt x="3358" y="5243"/>
                    <a:pt x="3283" y="5168"/>
                    <a:pt x="3358" y="5084"/>
                  </a:cubicBezTo>
                  <a:cubicBezTo>
                    <a:pt x="3377" y="5067"/>
                    <a:pt x="3394" y="5060"/>
                    <a:pt x="3409" y="5060"/>
                  </a:cubicBezTo>
                  <a:cubicBezTo>
                    <a:pt x="3462" y="5060"/>
                    <a:pt x="3497" y="5139"/>
                    <a:pt x="3555" y="5168"/>
                  </a:cubicBezTo>
                  <a:cubicBezTo>
                    <a:pt x="3593" y="5206"/>
                    <a:pt x="3630" y="5281"/>
                    <a:pt x="3677" y="5318"/>
                  </a:cubicBezTo>
                  <a:cubicBezTo>
                    <a:pt x="3752" y="5009"/>
                    <a:pt x="3827" y="4737"/>
                    <a:pt x="3911" y="4465"/>
                  </a:cubicBezTo>
                  <a:cubicBezTo>
                    <a:pt x="3949" y="4268"/>
                    <a:pt x="3986" y="4109"/>
                    <a:pt x="4146" y="3959"/>
                  </a:cubicBezTo>
                  <a:cubicBezTo>
                    <a:pt x="4146" y="3959"/>
                    <a:pt x="4183" y="3912"/>
                    <a:pt x="4183" y="3874"/>
                  </a:cubicBezTo>
                  <a:cubicBezTo>
                    <a:pt x="4208" y="3874"/>
                    <a:pt x="4233" y="3858"/>
                    <a:pt x="4269" y="3858"/>
                  </a:cubicBezTo>
                  <a:close/>
                  <a:moveTo>
                    <a:pt x="1680" y="4109"/>
                  </a:moveTo>
                  <a:cubicBezTo>
                    <a:pt x="1755" y="4109"/>
                    <a:pt x="1755" y="4146"/>
                    <a:pt x="1801" y="4193"/>
                  </a:cubicBezTo>
                  <a:cubicBezTo>
                    <a:pt x="2111" y="4615"/>
                    <a:pt x="2505" y="5009"/>
                    <a:pt x="2852" y="5403"/>
                  </a:cubicBezTo>
                  <a:cubicBezTo>
                    <a:pt x="2974" y="5553"/>
                    <a:pt x="3124" y="5712"/>
                    <a:pt x="3321" y="5834"/>
                  </a:cubicBezTo>
                  <a:cubicBezTo>
                    <a:pt x="3396" y="5834"/>
                    <a:pt x="3443" y="5872"/>
                    <a:pt x="3396" y="5947"/>
                  </a:cubicBezTo>
                  <a:cubicBezTo>
                    <a:pt x="3377" y="5984"/>
                    <a:pt x="3349" y="6003"/>
                    <a:pt x="3321" y="6003"/>
                  </a:cubicBezTo>
                  <a:cubicBezTo>
                    <a:pt x="3292" y="6003"/>
                    <a:pt x="3264" y="5984"/>
                    <a:pt x="3246" y="5947"/>
                  </a:cubicBezTo>
                  <a:cubicBezTo>
                    <a:pt x="3158" y="5876"/>
                    <a:pt x="3070" y="5853"/>
                    <a:pt x="2979" y="5853"/>
                  </a:cubicBezTo>
                  <a:cubicBezTo>
                    <a:pt x="2866" y="5853"/>
                    <a:pt x="2747" y="5888"/>
                    <a:pt x="2617" y="5909"/>
                  </a:cubicBezTo>
                  <a:lnTo>
                    <a:pt x="2223" y="5909"/>
                  </a:lnTo>
                  <a:cubicBezTo>
                    <a:pt x="2036" y="5909"/>
                    <a:pt x="1914" y="5834"/>
                    <a:pt x="1839" y="5675"/>
                  </a:cubicBezTo>
                  <a:cubicBezTo>
                    <a:pt x="1717" y="5440"/>
                    <a:pt x="1642" y="5243"/>
                    <a:pt x="1605" y="5009"/>
                  </a:cubicBezTo>
                  <a:cubicBezTo>
                    <a:pt x="1567" y="4737"/>
                    <a:pt x="1567" y="4502"/>
                    <a:pt x="1567" y="4231"/>
                  </a:cubicBezTo>
                  <a:cubicBezTo>
                    <a:pt x="1567" y="4146"/>
                    <a:pt x="1605" y="4109"/>
                    <a:pt x="1680" y="4109"/>
                  </a:cubicBezTo>
                  <a:close/>
                  <a:moveTo>
                    <a:pt x="2917" y="1"/>
                  </a:moveTo>
                  <a:cubicBezTo>
                    <a:pt x="2787" y="1"/>
                    <a:pt x="2724" y="68"/>
                    <a:pt x="2655" y="161"/>
                  </a:cubicBezTo>
                  <a:cubicBezTo>
                    <a:pt x="2420" y="592"/>
                    <a:pt x="2270" y="1023"/>
                    <a:pt x="2073" y="1417"/>
                  </a:cubicBezTo>
                  <a:cubicBezTo>
                    <a:pt x="1986" y="1585"/>
                    <a:pt x="1961" y="1633"/>
                    <a:pt x="1869" y="1633"/>
                  </a:cubicBezTo>
                  <a:cubicBezTo>
                    <a:pt x="1832" y="1633"/>
                    <a:pt x="1784" y="1625"/>
                    <a:pt x="1717" y="1614"/>
                  </a:cubicBezTo>
                  <a:lnTo>
                    <a:pt x="1605" y="1614"/>
                  </a:lnTo>
                  <a:cubicBezTo>
                    <a:pt x="1483" y="1614"/>
                    <a:pt x="1445" y="1530"/>
                    <a:pt x="1408" y="1455"/>
                  </a:cubicBezTo>
                  <a:cubicBezTo>
                    <a:pt x="1408" y="1333"/>
                    <a:pt x="1445" y="1220"/>
                    <a:pt x="1445" y="1145"/>
                  </a:cubicBezTo>
                  <a:cubicBezTo>
                    <a:pt x="1445" y="789"/>
                    <a:pt x="1483" y="442"/>
                    <a:pt x="1445" y="48"/>
                  </a:cubicBezTo>
                  <a:cubicBezTo>
                    <a:pt x="1286" y="86"/>
                    <a:pt x="1173" y="161"/>
                    <a:pt x="1014" y="208"/>
                  </a:cubicBezTo>
                  <a:cubicBezTo>
                    <a:pt x="939" y="245"/>
                    <a:pt x="901" y="320"/>
                    <a:pt x="901" y="395"/>
                  </a:cubicBezTo>
                  <a:cubicBezTo>
                    <a:pt x="901" y="714"/>
                    <a:pt x="817" y="986"/>
                    <a:pt x="742" y="1258"/>
                  </a:cubicBezTo>
                  <a:cubicBezTo>
                    <a:pt x="709" y="1290"/>
                    <a:pt x="705" y="1387"/>
                    <a:pt x="624" y="1387"/>
                  </a:cubicBezTo>
                  <a:cubicBezTo>
                    <a:pt x="612" y="1387"/>
                    <a:pt x="598" y="1385"/>
                    <a:pt x="582" y="1380"/>
                  </a:cubicBezTo>
                  <a:cubicBezTo>
                    <a:pt x="507" y="1333"/>
                    <a:pt x="545" y="1258"/>
                    <a:pt x="545" y="1183"/>
                  </a:cubicBezTo>
                  <a:cubicBezTo>
                    <a:pt x="582" y="1098"/>
                    <a:pt x="629" y="1023"/>
                    <a:pt x="629" y="948"/>
                  </a:cubicBezTo>
                  <a:cubicBezTo>
                    <a:pt x="582" y="948"/>
                    <a:pt x="507" y="986"/>
                    <a:pt x="470" y="986"/>
                  </a:cubicBezTo>
                  <a:cubicBezTo>
                    <a:pt x="459" y="997"/>
                    <a:pt x="448" y="1001"/>
                    <a:pt x="438" y="1001"/>
                  </a:cubicBezTo>
                  <a:cubicBezTo>
                    <a:pt x="414" y="1001"/>
                    <a:pt x="395" y="975"/>
                    <a:pt x="395" y="948"/>
                  </a:cubicBezTo>
                  <a:cubicBezTo>
                    <a:pt x="348" y="911"/>
                    <a:pt x="395" y="864"/>
                    <a:pt x="395" y="864"/>
                  </a:cubicBezTo>
                  <a:cubicBezTo>
                    <a:pt x="470" y="827"/>
                    <a:pt x="507" y="789"/>
                    <a:pt x="545" y="751"/>
                  </a:cubicBezTo>
                  <a:cubicBezTo>
                    <a:pt x="742" y="676"/>
                    <a:pt x="742" y="555"/>
                    <a:pt x="704" y="395"/>
                  </a:cubicBezTo>
                  <a:lnTo>
                    <a:pt x="704" y="395"/>
                  </a:lnTo>
                  <a:cubicBezTo>
                    <a:pt x="545" y="480"/>
                    <a:pt x="395" y="555"/>
                    <a:pt x="273" y="630"/>
                  </a:cubicBezTo>
                  <a:cubicBezTo>
                    <a:pt x="235" y="676"/>
                    <a:pt x="198" y="676"/>
                    <a:pt x="160" y="751"/>
                  </a:cubicBezTo>
                  <a:cubicBezTo>
                    <a:pt x="76" y="948"/>
                    <a:pt x="1" y="1183"/>
                    <a:pt x="1" y="1417"/>
                  </a:cubicBezTo>
                  <a:cubicBezTo>
                    <a:pt x="1" y="1689"/>
                    <a:pt x="160" y="1802"/>
                    <a:pt x="395" y="1802"/>
                  </a:cubicBezTo>
                  <a:cubicBezTo>
                    <a:pt x="447" y="1793"/>
                    <a:pt x="489" y="1789"/>
                    <a:pt x="523" y="1789"/>
                  </a:cubicBezTo>
                  <a:cubicBezTo>
                    <a:pt x="640" y="1789"/>
                    <a:pt x="648" y="1846"/>
                    <a:pt x="582" y="1999"/>
                  </a:cubicBezTo>
                  <a:cubicBezTo>
                    <a:pt x="507" y="2318"/>
                    <a:pt x="432" y="2627"/>
                    <a:pt x="395" y="2899"/>
                  </a:cubicBezTo>
                  <a:cubicBezTo>
                    <a:pt x="273" y="3443"/>
                    <a:pt x="235" y="3996"/>
                    <a:pt x="310" y="4540"/>
                  </a:cubicBezTo>
                  <a:cubicBezTo>
                    <a:pt x="395" y="5009"/>
                    <a:pt x="470" y="5478"/>
                    <a:pt x="507" y="5947"/>
                  </a:cubicBezTo>
                  <a:cubicBezTo>
                    <a:pt x="545" y="6256"/>
                    <a:pt x="582" y="6537"/>
                    <a:pt x="629" y="6847"/>
                  </a:cubicBezTo>
                  <a:cubicBezTo>
                    <a:pt x="667" y="7316"/>
                    <a:pt x="976" y="7588"/>
                    <a:pt x="1408" y="7747"/>
                  </a:cubicBezTo>
                  <a:cubicBezTo>
                    <a:pt x="1518" y="7787"/>
                    <a:pt x="1623" y="7808"/>
                    <a:pt x="1725" y="7808"/>
                  </a:cubicBezTo>
                  <a:cubicBezTo>
                    <a:pt x="1911" y="7808"/>
                    <a:pt x="2089" y="7739"/>
                    <a:pt x="2270" y="7588"/>
                  </a:cubicBezTo>
                  <a:cubicBezTo>
                    <a:pt x="2345" y="7391"/>
                    <a:pt x="2505" y="7241"/>
                    <a:pt x="2617" y="7081"/>
                  </a:cubicBezTo>
                  <a:cubicBezTo>
                    <a:pt x="3049" y="6575"/>
                    <a:pt x="3518" y="6106"/>
                    <a:pt x="3986" y="5675"/>
                  </a:cubicBezTo>
                  <a:cubicBezTo>
                    <a:pt x="4258" y="5403"/>
                    <a:pt x="4530" y="5206"/>
                    <a:pt x="4849" y="4971"/>
                  </a:cubicBezTo>
                  <a:cubicBezTo>
                    <a:pt x="4802" y="4971"/>
                    <a:pt x="4802" y="4934"/>
                    <a:pt x="4765" y="4934"/>
                  </a:cubicBezTo>
                  <a:cubicBezTo>
                    <a:pt x="4455" y="4577"/>
                    <a:pt x="4333" y="4193"/>
                    <a:pt x="4530" y="3724"/>
                  </a:cubicBezTo>
                  <a:cubicBezTo>
                    <a:pt x="4530" y="3677"/>
                    <a:pt x="4530" y="3640"/>
                    <a:pt x="4568" y="3565"/>
                  </a:cubicBezTo>
                  <a:cubicBezTo>
                    <a:pt x="4568" y="3527"/>
                    <a:pt x="4568" y="3527"/>
                    <a:pt x="4530" y="3490"/>
                  </a:cubicBezTo>
                  <a:cubicBezTo>
                    <a:pt x="4380" y="3330"/>
                    <a:pt x="4183" y="3208"/>
                    <a:pt x="3986" y="3058"/>
                  </a:cubicBezTo>
                  <a:cubicBezTo>
                    <a:pt x="3949" y="3133"/>
                    <a:pt x="3911" y="3208"/>
                    <a:pt x="3865" y="3255"/>
                  </a:cubicBezTo>
                  <a:cubicBezTo>
                    <a:pt x="3714" y="3443"/>
                    <a:pt x="3518" y="3602"/>
                    <a:pt x="3283" y="3677"/>
                  </a:cubicBezTo>
                  <a:cubicBezTo>
                    <a:pt x="3145" y="3733"/>
                    <a:pt x="3013" y="3760"/>
                    <a:pt x="2886" y="3760"/>
                  </a:cubicBezTo>
                  <a:cubicBezTo>
                    <a:pt x="2650" y="3760"/>
                    <a:pt x="2431" y="3667"/>
                    <a:pt x="2223" y="3490"/>
                  </a:cubicBezTo>
                  <a:cubicBezTo>
                    <a:pt x="1914" y="3133"/>
                    <a:pt x="1839" y="2740"/>
                    <a:pt x="1914" y="2271"/>
                  </a:cubicBezTo>
                  <a:cubicBezTo>
                    <a:pt x="1989" y="1924"/>
                    <a:pt x="2223" y="1614"/>
                    <a:pt x="2542" y="1333"/>
                  </a:cubicBezTo>
                  <a:cubicBezTo>
                    <a:pt x="2766" y="1140"/>
                    <a:pt x="3016" y="1004"/>
                    <a:pt x="3317" y="1004"/>
                  </a:cubicBezTo>
                  <a:cubicBezTo>
                    <a:pt x="3381" y="1004"/>
                    <a:pt x="3448" y="1010"/>
                    <a:pt x="3518" y="1023"/>
                  </a:cubicBezTo>
                  <a:cubicBezTo>
                    <a:pt x="3555" y="948"/>
                    <a:pt x="3518" y="948"/>
                    <a:pt x="3480" y="911"/>
                  </a:cubicBezTo>
                  <a:cubicBezTo>
                    <a:pt x="3443" y="827"/>
                    <a:pt x="3396" y="789"/>
                    <a:pt x="3358" y="714"/>
                  </a:cubicBezTo>
                  <a:cubicBezTo>
                    <a:pt x="3321" y="676"/>
                    <a:pt x="3321" y="592"/>
                    <a:pt x="3396" y="592"/>
                  </a:cubicBezTo>
                  <a:cubicBezTo>
                    <a:pt x="3409" y="581"/>
                    <a:pt x="3422" y="577"/>
                    <a:pt x="3435" y="577"/>
                  </a:cubicBezTo>
                  <a:cubicBezTo>
                    <a:pt x="3464" y="577"/>
                    <a:pt x="3491" y="603"/>
                    <a:pt x="3518" y="630"/>
                  </a:cubicBezTo>
                  <a:cubicBezTo>
                    <a:pt x="3518" y="630"/>
                    <a:pt x="3518" y="676"/>
                    <a:pt x="3555" y="676"/>
                  </a:cubicBezTo>
                  <a:cubicBezTo>
                    <a:pt x="3677" y="864"/>
                    <a:pt x="3865" y="1061"/>
                    <a:pt x="3986" y="1258"/>
                  </a:cubicBezTo>
                  <a:cubicBezTo>
                    <a:pt x="4183" y="1530"/>
                    <a:pt x="4258" y="1764"/>
                    <a:pt x="4258" y="2083"/>
                  </a:cubicBezTo>
                  <a:cubicBezTo>
                    <a:pt x="4258" y="2318"/>
                    <a:pt x="4221" y="2552"/>
                    <a:pt x="4146" y="2786"/>
                  </a:cubicBezTo>
                  <a:cubicBezTo>
                    <a:pt x="4099" y="2824"/>
                    <a:pt x="4061" y="2899"/>
                    <a:pt x="4146" y="2936"/>
                  </a:cubicBezTo>
                  <a:cubicBezTo>
                    <a:pt x="4333" y="3058"/>
                    <a:pt x="4493" y="3208"/>
                    <a:pt x="4690" y="3330"/>
                  </a:cubicBezTo>
                  <a:lnTo>
                    <a:pt x="4690" y="3293"/>
                  </a:lnTo>
                  <a:cubicBezTo>
                    <a:pt x="4727" y="3293"/>
                    <a:pt x="4765" y="3255"/>
                    <a:pt x="4765" y="3208"/>
                  </a:cubicBezTo>
                  <a:cubicBezTo>
                    <a:pt x="5073" y="2803"/>
                    <a:pt x="5438" y="2573"/>
                    <a:pt x="5907" y="2573"/>
                  </a:cubicBezTo>
                  <a:cubicBezTo>
                    <a:pt x="5980" y="2573"/>
                    <a:pt x="6055" y="2578"/>
                    <a:pt x="6134" y="2589"/>
                  </a:cubicBezTo>
                  <a:cubicBezTo>
                    <a:pt x="6209" y="2589"/>
                    <a:pt x="6256" y="2589"/>
                    <a:pt x="6293" y="2552"/>
                  </a:cubicBezTo>
                  <a:cubicBezTo>
                    <a:pt x="6256" y="2505"/>
                    <a:pt x="6256" y="2430"/>
                    <a:pt x="6293" y="2355"/>
                  </a:cubicBezTo>
                  <a:cubicBezTo>
                    <a:pt x="6406" y="1999"/>
                    <a:pt x="6490" y="1689"/>
                    <a:pt x="6603" y="1333"/>
                  </a:cubicBezTo>
                  <a:cubicBezTo>
                    <a:pt x="6640" y="1258"/>
                    <a:pt x="6640" y="1145"/>
                    <a:pt x="6762" y="1145"/>
                  </a:cubicBezTo>
                  <a:cubicBezTo>
                    <a:pt x="6800" y="1061"/>
                    <a:pt x="6762" y="1023"/>
                    <a:pt x="6678" y="1023"/>
                  </a:cubicBezTo>
                  <a:cubicBezTo>
                    <a:pt x="6528" y="1023"/>
                    <a:pt x="6368" y="986"/>
                    <a:pt x="6209" y="948"/>
                  </a:cubicBezTo>
                  <a:cubicBezTo>
                    <a:pt x="5506" y="827"/>
                    <a:pt x="4887" y="592"/>
                    <a:pt x="4258" y="320"/>
                  </a:cubicBezTo>
                  <a:cubicBezTo>
                    <a:pt x="3827" y="123"/>
                    <a:pt x="3443" y="11"/>
                    <a:pt x="3011" y="11"/>
                  </a:cubicBezTo>
                  <a:cubicBezTo>
                    <a:pt x="2976" y="4"/>
                    <a:pt x="2945" y="1"/>
                    <a:pt x="2917" y="1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6841950" y="4226825"/>
              <a:ext cx="130850" cy="183075"/>
            </a:xfrm>
            <a:custGeom>
              <a:avLst/>
              <a:gdLst/>
              <a:ahLst/>
              <a:cxnLst/>
              <a:rect l="l" t="t" r="r" b="b"/>
              <a:pathLst>
                <a:path w="5234" h="7323" extrusionOk="0">
                  <a:moveTo>
                    <a:pt x="1190" y="0"/>
                  </a:moveTo>
                  <a:cubicBezTo>
                    <a:pt x="1146" y="0"/>
                    <a:pt x="1100" y="22"/>
                    <a:pt x="1051" y="43"/>
                  </a:cubicBezTo>
                  <a:cubicBezTo>
                    <a:pt x="817" y="43"/>
                    <a:pt x="629" y="118"/>
                    <a:pt x="432" y="165"/>
                  </a:cubicBezTo>
                  <a:cubicBezTo>
                    <a:pt x="310" y="165"/>
                    <a:pt x="273" y="203"/>
                    <a:pt x="235" y="315"/>
                  </a:cubicBezTo>
                  <a:cubicBezTo>
                    <a:pt x="198" y="550"/>
                    <a:pt x="113" y="784"/>
                    <a:pt x="38" y="1019"/>
                  </a:cubicBezTo>
                  <a:cubicBezTo>
                    <a:pt x="1" y="1178"/>
                    <a:pt x="38" y="1337"/>
                    <a:pt x="76" y="1487"/>
                  </a:cubicBezTo>
                  <a:cubicBezTo>
                    <a:pt x="235" y="1806"/>
                    <a:pt x="395" y="2116"/>
                    <a:pt x="545" y="2463"/>
                  </a:cubicBezTo>
                  <a:cubicBezTo>
                    <a:pt x="864" y="3129"/>
                    <a:pt x="1136" y="3794"/>
                    <a:pt x="1483" y="4460"/>
                  </a:cubicBezTo>
                  <a:cubicBezTo>
                    <a:pt x="1951" y="5360"/>
                    <a:pt x="2458" y="6261"/>
                    <a:pt x="2927" y="7198"/>
                  </a:cubicBezTo>
                  <a:cubicBezTo>
                    <a:pt x="2976" y="7286"/>
                    <a:pt x="2997" y="7323"/>
                    <a:pt x="3035" y="7323"/>
                  </a:cubicBezTo>
                  <a:cubicBezTo>
                    <a:pt x="3063" y="7323"/>
                    <a:pt x="3099" y="7304"/>
                    <a:pt x="3161" y="7273"/>
                  </a:cubicBezTo>
                  <a:cubicBezTo>
                    <a:pt x="3677" y="7114"/>
                    <a:pt x="4146" y="6842"/>
                    <a:pt x="4568" y="6608"/>
                  </a:cubicBezTo>
                  <a:cubicBezTo>
                    <a:pt x="4802" y="6448"/>
                    <a:pt x="5037" y="6336"/>
                    <a:pt x="5234" y="6139"/>
                  </a:cubicBezTo>
                  <a:cubicBezTo>
                    <a:pt x="4887" y="5867"/>
                    <a:pt x="4568" y="5557"/>
                    <a:pt x="4296" y="5238"/>
                  </a:cubicBezTo>
                  <a:cubicBezTo>
                    <a:pt x="3986" y="4854"/>
                    <a:pt x="3592" y="4535"/>
                    <a:pt x="3283" y="4151"/>
                  </a:cubicBezTo>
                  <a:cubicBezTo>
                    <a:pt x="2814" y="3560"/>
                    <a:pt x="2345" y="3016"/>
                    <a:pt x="1876" y="2425"/>
                  </a:cubicBezTo>
                  <a:cubicBezTo>
                    <a:pt x="1717" y="2228"/>
                    <a:pt x="1520" y="1994"/>
                    <a:pt x="1370" y="1806"/>
                  </a:cubicBezTo>
                  <a:cubicBezTo>
                    <a:pt x="1098" y="1450"/>
                    <a:pt x="1014" y="1103"/>
                    <a:pt x="1136" y="709"/>
                  </a:cubicBezTo>
                  <a:cubicBezTo>
                    <a:pt x="1098" y="475"/>
                    <a:pt x="1286" y="278"/>
                    <a:pt x="1286" y="43"/>
                  </a:cubicBezTo>
                  <a:cubicBezTo>
                    <a:pt x="1254" y="12"/>
                    <a:pt x="1222" y="0"/>
                    <a:pt x="1190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6830250" y="3881725"/>
              <a:ext cx="168100" cy="63825"/>
            </a:xfrm>
            <a:custGeom>
              <a:avLst/>
              <a:gdLst/>
              <a:ahLst/>
              <a:cxnLst/>
              <a:rect l="l" t="t" r="r" b="b"/>
              <a:pathLst>
                <a:path w="6724" h="2553" extrusionOk="0">
                  <a:moveTo>
                    <a:pt x="3425" y="0"/>
                  </a:moveTo>
                  <a:cubicBezTo>
                    <a:pt x="3363" y="0"/>
                    <a:pt x="3302" y="5"/>
                    <a:pt x="3245" y="16"/>
                  </a:cubicBezTo>
                  <a:cubicBezTo>
                    <a:pt x="2579" y="138"/>
                    <a:pt x="1951" y="325"/>
                    <a:pt x="1332" y="644"/>
                  </a:cubicBezTo>
                  <a:cubicBezTo>
                    <a:pt x="1172" y="756"/>
                    <a:pt x="1013" y="878"/>
                    <a:pt x="938" y="1075"/>
                  </a:cubicBezTo>
                  <a:cubicBezTo>
                    <a:pt x="816" y="1385"/>
                    <a:pt x="581" y="1619"/>
                    <a:pt x="347" y="1816"/>
                  </a:cubicBezTo>
                  <a:cubicBezTo>
                    <a:pt x="234" y="1929"/>
                    <a:pt x="113" y="2013"/>
                    <a:pt x="0" y="2126"/>
                  </a:cubicBezTo>
                  <a:lnTo>
                    <a:pt x="0" y="2163"/>
                  </a:lnTo>
                  <a:cubicBezTo>
                    <a:pt x="113" y="2163"/>
                    <a:pt x="234" y="2163"/>
                    <a:pt x="310" y="2126"/>
                  </a:cubicBezTo>
                  <a:cubicBezTo>
                    <a:pt x="453" y="2113"/>
                    <a:pt x="597" y="2109"/>
                    <a:pt x="741" y="2109"/>
                  </a:cubicBezTo>
                  <a:cubicBezTo>
                    <a:pt x="1028" y="2109"/>
                    <a:pt x="1316" y="2126"/>
                    <a:pt x="1604" y="2126"/>
                  </a:cubicBezTo>
                  <a:cubicBezTo>
                    <a:pt x="1730" y="2135"/>
                    <a:pt x="1852" y="2140"/>
                    <a:pt x="1971" y="2140"/>
                  </a:cubicBezTo>
                  <a:cubicBezTo>
                    <a:pt x="2328" y="2140"/>
                    <a:pt x="2659" y="2097"/>
                    <a:pt x="3010" y="2013"/>
                  </a:cubicBezTo>
                  <a:cubicBezTo>
                    <a:pt x="3250" y="1922"/>
                    <a:pt x="3491" y="1872"/>
                    <a:pt x="3726" y="1872"/>
                  </a:cubicBezTo>
                  <a:cubicBezTo>
                    <a:pt x="4097" y="1872"/>
                    <a:pt x="4453" y="1998"/>
                    <a:pt x="4764" y="2285"/>
                  </a:cubicBezTo>
                  <a:cubicBezTo>
                    <a:pt x="4801" y="2285"/>
                    <a:pt x="4801" y="2322"/>
                    <a:pt x="4848" y="2322"/>
                  </a:cubicBezTo>
                  <a:cubicBezTo>
                    <a:pt x="5156" y="2488"/>
                    <a:pt x="5465" y="2553"/>
                    <a:pt x="5773" y="2553"/>
                  </a:cubicBezTo>
                  <a:cubicBezTo>
                    <a:pt x="5971" y="2553"/>
                    <a:pt x="6169" y="2526"/>
                    <a:pt x="6367" y="2482"/>
                  </a:cubicBezTo>
                  <a:cubicBezTo>
                    <a:pt x="6564" y="2397"/>
                    <a:pt x="6677" y="2247"/>
                    <a:pt x="6677" y="2051"/>
                  </a:cubicBezTo>
                  <a:cubicBezTo>
                    <a:pt x="6724" y="1891"/>
                    <a:pt x="6724" y="1732"/>
                    <a:pt x="6677" y="1619"/>
                  </a:cubicBezTo>
                  <a:cubicBezTo>
                    <a:pt x="6677" y="1385"/>
                    <a:pt x="6564" y="1225"/>
                    <a:pt x="6405" y="1113"/>
                  </a:cubicBezTo>
                  <a:cubicBezTo>
                    <a:pt x="6170" y="1028"/>
                    <a:pt x="6020" y="878"/>
                    <a:pt x="5861" y="719"/>
                  </a:cubicBezTo>
                  <a:cubicBezTo>
                    <a:pt x="5664" y="522"/>
                    <a:pt x="5392" y="372"/>
                    <a:pt x="5120" y="325"/>
                  </a:cubicBezTo>
                  <a:cubicBezTo>
                    <a:pt x="4689" y="213"/>
                    <a:pt x="4295" y="138"/>
                    <a:pt x="3864" y="53"/>
                  </a:cubicBezTo>
                  <a:cubicBezTo>
                    <a:pt x="3731" y="27"/>
                    <a:pt x="3575" y="0"/>
                    <a:pt x="3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6879950" y="4442875"/>
              <a:ext cx="190600" cy="48775"/>
            </a:xfrm>
            <a:custGeom>
              <a:avLst/>
              <a:gdLst/>
              <a:ahLst/>
              <a:cxnLst/>
              <a:rect l="l" t="t" r="r" b="b"/>
              <a:pathLst>
                <a:path w="7624" h="1951" extrusionOk="0">
                  <a:moveTo>
                    <a:pt x="1566" y="0"/>
                  </a:moveTo>
                  <a:cubicBezTo>
                    <a:pt x="1454" y="0"/>
                    <a:pt x="1369" y="0"/>
                    <a:pt x="1294" y="75"/>
                  </a:cubicBezTo>
                  <a:cubicBezTo>
                    <a:pt x="863" y="310"/>
                    <a:pt x="469" y="582"/>
                    <a:pt x="47" y="779"/>
                  </a:cubicBezTo>
                  <a:cubicBezTo>
                    <a:pt x="0" y="779"/>
                    <a:pt x="0" y="816"/>
                    <a:pt x="47" y="854"/>
                  </a:cubicBezTo>
                  <a:lnTo>
                    <a:pt x="47" y="901"/>
                  </a:lnTo>
                  <a:cubicBezTo>
                    <a:pt x="516" y="1370"/>
                    <a:pt x="1097" y="1641"/>
                    <a:pt x="1726" y="1754"/>
                  </a:cubicBezTo>
                  <a:cubicBezTo>
                    <a:pt x="2072" y="1792"/>
                    <a:pt x="2466" y="1838"/>
                    <a:pt x="2813" y="1838"/>
                  </a:cubicBezTo>
                  <a:cubicBezTo>
                    <a:pt x="3367" y="1876"/>
                    <a:pt x="3873" y="1951"/>
                    <a:pt x="4379" y="1951"/>
                  </a:cubicBezTo>
                  <a:cubicBezTo>
                    <a:pt x="4970" y="1951"/>
                    <a:pt x="5514" y="1913"/>
                    <a:pt x="6095" y="1838"/>
                  </a:cubicBezTo>
                  <a:cubicBezTo>
                    <a:pt x="6414" y="1838"/>
                    <a:pt x="6686" y="1792"/>
                    <a:pt x="6996" y="1717"/>
                  </a:cubicBezTo>
                  <a:cubicBezTo>
                    <a:pt x="7080" y="1717"/>
                    <a:pt x="7193" y="1717"/>
                    <a:pt x="7268" y="1641"/>
                  </a:cubicBezTo>
                  <a:cubicBezTo>
                    <a:pt x="7193" y="1520"/>
                    <a:pt x="7080" y="1482"/>
                    <a:pt x="6958" y="1482"/>
                  </a:cubicBezTo>
                  <a:lnTo>
                    <a:pt x="6724" y="1482"/>
                  </a:lnTo>
                  <a:cubicBezTo>
                    <a:pt x="6411" y="1482"/>
                    <a:pt x="6099" y="1499"/>
                    <a:pt x="5797" y="1499"/>
                  </a:cubicBezTo>
                  <a:cubicBezTo>
                    <a:pt x="5646" y="1499"/>
                    <a:pt x="5498" y="1495"/>
                    <a:pt x="5355" y="1482"/>
                  </a:cubicBezTo>
                  <a:cubicBezTo>
                    <a:pt x="5047" y="1482"/>
                    <a:pt x="4733" y="1434"/>
                    <a:pt x="4399" y="1434"/>
                  </a:cubicBezTo>
                  <a:cubicBezTo>
                    <a:pt x="4316" y="1434"/>
                    <a:pt x="4231" y="1437"/>
                    <a:pt x="4145" y="1445"/>
                  </a:cubicBezTo>
                  <a:lnTo>
                    <a:pt x="3986" y="1445"/>
                  </a:lnTo>
                  <a:cubicBezTo>
                    <a:pt x="3948" y="1445"/>
                    <a:pt x="3873" y="1407"/>
                    <a:pt x="3910" y="1323"/>
                  </a:cubicBezTo>
                  <a:cubicBezTo>
                    <a:pt x="3910" y="1285"/>
                    <a:pt x="3948" y="1285"/>
                    <a:pt x="4032" y="1248"/>
                  </a:cubicBezTo>
                  <a:lnTo>
                    <a:pt x="4736" y="1248"/>
                  </a:lnTo>
                  <a:cubicBezTo>
                    <a:pt x="5098" y="1292"/>
                    <a:pt x="5464" y="1310"/>
                    <a:pt x="5831" y="1310"/>
                  </a:cubicBezTo>
                  <a:cubicBezTo>
                    <a:pt x="6091" y="1310"/>
                    <a:pt x="6351" y="1301"/>
                    <a:pt x="6611" y="1285"/>
                  </a:cubicBezTo>
                  <a:cubicBezTo>
                    <a:pt x="6670" y="1285"/>
                    <a:pt x="6731" y="1283"/>
                    <a:pt x="6792" y="1283"/>
                  </a:cubicBezTo>
                  <a:cubicBezTo>
                    <a:pt x="7013" y="1283"/>
                    <a:pt x="7243" y="1306"/>
                    <a:pt x="7427" y="1520"/>
                  </a:cubicBezTo>
                  <a:cubicBezTo>
                    <a:pt x="7438" y="1531"/>
                    <a:pt x="7449" y="1535"/>
                    <a:pt x="7460" y="1535"/>
                  </a:cubicBezTo>
                  <a:cubicBezTo>
                    <a:pt x="7487" y="1535"/>
                    <a:pt x="7516" y="1509"/>
                    <a:pt x="7549" y="1482"/>
                  </a:cubicBezTo>
                  <a:cubicBezTo>
                    <a:pt x="7586" y="1482"/>
                    <a:pt x="7624" y="1445"/>
                    <a:pt x="7586" y="1407"/>
                  </a:cubicBezTo>
                  <a:cubicBezTo>
                    <a:pt x="7465" y="1248"/>
                    <a:pt x="7315" y="1088"/>
                    <a:pt x="7080" y="1051"/>
                  </a:cubicBezTo>
                  <a:cubicBezTo>
                    <a:pt x="6686" y="1013"/>
                    <a:pt x="6292" y="976"/>
                    <a:pt x="5861" y="976"/>
                  </a:cubicBezTo>
                  <a:cubicBezTo>
                    <a:pt x="5569" y="954"/>
                    <a:pt x="5289" y="932"/>
                    <a:pt x="5007" y="932"/>
                  </a:cubicBezTo>
                  <a:cubicBezTo>
                    <a:pt x="4801" y="932"/>
                    <a:pt x="4593" y="944"/>
                    <a:pt x="4379" y="976"/>
                  </a:cubicBezTo>
                  <a:lnTo>
                    <a:pt x="4267" y="976"/>
                  </a:lnTo>
                  <a:cubicBezTo>
                    <a:pt x="4220" y="976"/>
                    <a:pt x="4220" y="938"/>
                    <a:pt x="4182" y="901"/>
                  </a:cubicBezTo>
                  <a:cubicBezTo>
                    <a:pt x="4182" y="854"/>
                    <a:pt x="4220" y="816"/>
                    <a:pt x="4267" y="816"/>
                  </a:cubicBezTo>
                  <a:cubicBezTo>
                    <a:pt x="4304" y="779"/>
                    <a:pt x="4342" y="779"/>
                    <a:pt x="4379" y="779"/>
                  </a:cubicBezTo>
                  <a:cubicBezTo>
                    <a:pt x="4576" y="741"/>
                    <a:pt x="4811" y="741"/>
                    <a:pt x="5008" y="741"/>
                  </a:cubicBezTo>
                  <a:cubicBezTo>
                    <a:pt x="5477" y="779"/>
                    <a:pt x="5908" y="779"/>
                    <a:pt x="6330" y="816"/>
                  </a:cubicBezTo>
                  <a:cubicBezTo>
                    <a:pt x="6724" y="816"/>
                    <a:pt x="7155" y="816"/>
                    <a:pt x="7549" y="1051"/>
                  </a:cubicBezTo>
                  <a:cubicBezTo>
                    <a:pt x="7465" y="816"/>
                    <a:pt x="7352" y="741"/>
                    <a:pt x="7193" y="704"/>
                  </a:cubicBezTo>
                  <a:cubicBezTo>
                    <a:pt x="6724" y="544"/>
                    <a:pt x="6255" y="507"/>
                    <a:pt x="5786" y="469"/>
                  </a:cubicBezTo>
                  <a:lnTo>
                    <a:pt x="4501" y="469"/>
                  </a:lnTo>
                  <a:cubicBezTo>
                    <a:pt x="4469" y="469"/>
                    <a:pt x="4433" y="475"/>
                    <a:pt x="4400" y="475"/>
                  </a:cubicBezTo>
                  <a:cubicBezTo>
                    <a:pt x="4347" y="475"/>
                    <a:pt x="4304" y="460"/>
                    <a:pt x="4304" y="385"/>
                  </a:cubicBezTo>
                  <a:cubicBezTo>
                    <a:pt x="4304" y="285"/>
                    <a:pt x="4354" y="268"/>
                    <a:pt x="4413" y="268"/>
                  </a:cubicBezTo>
                  <a:cubicBezTo>
                    <a:pt x="4442" y="268"/>
                    <a:pt x="4473" y="272"/>
                    <a:pt x="4501" y="272"/>
                  </a:cubicBezTo>
                  <a:cubicBezTo>
                    <a:pt x="4798" y="272"/>
                    <a:pt x="5100" y="266"/>
                    <a:pt x="5403" y="266"/>
                  </a:cubicBezTo>
                  <a:cubicBezTo>
                    <a:pt x="5859" y="266"/>
                    <a:pt x="6317" y="280"/>
                    <a:pt x="6761" y="347"/>
                  </a:cubicBezTo>
                  <a:cubicBezTo>
                    <a:pt x="6611" y="197"/>
                    <a:pt x="6414" y="150"/>
                    <a:pt x="6180" y="150"/>
                  </a:cubicBezTo>
                  <a:cubicBezTo>
                    <a:pt x="5650" y="94"/>
                    <a:pt x="5113" y="75"/>
                    <a:pt x="4572" y="75"/>
                  </a:cubicBezTo>
                  <a:cubicBezTo>
                    <a:pt x="4030" y="75"/>
                    <a:pt x="3484" y="94"/>
                    <a:pt x="2935" y="113"/>
                  </a:cubicBezTo>
                  <a:cubicBezTo>
                    <a:pt x="2779" y="125"/>
                    <a:pt x="2623" y="134"/>
                    <a:pt x="2468" y="134"/>
                  </a:cubicBezTo>
                  <a:cubicBezTo>
                    <a:pt x="2158" y="134"/>
                    <a:pt x="1854" y="100"/>
                    <a:pt x="1566" y="0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6187425" y="4383925"/>
              <a:ext cx="87925" cy="92025"/>
            </a:xfrm>
            <a:custGeom>
              <a:avLst/>
              <a:gdLst/>
              <a:ahLst/>
              <a:cxnLst/>
              <a:rect l="l" t="t" r="r" b="b"/>
              <a:pathLst>
                <a:path w="3517" h="3681" extrusionOk="0">
                  <a:moveTo>
                    <a:pt x="3321" y="0"/>
                  </a:moveTo>
                  <a:cubicBezTo>
                    <a:pt x="3300" y="0"/>
                    <a:pt x="3275" y="5"/>
                    <a:pt x="3245" y="14"/>
                  </a:cubicBezTo>
                  <a:cubicBezTo>
                    <a:pt x="3161" y="22"/>
                    <a:pt x="3079" y="25"/>
                    <a:pt x="2996" y="25"/>
                  </a:cubicBezTo>
                  <a:cubicBezTo>
                    <a:pt x="2770" y="25"/>
                    <a:pt x="2547" y="3"/>
                    <a:pt x="2321" y="3"/>
                  </a:cubicBezTo>
                  <a:cubicBezTo>
                    <a:pt x="2239" y="3"/>
                    <a:pt x="2156" y="6"/>
                    <a:pt x="2072" y="14"/>
                  </a:cubicBezTo>
                  <a:cubicBezTo>
                    <a:pt x="2012" y="14"/>
                    <a:pt x="1963" y="13"/>
                    <a:pt x="1923" y="13"/>
                  </a:cubicBezTo>
                  <a:cubicBezTo>
                    <a:pt x="1757" y="13"/>
                    <a:pt x="1732" y="37"/>
                    <a:pt x="1604" y="286"/>
                  </a:cubicBezTo>
                  <a:cubicBezTo>
                    <a:pt x="1172" y="1224"/>
                    <a:pt x="703" y="2162"/>
                    <a:pt x="234" y="3099"/>
                  </a:cubicBezTo>
                  <a:cubicBezTo>
                    <a:pt x="159" y="3259"/>
                    <a:pt x="84" y="3446"/>
                    <a:pt x="0" y="3643"/>
                  </a:cubicBezTo>
                  <a:lnTo>
                    <a:pt x="0" y="3681"/>
                  </a:lnTo>
                  <a:cubicBezTo>
                    <a:pt x="234" y="3531"/>
                    <a:pt x="469" y="3371"/>
                    <a:pt x="741" y="3259"/>
                  </a:cubicBezTo>
                  <a:cubicBezTo>
                    <a:pt x="1641" y="2705"/>
                    <a:pt x="2541" y="2162"/>
                    <a:pt x="3442" y="1571"/>
                  </a:cubicBezTo>
                  <a:cubicBezTo>
                    <a:pt x="3479" y="1533"/>
                    <a:pt x="3517" y="1496"/>
                    <a:pt x="3479" y="1421"/>
                  </a:cubicBezTo>
                  <a:cubicBezTo>
                    <a:pt x="3404" y="989"/>
                    <a:pt x="3404" y="558"/>
                    <a:pt x="3404" y="127"/>
                  </a:cubicBezTo>
                  <a:cubicBezTo>
                    <a:pt x="3404" y="42"/>
                    <a:pt x="3383" y="0"/>
                    <a:pt x="3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6423950" y="4143975"/>
              <a:ext cx="90750" cy="60500"/>
            </a:xfrm>
            <a:custGeom>
              <a:avLst/>
              <a:gdLst/>
              <a:ahLst/>
              <a:cxnLst/>
              <a:rect l="l" t="t" r="r" b="b"/>
              <a:pathLst>
                <a:path w="3630" h="2420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38" y="75"/>
                    <a:pt x="38" y="113"/>
                  </a:cubicBezTo>
                  <a:cubicBezTo>
                    <a:pt x="545" y="779"/>
                    <a:pt x="1051" y="1482"/>
                    <a:pt x="1483" y="2185"/>
                  </a:cubicBezTo>
                  <a:cubicBezTo>
                    <a:pt x="1558" y="2307"/>
                    <a:pt x="1642" y="2307"/>
                    <a:pt x="1717" y="2307"/>
                  </a:cubicBezTo>
                  <a:cubicBezTo>
                    <a:pt x="2186" y="2345"/>
                    <a:pt x="2617" y="2345"/>
                    <a:pt x="3086" y="2420"/>
                  </a:cubicBezTo>
                  <a:lnTo>
                    <a:pt x="3236" y="2420"/>
                  </a:lnTo>
                  <a:cubicBezTo>
                    <a:pt x="3321" y="2420"/>
                    <a:pt x="3396" y="2382"/>
                    <a:pt x="3396" y="2260"/>
                  </a:cubicBezTo>
                  <a:lnTo>
                    <a:pt x="3396" y="1716"/>
                  </a:lnTo>
                  <a:cubicBezTo>
                    <a:pt x="3396" y="1285"/>
                    <a:pt x="3433" y="854"/>
                    <a:pt x="3555" y="469"/>
                  </a:cubicBezTo>
                  <a:cubicBezTo>
                    <a:pt x="3592" y="432"/>
                    <a:pt x="3630" y="347"/>
                    <a:pt x="3592" y="272"/>
                  </a:cubicBezTo>
                  <a:cubicBezTo>
                    <a:pt x="3049" y="150"/>
                    <a:pt x="2533" y="113"/>
                    <a:pt x="1989" y="75"/>
                  </a:cubicBezTo>
                  <a:cubicBezTo>
                    <a:pt x="1656" y="38"/>
                    <a:pt x="1323" y="38"/>
                    <a:pt x="991" y="38"/>
                  </a:cubicBezTo>
                  <a:cubicBezTo>
                    <a:pt x="660" y="38"/>
                    <a:pt x="329" y="38"/>
                    <a:pt x="1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6829300" y="4132250"/>
              <a:ext cx="93800" cy="305725"/>
            </a:xfrm>
            <a:custGeom>
              <a:avLst/>
              <a:gdLst/>
              <a:ahLst/>
              <a:cxnLst/>
              <a:rect l="l" t="t" r="r" b="b"/>
              <a:pathLst>
                <a:path w="3752" h="12229" extrusionOk="0">
                  <a:moveTo>
                    <a:pt x="1839" y="0"/>
                  </a:moveTo>
                  <a:lnTo>
                    <a:pt x="1839" y="0"/>
                  </a:lnTo>
                  <a:cubicBezTo>
                    <a:pt x="1407" y="816"/>
                    <a:pt x="1051" y="1679"/>
                    <a:pt x="741" y="2542"/>
                  </a:cubicBezTo>
                  <a:cubicBezTo>
                    <a:pt x="507" y="3123"/>
                    <a:pt x="272" y="3714"/>
                    <a:pt x="113" y="4333"/>
                  </a:cubicBezTo>
                  <a:cubicBezTo>
                    <a:pt x="38" y="4652"/>
                    <a:pt x="1" y="4961"/>
                    <a:pt x="113" y="5270"/>
                  </a:cubicBezTo>
                  <a:cubicBezTo>
                    <a:pt x="348" y="5936"/>
                    <a:pt x="666" y="6527"/>
                    <a:pt x="938" y="7146"/>
                  </a:cubicBezTo>
                  <a:cubicBezTo>
                    <a:pt x="1285" y="7971"/>
                    <a:pt x="1557" y="8825"/>
                    <a:pt x="1989" y="9612"/>
                  </a:cubicBezTo>
                  <a:cubicBezTo>
                    <a:pt x="2420" y="10391"/>
                    <a:pt x="2851" y="11216"/>
                    <a:pt x="3283" y="12032"/>
                  </a:cubicBezTo>
                  <a:cubicBezTo>
                    <a:pt x="3283" y="12107"/>
                    <a:pt x="3358" y="12153"/>
                    <a:pt x="3320" y="12229"/>
                  </a:cubicBezTo>
                  <a:cubicBezTo>
                    <a:pt x="3433" y="12229"/>
                    <a:pt x="3517" y="12153"/>
                    <a:pt x="3630" y="12069"/>
                  </a:cubicBezTo>
                  <a:cubicBezTo>
                    <a:pt x="3752" y="12032"/>
                    <a:pt x="3752" y="11957"/>
                    <a:pt x="3667" y="11872"/>
                  </a:cubicBezTo>
                  <a:cubicBezTo>
                    <a:pt x="3592" y="11722"/>
                    <a:pt x="3517" y="11600"/>
                    <a:pt x="3480" y="11450"/>
                  </a:cubicBezTo>
                  <a:cubicBezTo>
                    <a:pt x="3086" y="10700"/>
                    <a:pt x="2692" y="9959"/>
                    <a:pt x="2261" y="9218"/>
                  </a:cubicBezTo>
                  <a:cubicBezTo>
                    <a:pt x="2026" y="8787"/>
                    <a:pt x="1839" y="8356"/>
                    <a:pt x="1604" y="7934"/>
                  </a:cubicBezTo>
                  <a:cubicBezTo>
                    <a:pt x="1210" y="7033"/>
                    <a:pt x="779" y="6133"/>
                    <a:pt x="385" y="5270"/>
                  </a:cubicBezTo>
                  <a:cubicBezTo>
                    <a:pt x="310" y="5120"/>
                    <a:pt x="310" y="4961"/>
                    <a:pt x="348" y="4839"/>
                  </a:cubicBezTo>
                  <a:cubicBezTo>
                    <a:pt x="582" y="3864"/>
                    <a:pt x="854" y="2926"/>
                    <a:pt x="1210" y="1988"/>
                  </a:cubicBezTo>
                  <a:cubicBezTo>
                    <a:pt x="1445" y="1323"/>
                    <a:pt x="1679" y="666"/>
                    <a:pt x="1839" y="0"/>
                  </a:cubicBezTo>
                  <a:close/>
                </a:path>
              </a:pathLst>
            </a:custGeom>
            <a:solidFill>
              <a:srgbClr val="5F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6828375" y="4132250"/>
              <a:ext cx="84875" cy="305725"/>
            </a:xfrm>
            <a:custGeom>
              <a:avLst/>
              <a:gdLst/>
              <a:ahLst/>
              <a:cxnLst/>
              <a:rect l="l" t="t" r="r" b="b"/>
              <a:pathLst>
                <a:path w="3395" h="12229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641" y="272"/>
                    <a:pt x="1482" y="582"/>
                    <a:pt x="1360" y="901"/>
                  </a:cubicBezTo>
                  <a:cubicBezTo>
                    <a:pt x="1050" y="1641"/>
                    <a:pt x="703" y="2382"/>
                    <a:pt x="469" y="3161"/>
                  </a:cubicBezTo>
                  <a:cubicBezTo>
                    <a:pt x="347" y="3629"/>
                    <a:pt x="113" y="4098"/>
                    <a:pt x="38" y="4567"/>
                  </a:cubicBezTo>
                  <a:cubicBezTo>
                    <a:pt x="0" y="4764"/>
                    <a:pt x="0" y="4923"/>
                    <a:pt x="38" y="5074"/>
                  </a:cubicBezTo>
                  <a:cubicBezTo>
                    <a:pt x="188" y="5542"/>
                    <a:pt x="385" y="6011"/>
                    <a:pt x="581" y="6480"/>
                  </a:cubicBezTo>
                  <a:cubicBezTo>
                    <a:pt x="938" y="7268"/>
                    <a:pt x="1322" y="8084"/>
                    <a:pt x="1641" y="8909"/>
                  </a:cubicBezTo>
                  <a:cubicBezTo>
                    <a:pt x="1876" y="9528"/>
                    <a:pt x="2260" y="10119"/>
                    <a:pt x="2579" y="10747"/>
                  </a:cubicBezTo>
                  <a:cubicBezTo>
                    <a:pt x="2766" y="11169"/>
                    <a:pt x="3001" y="11563"/>
                    <a:pt x="3198" y="11957"/>
                  </a:cubicBezTo>
                  <a:cubicBezTo>
                    <a:pt x="3235" y="12069"/>
                    <a:pt x="3282" y="12153"/>
                    <a:pt x="3357" y="12229"/>
                  </a:cubicBezTo>
                  <a:cubicBezTo>
                    <a:pt x="3395" y="12153"/>
                    <a:pt x="3320" y="12107"/>
                    <a:pt x="3320" y="12032"/>
                  </a:cubicBezTo>
                  <a:cubicBezTo>
                    <a:pt x="2888" y="11216"/>
                    <a:pt x="2457" y="10391"/>
                    <a:pt x="2026" y="9612"/>
                  </a:cubicBezTo>
                  <a:cubicBezTo>
                    <a:pt x="1594" y="8825"/>
                    <a:pt x="1322" y="7971"/>
                    <a:pt x="975" y="7146"/>
                  </a:cubicBezTo>
                  <a:cubicBezTo>
                    <a:pt x="703" y="6527"/>
                    <a:pt x="385" y="5936"/>
                    <a:pt x="150" y="5270"/>
                  </a:cubicBezTo>
                  <a:cubicBezTo>
                    <a:pt x="38" y="4961"/>
                    <a:pt x="75" y="4652"/>
                    <a:pt x="150" y="4333"/>
                  </a:cubicBezTo>
                  <a:cubicBezTo>
                    <a:pt x="309" y="3714"/>
                    <a:pt x="544" y="3123"/>
                    <a:pt x="778" y="2542"/>
                  </a:cubicBezTo>
                  <a:cubicBezTo>
                    <a:pt x="1088" y="1679"/>
                    <a:pt x="1444" y="816"/>
                    <a:pt x="1876" y="0"/>
                  </a:cubicBezTo>
                  <a:close/>
                </a:path>
              </a:pathLst>
            </a:custGeom>
            <a:solidFill>
              <a:srgbClr val="5F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6920975" y="4379350"/>
              <a:ext cx="160375" cy="42225"/>
            </a:xfrm>
            <a:custGeom>
              <a:avLst/>
              <a:gdLst/>
              <a:ahLst/>
              <a:cxnLst/>
              <a:rect l="l" t="t" r="r" b="b"/>
              <a:pathLst>
                <a:path w="6415" h="1689" extrusionOk="0">
                  <a:moveTo>
                    <a:pt x="2663" y="0"/>
                  </a:moveTo>
                  <a:cubicBezTo>
                    <a:pt x="2504" y="0"/>
                    <a:pt x="2391" y="38"/>
                    <a:pt x="2232" y="160"/>
                  </a:cubicBezTo>
                  <a:cubicBezTo>
                    <a:pt x="1688" y="666"/>
                    <a:pt x="985" y="975"/>
                    <a:pt x="319" y="1247"/>
                  </a:cubicBezTo>
                  <a:cubicBezTo>
                    <a:pt x="197" y="1285"/>
                    <a:pt x="122" y="1332"/>
                    <a:pt x="0" y="1369"/>
                  </a:cubicBezTo>
                  <a:cubicBezTo>
                    <a:pt x="356" y="1519"/>
                    <a:pt x="666" y="1679"/>
                    <a:pt x="1060" y="1679"/>
                  </a:cubicBezTo>
                  <a:cubicBezTo>
                    <a:pt x="1191" y="1666"/>
                    <a:pt x="1321" y="1662"/>
                    <a:pt x="1451" y="1662"/>
                  </a:cubicBezTo>
                  <a:cubicBezTo>
                    <a:pt x="1711" y="1662"/>
                    <a:pt x="1969" y="1679"/>
                    <a:pt x="2232" y="1679"/>
                  </a:cubicBezTo>
                  <a:cubicBezTo>
                    <a:pt x="2429" y="1679"/>
                    <a:pt x="2579" y="1641"/>
                    <a:pt x="2738" y="1641"/>
                  </a:cubicBezTo>
                  <a:cubicBezTo>
                    <a:pt x="2935" y="1604"/>
                    <a:pt x="3095" y="1566"/>
                    <a:pt x="3207" y="1444"/>
                  </a:cubicBezTo>
                  <a:cubicBezTo>
                    <a:pt x="3132" y="1369"/>
                    <a:pt x="3048" y="1369"/>
                    <a:pt x="2935" y="1369"/>
                  </a:cubicBezTo>
                  <a:cubicBezTo>
                    <a:pt x="2738" y="1369"/>
                    <a:pt x="2504" y="1332"/>
                    <a:pt x="2269" y="1332"/>
                  </a:cubicBezTo>
                  <a:lnTo>
                    <a:pt x="2110" y="1332"/>
                  </a:lnTo>
                  <a:cubicBezTo>
                    <a:pt x="2035" y="1332"/>
                    <a:pt x="1998" y="1285"/>
                    <a:pt x="2035" y="1210"/>
                  </a:cubicBezTo>
                  <a:cubicBezTo>
                    <a:pt x="2035" y="1172"/>
                    <a:pt x="2073" y="1135"/>
                    <a:pt x="2110" y="1135"/>
                  </a:cubicBezTo>
                  <a:lnTo>
                    <a:pt x="2194" y="1135"/>
                  </a:lnTo>
                  <a:cubicBezTo>
                    <a:pt x="2256" y="1131"/>
                    <a:pt x="2317" y="1129"/>
                    <a:pt x="2377" y="1129"/>
                  </a:cubicBezTo>
                  <a:cubicBezTo>
                    <a:pt x="2792" y="1129"/>
                    <a:pt x="3187" y="1216"/>
                    <a:pt x="3580" y="1216"/>
                  </a:cubicBezTo>
                  <a:cubicBezTo>
                    <a:pt x="3637" y="1216"/>
                    <a:pt x="3694" y="1214"/>
                    <a:pt x="3751" y="1210"/>
                  </a:cubicBezTo>
                  <a:cubicBezTo>
                    <a:pt x="3798" y="1210"/>
                    <a:pt x="3873" y="1247"/>
                    <a:pt x="3911" y="1247"/>
                  </a:cubicBezTo>
                  <a:cubicBezTo>
                    <a:pt x="4304" y="1407"/>
                    <a:pt x="4689" y="1482"/>
                    <a:pt x="5120" y="1566"/>
                  </a:cubicBezTo>
                  <a:cubicBezTo>
                    <a:pt x="5439" y="1641"/>
                    <a:pt x="5749" y="1679"/>
                    <a:pt x="6058" y="1679"/>
                  </a:cubicBezTo>
                  <a:cubicBezTo>
                    <a:pt x="6077" y="1679"/>
                    <a:pt x="6107" y="1688"/>
                    <a:pt x="6138" y="1688"/>
                  </a:cubicBezTo>
                  <a:cubicBezTo>
                    <a:pt x="6168" y="1688"/>
                    <a:pt x="6199" y="1679"/>
                    <a:pt x="6217" y="1641"/>
                  </a:cubicBezTo>
                  <a:cubicBezTo>
                    <a:pt x="6142" y="1604"/>
                    <a:pt x="6058" y="1566"/>
                    <a:pt x="6020" y="1566"/>
                  </a:cubicBezTo>
                  <a:cubicBezTo>
                    <a:pt x="5477" y="1369"/>
                    <a:pt x="4970" y="1210"/>
                    <a:pt x="4417" y="1050"/>
                  </a:cubicBezTo>
                  <a:cubicBezTo>
                    <a:pt x="4070" y="900"/>
                    <a:pt x="3676" y="863"/>
                    <a:pt x="3282" y="816"/>
                  </a:cubicBezTo>
                  <a:cubicBezTo>
                    <a:pt x="3095" y="778"/>
                    <a:pt x="2935" y="778"/>
                    <a:pt x="2738" y="778"/>
                  </a:cubicBezTo>
                  <a:cubicBezTo>
                    <a:pt x="2727" y="789"/>
                    <a:pt x="2713" y="794"/>
                    <a:pt x="2699" y="794"/>
                  </a:cubicBezTo>
                  <a:cubicBezTo>
                    <a:pt x="2663" y="794"/>
                    <a:pt x="2626" y="767"/>
                    <a:pt x="2626" y="741"/>
                  </a:cubicBezTo>
                  <a:cubicBezTo>
                    <a:pt x="2579" y="666"/>
                    <a:pt x="2663" y="628"/>
                    <a:pt x="2738" y="628"/>
                  </a:cubicBezTo>
                  <a:cubicBezTo>
                    <a:pt x="3282" y="628"/>
                    <a:pt x="3836" y="628"/>
                    <a:pt x="4379" y="816"/>
                  </a:cubicBezTo>
                  <a:cubicBezTo>
                    <a:pt x="5045" y="1013"/>
                    <a:pt x="5711" y="1247"/>
                    <a:pt x="6414" y="1482"/>
                  </a:cubicBezTo>
                  <a:cubicBezTo>
                    <a:pt x="6292" y="1332"/>
                    <a:pt x="6180" y="1247"/>
                    <a:pt x="6020" y="1210"/>
                  </a:cubicBezTo>
                  <a:cubicBezTo>
                    <a:pt x="5589" y="1050"/>
                    <a:pt x="5158" y="863"/>
                    <a:pt x="4689" y="703"/>
                  </a:cubicBezTo>
                  <a:cubicBezTo>
                    <a:pt x="4417" y="582"/>
                    <a:pt x="4107" y="507"/>
                    <a:pt x="3798" y="469"/>
                  </a:cubicBezTo>
                  <a:cubicBezTo>
                    <a:pt x="3479" y="469"/>
                    <a:pt x="3170" y="394"/>
                    <a:pt x="2813" y="394"/>
                  </a:cubicBezTo>
                  <a:cubicBezTo>
                    <a:pt x="2776" y="394"/>
                    <a:pt x="2701" y="394"/>
                    <a:pt x="2701" y="310"/>
                  </a:cubicBezTo>
                  <a:cubicBezTo>
                    <a:pt x="2701" y="235"/>
                    <a:pt x="2776" y="235"/>
                    <a:pt x="2813" y="235"/>
                  </a:cubicBezTo>
                  <a:lnTo>
                    <a:pt x="2935" y="235"/>
                  </a:lnTo>
                  <a:cubicBezTo>
                    <a:pt x="3170" y="235"/>
                    <a:pt x="3404" y="272"/>
                    <a:pt x="3639" y="272"/>
                  </a:cubicBezTo>
                  <a:cubicBezTo>
                    <a:pt x="4107" y="310"/>
                    <a:pt x="4576" y="432"/>
                    <a:pt x="5008" y="582"/>
                  </a:cubicBezTo>
                  <a:cubicBezTo>
                    <a:pt x="5317" y="741"/>
                    <a:pt x="5627" y="863"/>
                    <a:pt x="5983" y="975"/>
                  </a:cubicBezTo>
                  <a:cubicBezTo>
                    <a:pt x="6008" y="975"/>
                    <a:pt x="6033" y="992"/>
                    <a:pt x="6058" y="992"/>
                  </a:cubicBezTo>
                  <a:cubicBezTo>
                    <a:pt x="6070" y="992"/>
                    <a:pt x="6083" y="988"/>
                    <a:pt x="6095" y="975"/>
                  </a:cubicBezTo>
                  <a:lnTo>
                    <a:pt x="6095" y="938"/>
                  </a:lnTo>
                  <a:cubicBezTo>
                    <a:pt x="6095" y="938"/>
                    <a:pt x="6058" y="938"/>
                    <a:pt x="6058" y="900"/>
                  </a:cubicBezTo>
                  <a:cubicBezTo>
                    <a:pt x="5711" y="703"/>
                    <a:pt x="5392" y="507"/>
                    <a:pt x="5008" y="432"/>
                  </a:cubicBezTo>
                  <a:cubicBezTo>
                    <a:pt x="4689" y="347"/>
                    <a:pt x="4417" y="272"/>
                    <a:pt x="4107" y="197"/>
                  </a:cubicBezTo>
                  <a:cubicBezTo>
                    <a:pt x="3639" y="75"/>
                    <a:pt x="3170" y="0"/>
                    <a:pt x="2663" y="0"/>
                  </a:cubicBezTo>
                  <a:close/>
                </a:path>
              </a:pathLst>
            </a:custGeom>
            <a:solidFill>
              <a:srgbClr val="F4A2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6295950" y="4325650"/>
              <a:ext cx="138575" cy="43175"/>
            </a:xfrm>
            <a:custGeom>
              <a:avLst/>
              <a:gdLst/>
              <a:ahLst/>
              <a:cxnLst/>
              <a:rect l="l" t="t" r="r" b="b"/>
              <a:pathLst>
                <a:path w="5543" h="1727" extrusionOk="0">
                  <a:moveTo>
                    <a:pt x="779" y="1"/>
                  </a:moveTo>
                  <a:cubicBezTo>
                    <a:pt x="667" y="1"/>
                    <a:pt x="667" y="76"/>
                    <a:pt x="620" y="113"/>
                  </a:cubicBezTo>
                  <a:cubicBezTo>
                    <a:pt x="432" y="470"/>
                    <a:pt x="273" y="817"/>
                    <a:pt x="76" y="1135"/>
                  </a:cubicBezTo>
                  <a:cubicBezTo>
                    <a:pt x="38" y="1210"/>
                    <a:pt x="1" y="1248"/>
                    <a:pt x="38" y="1323"/>
                  </a:cubicBezTo>
                  <a:cubicBezTo>
                    <a:pt x="432" y="1370"/>
                    <a:pt x="779" y="1407"/>
                    <a:pt x="1173" y="1407"/>
                  </a:cubicBezTo>
                  <a:cubicBezTo>
                    <a:pt x="1754" y="1445"/>
                    <a:pt x="2345" y="1482"/>
                    <a:pt x="2927" y="1520"/>
                  </a:cubicBezTo>
                  <a:cubicBezTo>
                    <a:pt x="3752" y="1604"/>
                    <a:pt x="4568" y="1679"/>
                    <a:pt x="5393" y="1717"/>
                  </a:cubicBezTo>
                  <a:cubicBezTo>
                    <a:pt x="5430" y="1717"/>
                    <a:pt x="5459" y="1726"/>
                    <a:pt x="5482" y="1726"/>
                  </a:cubicBezTo>
                  <a:cubicBezTo>
                    <a:pt x="5505" y="1726"/>
                    <a:pt x="5524" y="1717"/>
                    <a:pt x="5543" y="1679"/>
                  </a:cubicBezTo>
                  <a:cubicBezTo>
                    <a:pt x="5355" y="1482"/>
                    <a:pt x="5158" y="1248"/>
                    <a:pt x="4924" y="1051"/>
                  </a:cubicBezTo>
                  <a:cubicBezTo>
                    <a:pt x="4886" y="1089"/>
                    <a:pt x="4765" y="1089"/>
                    <a:pt x="4690" y="1089"/>
                  </a:cubicBezTo>
                  <a:cubicBezTo>
                    <a:pt x="4221" y="976"/>
                    <a:pt x="3714" y="854"/>
                    <a:pt x="3245" y="704"/>
                  </a:cubicBezTo>
                  <a:cubicBezTo>
                    <a:pt x="2655" y="545"/>
                    <a:pt x="2111" y="432"/>
                    <a:pt x="1520" y="273"/>
                  </a:cubicBezTo>
                  <a:cubicBezTo>
                    <a:pt x="1286" y="198"/>
                    <a:pt x="1014" y="151"/>
                    <a:pt x="779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6426775" y="4156625"/>
              <a:ext cx="158275" cy="259775"/>
            </a:xfrm>
            <a:custGeom>
              <a:avLst/>
              <a:gdLst/>
              <a:ahLst/>
              <a:cxnLst/>
              <a:rect l="l" t="t" r="r" b="b"/>
              <a:pathLst>
                <a:path w="6331" h="10391" extrusionOk="0">
                  <a:moveTo>
                    <a:pt x="0" y="1"/>
                  </a:moveTo>
                  <a:lnTo>
                    <a:pt x="0" y="1"/>
                  </a:lnTo>
                  <a:cubicBezTo>
                    <a:pt x="272" y="544"/>
                    <a:pt x="629" y="1098"/>
                    <a:pt x="938" y="1642"/>
                  </a:cubicBezTo>
                  <a:cubicBezTo>
                    <a:pt x="1763" y="3048"/>
                    <a:pt x="2617" y="4333"/>
                    <a:pt x="3442" y="5702"/>
                  </a:cubicBezTo>
                  <a:cubicBezTo>
                    <a:pt x="3986" y="6602"/>
                    <a:pt x="4530" y="7503"/>
                    <a:pt x="5083" y="8403"/>
                  </a:cubicBezTo>
                  <a:cubicBezTo>
                    <a:pt x="5392" y="8872"/>
                    <a:pt x="5749" y="9341"/>
                    <a:pt x="6021" y="9847"/>
                  </a:cubicBezTo>
                  <a:cubicBezTo>
                    <a:pt x="6096" y="10044"/>
                    <a:pt x="6133" y="10241"/>
                    <a:pt x="6330" y="10391"/>
                  </a:cubicBezTo>
                  <a:cubicBezTo>
                    <a:pt x="6330" y="10044"/>
                    <a:pt x="6218" y="9725"/>
                    <a:pt x="6058" y="9453"/>
                  </a:cubicBezTo>
                  <a:cubicBezTo>
                    <a:pt x="5861" y="9144"/>
                    <a:pt x="5664" y="8834"/>
                    <a:pt x="5468" y="8515"/>
                  </a:cubicBezTo>
                  <a:cubicBezTo>
                    <a:pt x="4924" y="7578"/>
                    <a:pt x="4342" y="6677"/>
                    <a:pt x="3751" y="5786"/>
                  </a:cubicBezTo>
                  <a:cubicBezTo>
                    <a:pt x="2739" y="4183"/>
                    <a:pt x="1763" y="2617"/>
                    <a:pt x="741" y="1051"/>
                  </a:cubicBezTo>
                  <a:cubicBezTo>
                    <a:pt x="507" y="704"/>
                    <a:pt x="272" y="310"/>
                    <a:pt x="0" y="1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6424900" y="4156625"/>
              <a:ext cx="160150" cy="259775"/>
            </a:xfrm>
            <a:custGeom>
              <a:avLst/>
              <a:gdLst/>
              <a:ahLst/>
              <a:cxnLst/>
              <a:rect l="l" t="t" r="r" b="b"/>
              <a:pathLst>
                <a:path w="6406" h="10391" extrusionOk="0">
                  <a:moveTo>
                    <a:pt x="75" y="1"/>
                  </a:moveTo>
                  <a:cubicBezTo>
                    <a:pt x="38" y="1"/>
                    <a:pt x="0" y="38"/>
                    <a:pt x="38" y="76"/>
                  </a:cubicBezTo>
                  <a:cubicBezTo>
                    <a:pt x="75" y="113"/>
                    <a:pt x="113" y="198"/>
                    <a:pt x="150" y="235"/>
                  </a:cubicBezTo>
                  <a:cubicBezTo>
                    <a:pt x="544" y="901"/>
                    <a:pt x="938" y="1567"/>
                    <a:pt x="1323" y="2223"/>
                  </a:cubicBezTo>
                  <a:cubicBezTo>
                    <a:pt x="2110" y="3555"/>
                    <a:pt x="2926" y="4802"/>
                    <a:pt x="3714" y="6133"/>
                  </a:cubicBezTo>
                  <a:cubicBezTo>
                    <a:pt x="4061" y="6677"/>
                    <a:pt x="4417" y="7268"/>
                    <a:pt x="4727" y="7812"/>
                  </a:cubicBezTo>
                  <a:cubicBezTo>
                    <a:pt x="4886" y="8131"/>
                    <a:pt x="5036" y="8403"/>
                    <a:pt x="5271" y="8675"/>
                  </a:cubicBezTo>
                  <a:cubicBezTo>
                    <a:pt x="5392" y="8834"/>
                    <a:pt x="5505" y="8984"/>
                    <a:pt x="5627" y="9144"/>
                  </a:cubicBezTo>
                  <a:cubicBezTo>
                    <a:pt x="5824" y="9491"/>
                    <a:pt x="6058" y="9847"/>
                    <a:pt x="6208" y="10241"/>
                  </a:cubicBezTo>
                  <a:cubicBezTo>
                    <a:pt x="6246" y="10316"/>
                    <a:pt x="6293" y="10391"/>
                    <a:pt x="6405" y="10391"/>
                  </a:cubicBezTo>
                  <a:cubicBezTo>
                    <a:pt x="6208" y="10241"/>
                    <a:pt x="6171" y="10044"/>
                    <a:pt x="6096" y="9847"/>
                  </a:cubicBezTo>
                  <a:cubicBezTo>
                    <a:pt x="5824" y="9341"/>
                    <a:pt x="5467" y="8872"/>
                    <a:pt x="5158" y="8403"/>
                  </a:cubicBezTo>
                  <a:cubicBezTo>
                    <a:pt x="4605" y="7503"/>
                    <a:pt x="4061" y="6602"/>
                    <a:pt x="3517" y="5702"/>
                  </a:cubicBezTo>
                  <a:cubicBezTo>
                    <a:pt x="2692" y="4333"/>
                    <a:pt x="1838" y="3048"/>
                    <a:pt x="1013" y="1642"/>
                  </a:cubicBezTo>
                  <a:cubicBezTo>
                    <a:pt x="704" y="1098"/>
                    <a:pt x="347" y="544"/>
                    <a:pt x="75" y="1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6244150" y="4326075"/>
              <a:ext cx="59575" cy="53300"/>
            </a:xfrm>
            <a:custGeom>
              <a:avLst/>
              <a:gdLst/>
              <a:ahLst/>
              <a:cxnLst/>
              <a:rect l="l" t="t" r="r" b="b"/>
              <a:pathLst>
                <a:path w="2383" h="2132" extrusionOk="0">
                  <a:moveTo>
                    <a:pt x="723" y="0"/>
                  </a:moveTo>
                  <a:cubicBezTo>
                    <a:pt x="662" y="0"/>
                    <a:pt x="654" y="34"/>
                    <a:pt x="629" y="134"/>
                  </a:cubicBezTo>
                  <a:cubicBezTo>
                    <a:pt x="394" y="725"/>
                    <a:pt x="235" y="1306"/>
                    <a:pt x="38" y="1934"/>
                  </a:cubicBezTo>
                  <a:cubicBezTo>
                    <a:pt x="0" y="1972"/>
                    <a:pt x="0" y="2009"/>
                    <a:pt x="0" y="2131"/>
                  </a:cubicBezTo>
                  <a:lnTo>
                    <a:pt x="976" y="2131"/>
                  </a:lnTo>
                  <a:cubicBezTo>
                    <a:pt x="1135" y="2131"/>
                    <a:pt x="1135" y="2131"/>
                    <a:pt x="1135" y="1934"/>
                  </a:cubicBezTo>
                  <a:cubicBezTo>
                    <a:pt x="1173" y="1737"/>
                    <a:pt x="1173" y="1540"/>
                    <a:pt x="1210" y="1353"/>
                  </a:cubicBezTo>
                  <a:cubicBezTo>
                    <a:pt x="1210" y="1261"/>
                    <a:pt x="1253" y="1217"/>
                    <a:pt x="1310" y="1217"/>
                  </a:cubicBezTo>
                  <a:cubicBezTo>
                    <a:pt x="1329" y="1217"/>
                    <a:pt x="1349" y="1222"/>
                    <a:pt x="1370" y="1231"/>
                  </a:cubicBezTo>
                  <a:cubicBezTo>
                    <a:pt x="1520" y="1268"/>
                    <a:pt x="1641" y="1268"/>
                    <a:pt x="1801" y="1268"/>
                  </a:cubicBezTo>
                  <a:cubicBezTo>
                    <a:pt x="1876" y="1268"/>
                    <a:pt x="1876" y="1231"/>
                    <a:pt x="1913" y="1193"/>
                  </a:cubicBezTo>
                  <a:lnTo>
                    <a:pt x="2270" y="490"/>
                  </a:lnTo>
                  <a:cubicBezTo>
                    <a:pt x="2307" y="415"/>
                    <a:pt x="2382" y="331"/>
                    <a:pt x="2382" y="218"/>
                  </a:cubicBezTo>
                  <a:cubicBezTo>
                    <a:pt x="2307" y="218"/>
                    <a:pt x="2223" y="181"/>
                    <a:pt x="2110" y="181"/>
                  </a:cubicBezTo>
                  <a:cubicBezTo>
                    <a:pt x="1679" y="134"/>
                    <a:pt x="1285" y="59"/>
                    <a:pt x="863" y="21"/>
                  </a:cubicBezTo>
                  <a:cubicBezTo>
                    <a:pt x="797" y="9"/>
                    <a:pt x="754" y="0"/>
                    <a:pt x="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6869400" y="4244550"/>
              <a:ext cx="110200" cy="135750"/>
            </a:xfrm>
            <a:custGeom>
              <a:avLst/>
              <a:gdLst/>
              <a:ahLst/>
              <a:cxnLst/>
              <a:rect l="l" t="t" r="r" b="b"/>
              <a:pathLst>
                <a:path w="4408" h="5430" extrusionOk="0">
                  <a:moveTo>
                    <a:pt x="38" y="0"/>
                  </a:moveTo>
                  <a:lnTo>
                    <a:pt x="38" y="0"/>
                  </a:lnTo>
                  <a:cubicBezTo>
                    <a:pt x="0" y="507"/>
                    <a:pt x="150" y="900"/>
                    <a:pt x="506" y="1285"/>
                  </a:cubicBezTo>
                  <a:cubicBezTo>
                    <a:pt x="1013" y="1876"/>
                    <a:pt x="1482" y="2504"/>
                    <a:pt x="1988" y="3085"/>
                  </a:cubicBezTo>
                  <a:cubicBezTo>
                    <a:pt x="2616" y="3864"/>
                    <a:pt x="3320" y="4567"/>
                    <a:pt x="4023" y="5270"/>
                  </a:cubicBezTo>
                  <a:cubicBezTo>
                    <a:pt x="4061" y="5317"/>
                    <a:pt x="4136" y="5355"/>
                    <a:pt x="4136" y="5430"/>
                  </a:cubicBezTo>
                  <a:cubicBezTo>
                    <a:pt x="4136" y="5430"/>
                    <a:pt x="4173" y="5430"/>
                    <a:pt x="4173" y="5392"/>
                  </a:cubicBezTo>
                  <a:cubicBezTo>
                    <a:pt x="4408" y="5233"/>
                    <a:pt x="4408" y="5195"/>
                    <a:pt x="4220" y="4998"/>
                  </a:cubicBezTo>
                  <a:cubicBezTo>
                    <a:pt x="3432" y="4379"/>
                    <a:pt x="2766" y="3629"/>
                    <a:pt x="2063" y="2888"/>
                  </a:cubicBezTo>
                  <a:cubicBezTo>
                    <a:pt x="1519" y="2269"/>
                    <a:pt x="975" y="1641"/>
                    <a:pt x="385" y="1013"/>
                  </a:cubicBezTo>
                  <a:cubicBezTo>
                    <a:pt x="235" y="863"/>
                    <a:pt x="150" y="666"/>
                    <a:pt x="113" y="431"/>
                  </a:cubicBezTo>
                  <a:cubicBezTo>
                    <a:pt x="75" y="310"/>
                    <a:pt x="113" y="160"/>
                    <a:pt x="38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6867275" y="4244550"/>
              <a:ext cx="105525" cy="135750"/>
            </a:xfrm>
            <a:custGeom>
              <a:avLst/>
              <a:gdLst/>
              <a:ahLst/>
              <a:cxnLst/>
              <a:rect l="l" t="t" r="r" b="b"/>
              <a:pathLst>
                <a:path w="4221" h="5430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" y="394"/>
                    <a:pt x="85" y="741"/>
                    <a:pt x="357" y="1097"/>
                  </a:cubicBezTo>
                  <a:cubicBezTo>
                    <a:pt x="507" y="1285"/>
                    <a:pt x="704" y="1519"/>
                    <a:pt x="863" y="1716"/>
                  </a:cubicBezTo>
                  <a:cubicBezTo>
                    <a:pt x="1332" y="2307"/>
                    <a:pt x="1801" y="2851"/>
                    <a:pt x="2270" y="3442"/>
                  </a:cubicBezTo>
                  <a:cubicBezTo>
                    <a:pt x="2579" y="3826"/>
                    <a:pt x="2973" y="4145"/>
                    <a:pt x="3283" y="4529"/>
                  </a:cubicBezTo>
                  <a:cubicBezTo>
                    <a:pt x="3555" y="4848"/>
                    <a:pt x="3874" y="5158"/>
                    <a:pt x="4221" y="5430"/>
                  </a:cubicBezTo>
                  <a:cubicBezTo>
                    <a:pt x="4221" y="5355"/>
                    <a:pt x="4146" y="5317"/>
                    <a:pt x="4108" y="5270"/>
                  </a:cubicBezTo>
                  <a:cubicBezTo>
                    <a:pt x="3405" y="4567"/>
                    <a:pt x="2701" y="3864"/>
                    <a:pt x="2073" y="3085"/>
                  </a:cubicBezTo>
                  <a:cubicBezTo>
                    <a:pt x="1567" y="2504"/>
                    <a:pt x="1098" y="1876"/>
                    <a:pt x="591" y="1285"/>
                  </a:cubicBezTo>
                  <a:cubicBezTo>
                    <a:pt x="235" y="900"/>
                    <a:pt x="85" y="507"/>
                    <a:pt x="123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6182500" y="3869900"/>
              <a:ext cx="116300" cy="62175"/>
            </a:xfrm>
            <a:custGeom>
              <a:avLst/>
              <a:gdLst/>
              <a:ahLst/>
              <a:cxnLst/>
              <a:rect l="l" t="t" r="r" b="b"/>
              <a:pathLst>
                <a:path w="4652" h="2487" extrusionOk="0">
                  <a:moveTo>
                    <a:pt x="683" y="0"/>
                  </a:moveTo>
                  <a:cubicBezTo>
                    <a:pt x="452" y="0"/>
                    <a:pt x="223" y="30"/>
                    <a:pt x="0" y="95"/>
                  </a:cubicBezTo>
                  <a:cubicBezTo>
                    <a:pt x="66" y="92"/>
                    <a:pt x="132" y="90"/>
                    <a:pt x="197" y="90"/>
                  </a:cubicBezTo>
                  <a:cubicBezTo>
                    <a:pt x="949" y="90"/>
                    <a:pt x="1660" y="289"/>
                    <a:pt x="2307" y="686"/>
                  </a:cubicBezTo>
                  <a:cubicBezTo>
                    <a:pt x="3010" y="1079"/>
                    <a:pt x="3601" y="1661"/>
                    <a:pt x="4145" y="2252"/>
                  </a:cubicBezTo>
                  <a:cubicBezTo>
                    <a:pt x="4304" y="2364"/>
                    <a:pt x="4454" y="2486"/>
                    <a:pt x="4651" y="2486"/>
                  </a:cubicBezTo>
                  <a:cubicBezTo>
                    <a:pt x="4614" y="2402"/>
                    <a:pt x="4539" y="2364"/>
                    <a:pt x="4501" y="2289"/>
                  </a:cubicBezTo>
                  <a:cubicBezTo>
                    <a:pt x="4145" y="1820"/>
                    <a:pt x="3714" y="1426"/>
                    <a:pt x="3245" y="1033"/>
                  </a:cubicBezTo>
                  <a:cubicBezTo>
                    <a:pt x="2776" y="611"/>
                    <a:pt x="2232" y="292"/>
                    <a:pt x="1604" y="142"/>
                  </a:cubicBezTo>
                  <a:cubicBezTo>
                    <a:pt x="1295" y="51"/>
                    <a:pt x="987" y="0"/>
                    <a:pt x="683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6182500" y="3872150"/>
              <a:ext cx="116300" cy="60850"/>
            </a:xfrm>
            <a:custGeom>
              <a:avLst/>
              <a:gdLst/>
              <a:ahLst/>
              <a:cxnLst/>
              <a:rect l="l" t="t" r="r" b="b"/>
              <a:pathLst>
                <a:path w="4652" h="2434" extrusionOk="0">
                  <a:moveTo>
                    <a:pt x="197" y="0"/>
                  </a:moveTo>
                  <a:cubicBezTo>
                    <a:pt x="132" y="0"/>
                    <a:pt x="66" y="2"/>
                    <a:pt x="0" y="5"/>
                  </a:cubicBezTo>
                  <a:cubicBezTo>
                    <a:pt x="281" y="5"/>
                    <a:pt x="516" y="52"/>
                    <a:pt x="788" y="89"/>
                  </a:cubicBezTo>
                  <a:cubicBezTo>
                    <a:pt x="1332" y="202"/>
                    <a:pt x="1876" y="361"/>
                    <a:pt x="2344" y="671"/>
                  </a:cubicBezTo>
                  <a:cubicBezTo>
                    <a:pt x="2813" y="989"/>
                    <a:pt x="3245" y="1336"/>
                    <a:pt x="3639" y="1730"/>
                  </a:cubicBezTo>
                  <a:cubicBezTo>
                    <a:pt x="3836" y="1880"/>
                    <a:pt x="3986" y="2077"/>
                    <a:pt x="4182" y="2274"/>
                  </a:cubicBezTo>
                  <a:cubicBezTo>
                    <a:pt x="4289" y="2381"/>
                    <a:pt x="4396" y="2433"/>
                    <a:pt x="4501" y="2433"/>
                  </a:cubicBezTo>
                  <a:cubicBezTo>
                    <a:pt x="4552" y="2433"/>
                    <a:pt x="4602" y="2421"/>
                    <a:pt x="4651" y="2396"/>
                  </a:cubicBezTo>
                  <a:cubicBezTo>
                    <a:pt x="4454" y="2396"/>
                    <a:pt x="4304" y="2274"/>
                    <a:pt x="4145" y="2162"/>
                  </a:cubicBezTo>
                  <a:cubicBezTo>
                    <a:pt x="3601" y="1571"/>
                    <a:pt x="3010" y="989"/>
                    <a:pt x="2307" y="596"/>
                  </a:cubicBezTo>
                  <a:cubicBezTo>
                    <a:pt x="1660" y="199"/>
                    <a:pt x="949" y="0"/>
                    <a:pt x="197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751000" y="4057000"/>
              <a:ext cx="155450" cy="92850"/>
            </a:xfrm>
            <a:custGeom>
              <a:avLst/>
              <a:gdLst/>
              <a:ahLst/>
              <a:cxnLst/>
              <a:rect l="l" t="t" r="r" b="b"/>
              <a:pathLst>
                <a:path w="6218" h="3714" extrusionOk="0">
                  <a:moveTo>
                    <a:pt x="6218" y="0"/>
                  </a:moveTo>
                  <a:cubicBezTo>
                    <a:pt x="5008" y="432"/>
                    <a:pt x="3911" y="1135"/>
                    <a:pt x="2861" y="1951"/>
                  </a:cubicBezTo>
                  <a:cubicBezTo>
                    <a:pt x="2307" y="2382"/>
                    <a:pt x="1726" y="2813"/>
                    <a:pt x="1098" y="3123"/>
                  </a:cubicBezTo>
                  <a:cubicBezTo>
                    <a:pt x="751" y="3320"/>
                    <a:pt x="432" y="3592"/>
                    <a:pt x="0" y="3714"/>
                  </a:cubicBezTo>
                  <a:cubicBezTo>
                    <a:pt x="516" y="3592"/>
                    <a:pt x="938" y="3442"/>
                    <a:pt x="1370" y="3207"/>
                  </a:cubicBezTo>
                  <a:cubicBezTo>
                    <a:pt x="1960" y="2851"/>
                    <a:pt x="2542" y="2420"/>
                    <a:pt x="3095" y="1988"/>
                  </a:cubicBezTo>
                  <a:cubicBezTo>
                    <a:pt x="3676" y="1482"/>
                    <a:pt x="4267" y="1050"/>
                    <a:pt x="4971" y="666"/>
                  </a:cubicBezTo>
                  <a:lnTo>
                    <a:pt x="4971" y="628"/>
                  </a:lnTo>
                  <a:cubicBezTo>
                    <a:pt x="5205" y="507"/>
                    <a:pt x="5439" y="310"/>
                    <a:pt x="5749" y="235"/>
                  </a:cubicBezTo>
                  <a:cubicBezTo>
                    <a:pt x="5908" y="160"/>
                    <a:pt x="6058" y="75"/>
                    <a:pt x="6218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6751000" y="4056575"/>
              <a:ext cx="155450" cy="93275"/>
            </a:xfrm>
            <a:custGeom>
              <a:avLst/>
              <a:gdLst/>
              <a:ahLst/>
              <a:cxnLst/>
              <a:rect l="l" t="t" r="r" b="b"/>
              <a:pathLst>
                <a:path w="6218" h="3731" extrusionOk="0">
                  <a:moveTo>
                    <a:pt x="6180" y="1"/>
                  </a:moveTo>
                  <a:cubicBezTo>
                    <a:pt x="6154" y="1"/>
                    <a:pt x="6127" y="17"/>
                    <a:pt x="6096" y="17"/>
                  </a:cubicBezTo>
                  <a:cubicBezTo>
                    <a:pt x="5477" y="177"/>
                    <a:pt x="4924" y="486"/>
                    <a:pt x="4380" y="796"/>
                  </a:cubicBezTo>
                  <a:cubicBezTo>
                    <a:pt x="3986" y="1067"/>
                    <a:pt x="3564" y="1349"/>
                    <a:pt x="3170" y="1658"/>
                  </a:cubicBezTo>
                  <a:cubicBezTo>
                    <a:pt x="2739" y="2005"/>
                    <a:pt x="2307" y="2287"/>
                    <a:pt x="1876" y="2596"/>
                  </a:cubicBezTo>
                  <a:cubicBezTo>
                    <a:pt x="1642" y="2755"/>
                    <a:pt x="1454" y="2905"/>
                    <a:pt x="1220" y="3027"/>
                  </a:cubicBezTo>
                  <a:cubicBezTo>
                    <a:pt x="1023" y="3140"/>
                    <a:pt x="863" y="3224"/>
                    <a:pt x="666" y="3337"/>
                  </a:cubicBezTo>
                  <a:cubicBezTo>
                    <a:pt x="516" y="3459"/>
                    <a:pt x="357" y="3571"/>
                    <a:pt x="160" y="3609"/>
                  </a:cubicBezTo>
                  <a:cubicBezTo>
                    <a:pt x="85" y="3646"/>
                    <a:pt x="47" y="3609"/>
                    <a:pt x="0" y="3731"/>
                  </a:cubicBezTo>
                  <a:cubicBezTo>
                    <a:pt x="432" y="3609"/>
                    <a:pt x="751" y="3337"/>
                    <a:pt x="1098" y="3140"/>
                  </a:cubicBezTo>
                  <a:cubicBezTo>
                    <a:pt x="1726" y="2830"/>
                    <a:pt x="2307" y="2399"/>
                    <a:pt x="2861" y="1968"/>
                  </a:cubicBezTo>
                  <a:cubicBezTo>
                    <a:pt x="3911" y="1152"/>
                    <a:pt x="5008" y="449"/>
                    <a:pt x="6218" y="17"/>
                  </a:cubicBezTo>
                  <a:cubicBezTo>
                    <a:pt x="6205" y="5"/>
                    <a:pt x="6193" y="1"/>
                    <a:pt x="6180" y="1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7016850" y="4124275"/>
              <a:ext cx="14550" cy="55300"/>
            </a:xfrm>
            <a:custGeom>
              <a:avLst/>
              <a:gdLst/>
              <a:ahLst/>
              <a:cxnLst/>
              <a:rect l="l" t="t" r="r" b="b"/>
              <a:pathLst>
                <a:path w="582" h="2212" extrusionOk="0">
                  <a:moveTo>
                    <a:pt x="507" y="1"/>
                  </a:moveTo>
                  <a:cubicBezTo>
                    <a:pt x="347" y="1"/>
                    <a:pt x="235" y="85"/>
                    <a:pt x="113" y="122"/>
                  </a:cubicBezTo>
                  <a:cubicBezTo>
                    <a:pt x="76" y="122"/>
                    <a:pt x="38" y="197"/>
                    <a:pt x="38" y="235"/>
                  </a:cubicBezTo>
                  <a:cubicBezTo>
                    <a:pt x="1" y="901"/>
                    <a:pt x="1" y="1529"/>
                    <a:pt x="38" y="2195"/>
                  </a:cubicBezTo>
                  <a:cubicBezTo>
                    <a:pt x="63" y="2207"/>
                    <a:pt x="93" y="2212"/>
                    <a:pt x="125" y="2212"/>
                  </a:cubicBezTo>
                  <a:cubicBezTo>
                    <a:pt x="189" y="2212"/>
                    <a:pt x="260" y="2195"/>
                    <a:pt x="310" y="2195"/>
                  </a:cubicBezTo>
                  <a:cubicBezTo>
                    <a:pt x="469" y="2157"/>
                    <a:pt x="469" y="2157"/>
                    <a:pt x="469" y="1960"/>
                  </a:cubicBezTo>
                  <a:lnTo>
                    <a:pt x="469" y="1726"/>
                  </a:lnTo>
                  <a:cubicBezTo>
                    <a:pt x="507" y="1173"/>
                    <a:pt x="544" y="666"/>
                    <a:pt x="582" y="122"/>
                  </a:cubicBezTo>
                  <a:cubicBezTo>
                    <a:pt x="582" y="47"/>
                    <a:pt x="582" y="1"/>
                    <a:pt x="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6947450" y="4086300"/>
              <a:ext cx="14575" cy="59100"/>
            </a:xfrm>
            <a:custGeom>
              <a:avLst/>
              <a:gdLst/>
              <a:ahLst/>
              <a:cxnLst/>
              <a:rect l="l" t="t" r="r" b="b"/>
              <a:pathLst>
                <a:path w="583" h="2364" extrusionOk="0">
                  <a:moveTo>
                    <a:pt x="545" y="0"/>
                  </a:moveTo>
                  <a:cubicBezTo>
                    <a:pt x="395" y="38"/>
                    <a:pt x="273" y="113"/>
                    <a:pt x="160" y="197"/>
                  </a:cubicBezTo>
                  <a:cubicBezTo>
                    <a:pt x="38" y="272"/>
                    <a:pt x="1" y="394"/>
                    <a:pt x="1" y="507"/>
                  </a:cubicBezTo>
                  <a:cubicBezTo>
                    <a:pt x="1" y="976"/>
                    <a:pt x="38" y="1444"/>
                    <a:pt x="76" y="1951"/>
                  </a:cubicBezTo>
                  <a:cubicBezTo>
                    <a:pt x="76" y="2073"/>
                    <a:pt x="113" y="2148"/>
                    <a:pt x="160" y="2270"/>
                  </a:cubicBezTo>
                  <a:cubicBezTo>
                    <a:pt x="179" y="2345"/>
                    <a:pt x="216" y="2363"/>
                    <a:pt x="260" y="2363"/>
                  </a:cubicBezTo>
                  <a:cubicBezTo>
                    <a:pt x="303" y="2363"/>
                    <a:pt x="352" y="2345"/>
                    <a:pt x="395" y="2345"/>
                  </a:cubicBezTo>
                  <a:cubicBezTo>
                    <a:pt x="470" y="2345"/>
                    <a:pt x="470" y="2307"/>
                    <a:pt x="470" y="2223"/>
                  </a:cubicBezTo>
                  <a:cubicBezTo>
                    <a:pt x="470" y="1754"/>
                    <a:pt x="507" y="1285"/>
                    <a:pt x="507" y="816"/>
                  </a:cubicBezTo>
                  <a:cubicBezTo>
                    <a:pt x="507" y="544"/>
                    <a:pt x="582" y="272"/>
                    <a:pt x="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7045225" y="3988525"/>
              <a:ext cx="22300" cy="84200"/>
            </a:xfrm>
            <a:custGeom>
              <a:avLst/>
              <a:gdLst/>
              <a:ahLst/>
              <a:cxnLst/>
              <a:rect l="l" t="t" r="r" b="b"/>
              <a:pathLst>
                <a:path w="892" h="3368" extrusionOk="0">
                  <a:moveTo>
                    <a:pt x="0" y="1"/>
                  </a:moveTo>
                  <a:cubicBezTo>
                    <a:pt x="150" y="357"/>
                    <a:pt x="272" y="704"/>
                    <a:pt x="385" y="1061"/>
                  </a:cubicBezTo>
                  <a:cubicBezTo>
                    <a:pt x="544" y="1492"/>
                    <a:pt x="582" y="1998"/>
                    <a:pt x="582" y="2467"/>
                  </a:cubicBezTo>
                  <a:cubicBezTo>
                    <a:pt x="582" y="2777"/>
                    <a:pt x="422" y="3049"/>
                    <a:pt x="310" y="3367"/>
                  </a:cubicBezTo>
                  <a:cubicBezTo>
                    <a:pt x="582" y="3321"/>
                    <a:pt x="854" y="3086"/>
                    <a:pt x="854" y="2739"/>
                  </a:cubicBezTo>
                  <a:cubicBezTo>
                    <a:pt x="854" y="2542"/>
                    <a:pt x="891" y="2308"/>
                    <a:pt x="854" y="2111"/>
                  </a:cubicBezTo>
                  <a:cubicBezTo>
                    <a:pt x="779" y="1333"/>
                    <a:pt x="422" y="667"/>
                    <a:pt x="0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7045225" y="3988525"/>
              <a:ext cx="14550" cy="84200"/>
            </a:xfrm>
            <a:custGeom>
              <a:avLst/>
              <a:gdLst/>
              <a:ahLst/>
              <a:cxnLst/>
              <a:rect l="l" t="t" r="r" b="b"/>
              <a:pathLst>
                <a:path w="582" h="3368" extrusionOk="0">
                  <a:moveTo>
                    <a:pt x="0" y="1"/>
                  </a:moveTo>
                  <a:cubicBezTo>
                    <a:pt x="0" y="198"/>
                    <a:pt x="75" y="357"/>
                    <a:pt x="150" y="507"/>
                  </a:cubicBezTo>
                  <a:cubicBezTo>
                    <a:pt x="310" y="1098"/>
                    <a:pt x="544" y="1642"/>
                    <a:pt x="544" y="2270"/>
                  </a:cubicBezTo>
                  <a:cubicBezTo>
                    <a:pt x="544" y="2542"/>
                    <a:pt x="507" y="2814"/>
                    <a:pt x="385" y="3049"/>
                  </a:cubicBezTo>
                  <a:cubicBezTo>
                    <a:pt x="310" y="3133"/>
                    <a:pt x="272" y="3246"/>
                    <a:pt x="310" y="3367"/>
                  </a:cubicBezTo>
                  <a:cubicBezTo>
                    <a:pt x="422" y="3049"/>
                    <a:pt x="582" y="2777"/>
                    <a:pt x="582" y="2467"/>
                  </a:cubicBezTo>
                  <a:cubicBezTo>
                    <a:pt x="582" y="1998"/>
                    <a:pt x="544" y="1492"/>
                    <a:pt x="385" y="1061"/>
                  </a:cubicBezTo>
                  <a:cubicBezTo>
                    <a:pt x="272" y="704"/>
                    <a:pt x="150" y="357"/>
                    <a:pt x="0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939725" y="4180075"/>
              <a:ext cx="68250" cy="65425"/>
            </a:xfrm>
            <a:custGeom>
              <a:avLst/>
              <a:gdLst/>
              <a:ahLst/>
              <a:cxnLst/>
              <a:rect l="l" t="t" r="r" b="b"/>
              <a:pathLst>
                <a:path w="2730" h="2617" extrusionOk="0">
                  <a:moveTo>
                    <a:pt x="2579" y="0"/>
                  </a:moveTo>
                  <a:cubicBezTo>
                    <a:pt x="2579" y="113"/>
                    <a:pt x="2457" y="160"/>
                    <a:pt x="2382" y="197"/>
                  </a:cubicBezTo>
                  <a:cubicBezTo>
                    <a:pt x="1641" y="779"/>
                    <a:pt x="976" y="1482"/>
                    <a:pt x="347" y="2223"/>
                  </a:cubicBezTo>
                  <a:cubicBezTo>
                    <a:pt x="235" y="2382"/>
                    <a:pt x="113" y="2504"/>
                    <a:pt x="0" y="2617"/>
                  </a:cubicBezTo>
                  <a:cubicBezTo>
                    <a:pt x="75" y="2579"/>
                    <a:pt x="150" y="2542"/>
                    <a:pt x="188" y="2457"/>
                  </a:cubicBezTo>
                  <a:cubicBezTo>
                    <a:pt x="422" y="2270"/>
                    <a:pt x="657" y="2073"/>
                    <a:pt x="891" y="1876"/>
                  </a:cubicBezTo>
                  <a:cubicBezTo>
                    <a:pt x="1407" y="1407"/>
                    <a:pt x="1913" y="901"/>
                    <a:pt x="2420" y="432"/>
                  </a:cubicBezTo>
                  <a:lnTo>
                    <a:pt x="2729" y="113"/>
                  </a:lnTo>
                  <a:cubicBezTo>
                    <a:pt x="2692" y="38"/>
                    <a:pt x="2617" y="38"/>
                    <a:pt x="2579" y="0"/>
                  </a:cubicBezTo>
                  <a:close/>
                </a:path>
              </a:pathLst>
            </a:custGeom>
            <a:solidFill>
              <a:srgbClr val="5DB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6939725" y="4180075"/>
              <a:ext cx="64500" cy="65425"/>
            </a:xfrm>
            <a:custGeom>
              <a:avLst/>
              <a:gdLst/>
              <a:ahLst/>
              <a:cxnLst/>
              <a:rect l="l" t="t" r="r" b="b"/>
              <a:pathLst>
                <a:path w="2580" h="2617" extrusionOk="0">
                  <a:moveTo>
                    <a:pt x="2579" y="0"/>
                  </a:moveTo>
                  <a:cubicBezTo>
                    <a:pt x="2260" y="235"/>
                    <a:pt x="1988" y="432"/>
                    <a:pt x="1716" y="704"/>
                  </a:cubicBezTo>
                  <a:cubicBezTo>
                    <a:pt x="1248" y="1135"/>
                    <a:pt x="779" y="1604"/>
                    <a:pt x="347" y="2110"/>
                  </a:cubicBezTo>
                  <a:cubicBezTo>
                    <a:pt x="235" y="2270"/>
                    <a:pt x="75" y="2420"/>
                    <a:pt x="0" y="2617"/>
                  </a:cubicBezTo>
                  <a:cubicBezTo>
                    <a:pt x="113" y="2504"/>
                    <a:pt x="235" y="2382"/>
                    <a:pt x="347" y="2223"/>
                  </a:cubicBezTo>
                  <a:cubicBezTo>
                    <a:pt x="976" y="1482"/>
                    <a:pt x="1641" y="779"/>
                    <a:pt x="2382" y="197"/>
                  </a:cubicBezTo>
                  <a:cubicBezTo>
                    <a:pt x="2457" y="160"/>
                    <a:pt x="2579" y="113"/>
                    <a:pt x="2579" y="0"/>
                  </a:cubicBezTo>
                  <a:close/>
                </a:path>
              </a:pathLst>
            </a:custGeom>
            <a:solidFill>
              <a:srgbClr val="5DB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6380825" y="4064725"/>
              <a:ext cx="63550" cy="78325"/>
            </a:xfrm>
            <a:custGeom>
              <a:avLst/>
              <a:gdLst/>
              <a:ahLst/>
              <a:cxnLst/>
              <a:rect l="l" t="t" r="r" b="b"/>
              <a:pathLst>
                <a:path w="2542" h="3133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195" y="507"/>
                    <a:pt x="1838" y="976"/>
                    <a:pt x="1491" y="1529"/>
                  </a:cubicBezTo>
                  <a:cubicBezTo>
                    <a:pt x="1135" y="2195"/>
                    <a:pt x="591" y="2664"/>
                    <a:pt x="0" y="3133"/>
                  </a:cubicBezTo>
                  <a:lnTo>
                    <a:pt x="85" y="3133"/>
                  </a:lnTo>
                  <a:cubicBezTo>
                    <a:pt x="357" y="2936"/>
                    <a:pt x="629" y="2776"/>
                    <a:pt x="863" y="2542"/>
                  </a:cubicBezTo>
                  <a:cubicBezTo>
                    <a:pt x="1604" y="1801"/>
                    <a:pt x="2073" y="901"/>
                    <a:pt x="2542" y="1"/>
                  </a:cubicBezTo>
                  <a:close/>
                </a:path>
              </a:pathLst>
            </a:custGeom>
            <a:solidFill>
              <a:srgbClr val="5D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380825" y="4064725"/>
              <a:ext cx="63550" cy="78325"/>
            </a:xfrm>
            <a:custGeom>
              <a:avLst/>
              <a:gdLst/>
              <a:ahLst/>
              <a:cxnLst/>
              <a:rect l="l" t="t" r="r" b="b"/>
              <a:pathLst>
                <a:path w="2542" h="3133" extrusionOk="0">
                  <a:moveTo>
                    <a:pt x="2542" y="1"/>
                  </a:moveTo>
                  <a:cubicBezTo>
                    <a:pt x="2467" y="38"/>
                    <a:pt x="2382" y="123"/>
                    <a:pt x="2307" y="235"/>
                  </a:cubicBezTo>
                  <a:cubicBezTo>
                    <a:pt x="2270" y="319"/>
                    <a:pt x="2232" y="394"/>
                    <a:pt x="2148" y="470"/>
                  </a:cubicBezTo>
                  <a:cubicBezTo>
                    <a:pt x="1913" y="741"/>
                    <a:pt x="1726" y="1023"/>
                    <a:pt x="1567" y="1332"/>
                  </a:cubicBezTo>
                  <a:cubicBezTo>
                    <a:pt x="1445" y="1604"/>
                    <a:pt x="1257" y="1839"/>
                    <a:pt x="1060" y="2073"/>
                  </a:cubicBezTo>
                  <a:cubicBezTo>
                    <a:pt x="704" y="2429"/>
                    <a:pt x="394" y="2814"/>
                    <a:pt x="0" y="3133"/>
                  </a:cubicBezTo>
                  <a:cubicBezTo>
                    <a:pt x="591" y="2664"/>
                    <a:pt x="1135" y="2195"/>
                    <a:pt x="1491" y="1529"/>
                  </a:cubicBezTo>
                  <a:cubicBezTo>
                    <a:pt x="1838" y="976"/>
                    <a:pt x="2195" y="507"/>
                    <a:pt x="2542" y="1"/>
                  </a:cubicBezTo>
                  <a:close/>
                </a:path>
              </a:pathLst>
            </a:custGeom>
            <a:solidFill>
              <a:srgbClr val="5D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6315425" y="4325650"/>
              <a:ext cx="103625" cy="26275"/>
            </a:xfrm>
            <a:custGeom>
              <a:avLst/>
              <a:gdLst/>
              <a:ahLst/>
              <a:cxnLst/>
              <a:rect l="l" t="t" r="r" b="b"/>
              <a:pathLst>
                <a:path w="4145" h="1051" extrusionOk="0">
                  <a:moveTo>
                    <a:pt x="0" y="1"/>
                  </a:moveTo>
                  <a:cubicBezTo>
                    <a:pt x="1210" y="310"/>
                    <a:pt x="2466" y="667"/>
                    <a:pt x="3676" y="976"/>
                  </a:cubicBezTo>
                  <a:cubicBezTo>
                    <a:pt x="3826" y="1013"/>
                    <a:pt x="3986" y="1051"/>
                    <a:pt x="4145" y="1051"/>
                  </a:cubicBezTo>
                  <a:cubicBezTo>
                    <a:pt x="4107" y="938"/>
                    <a:pt x="4023" y="901"/>
                    <a:pt x="3911" y="901"/>
                  </a:cubicBezTo>
                  <a:cubicBezTo>
                    <a:pt x="3714" y="817"/>
                    <a:pt x="3479" y="779"/>
                    <a:pt x="3282" y="742"/>
                  </a:cubicBezTo>
                  <a:cubicBezTo>
                    <a:pt x="2420" y="582"/>
                    <a:pt x="1604" y="385"/>
                    <a:pt x="778" y="151"/>
                  </a:cubicBezTo>
                  <a:cubicBezTo>
                    <a:pt x="544" y="76"/>
                    <a:pt x="272" y="38"/>
                    <a:pt x="0" y="1"/>
                  </a:cubicBezTo>
                  <a:close/>
                </a:path>
              </a:pathLst>
            </a:custGeom>
            <a:solidFill>
              <a:srgbClr val="5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6315425" y="4325650"/>
              <a:ext cx="103625" cy="27225"/>
            </a:xfrm>
            <a:custGeom>
              <a:avLst/>
              <a:gdLst/>
              <a:ahLst/>
              <a:cxnLst/>
              <a:rect l="l" t="t" r="r" b="b"/>
              <a:pathLst>
                <a:path w="4145" h="1089" extrusionOk="0">
                  <a:moveTo>
                    <a:pt x="0" y="1"/>
                  </a:moveTo>
                  <a:lnTo>
                    <a:pt x="0" y="1"/>
                  </a:lnTo>
                  <a:cubicBezTo>
                    <a:pt x="235" y="151"/>
                    <a:pt x="507" y="198"/>
                    <a:pt x="741" y="273"/>
                  </a:cubicBezTo>
                  <a:cubicBezTo>
                    <a:pt x="1332" y="432"/>
                    <a:pt x="1876" y="545"/>
                    <a:pt x="2466" y="704"/>
                  </a:cubicBezTo>
                  <a:cubicBezTo>
                    <a:pt x="2935" y="854"/>
                    <a:pt x="3442" y="976"/>
                    <a:pt x="3911" y="1089"/>
                  </a:cubicBezTo>
                  <a:cubicBezTo>
                    <a:pt x="3986" y="1089"/>
                    <a:pt x="4107" y="1089"/>
                    <a:pt x="4145" y="1051"/>
                  </a:cubicBezTo>
                  <a:cubicBezTo>
                    <a:pt x="3986" y="1051"/>
                    <a:pt x="3826" y="1013"/>
                    <a:pt x="3676" y="976"/>
                  </a:cubicBezTo>
                  <a:cubicBezTo>
                    <a:pt x="2466" y="667"/>
                    <a:pt x="1210" y="310"/>
                    <a:pt x="0" y="1"/>
                  </a:cubicBezTo>
                  <a:close/>
                </a:path>
              </a:pathLst>
            </a:custGeom>
            <a:solidFill>
              <a:srgbClr val="5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7040300" y="4084425"/>
              <a:ext cx="11750" cy="35175"/>
            </a:xfrm>
            <a:custGeom>
              <a:avLst/>
              <a:gdLst/>
              <a:ahLst/>
              <a:cxnLst/>
              <a:rect l="l" t="t" r="r" b="b"/>
              <a:pathLst>
                <a:path w="470" h="1407" extrusionOk="0">
                  <a:moveTo>
                    <a:pt x="469" y="0"/>
                  </a:moveTo>
                  <a:cubicBezTo>
                    <a:pt x="272" y="422"/>
                    <a:pt x="150" y="938"/>
                    <a:pt x="0" y="1407"/>
                  </a:cubicBezTo>
                  <a:cubicBezTo>
                    <a:pt x="150" y="1407"/>
                    <a:pt x="197" y="1360"/>
                    <a:pt x="235" y="1210"/>
                  </a:cubicBezTo>
                  <a:cubicBezTo>
                    <a:pt x="385" y="816"/>
                    <a:pt x="469" y="385"/>
                    <a:pt x="469" y="0"/>
                  </a:cubicBezTo>
                  <a:close/>
                </a:path>
              </a:pathLst>
            </a:custGeom>
            <a:solidFill>
              <a:srgbClr val="5C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7039350" y="4084425"/>
              <a:ext cx="12700" cy="35175"/>
            </a:xfrm>
            <a:custGeom>
              <a:avLst/>
              <a:gdLst/>
              <a:ahLst/>
              <a:cxnLst/>
              <a:rect l="l" t="t" r="r" b="b"/>
              <a:pathLst>
                <a:path w="508" h="1407" extrusionOk="0">
                  <a:moveTo>
                    <a:pt x="507" y="0"/>
                  </a:moveTo>
                  <a:cubicBezTo>
                    <a:pt x="385" y="0"/>
                    <a:pt x="385" y="113"/>
                    <a:pt x="348" y="188"/>
                  </a:cubicBezTo>
                  <a:cubicBezTo>
                    <a:pt x="235" y="544"/>
                    <a:pt x="151" y="854"/>
                    <a:pt x="38" y="1210"/>
                  </a:cubicBezTo>
                  <a:cubicBezTo>
                    <a:pt x="1" y="1285"/>
                    <a:pt x="1" y="1360"/>
                    <a:pt x="38" y="1407"/>
                  </a:cubicBezTo>
                  <a:cubicBezTo>
                    <a:pt x="188" y="938"/>
                    <a:pt x="310" y="422"/>
                    <a:pt x="507" y="0"/>
                  </a:cubicBezTo>
                  <a:close/>
                </a:path>
              </a:pathLst>
            </a:custGeom>
            <a:solidFill>
              <a:srgbClr val="5CB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6596750" y="411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6559700" y="4114200"/>
              <a:ext cx="37075" cy="24875"/>
            </a:xfrm>
            <a:custGeom>
              <a:avLst/>
              <a:gdLst/>
              <a:ahLst/>
              <a:cxnLst/>
              <a:rect l="l" t="t" r="r" b="b"/>
              <a:pathLst>
                <a:path w="1483" h="995" extrusionOk="0">
                  <a:moveTo>
                    <a:pt x="1428" y="0"/>
                  </a:moveTo>
                  <a:cubicBezTo>
                    <a:pt x="1402" y="0"/>
                    <a:pt x="1370" y="36"/>
                    <a:pt x="1323" y="57"/>
                  </a:cubicBezTo>
                  <a:cubicBezTo>
                    <a:pt x="1013" y="328"/>
                    <a:pt x="741" y="563"/>
                    <a:pt x="385" y="797"/>
                  </a:cubicBezTo>
                  <a:cubicBezTo>
                    <a:pt x="272" y="872"/>
                    <a:pt x="113" y="957"/>
                    <a:pt x="0" y="994"/>
                  </a:cubicBezTo>
                  <a:cubicBezTo>
                    <a:pt x="272" y="957"/>
                    <a:pt x="544" y="797"/>
                    <a:pt x="816" y="638"/>
                  </a:cubicBezTo>
                  <a:cubicBezTo>
                    <a:pt x="1051" y="488"/>
                    <a:pt x="1248" y="291"/>
                    <a:pt x="1482" y="94"/>
                  </a:cubicBezTo>
                  <a:cubicBezTo>
                    <a:pt x="1465" y="23"/>
                    <a:pt x="1449" y="0"/>
                    <a:pt x="1428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6559700" y="4111625"/>
              <a:ext cx="38000" cy="27450"/>
            </a:xfrm>
            <a:custGeom>
              <a:avLst/>
              <a:gdLst/>
              <a:ahLst/>
              <a:cxnLst/>
              <a:rect l="l" t="t" r="r" b="b"/>
              <a:pathLst>
                <a:path w="1520" h="1098" extrusionOk="0">
                  <a:moveTo>
                    <a:pt x="1520" y="0"/>
                  </a:moveTo>
                  <a:cubicBezTo>
                    <a:pt x="1445" y="0"/>
                    <a:pt x="1370" y="85"/>
                    <a:pt x="1285" y="122"/>
                  </a:cubicBezTo>
                  <a:cubicBezTo>
                    <a:pt x="1135" y="235"/>
                    <a:pt x="1013" y="356"/>
                    <a:pt x="854" y="469"/>
                  </a:cubicBezTo>
                  <a:cubicBezTo>
                    <a:pt x="582" y="703"/>
                    <a:pt x="272" y="900"/>
                    <a:pt x="0" y="1097"/>
                  </a:cubicBezTo>
                  <a:cubicBezTo>
                    <a:pt x="113" y="1060"/>
                    <a:pt x="272" y="975"/>
                    <a:pt x="385" y="900"/>
                  </a:cubicBezTo>
                  <a:cubicBezTo>
                    <a:pt x="741" y="666"/>
                    <a:pt x="1013" y="431"/>
                    <a:pt x="1323" y="160"/>
                  </a:cubicBezTo>
                  <a:cubicBezTo>
                    <a:pt x="1370" y="139"/>
                    <a:pt x="1402" y="103"/>
                    <a:pt x="1428" y="103"/>
                  </a:cubicBezTo>
                  <a:cubicBezTo>
                    <a:pt x="1449" y="103"/>
                    <a:pt x="1465" y="126"/>
                    <a:pt x="1482" y="197"/>
                  </a:cubicBezTo>
                  <a:cubicBezTo>
                    <a:pt x="1520" y="122"/>
                    <a:pt x="1520" y="85"/>
                    <a:pt x="1520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6875250" y="4062850"/>
              <a:ext cx="19475" cy="10800"/>
            </a:xfrm>
            <a:custGeom>
              <a:avLst/>
              <a:gdLst/>
              <a:ahLst/>
              <a:cxnLst/>
              <a:rect l="l" t="t" r="r" b="b"/>
              <a:pathLst>
                <a:path w="779" h="432" extrusionOk="0">
                  <a:moveTo>
                    <a:pt x="779" y="1"/>
                  </a:moveTo>
                  <a:lnTo>
                    <a:pt x="779" y="1"/>
                  </a:lnTo>
                  <a:cubicBezTo>
                    <a:pt x="507" y="113"/>
                    <a:pt x="235" y="273"/>
                    <a:pt x="1" y="432"/>
                  </a:cubicBezTo>
                  <a:cubicBezTo>
                    <a:pt x="272" y="310"/>
                    <a:pt x="507" y="198"/>
                    <a:pt x="779" y="1"/>
                  </a:cubicBezTo>
                  <a:close/>
                </a:path>
              </a:pathLst>
            </a:custGeom>
            <a:solidFill>
              <a:srgbClr val="8E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6875250" y="4062850"/>
              <a:ext cx="19475" cy="10800"/>
            </a:xfrm>
            <a:custGeom>
              <a:avLst/>
              <a:gdLst/>
              <a:ahLst/>
              <a:cxnLst/>
              <a:rect l="l" t="t" r="r" b="b"/>
              <a:pathLst>
                <a:path w="779" h="432" extrusionOk="0">
                  <a:moveTo>
                    <a:pt x="779" y="1"/>
                  </a:moveTo>
                  <a:cubicBezTo>
                    <a:pt x="469" y="76"/>
                    <a:pt x="235" y="273"/>
                    <a:pt x="1" y="394"/>
                  </a:cubicBezTo>
                  <a:lnTo>
                    <a:pt x="1" y="432"/>
                  </a:lnTo>
                  <a:cubicBezTo>
                    <a:pt x="235" y="273"/>
                    <a:pt x="507" y="113"/>
                    <a:pt x="779" y="1"/>
                  </a:cubicBezTo>
                  <a:close/>
                </a:path>
              </a:pathLst>
            </a:custGeom>
            <a:solidFill>
              <a:srgbClr val="8EC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6992475" y="3983625"/>
              <a:ext cx="16425" cy="17775"/>
            </a:xfrm>
            <a:custGeom>
              <a:avLst/>
              <a:gdLst/>
              <a:ahLst/>
              <a:cxnLst/>
              <a:rect l="l" t="t" r="r" b="b"/>
              <a:pathLst>
                <a:path w="657" h="711" extrusionOk="0">
                  <a:moveTo>
                    <a:pt x="385" y="0"/>
                  </a:moveTo>
                  <a:cubicBezTo>
                    <a:pt x="150" y="0"/>
                    <a:pt x="0" y="159"/>
                    <a:pt x="0" y="356"/>
                  </a:cubicBezTo>
                  <a:cubicBezTo>
                    <a:pt x="0" y="553"/>
                    <a:pt x="150" y="703"/>
                    <a:pt x="310" y="703"/>
                  </a:cubicBezTo>
                  <a:cubicBezTo>
                    <a:pt x="326" y="708"/>
                    <a:pt x="342" y="710"/>
                    <a:pt x="359" y="710"/>
                  </a:cubicBezTo>
                  <a:cubicBezTo>
                    <a:pt x="505" y="710"/>
                    <a:pt x="657" y="533"/>
                    <a:pt x="657" y="356"/>
                  </a:cubicBezTo>
                  <a:cubicBezTo>
                    <a:pt x="657" y="159"/>
                    <a:pt x="544" y="47"/>
                    <a:pt x="385" y="0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7044050" y="4043400"/>
              <a:ext cx="7050" cy="7750"/>
            </a:xfrm>
            <a:custGeom>
              <a:avLst/>
              <a:gdLst/>
              <a:ahLst/>
              <a:cxnLst/>
              <a:rect l="l" t="t" r="r" b="b"/>
              <a:pathLst>
                <a:path w="282" h="310" extrusionOk="0">
                  <a:moveTo>
                    <a:pt x="197" y="0"/>
                  </a:moveTo>
                  <a:cubicBezTo>
                    <a:pt x="122" y="0"/>
                    <a:pt x="0" y="75"/>
                    <a:pt x="0" y="188"/>
                  </a:cubicBezTo>
                  <a:cubicBezTo>
                    <a:pt x="0" y="235"/>
                    <a:pt x="47" y="310"/>
                    <a:pt x="122" y="310"/>
                  </a:cubicBezTo>
                  <a:cubicBezTo>
                    <a:pt x="197" y="310"/>
                    <a:pt x="282" y="235"/>
                    <a:pt x="282" y="113"/>
                  </a:cubicBezTo>
                  <a:cubicBezTo>
                    <a:pt x="282" y="75"/>
                    <a:pt x="235" y="0"/>
                    <a:pt x="197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514675" y="4246925"/>
              <a:ext cx="279475" cy="157750"/>
            </a:xfrm>
            <a:custGeom>
              <a:avLst/>
              <a:gdLst/>
              <a:ahLst/>
              <a:cxnLst/>
              <a:rect l="l" t="t" r="r" b="b"/>
              <a:pathLst>
                <a:path w="11179" h="6310" extrusionOk="0">
                  <a:moveTo>
                    <a:pt x="729" y="160"/>
                  </a:moveTo>
                  <a:cubicBezTo>
                    <a:pt x="803" y="160"/>
                    <a:pt x="873" y="165"/>
                    <a:pt x="939" y="177"/>
                  </a:cubicBezTo>
                  <a:cubicBezTo>
                    <a:pt x="1408" y="215"/>
                    <a:pt x="1876" y="252"/>
                    <a:pt x="2345" y="299"/>
                  </a:cubicBezTo>
                  <a:cubicBezTo>
                    <a:pt x="2936" y="336"/>
                    <a:pt x="3518" y="374"/>
                    <a:pt x="4108" y="449"/>
                  </a:cubicBezTo>
                  <a:cubicBezTo>
                    <a:pt x="4530" y="449"/>
                    <a:pt x="4962" y="449"/>
                    <a:pt x="5356" y="487"/>
                  </a:cubicBezTo>
                  <a:cubicBezTo>
                    <a:pt x="6047" y="549"/>
                    <a:pt x="6717" y="585"/>
                    <a:pt x="7398" y="585"/>
                  </a:cubicBezTo>
                  <a:cubicBezTo>
                    <a:pt x="7641" y="585"/>
                    <a:pt x="7885" y="581"/>
                    <a:pt x="8131" y="571"/>
                  </a:cubicBezTo>
                  <a:cubicBezTo>
                    <a:pt x="8281" y="571"/>
                    <a:pt x="8281" y="571"/>
                    <a:pt x="8281" y="721"/>
                  </a:cubicBezTo>
                  <a:cubicBezTo>
                    <a:pt x="8244" y="1040"/>
                    <a:pt x="8366" y="1349"/>
                    <a:pt x="8516" y="1621"/>
                  </a:cubicBezTo>
                  <a:cubicBezTo>
                    <a:pt x="8910" y="2446"/>
                    <a:pt x="9378" y="3262"/>
                    <a:pt x="9847" y="4050"/>
                  </a:cubicBezTo>
                  <a:cubicBezTo>
                    <a:pt x="9969" y="4238"/>
                    <a:pt x="10044" y="4434"/>
                    <a:pt x="10157" y="4631"/>
                  </a:cubicBezTo>
                  <a:cubicBezTo>
                    <a:pt x="10391" y="5063"/>
                    <a:pt x="10626" y="5532"/>
                    <a:pt x="10860" y="5963"/>
                  </a:cubicBezTo>
                  <a:cubicBezTo>
                    <a:pt x="10860" y="6000"/>
                    <a:pt x="10907" y="6038"/>
                    <a:pt x="10907" y="6113"/>
                  </a:cubicBezTo>
                  <a:cubicBezTo>
                    <a:pt x="10879" y="6129"/>
                    <a:pt x="10852" y="6134"/>
                    <a:pt x="10825" y="6134"/>
                  </a:cubicBezTo>
                  <a:cubicBezTo>
                    <a:pt x="10773" y="6134"/>
                    <a:pt x="10723" y="6113"/>
                    <a:pt x="10673" y="6113"/>
                  </a:cubicBezTo>
                  <a:cubicBezTo>
                    <a:pt x="10391" y="6113"/>
                    <a:pt x="10119" y="6075"/>
                    <a:pt x="9847" y="6075"/>
                  </a:cubicBezTo>
                  <a:cubicBezTo>
                    <a:pt x="9772" y="6075"/>
                    <a:pt x="9735" y="6075"/>
                    <a:pt x="9688" y="6038"/>
                  </a:cubicBezTo>
                  <a:cubicBezTo>
                    <a:pt x="9457" y="6038"/>
                    <a:pt x="9221" y="6021"/>
                    <a:pt x="8987" y="6021"/>
                  </a:cubicBezTo>
                  <a:cubicBezTo>
                    <a:pt x="8870" y="6021"/>
                    <a:pt x="8753" y="6025"/>
                    <a:pt x="8638" y="6038"/>
                  </a:cubicBezTo>
                  <a:cubicBezTo>
                    <a:pt x="8009" y="6038"/>
                    <a:pt x="7390" y="6075"/>
                    <a:pt x="6762" y="6113"/>
                  </a:cubicBezTo>
                  <a:cubicBezTo>
                    <a:pt x="6474" y="6113"/>
                    <a:pt x="6189" y="6119"/>
                    <a:pt x="5906" y="6119"/>
                  </a:cubicBezTo>
                  <a:cubicBezTo>
                    <a:pt x="5424" y="6119"/>
                    <a:pt x="4945" y="6101"/>
                    <a:pt x="4455" y="6000"/>
                  </a:cubicBezTo>
                  <a:cubicBezTo>
                    <a:pt x="4296" y="5963"/>
                    <a:pt x="4108" y="5963"/>
                    <a:pt x="3911" y="5963"/>
                  </a:cubicBezTo>
                  <a:cubicBezTo>
                    <a:pt x="3827" y="5963"/>
                    <a:pt x="3789" y="5963"/>
                    <a:pt x="3752" y="5879"/>
                  </a:cubicBezTo>
                  <a:cubicBezTo>
                    <a:pt x="3714" y="5804"/>
                    <a:pt x="3677" y="5766"/>
                    <a:pt x="3639" y="5729"/>
                  </a:cubicBezTo>
                  <a:cubicBezTo>
                    <a:pt x="3480" y="5175"/>
                    <a:pt x="3171" y="4753"/>
                    <a:pt x="2889" y="4284"/>
                  </a:cubicBezTo>
                  <a:cubicBezTo>
                    <a:pt x="2655" y="3928"/>
                    <a:pt x="2420" y="3534"/>
                    <a:pt x="2233" y="3150"/>
                  </a:cubicBezTo>
                  <a:cubicBezTo>
                    <a:pt x="1839" y="2446"/>
                    <a:pt x="1370" y="1781"/>
                    <a:pt x="901" y="1115"/>
                  </a:cubicBezTo>
                  <a:cubicBezTo>
                    <a:pt x="864" y="1040"/>
                    <a:pt x="826" y="955"/>
                    <a:pt x="742" y="880"/>
                  </a:cubicBezTo>
                  <a:cubicBezTo>
                    <a:pt x="592" y="646"/>
                    <a:pt x="432" y="412"/>
                    <a:pt x="235" y="177"/>
                  </a:cubicBezTo>
                  <a:cubicBezTo>
                    <a:pt x="417" y="177"/>
                    <a:pt x="581" y="160"/>
                    <a:pt x="729" y="160"/>
                  </a:cubicBezTo>
                  <a:close/>
                  <a:moveTo>
                    <a:pt x="781" y="1"/>
                  </a:moveTo>
                  <a:cubicBezTo>
                    <a:pt x="594" y="1"/>
                    <a:pt x="404" y="18"/>
                    <a:pt x="198" y="18"/>
                  </a:cubicBezTo>
                  <a:cubicBezTo>
                    <a:pt x="123" y="18"/>
                    <a:pt x="76" y="18"/>
                    <a:pt x="39" y="102"/>
                  </a:cubicBezTo>
                  <a:cubicBezTo>
                    <a:pt x="1" y="177"/>
                    <a:pt x="39" y="215"/>
                    <a:pt x="76" y="299"/>
                  </a:cubicBezTo>
                  <a:cubicBezTo>
                    <a:pt x="160" y="336"/>
                    <a:pt x="198" y="374"/>
                    <a:pt x="198" y="412"/>
                  </a:cubicBezTo>
                  <a:cubicBezTo>
                    <a:pt x="901" y="1424"/>
                    <a:pt x="1605" y="2409"/>
                    <a:pt x="2233" y="3459"/>
                  </a:cubicBezTo>
                  <a:cubicBezTo>
                    <a:pt x="2383" y="3816"/>
                    <a:pt x="2617" y="4162"/>
                    <a:pt x="2814" y="4519"/>
                  </a:cubicBezTo>
                  <a:cubicBezTo>
                    <a:pt x="3011" y="4866"/>
                    <a:pt x="3246" y="5222"/>
                    <a:pt x="3405" y="5569"/>
                  </a:cubicBezTo>
                  <a:cubicBezTo>
                    <a:pt x="3480" y="5729"/>
                    <a:pt x="3555" y="5879"/>
                    <a:pt x="3639" y="6000"/>
                  </a:cubicBezTo>
                  <a:cubicBezTo>
                    <a:pt x="3677" y="6113"/>
                    <a:pt x="3752" y="6113"/>
                    <a:pt x="3874" y="6113"/>
                  </a:cubicBezTo>
                  <a:cubicBezTo>
                    <a:pt x="4108" y="6113"/>
                    <a:pt x="4343" y="6160"/>
                    <a:pt x="4577" y="6197"/>
                  </a:cubicBezTo>
                  <a:cubicBezTo>
                    <a:pt x="4962" y="6272"/>
                    <a:pt x="5393" y="6310"/>
                    <a:pt x="5824" y="6310"/>
                  </a:cubicBezTo>
                  <a:cubicBezTo>
                    <a:pt x="6171" y="6272"/>
                    <a:pt x="6490" y="6272"/>
                    <a:pt x="6800" y="6272"/>
                  </a:cubicBezTo>
                  <a:cubicBezTo>
                    <a:pt x="6954" y="6254"/>
                    <a:pt x="7102" y="6254"/>
                    <a:pt x="7250" y="6254"/>
                  </a:cubicBezTo>
                  <a:cubicBezTo>
                    <a:pt x="7397" y="6254"/>
                    <a:pt x="7545" y="6254"/>
                    <a:pt x="7700" y="6235"/>
                  </a:cubicBezTo>
                  <a:cubicBezTo>
                    <a:pt x="8094" y="6197"/>
                    <a:pt x="8478" y="6197"/>
                    <a:pt x="8872" y="6197"/>
                  </a:cubicBezTo>
                  <a:cubicBezTo>
                    <a:pt x="9303" y="6197"/>
                    <a:pt x="9735" y="6197"/>
                    <a:pt x="10119" y="6235"/>
                  </a:cubicBezTo>
                  <a:cubicBezTo>
                    <a:pt x="10438" y="6272"/>
                    <a:pt x="10710" y="6310"/>
                    <a:pt x="10982" y="6310"/>
                  </a:cubicBezTo>
                  <a:cubicBezTo>
                    <a:pt x="11179" y="6310"/>
                    <a:pt x="11179" y="6272"/>
                    <a:pt x="11095" y="6113"/>
                  </a:cubicBezTo>
                  <a:cubicBezTo>
                    <a:pt x="10748" y="5372"/>
                    <a:pt x="10354" y="4594"/>
                    <a:pt x="9922" y="3853"/>
                  </a:cubicBezTo>
                  <a:cubicBezTo>
                    <a:pt x="9538" y="3112"/>
                    <a:pt x="9069" y="2362"/>
                    <a:pt x="8713" y="1621"/>
                  </a:cubicBezTo>
                  <a:cubicBezTo>
                    <a:pt x="8516" y="1312"/>
                    <a:pt x="8403" y="1002"/>
                    <a:pt x="8441" y="646"/>
                  </a:cubicBezTo>
                  <a:cubicBezTo>
                    <a:pt x="8478" y="487"/>
                    <a:pt x="8403" y="412"/>
                    <a:pt x="8244" y="412"/>
                  </a:cubicBezTo>
                  <a:cubicBezTo>
                    <a:pt x="8065" y="419"/>
                    <a:pt x="7886" y="422"/>
                    <a:pt x="7707" y="422"/>
                  </a:cubicBezTo>
                  <a:cubicBezTo>
                    <a:pt x="6949" y="422"/>
                    <a:pt x="6196" y="367"/>
                    <a:pt x="5468" y="336"/>
                  </a:cubicBezTo>
                  <a:cubicBezTo>
                    <a:pt x="4999" y="299"/>
                    <a:pt x="4530" y="299"/>
                    <a:pt x="4061" y="252"/>
                  </a:cubicBezTo>
                  <a:cubicBezTo>
                    <a:pt x="3480" y="215"/>
                    <a:pt x="2889" y="140"/>
                    <a:pt x="2308" y="102"/>
                  </a:cubicBezTo>
                  <a:cubicBezTo>
                    <a:pt x="1914" y="65"/>
                    <a:pt x="1483" y="65"/>
                    <a:pt x="1061" y="18"/>
                  </a:cubicBezTo>
                  <a:cubicBezTo>
                    <a:pt x="967" y="5"/>
                    <a:pt x="874" y="1"/>
                    <a:pt x="781" y="1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6922150" y="4158500"/>
              <a:ext cx="46900" cy="47375"/>
            </a:xfrm>
            <a:custGeom>
              <a:avLst/>
              <a:gdLst/>
              <a:ahLst/>
              <a:cxnLst/>
              <a:rect l="l" t="t" r="r" b="b"/>
              <a:pathLst>
                <a:path w="1876" h="1895" extrusionOk="0">
                  <a:moveTo>
                    <a:pt x="234" y="432"/>
                  </a:moveTo>
                  <a:lnTo>
                    <a:pt x="234" y="432"/>
                  </a:lnTo>
                  <a:cubicBezTo>
                    <a:pt x="581" y="788"/>
                    <a:pt x="891" y="1135"/>
                    <a:pt x="1247" y="1529"/>
                  </a:cubicBezTo>
                  <a:cubicBezTo>
                    <a:pt x="1050" y="1604"/>
                    <a:pt x="853" y="1604"/>
                    <a:pt x="656" y="1604"/>
                  </a:cubicBezTo>
                  <a:cubicBezTo>
                    <a:pt x="581" y="1604"/>
                    <a:pt x="506" y="1567"/>
                    <a:pt x="469" y="1492"/>
                  </a:cubicBezTo>
                  <a:cubicBezTo>
                    <a:pt x="272" y="1173"/>
                    <a:pt x="234" y="788"/>
                    <a:pt x="234" y="432"/>
                  </a:cubicBezTo>
                  <a:close/>
                  <a:moveTo>
                    <a:pt x="113" y="1"/>
                  </a:moveTo>
                  <a:cubicBezTo>
                    <a:pt x="38" y="1"/>
                    <a:pt x="0" y="38"/>
                    <a:pt x="0" y="123"/>
                  </a:cubicBezTo>
                  <a:cubicBezTo>
                    <a:pt x="0" y="394"/>
                    <a:pt x="0" y="629"/>
                    <a:pt x="38" y="901"/>
                  </a:cubicBezTo>
                  <a:cubicBezTo>
                    <a:pt x="75" y="1135"/>
                    <a:pt x="150" y="1332"/>
                    <a:pt x="272" y="1567"/>
                  </a:cubicBezTo>
                  <a:cubicBezTo>
                    <a:pt x="347" y="1726"/>
                    <a:pt x="469" y="1801"/>
                    <a:pt x="656" y="1801"/>
                  </a:cubicBezTo>
                  <a:lnTo>
                    <a:pt x="1050" y="1801"/>
                  </a:lnTo>
                  <a:cubicBezTo>
                    <a:pt x="1180" y="1780"/>
                    <a:pt x="1299" y="1745"/>
                    <a:pt x="1412" y="1745"/>
                  </a:cubicBezTo>
                  <a:cubicBezTo>
                    <a:pt x="1503" y="1745"/>
                    <a:pt x="1591" y="1768"/>
                    <a:pt x="1679" y="1839"/>
                  </a:cubicBezTo>
                  <a:cubicBezTo>
                    <a:pt x="1697" y="1876"/>
                    <a:pt x="1725" y="1895"/>
                    <a:pt x="1754" y="1895"/>
                  </a:cubicBezTo>
                  <a:cubicBezTo>
                    <a:pt x="1782" y="1895"/>
                    <a:pt x="1810" y="1876"/>
                    <a:pt x="1829" y="1839"/>
                  </a:cubicBezTo>
                  <a:cubicBezTo>
                    <a:pt x="1876" y="1764"/>
                    <a:pt x="1829" y="1726"/>
                    <a:pt x="1754" y="1726"/>
                  </a:cubicBezTo>
                  <a:cubicBezTo>
                    <a:pt x="1557" y="1604"/>
                    <a:pt x="1407" y="1445"/>
                    <a:pt x="1285" y="1295"/>
                  </a:cubicBezTo>
                  <a:cubicBezTo>
                    <a:pt x="938" y="901"/>
                    <a:pt x="544" y="507"/>
                    <a:pt x="234" y="85"/>
                  </a:cubicBezTo>
                  <a:cubicBezTo>
                    <a:pt x="188" y="38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6965050" y="4152225"/>
              <a:ext cx="27450" cy="43625"/>
            </a:xfrm>
            <a:custGeom>
              <a:avLst/>
              <a:gdLst/>
              <a:ahLst/>
              <a:cxnLst/>
              <a:rect l="l" t="t" r="r" b="b"/>
              <a:pathLst>
                <a:path w="1098" h="1745" extrusionOk="0">
                  <a:moveTo>
                    <a:pt x="986" y="1"/>
                  </a:moveTo>
                  <a:cubicBezTo>
                    <a:pt x="950" y="1"/>
                    <a:pt x="925" y="17"/>
                    <a:pt x="900" y="17"/>
                  </a:cubicBezTo>
                  <a:cubicBezTo>
                    <a:pt x="900" y="55"/>
                    <a:pt x="863" y="102"/>
                    <a:pt x="863" y="102"/>
                  </a:cubicBezTo>
                  <a:cubicBezTo>
                    <a:pt x="863" y="449"/>
                    <a:pt x="741" y="720"/>
                    <a:pt x="703" y="1077"/>
                  </a:cubicBezTo>
                  <a:cubicBezTo>
                    <a:pt x="666" y="1189"/>
                    <a:pt x="628" y="1311"/>
                    <a:pt x="582" y="1424"/>
                  </a:cubicBezTo>
                  <a:cubicBezTo>
                    <a:pt x="561" y="1490"/>
                    <a:pt x="541" y="1521"/>
                    <a:pt x="508" y="1521"/>
                  </a:cubicBezTo>
                  <a:cubicBezTo>
                    <a:pt x="481" y="1521"/>
                    <a:pt x="445" y="1500"/>
                    <a:pt x="394" y="1461"/>
                  </a:cubicBezTo>
                  <a:cubicBezTo>
                    <a:pt x="347" y="1424"/>
                    <a:pt x="310" y="1349"/>
                    <a:pt x="272" y="1311"/>
                  </a:cubicBezTo>
                  <a:cubicBezTo>
                    <a:pt x="214" y="1282"/>
                    <a:pt x="179" y="1203"/>
                    <a:pt x="126" y="1203"/>
                  </a:cubicBezTo>
                  <a:cubicBezTo>
                    <a:pt x="111" y="1203"/>
                    <a:pt x="94" y="1210"/>
                    <a:pt x="75" y="1227"/>
                  </a:cubicBezTo>
                  <a:cubicBezTo>
                    <a:pt x="0" y="1311"/>
                    <a:pt x="75" y="1386"/>
                    <a:pt x="113" y="1424"/>
                  </a:cubicBezTo>
                  <a:cubicBezTo>
                    <a:pt x="160" y="1508"/>
                    <a:pt x="197" y="1546"/>
                    <a:pt x="235" y="1621"/>
                  </a:cubicBezTo>
                  <a:cubicBezTo>
                    <a:pt x="317" y="1703"/>
                    <a:pt x="413" y="1745"/>
                    <a:pt x="502" y="1745"/>
                  </a:cubicBezTo>
                  <a:cubicBezTo>
                    <a:pt x="625" y="1745"/>
                    <a:pt x="735" y="1666"/>
                    <a:pt x="778" y="1508"/>
                  </a:cubicBezTo>
                  <a:cubicBezTo>
                    <a:pt x="816" y="1386"/>
                    <a:pt x="816" y="1274"/>
                    <a:pt x="863" y="1152"/>
                  </a:cubicBezTo>
                  <a:cubicBezTo>
                    <a:pt x="938" y="805"/>
                    <a:pt x="975" y="449"/>
                    <a:pt x="1050" y="139"/>
                  </a:cubicBezTo>
                  <a:cubicBezTo>
                    <a:pt x="1097" y="102"/>
                    <a:pt x="1097" y="55"/>
                    <a:pt x="1050" y="17"/>
                  </a:cubicBezTo>
                  <a:cubicBezTo>
                    <a:pt x="1025" y="5"/>
                    <a:pt x="1005" y="1"/>
                    <a:pt x="986" y="1"/>
                  </a:cubicBezTo>
                  <a:close/>
                </a:path>
              </a:pathLst>
            </a:custGeom>
            <a:solidFill>
              <a:srgbClr val="05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6974875" y="4154750"/>
              <a:ext cx="11750" cy="34025"/>
            </a:xfrm>
            <a:custGeom>
              <a:avLst/>
              <a:gdLst/>
              <a:ahLst/>
              <a:cxnLst/>
              <a:rect l="l" t="t" r="r" b="b"/>
              <a:pathLst>
                <a:path w="470" h="1361" extrusionOk="0">
                  <a:moveTo>
                    <a:pt x="470" y="1"/>
                  </a:moveTo>
                  <a:lnTo>
                    <a:pt x="470" y="1"/>
                  </a:lnTo>
                  <a:cubicBezTo>
                    <a:pt x="310" y="151"/>
                    <a:pt x="273" y="310"/>
                    <a:pt x="235" y="507"/>
                  </a:cubicBezTo>
                  <a:cubicBezTo>
                    <a:pt x="151" y="779"/>
                    <a:pt x="76" y="1051"/>
                    <a:pt x="1" y="1360"/>
                  </a:cubicBezTo>
                  <a:cubicBezTo>
                    <a:pt x="151" y="1360"/>
                    <a:pt x="189" y="1210"/>
                    <a:pt x="189" y="1088"/>
                  </a:cubicBezTo>
                  <a:cubicBezTo>
                    <a:pt x="310" y="741"/>
                    <a:pt x="310" y="348"/>
                    <a:pt x="470" y="1"/>
                  </a:cubicBezTo>
                  <a:close/>
                </a:path>
              </a:pathLst>
            </a:custGeom>
            <a:solidFill>
              <a:srgbClr val="58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6974875" y="4154750"/>
              <a:ext cx="11750" cy="35500"/>
            </a:xfrm>
            <a:custGeom>
              <a:avLst/>
              <a:gdLst/>
              <a:ahLst/>
              <a:cxnLst/>
              <a:rect l="l" t="t" r="r" b="b"/>
              <a:pathLst>
                <a:path w="470" h="1420" extrusionOk="0">
                  <a:moveTo>
                    <a:pt x="470" y="1"/>
                  </a:moveTo>
                  <a:lnTo>
                    <a:pt x="470" y="1"/>
                  </a:lnTo>
                  <a:cubicBezTo>
                    <a:pt x="310" y="348"/>
                    <a:pt x="310" y="741"/>
                    <a:pt x="189" y="1088"/>
                  </a:cubicBezTo>
                  <a:cubicBezTo>
                    <a:pt x="189" y="1210"/>
                    <a:pt x="151" y="1360"/>
                    <a:pt x="1" y="1360"/>
                  </a:cubicBezTo>
                  <a:cubicBezTo>
                    <a:pt x="52" y="1399"/>
                    <a:pt x="88" y="1420"/>
                    <a:pt x="115" y="1420"/>
                  </a:cubicBezTo>
                  <a:cubicBezTo>
                    <a:pt x="148" y="1420"/>
                    <a:pt x="168" y="1389"/>
                    <a:pt x="189" y="1323"/>
                  </a:cubicBezTo>
                  <a:cubicBezTo>
                    <a:pt x="235" y="1210"/>
                    <a:pt x="273" y="1088"/>
                    <a:pt x="310" y="976"/>
                  </a:cubicBezTo>
                  <a:cubicBezTo>
                    <a:pt x="348" y="619"/>
                    <a:pt x="470" y="348"/>
                    <a:pt x="470" y="1"/>
                  </a:cubicBezTo>
                  <a:close/>
                </a:path>
              </a:pathLst>
            </a:custGeom>
            <a:solidFill>
              <a:srgbClr val="58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928000" y="4169275"/>
              <a:ext cx="25350" cy="29350"/>
            </a:xfrm>
            <a:custGeom>
              <a:avLst/>
              <a:gdLst/>
              <a:ahLst/>
              <a:cxnLst/>
              <a:rect l="l" t="t" r="r" b="b"/>
              <a:pathLst>
                <a:path w="1014" h="1174" extrusionOk="0">
                  <a:moveTo>
                    <a:pt x="0" y="1"/>
                  </a:moveTo>
                  <a:cubicBezTo>
                    <a:pt x="0" y="357"/>
                    <a:pt x="38" y="742"/>
                    <a:pt x="235" y="1061"/>
                  </a:cubicBezTo>
                  <a:cubicBezTo>
                    <a:pt x="272" y="1136"/>
                    <a:pt x="347" y="1173"/>
                    <a:pt x="422" y="1173"/>
                  </a:cubicBezTo>
                  <a:cubicBezTo>
                    <a:pt x="619" y="1173"/>
                    <a:pt x="816" y="1173"/>
                    <a:pt x="1013" y="1098"/>
                  </a:cubicBezTo>
                  <a:cubicBezTo>
                    <a:pt x="657" y="704"/>
                    <a:pt x="347" y="357"/>
                    <a:pt x="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42"/>
          <p:cNvGrpSpPr/>
          <p:nvPr/>
        </p:nvGrpSpPr>
        <p:grpSpPr>
          <a:xfrm>
            <a:off x="5303962" y="2571751"/>
            <a:ext cx="2361168" cy="2395554"/>
            <a:chOff x="4729670" y="2972155"/>
            <a:chExt cx="2709937" cy="2749402"/>
          </a:xfrm>
        </p:grpSpPr>
        <p:grpSp>
          <p:nvGrpSpPr>
            <p:cNvPr id="725" name="Google Shape;725;p42"/>
            <p:cNvGrpSpPr/>
            <p:nvPr/>
          </p:nvGrpSpPr>
          <p:grpSpPr>
            <a:xfrm rot="-866036">
              <a:off x="4977527" y="3212307"/>
              <a:ext cx="2214223" cy="2269099"/>
              <a:chOff x="5512250" y="4214075"/>
              <a:chExt cx="556825" cy="570625"/>
            </a:xfrm>
          </p:grpSpPr>
          <p:sp>
            <p:nvSpPr>
              <p:cNvPr id="726" name="Google Shape;726;p42"/>
              <p:cNvSpPr/>
              <p:nvPr/>
            </p:nvSpPr>
            <p:spPr>
              <a:xfrm>
                <a:off x="5512250" y="4264000"/>
                <a:ext cx="556825" cy="520700"/>
              </a:xfrm>
              <a:custGeom>
                <a:avLst/>
                <a:gdLst/>
                <a:ahLst/>
                <a:cxnLst/>
                <a:rect l="l" t="t" r="r" b="b"/>
                <a:pathLst>
                  <a:path w="22273" h="20828" extrusionOk="0">
                    <a:moveTo>
                      <a:pt x="22272" y="1"/>
                    </a:moveTo>
                    <a:lnTo>
                      <a:pt x="21841" y="4492"/>
                    </a:lnTo>
                    <a:lnTo>
                      <a:pt x="20275" y="20275"/>
                    </a:lnTo>
                    <a:lnTo>
                      <a:pt x="1" y="18287"/>
                    </a:lnTo>
                    <a:lnTo>
                      <a:pt x="1" y="18287"/>
                    </a:lnTo>
                    <a:lnTo>
                      <a:pt x="20866" y="20828"/>
                    </a:lnTo>
                    <a:lnTo>
                      <a:pt x="22272" y="1"/>
                    </a:lnTo>
                    <a:close/>
                  </a:path>
                </a:pathLst>
              </a:custGeom>
              <a:solidFill>
                <a:srgbClr val="E4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2"/>
              <p:cNvSpPr/>
              <p:nvPr/>
            </p:nvSpPr>
            <p:spPr>
              <a:xfrm>
                <a:off x="5512250" y="4214075"/>
                <a:ext cx="556825" cy="556800"/>
              </a:xfrm>
              <a:custGeom>
                <a:avLst/>
                <a:gdLst/>
                <a:ahLst/>
                <a:cxnLst/>
                <a:rect l="l" t="t" r="r" b="b"/>
                <a:pathLst>
                  <a:path w="22273" h="22272" extrusionOk="0">
                    <a:moveTo>
                      <a:pt x="1989" y="0"/>
                    </a:moveTo>
                    <a:lnTo>
                      <a:pt x="1" y="20284"/>
                    </a:lnTo>
                    <a:lnTo>
                      <a:pt x="20275" y="22272"/>
                    </a:lnTo>
                    <a:lnTo>
                      <a:pt x="22272" y="1998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2"/>
              <p:cNvSpPr/>
              <p:nvPr/>
            </p:nvSpPr>
            <p:spPr>
              <a:xfrm>
                <a:off x="5551175" y="4214075"/>
                <a:ext cx="517900" cy="16225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6490" extrusionOk="0">
                    <a:moveTo>
                      <a:pt x="432" y="0"/>
                    </a:moveTo>
                    <a:lnTo>
                      <a:pt x="0" y="4492"/>
                    </a:lnTo>
                    <a:lnTo>
                      <a:pt x="20284" y="6489"/>
                    </a:lnTo>
                    <a:lnTo>
                      <a:pt x="20715" y="1998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5553275" y="4214075"/>
                <a:ext cx="87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42" extrusionOk="0">
                    <a:moveTo>
                      <a:pt x="348" y="0"/>
                    </a:moveTo>
                    <a:lnTo>
                      <a:pt x="1" y="3442"/>
                    </a:lnTo>
                    <a:lnTo>
                      <a:pt x="1" y="34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0" name="Google Shape;730;p42"/>
            <p:cNvSpPr/>
            <p:nvPr/>
          </p:nvSpPr>
          <p:spPr>
            <a:xfrm rot="-899466" flipH="1">
              <a:off x="5313872" y="3191426"/>
              <a:ext cx="1159939" cy="346511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42"/>
          <p:cNvGrpSpPr/>
          <p:nvPr/>
        </p:nvGrpSpPr>
        <p:grpSpPr>
          <a:xfrm rot="496438">
            <a:off x="5854126" y="3214931"/>
            <a:ext cx="1260846" cy="1249473"/>
            <a:chOff x="3042675" y="1594125"/>
            <a:chExt cx="546025" cy="541100"/>
          </a:xfrm>
        </p:grpSpPr>
        <p:sp>
          <p:nvSpPr>
            <p:cNvPr id="732" name="Google Shape;732;p42"/>
            <p:cNvSpPr/>
            <p:nvPr/>
          </p:nvSpPr>
          <p:spPr>
            <a:xfrm>
              <a:off x="3044550" y="1596050"/>
              <a:ext cx="542050" cy="537300"/>
            </a:xfrm>
            <a:custGeom>
              <a:avLst/>
              <a:gdLst/>
              <a:ahLst/>
              <a:cxnLst/>
              <a:rect l="l" t="t" r="r" b="b"/>
              <a:pathLst>
                <a:path w="21682" h="21492" extrusionOk="0">
                  <a:moveTo>
                    <a:pt x="7405" y="0"/>
                  </a:moveTo>
                  <a:cubicBezTo>
                    <a:pt x="7280" y="0"/>
                    <a:pt x="7154" y="27"/>
                    <a:pt x="7034" y="82"/>
                  </a:cubicBezTo>
                  <a:cubicBezTo>
                    <a:pt x="6762" y="157"/>
                    <a:pt x="6602" y="354"/>
                    <a:pt x="6490" y="589"/>
                  </a:cubicBezTo>
                  <a:lnTo>
                    <a:pt x="5862" y="589"/>
                  </a:lnTo>
                  <a:cubicBezTo>
                    <a:pt x="5702" y="589"/>
                    <a:pt x="5505" y="626"/>
                    <a:pt x="5355" y="664"/>
                  </a:cubicBezTo>
                  <a:cubicBezTo>
                    <a:pt x="5196" y="664"/>
                    <a:pt x="5083" y="701"/>
                    <a:pt x="4961" y="701"/>
                  </a:cubicBezTo>
                  <a:cubicBezTo>
                    <a:pt x="4652" y="701"/>
                    <a:pt x="4333" y="786"/>
                    <a:pt x="4099" y="861"/>
                  </a:cubicBezTo>
                  <a:cubicBezTo>
                    <a:pt x="3864" y="936"/>
                    <a:pt x="3677" y="1058"/>
                    <a:pt x="3480" y="1170"/>
                  </a:cubicBezTo>
                  <a:cubicBezTo>
                    <a:pt x="3358" y="1255"/>
                    <a:pt x="3283" y="1292"/>
                    <a:pt x="3161" y="1330"/>
                  </a:cubicBezTo>
                  <a:cubicBezTo>
                    <a:pt x="2851" y="1489"/>
                    <a:pt x="2542" y="1686"/>
                    <a:pt x="2270" y="1958"/>
                  </a:cubicBezTo>
                  <a:cubicBezTo>
                    <a:pt x="2223" y="1836"/>
                    <a:pt x="2186" y="1724"/>
                    <a:pt x="2148" y="1602"/>
                  </a:cubicBezTo>
                  <a:cubicBezTo>
                    <a:pt x="1989" y="1217"/>
                    <a:pt x="1679" y="983"/>
                    <a:pt x="1248" y="983"/>
                  </a:cubicBezTo>
                  <a:cubicBezTo>
                    <a:pt x="1051" y="983"/>
                    <a:pt x="704" y="1058"/>
                    <a:pt x="432" y="1527"/>
                  </a:cubicBezTo>
                  <a:cubicBezTo>
                    <a:pt x="432" y="1527"/>
                    <a:pt x="394" y="1602"/>
                    <a:pt x="348" y="1686"/>
                  </a:cubicBezTo>
                  <a:cubicBezTo>
                    <a:pt x="198" y="2108"/>
                    <a:pt x="1" y="2736"/>
                    <a:pt x="1" y="3402"/>
                  </a:cubicBezTo>
                  <a:cubicBezTo>
                    <a:pt x="38" y="4377"/>
                    <a:pt x="310" y="5203"/>
                    <a:pt x="863" y="5859"/>
                  </a:cubicBezTo>
                  <a:lnTo>
                    <a:pt x="863" y="6290"/>
                  </a:lnTo>
                  <a:cubicBezTo>
                    <a:pt x="779" y="6797"/>
                    <a:pt x="901" y="7266"/>
                    <a:pt x="1248" y="7622"/>
                  </a:cubicBezTo>
                  <a:cubicBezTo>
                    <a:pt x="1370" y="7734"/>
                    <a:pt x="1407" y="7856"/>
                    <a:pt x="1407" y="8016"/>
                  </a:cubicBezTo>
                  <a:cubicBezTo>
                    <a:pt x="1407" y="8091"/>
                    <a:pt x="1445" y="8166"/>
                    <a:pt x="1445" y="8250"/>
                  </a:cubicBezTo>
                  <a:lnTo>
                    <a:pt x="1445" y="8325"/>
                  </a:lnTo>
                  <a:cubicBezTo>
                    <a:pt x="1520" y="8832"/>
                    <a:pt x="1642" y="9225"/>
                    <a:pt x="1914" y="9572"/>
                  </a:cubicBezTo>
                  <a:cubicBezTo>
                    <a:pt x="2382" y="10276"/>
                    <a:pt x="3011" y="10904"/>
                    <a:pt x="3827" y="11485"/>
                  </a:cubicBezTo>
                  <a:cubicBezTo>
                    <a:pt x="4152" y="11718"/>
                    <a:pt x="4504" y="11861"/>
                    <a:pt x="4902" y="11861"/>
                  </a:cubicBezTo>
                  <a:cubicBezTo>
                    <a:pt x="4985" y="11861"/>
                    <a:pt x="5071" y="11855"/>
                    <a:pt x="5158" y="11842"/>
                  </a:cubicBezTo>
                  <a:cubicBezTo>
                    <a:pt x="5233" y="12189"/>
                    <a:pt x="5271" y="12545"/>
                    <a:pt x="5355" y="12976"/>
                  </a:cubicBezTo>
                  <a:lnTo>
                    <a:pt x="5355" y="13483"/>
                  </a:lnTo>
                  <a:cubicBezTo>
                    <a:pt x="5355" y="13642"/>
                    <a:pt x="5355" y="13792"/>
                    <a:pt x="5393" y="13952"/>
                  </a:cubicBezTo>
                  <a:cubicBezTo>
                    <a:pt x="5430" y="14458"/>
                    <a:pt x="5505" y="14927"/>
                    <a:pt x="5552" y="15433"/>
                  </a:cubicBezTo>
                  <a:cubicBezTo>
                    <a:pt x="5590" y="15630"/>
                    <a:pt x="5627" y="15827"/>
                    <a:pt x="5665" y="16062"/>
                  </a:cubicBezTo>
                  <a:cubicBezTo>
                    <a:pt x="5740" y="16690"/>
                    <a:pt x="5862" y="17271"/>
                    <a:pt x="6021" y="17815"/>
                  </a:cubicBezTo>
                  <a:cubicBezTo>
                    <a:pt x="6133" y="18209"/>
                    <a:pt x="6330" y="18715"/>
                    <a:pt x="6602" y="19147"/>
                  </a:cubicBezTo>
                  <a:cubicBezTo>
                    <a:pt x="6565" y="19147"/>
                    <a:pt x="6527" y="19147"/>
                    <a:pt x="6490" y="19184"/>
                  </a:cubicBezTo>
                  <a:cubicBezTo>
                    <a:pt x="6171" y="19184"/>
                    <a:pt x="5862" y="19269"/>
                    <a:pt x="5590" y="19344"/>
                  </a:cubicBezTo>
                  <a:cubicBezTo>
                    <a:pt x="5036" y="19541"/>
                    <a:pt x="4924" y="19925"/>
                    <a:pt x="4924" y="20160"/>
                  </a:cubicBezTo>
                  <a:cubicBezTo>
                    <a:pt x="4924" y="20394"/>
                    <a:pt x="4961" y="20713"/>
                    <a:pt x="5393" y="20985"/>
                  </a:cubicBezTo>
                  <a:cubicBezTo>
                    <a:pt x="5590" y="21097"/>
                    <a:pt x="5824" y="21182"/>
                    <a:pt x="6021" y="21219"/>
                  </a:cubicBezTo>
                  <a:cubicBezTo>
                    <a:pt x="6443" y="21294"/>
                    <a:pt x="6912" y="21379"/>
                    <a:pt x="7465" y="21379"/>
                  </a:cubicBezTo>
                  <a:cubicBezTo>
                    <a:pt x="7812" y="21379"/>
                    <a:pt x="8168" y="21416"/>
                    <a:pt x="8515" y="21416"/>
                  </a:cubicBezTo>
                  <a:lnTo>
                    <a:pt x="9416" y="21416"/>
                  </a:lnTo>
                  <a:cubicBezTo>
                    <a:pt x="9688" y="21416"/>
                    <a:pt x="9959" y="21454"/>
                    <a:pt x="10241" y="21454"/>
                  </a:cubicBezTo>
                  <a:cubicBezTo>
                    <a:pt x="10710" y="21454"/>
                    <a:pt x="11179" y="21491"/>
                    <a:pt x="11685" y="21491"/>
                  </a:cubicBezTo>
                  <a:lnTo>
                    <a:pt x="11882" y="21491"/>
                  </a:lnTo>
                  <a:cubicBezTo>
                    <a:pt x="12698" y="21491"/>
                    <a:pt x="13560" y="21454"/>
                    <a:pt x="14339" y="21416"/>
                  </a:cubicBezTo>
                  <a:cubicBezTo>
                    <a:pt x="14733" y="21379"/>
                    <a:pt x="15117" y="21379"/>
                    <a:pt x="15511" y="21379"/>
                  </a:cubicBezTo>
                  <a:cubicBezTo>
                    <a:pt x="16177" y="21332"/>
                    <a:pt x="16843" y="21294"/>
                    <a:pt x="17508" y="21257"/>
                  </a:cubicBezTo>
                  <a:cubicBezTo>
                    <a:pt x="18324" y="21219"/>
                    <a:pt x="19224" y="21182"/>
                    <a:pt x="20087" y="21182"/>
                  </a:cubicBezTo>
                  <a:cubicBezTo>
                    <a:pt x="20200" y="21144"/>
                    <a:pt x="20275" y="21144"/>
                    <a:pt x="20397" y="21144"/>
                  </a:cubicBezTo>
                  <a:lnTo>
                    <a:pt x="20472" y="21144"/>
                  </a:lnTo>
                  <a:cubicBezTo>
                    <a:pt x="20669" y="21144"/>
                    <a:pt x="20865" y="21060"/>
                    <a:pt x="21025" y="20985"/>
                  </a:cubicBezTo>
                  <a:cubicBezTo>
                    <a:pt x="21259" y="20910"/>
                    <a:pt x="21681" y="20628"/>
                    <a:pt x="21681" y="19972"/>
                  </a:cubicBezTo>
                  <a:cubicBezTo>
                    <a:pt x="21681" y="19813"/>
                    <a:pt x="21681" y="19269"/>
                    <a:pt x="20978" y="19034"/>
                  </a:cubicBezTo>
                  <a:cubicBezTo>
                    <a:pt x="20903" y="18987"/>
                    <a:pt x="20828" y="18950"/>
                    <a:pt x="20744" y="18950"/>
                  </a:cubicBezTo>
                  <a:cubicBezTo>
                    <a:pt x="20669" y="18912"/>
                    <a:pt x="20594" y="18912"/>
                    <a:pt x="20509" y="18875"/>
                  </a:cubicBezTo>
                  <a:cubicBezTo>
                    <a:pt x="20162" y="18715"/>
                    <a:pt x="19965" y="18565"/>
                    <a:pt x="19890" y="18247"/>
                  </a:cubicBezTo>
                  <a:cubicBezTo>
                    <a:pt x="19806" y="18050"/>
                    <a:pt x="19768" y="17900"/>
                    <a:pt x="19731" y="17703"/>
                  </a:cubicBezTo>
                  <a:cubicBezTo>
                    <a:pt x="19618" y="16962"/>
                    <a:pt x="19571" y="16221"/>
                    <a:pt x="19534" y="15433"/>
                  </a:cubicBezTo>
                  <a:cubicBezTo>
                    <a:pt x="19534" y="15283"/>
                    <a:pt x="19534" y="15124"/>
                    <a:pt x="19496" y="15002"/>
                  </a:cubicBezTo>
                  <a:lnTo>
                    <a:pt x="19496" y="14186"/>
                  </a:lnTo>
                  <a:cubicBezTo>
                    <a:pt x="19459" y="13642"/>
                    <a:pt x="19459" y="13051"/>
                    <a:pt x="19384" y="12470"/>
                  </a:cubicBezTo>
                  <a:cubicBezTo>
                    <a:pt x="19337" y="11767"/>
                    <a:pt x="19149" y="11176"/>
                    <a:pt x="18915" y="10670"/>
                  </a:cubicBezTo>
                  <a:cubicBezTo>
                    <a:pt x="18324" y="9610"/>
                    <a:pt x="17508" y="9375"/>
                    <a:pt x="16880" y="9375"/>
                  </a:cubicBezTo>
                  <a:cubicBezTo>
                    <a:pt x="16721" y="9375"/>
                    <a:pt x="16571" y="9422"/>
                    <a:pt x="16411" y="9422"/>
                  </a:cubicBezTo>
                  <a:cubicBezTo>
                    <a:pt x="15633" y="9535"/>
                    <a:pt x="15005" y="9929"/>
                    <a:pt x="14536" y="10473"/>
                  </a:cubicBezTo>
                  <a:cubicBezTo>
                    <a:pt x="14498" y="10360"/>
                    <a:pt x="14414" y="10238"/>
                    <a:pt x="14376" y="10163"/>
                  </a:cubicBezTo>
                  <a:cubicBezTo>
                    <a:pt x="13907" y="9300"/>
                    <a:pt x="13242" y="8794"/>
                    <a:pt x="12388" y="8560"/>
                  </a:cubicBezTo>
                  <a:cubicBezTo>
                    <a:pt x="12191" y="8522"/>
                    <a:pt x="11957" y="8485"/>
                    <a:pt x="11760" y="8485"/>
                  </a:cubicBezTo>
                  <a:cubicBezTo>
                    <a:pt x="10944" y="8485"/>
                    <a:pt x="10194" y="8869"/>
                    <a:pt x="9772" y="9497"/>
                  </a:cubicBezTo>
                  <a:lnTo>
                    <a:pt x="9772" y="9375"/>
                  </a:lnTo>
                  <a:cubicBezTo>
                    <a:pt x="10006" y="8907"/>
                    <a:pt x="10119" y="8400"/>
                    <a:pt x="10119" y="7819"/>
                  </a:cubicBezTo>
                  <a:cubicBezTo>
                    <a:pt x="10194" y="7659"/>
                    <a:pt x="10278" y="7547"/>
                    <a:pt x="10316" y="7387"/>
                  </a:cubicBezTo>
                  <a:cubicBezTo>
                    <a:pt x="10353" y="7266"/>
                    <a:pt x="10391" y="7153"/>
                    <a:pt x="10475" y="7031"/>
                  </a:cubicBezTo>
                  <a:cubicBezTo>
                    <a:pt x="10625" y="6722"/>
                    <a:pt x="10710" y="6328"/>
                    <a:pt x="10663" y="5943"/>
                  </a:cubicBezTo>
                  <a:cubicBezTo>
                    <a:pt x="10625" y="5859"/>
                    <a:pt x="10625" y="5784"/>
                    <a:pt x="10625" y="5709"/>
                  </a:cubicBezTo>
                  <a:cubicBezTo>
                    <a:pt x="10588" y="5474"/>
                    <a:pt x="10588" y="5240"/>
                    <a:pt x="10513" y="4968"/>
                  </a:cubicBezTo>
                  <a:cubicBezTo>
                    <a:pt x="10625" y="4771"/>
                    <a:pt x="10663" y="4537"/>
                    <a:pt x="10747" y="4340"/>
                  </a:cubicBezTo>
                  <a:cubicBezTo>
                    <a:pt x="10897" y="3796"/>
                    <a:pt x="10860" y="3243"/>
                    <a:pt x="10710" y="2699"/>
                  </a:cubicBezTo>
                  <a:cubicBezTo>
                    <a:pt x="10513" y="2155"/>
                    <a:pt x="10119" y="2070"/>
                    <a:pt x="9922" y="2070"/>
                  </a:cubicBezTo>
                  <a:cubicBezTo>
                    <a:pt x="9725" y="2070"/>
                    <a:pt x="9612" y="2108"/>
                    <a:pt x="9491" y="2192"/>
                  </a:cubicBezTo>
                  <a:cubicBezTo>
                    <a:pt x="9378" y="1995"/>
                    <a:pt x="9219" y="1836"/>
                    <a:pt x="9022" y="1686"/>
                  </a:cubicBezTo>
                  <a:lnTo>
                    <a:pt x="9022" y="1639"/>
                  </a:lnTo>
                  <a:cubicBezTo>
                    <a:pt x="8909" y="1367"/>
                    <a:pt x="8750" y="1133"/>
                    <a:pt x="8600" y="936"/>
                  </a:cubicBezTo>
                  <a:cubicBezTo>
                    <a:pt x="8440" y="664"/>
                    <a:pt x="8243" y="467"/>
                    <a:pt x="8046" y="279"/>
                  </a:cubicBezTo>
                  <a:cubicBezTo>
                    <a:pt x="7869" y="96"/>
                    <a:pt x="7639" y="0"/>
                    <a:pt x="7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3042675" y="1594125"/>
              <a:ext cx="546025" cy="541100"/>
            </a:xfrm>
            <a:custGeom>
              <a:avLst/>
              <a:gdLst/>
              <a:ahLst/>
              <a:cxnLst/>
              <a:rect l="l" t="t" r="r" b="b"/>
              <a:pathLst>
                <a:path w="21841" h="21644" extrusionOk="0">
                  <a:moveTo>
                    <a:pt x="7456" y="159"/>
                  </a:moveTo>
                  <a:cubicBezTo>
                    <a:pt x="7690" y="159"/>
                    <a:pt x="7887" y="234"/>
                    <a:pt x="8084" y="431"/>
                  </a:cubicBezTo>
                  <a:cubicBezTo>
                    <a:pt x="8243" y="591"/>
                    <a:pt x="8478" y="778"/>
                    <a:pt x="8628" y="1060"/>
                  </a:cubicBezTo>
                  <a:cubicBezTo>
                    <a:pt x="8750" y="1247"/>
                    <a:pt x="8909" y="1482"/>
                    <a:pt x="9022" y="1763"/>
                  </a:cubicBezTo>
                  <a:lnTo>
                    <a:pt x="9022" y="1801"/>
                  </a:lnTo>
                  <a:cubicBezTo>
                    <a:pt x="9059" y="1801"/>
                    <a:pt x="9059" y="1801"/>
                    <a:pt x="9059" y="1838"/>
                  </a:cubicBezTo>
                  <a:cubicBezTo>
                    <a:pt x="9219" y="1951"/>
                    <a:pt x="9378" y="2110"/>
                    <a:pt x="9528" y="2307"/>
                  </a:cubicBezTo>
                  <a:lnTo>
                    <a:pt x="9566" y="2344"/>
                  </a:lnTo>
                  <a:lnTo>
                    <a:pt x="9612" y="2307"/>
                  </a:lnTo>
                  <a:cubicBezTo>
                    <a:pt x="9725" y="2269"/>
                    <a:pt x="9847" y="2232"/>
                    <a:pt x="9997" y="2232"/>
                  </a:cubicBezTo>
                  <a:cubicBezTo>
                    <a:pt x="10081" y="2232"/>
                    <a:pt x="10231" y="2232"/>
                    <a:pt x="10353" y="2344"/>
                  </a:cubicBezTo>
                  <a:cubicBezTo>
                    <a:pt x="10466" y="2419"/>
                    <a:pt x="10625" y="2541"/>
                    <a:pt x="10700" y="2813"/>
                  </a:cubicBezTo>
                  <a:cubicBezTo>
                    <a:pt x="10785" y="3085"/>
                    <a:pt x="10822" y="3357"/>
                    <a:pt x="10822" y="3638"/>
                  </a:cubicBezTo>
                  <a:cubicBezTo>
                    <a:pt x="10822" y="3910"/>
                    <a:pt x="10785" y="4145"/>
                    <a:pt x="10738" y="4417"/>
                  </a:cubicBezTo>
                  <a:cubicBezTo>
                    <a:pt x="10663" y="4614"/>
                    <a:pt x="10625" y="4811"/>
                    <a:pt x="10503" y="4998"/>
                  </a:cubicBezTo>
                  <a:lnTo>
                    <a:pt x="10503" y="5045"/>
                  </a:lnTo>
                  <a:cubicBezTo>
                    <a:pt x="10588" y="5317"/>
                    <a:pt x="10588" y="5551"/>
                    <a:pt x="10625" y="5786"/>
                  </a:cubicBezTo>
                  <a:cubicBezTo>
                    <a:pt x="10625" y="5861"/>
                    <a:pt x="10625" y="5936"/>
                    <a:pt x="10663" y="6020"/>
                  </a:cubicBezTo>
                  <a:lnTo>
                    <a:pt x="10663" y="6255"/>
                  </a:lnTo>
                  <a:cubicBezTo>
                    <a:pt x="10663" y="6564"/>
                    <a:pt x="10588" y="6836"/>
                    <a:pt x="10466" y="7071"/>
                  </a:cubicBezTo>
                  <a:cubicBezTo>
                    <a:pt x="10391" y="7193"/>
                    <a:pt x="10353" y="7305"/>
                    <a:pt x="10316" y="7427"/>
                  </a:cubicBezTo>
                  <a:cubicBezTo>
                    <a:pt x="10269" y="7577"/>
                    <a:pt x="10194" y="7736"/>
                    <a:pt x="10119" y="7896"/>
                  </a:cubicBezTo>
                  <a:lnTo>
                    <a:pt x="10119" y="8008"/>
                  </a:lnTo>
                  <a:cubicBezTo>
                    <a:pt x="10119" y="8515"/>
                    <a:pt x="9997" y="8984"/>
                    <a:pt x="9763" y="9415"/>
                  </a:cubicBezTo>
                  <a:lnTo>
                    <a:pt x="9763" y="9452"/>
                  </a:lnTo>
                  <a:lnTo>
                    <a:pt x="9763" y="9574"/>
                  </a:lnTo>
                  <a:lnTo>
                    <a:pt x="9763" y="9809"/>
                  </a:lnTo>
                  <a:lnTo>
                    <a:pt x="9884" y="9612"/>
                  </a:lnTo>
                  <a:cubicBezTo>
                    <a:pt x="9894" y="9599"/>
                    <a:pt x="9903" y="9587"/>
                    <a:pt x="9913" y="9574"/>
                  </a:cubicBezTo>
                  <a:lnTo>
                    <a:pt x="9922" y="9574"/>
                  </a:lnTo>
                  <a:lnTo>
                    <a:pt x="9922" y="9563"/>
                  </a:lnTo>
                  <a:lnTo>
                    <a:pt x="9922" y="9563"/>
                  </a:lnTo>
                  <a:cubicBezTo>
                    <a:pt x="10358" y="9008"/>
                    <a:pt x="11079" y="8637"/>
                    <a:pt x="11835" y="8637"/>
                  </a:cubicBezTo>
                  <a:cubicBezTo>
                    <a:pt x="12032" y="8637"/>
                    <a:pt x="12229" y="8674"/>
                    <a:pt x="12426" y="8712"/>
                  </a:cubicBezTo>
                  <a:cubicBezTo>
                    <a:pt x="13279" y="8946"/>
                    <a:pt x="13945" y="9452"/>
                    <a:pt x="14376" y="10278"/>
                  </a:cubicBezTo>
                  <a:cubicBezTo>
                    <a:pt x="14451" y="10353"/>
                    <a:pt x="14489" y="10475"/>
                    <a:pt x="14536" y="10587"/>
                  </a:cubicBezTo>
                  <a:lnTo>
                    <a:pt x="14611" y="10709"/>
                  </a:lnTo>
                  <a:lnTo>
                    <a:pt x="14686" y="10587"/>
                  </a:lnTo>
                  <a:cubicBezTo>
                    <a:pt x="15117" y="10043"/>
                    <a:pt x="15745" y="9687"/>
                    <a:pt x="16524" y="9574"/>
                  </a:cubicBezTo>
                  <a:cubicBezTo>
                    <a:pt x="16683" y="9574"/>
                    <a:pt x="16796" y="9537"/>
                    <a:pt x="16955" y="9537"/>
                  </a:cubicBezTo>
                  <a:cubicBezTo>
                    <a:pt x="17264" y="9537"/>
                    <a:pt x="17621" y="9612"/>
                    <a:pt x="17930" y="9771"/>
                  </a:cubicBezTo>
                  <a:cubicBezTo>
                    <a:pt x="18287" y="9968"/>
                    <a:pt x="18634" y="10278"/>
                    <a:pt x="18906" y="10784"/>
                  </a:cubicBezTo>
                  <a:cubicBezTo>
                    <a:pt x="19140" y="11290"/>
                    <a:pt x="19337" y="11881"/>
                    <a:pt x="19374" y="12547"/>
                  </a:cubicBezTo>
                  <a:cubicBezTo>
                    <a:pt x="19459" y="13128"/>
                    <a:pt x="19459" y="13719"/>
                    <a:pt x="19496" y="14263"/>
                  </a:cubicBezTo>
                  <a:lnTo>
                    <a:pt x="19496" y="15079"/>
                  </a:lnTo>
                  <a:cubicBezTo>
                    <a:pt x="19534" y="15201"/>
                    <a:pt x="19534" y="15360"/>
                    <a:pt x="19534" y="15510"/>
                  </a:cubicBezTo>
                  <a:cubicBezTo>
                    <a:pt x="19571" y="16298"/>
                    <a:pt x="19609" y="17039"/>
                    <a:pt x="19731" y="17817"/>
                  </a:cubicBezTo>
                  <a:cubicBezTo>
                    <a:pt x="19768" y="17977"/>
                    <a:pt x="19806" y="18173"/>
                    <a:pt x="19881" y="18324"/>
                  </a:cubicBezTo>
                  <a:cubicBezTo>
                    <a:pt x="19928" y="18520"/>
                    <a:pt x="20003" y="18642"/>
                    <a:pt x="20115" y="18755"/>
                  </a:cubicBezTo>
                  <a:cubicBezTo>
                    <a:pt x="20237" y="18877"/>
                    <a:pt x="20397" y="18952"/>
                    <a:pt x="20547" y="19027"/>
                  </a:cubicBezTo>
                  <a:cubicBezTo>
                    <a:pt x="20631" y="19027"/>
                    <a:pt x="20706" y="19064"/>
                    <a:pt x="20781" y="19111"/>
                  </a:cubicBezTo>
                  <a:cubicBezTo>
                    <a:pt x="20865" y="19111"/>
                    <a:pt x="20940" y="19149"/>
                    <a:pt x="21015" y="19186"/>
                  </a:cubicBezTo>
                  <a:cubicBezTo>
                    <a:pt x="21334" y="19261"/>
                    <a:pt x="21484" y="19458"/>
                    <a:pt x="21606" y="19618"/>
                  </a:cubicBezTo>
                  <a:cubicBezTo>
                    <a:pt x="21681" y="19768"/>
                    <a:pt x="21681" y="19927"/>
                    <a:pt x="21681" y="20049"/>
                  </a:cubicBezTo>
                  <a:cubicBezTo>
                    <a:pt x="21681" y="20358"/>
                    <a:pt x="21569" y="20593"/>
                    <a:pt x="21447" y="20752"/>
                  </a:cubicBezTo>
                  <a:cubicBezTo>
                    <a:pt x="21334" y="20865"/>
                    <a:pt x="21175" y="20940"/>
                    <a:pt x="21100" y="20987"/>
                  </a:cubicBezTo>
                  <a:cubicBezTo>
                    <a:pt x="20903" y="21062"/>
                    <a:pt x="20744" y="21137"/>
                    <a:pt x="20509" y="21137"/>
                  </a:cubicBezTo>
                  <a:lnTo>
                    <a:pt x="20472" y="21137"/>
                  </a:lnTo>
                  <a:cubicBezTo>
                    <a:pt x="20350" y="21137"/>
                    <a:pt x="20237" y="21137"/>
                    <a:pt x="20162" y="21174"/>
                  </a:cubicBezTo>
                  <a:cubicBezTo>
                    <a:pt x="19299" y="21174"/>
                    <a:pt x="18399" y="21221"/>
                    <a:pt x="17583" y="21259"/>
                  </a:cubicBezTo>
                  <a:cubicBezTo>
                    <a:pt x="16918" y="21296"/>
                    <a:pt x="16252" y="21334"/>
                    <a:pt x="15586" y="21371"/>
                  </a:cubicBezTo>
                  <a:cubicBezTo>
                    <a:pt x="15192" y="21371"/>
                    <a:pt x="14808" y="21371"/>
                    <a:pt x="14414" y="21409"/>
                  </a:cubicBezTo>
                  <a:cubicBezTo>
                    <a:pt x="13635" y="21456"/>
                    <a:pt x="12773" y="21493"/>
                    <a:pt x="11957" y="21493"/>
                  </a:cubicBezTo>
                  <a:lnTo>
                    <a:pt x="11760" y="21493"/>
                  </a:lnTo>
                  <a:cubicBezTo>
                    <a:pt x="11254" y="21493"/>
                    <a:pt x="10785" y="21456"/>
                    <a:pt x="10316" y="21456"/>
                  </a:cubicBezTo>
                  <a:cubicBezTo>
                    <a:pt x="10034" y="21456"/>
                    <a:pt x="9763" y="21409"/>
                    <a:pt x="9491" y="21409"/>
                  </a:cubicBezTo>
                  <a:lnTo>
                    <a:pt x="8590" y="21409"/>
                  </a:lnTo>
                  <a:cubicBezTo>
                    <a:pt x="8243" y="21409"/>
                    <a:pt x="7887" y="21371"/>
                    <a:pt x="7540" y="21371"/>
                  </a:cubicBezTo>
                  <a:cubicBezTo>
                    <a:pt x="6987" y="21371"/>
                    <a:pt x="6518" y="21296"/>
                    <a:pt x="6096" y="21221"/>
                  </a:cubicBezTo>
                  <a:cubicBezTo>
                    <a:pt x="5899" y="21174"/>
                    <a:pt x="5702" y="21099"/>
                    <a:pt x="5505" y="20987"/>
                  </a:cubicBezTo>
                  <a:cubicBezTo>
                    <a:pt x="5158" y="20752"/>
                    <a:pt x="5074" y="20471"/>
                    <a:pt x="5074" y="20283"/>
                  </a:cubicBezTo>
                  <a:lnTo>
                    <a:pt x="5074" y="20237"/>
                  </a:lnTo>
                  <a:cubicBezTo>
                    <a:pt x="5074" y="20124"/>
                    <a:pt x="5111" y="20002"/>
                    <a:pt x="5196" y="19852"/>
                  </a:cubicBezTo>
                  <a:cubicBezTo>
                    <a:pt x="5271" y="19730"/>
                    <a:pt x="5430" y="19618"/>
                    <a:pt x="5665" y="19496"/>
                  </a:cubicBezTo>
                  <a:cubicBezTo>
                    <a:pt x="5974" y="19421"/>
                    <a:pt x="6283" y="19346"/>
                    <a:pt x="6602" y="19346"/>
                  </a:cubicBezTo>
                  <a:cubicBezTo>
                    <a:pt x="6602" y="19299"/>
                    <a:pt x="6640" y="19299"/>
                    <a:pt x="6677" y="19299"/>
                  </a:cubicBezTo>
                  <a:lnTo>
                    <a:pt x="6799" y="19299"/>
                  </a:lnTo>
                  <a:lnTo>
                    <a:pt x="6715" y="19186"/>
                  </a:lnTo>
                  <a:cubicBezTo>
                    <a:pt x="6443" y="18755"/>
                    <a:pt x="6283" y="18286"/>
                    <a:pt x="6171" y="17855"/>
                  </a:cubicBezTo>
                  <a:cubicBezTo>
                    <a:pt x="6012" y="17348"/>
                    <a:pt x="5899" y="16767"/>
                    <a:pt x="5815" y="16101"/>
                  </a:cubicBezTo>
                  <a:cubicBezTo>
                    <a:pt x="5777" y="15904"/>
                    <a:pt x="5740" y="15707"/>
                    <a:pt x="5702" y="15473"/>
                  </a:cubicBezTo>
                  <a:cubicBezTo>
                    <a:pt x="5665" y="15004"/>
                    <a:pt x="5580" y="14535"/>
                    <a:pt x="5543" y="14029"/>
                  </a:cubicBezTo>
                  <a:cubicBezTo>
                    <a:pt x="5505" y="13869"/>
                    <a:pt x="5505" y="13719"/>
                    <a:pt x="5505" y="13560"/>
                  </a:cubicBezTo>
                  <a:lnTo>
                    <a:pt x="5505" y="13053"/>
                  </a:lnTo>
                  <a:cubicBezTo>
                    <a:pt x="5430" y="12622"/>
                    <a:pt x="5393" y="12266"/>
                    <a:pt x="5308" y="11919"/>
                  </a:cubicBezTo>
                  <a:lnTo>
                    <a:pt x="5271" y="11844"/>
                  </a:lnTo>
                  <a:lnTo>
                    <a:pt x="5196" y="11844"/>
                  </a:lnTo>
                  <a:cubicBezTo>
                    <a:pt x="5158" y="11881"/>
                    <a:pt x="5074" y="11881"/>
                    <a:pt x="5036" y="11881"/>
                  </a:cubicBezTo>
                  <a:cubicBezTo>
                    <a:pt x="4642" y="11881"/>
                    <a:pt x="4258" y="11759"/>
                    <a:pt x="3939" y="11525"/>
                  </a:cubicBezTo>
                  <a:cubicBezTo>
                    <a:pt x="3161" y="10944"/>
                    <a:pt x="2532" y="10315"/>
                    <a:pt x="2026" y="9612"/>
                  </a:cubicBezTo>
                  <a:cubicBezTo>
                    <a:pt x="1792" y="9265"/>
                    <a:pt x="1679" y="8871"/>
                    <a:pt x="1595" y="8402"/>
                  </a:cubicBezTo>
                  <a:lnTo>
                    <a:pt x="1595" y="8327"/>
                  </a:lnTo>
                  <a:cubicBezTo>
                    <a:pt x="1595" y="8243"/>
                    <a:pt x="1557" y="8168"/>
                    <a:pt x="1557" y="8093"/>
                  </a:cubicBezTo>
                  <a:cubicBezTo>
                    <a:pt x="1557" y="7933"/>
                    <a:pt x="1482" y="7774"/>
                    <a:pt x="1360" y="7661"/>
                  </a:cubicBezTo>
                  <a:cubicBezTo>
                    <a:pt x="1088" y="7343"/>
                    <a:pt x="976" y="7033"/>
                    <a:pt x="976" y="6639"/>
                  </a:cubicBezTo>
                  <a:cubicBezTo>
                    <a:pt x="976" y="6564"/>
                    <a:pt x="976" y="6489"/>
                    <a:pt x="1013" y="6405"/>
                  </a:cubicBezTo>
                  <a:lnTo>
                    <a:pt x="1013" y="6058"/>
                  </a:lnTo>
                  <a:lnTo>
                    <a:pt x="1013" y="5936"/>
                  </a:lnTo>
                  <a:lnTo>
                    <a:pt x="1013" y="5898"/>
                  </a:lnTo>
                  <a:lnTo>
                    <a:pt x="1013" y="5861"/>
                  </a:lnTo>
                  <a:cubicBezTo>
                    <a:pt x="469" y="5233"/>
                    <a:pt x="188" y="4417"/>
                    <a:pt x="151" y="3479"/>
                  </a:cubicBezTo>
                  <a:lnTo>
                    <a:pt x="151" y="3357"/>
                  </a:lnTo>
                  <a:cubicBezTo>
                    <a:pt x="151" y="2776"/>
                    <a:pt x="348" y="2185"/>
                    <a:pt x="507" y="1763"/>
                  </a:cubicBezTo>
                  <a:cubicBezTo>
                    <a:pt x="544" y="1716"/>
                    <a:pt x="544" y="1641"/>
                    <a:pt x="582" y="1641"/>
                  </a:cubicBezTo>
                  <a:cubicBezTo>
                    <a:pt x="704" y="1407"/>
                    <a:pt x="854" y="1294"/>
                    <a:pt x="976" y="1210"/>
                  </a:cubicBezTo>
                  <a:cubicBezTo>
                    <a:pt x="1126" y="1172"/>
                    <a:pt x="1248" y="1135"/>
                    <a:pt x="1323" y="1135"/>
                  </a:cubicBezTo>
                  <a:cubicBezTo>
                    <a:pt x="1717" y="1135"/>
                    <a:pt x="1989" y="1332"/>
                    <a:pt x="2148" y="1716"/>
                  </a:cubicBezTo>
                  <a:cubicBezTo>
                    <a:pt x="2186" y="1838"/>
                    <a:pt x="2223" y="1951"/>
                    <a:pt x="2261" y="2072"/>
                  </a:cubicBezTo>
                  <a:lnTo>
                    <a:pt x="2298" y="2185"/>
                  </a:lnTo>
                  <a:lnTo>
                    <a:pt x="2420" y="2110"/>
                  </a:lnTo>
                  <a:cubicBezTo>
                    <a:pt x="2654" y="1838"/>
                    <a:pt x="2964" y="1641"/>
                    <a:pt x="3283" y="1482"/>
                  </a:cubicBezTo>
                  <a:cubicBezTo>
                    <a:pt x="3395" y="1444"/>
                    <a:pt x="3470" y="1369"/>
                    <a:pt x="3592" y="1332"/>
                  </a:cubicBezTo>
                  <a:cubicBezTo>
                    <a:pt x="3789" y="1210"/>
                    <a:pt x="3986" y="1097"/>
                    <a:pt x="4220" y="1013"/>
                  </a:cubicBezTo>
                  <a:cubicBezTo>
                    <a:pt x="4455" y="938"/>
                    <a:pt x="4727" y="863"/>
                    <a:pt x="5036" y="863"/>
                  </a:cubicBezTo>
                  <a:cubicBezTo>
                    <a:pt x="5158" y="863"/>
                    <a:pt x="5308" y="825"/>
                    <a:pt x="5468" y="825"/>
                  </a:cubicBezTo>
                  <a:cubicBezTo>
                    <a:pt x="5627" y="778"/>
                    <a:pt x="5777" y="741"/>
                    <a:pt x="5974" y="741"/>
                  </a:cubicBezTo>
                  <a:lnTo>
                    <a:pt x="6640" y="741"/>
                  </a:lnTo>
                  <a:lnTo>
                    <a:pt x="6640" y="703"/>
                  </a:lnTo>
                  <a:cubicBezTo>
                    <a:pt x="6715" y="469"/>
                    <a:pt x="6912" y="309"/>
                    <a:pt x="7146" y="234"/>
                  </a:cubicBezTo>
                  <a:cubicBezTo>
                    <a:pt x="7221" y="159"/>
                    <a:pt x="7343" y="159"/>
                    <a:pt x="7456" y="159"/>
                  </a:cubicBezTo>
                  <a:close/>
                  <a:moveTo>
                    <a:pt x="7456" y="0"/>
                  </a:moveTo>
                  <a:cubicBezTo>
                    <a:pt x="7306" y="0"/>
                    <a:pt x="7184" y="38"/>
                    <a:pt x="7071" y="75"/>
                  </a:cubicBezTo>
                  <a:cubicBezTo>
                    <a:pt x="6825" y="185"/>
                    <a:pt x="6640" y="357"/>
                    <a:pt x="6545" y="591"/>
                  </a:cubicBezTo>
                  <a:lnTo>
                    <a:pt x="5937" y="591"/>
                  </a:lnTo>
                  <a:cubicBezTo>
                    <a:pt x="5740" y="591"/>
                    <a:pt x="5580" y="628"/>
                    <a:pt x="5430" y="666"/>
                  </a:cubicBezTo>
                  <a:cubicBezTo>
                    <a:pt x="5271" y="666"/>
                    <a:pt x="5158" y="703"/>
                    <a:pt x="5036" y="703"/>
                  </a:cubicBezTo>
                  <a:cubicBezTo>
                    <a:pt x="4689" y="703"/>
                    <a:pt x="4408" y="778"/>
                    <a:pt x="4174" y="863"/>
                  </a:cubicBezTo>
                  <a:cubicBezTo>
                    <a:pt x="3902" y="975"/>
                    <a:pt x="3705" y="1097"/>
                    <a:pt x="3517" y="1172"/>
                  </a:cubicBezTo>
                  <a:cubicBezTo>
                    <a:pt x="3395" y="1247"/>
                    <a:pt x="3320" y="1294"/>
                    <a:pt x="3236" y="1332"/>
                  </a:cubicBezTo>
                  <a:cubicBezTo>
                    <a:pt x="2925" y="1466"/>
                    <a:pt x="2645" y="1668"/>
                    <a:pt x="2388" y="1910"/>
                  </a:cubicBezTo>
                  <a:lnTo>
                    <a:pt x="2388" y="1910"/>
                  </a:lnTo>
                  <a:cubicBezTo>
                    <a:pt x="2361" y="1811"/>
                    <a:pt x="2332" y="1729"/>
                    <a:pt x="2298" y="1641"/>
                  </a:cubicBezTo>
                  <a:cubicBezTo>
                    <a:pt x="2148" y="1247"/>
                    <a:pt x="1754" y="975"/>
                    <a:pt x="1323" y="975"/>
                  </a:cubicBezTo>
                  <a:cubicBezTo>
                    <a:pt x="1248" y="975"/>
                    <a:pt x="1088" y="1013"/>
                    <a:pt x="891" y="1097"/>
                  </a:cubicBezTo>
                  <a:cubicBezTo>
                    <a:pt x="741" y="1172"/>
                    <a:pt x="582" y="1294"/>
                    <a:pt x="423" y="1566"/>
                  </a:cubicBezTo>
                  <a:cubicBezTo>
                    <a:pt x="423" y="1566"/>
                    <a:pt x="385" y="1641"/>
                    <a:pt x="348" y="1716"/>
                  </a:cubicBezTo>
                  <a:cubicBezTo>
                    <a:pt x="188" y="2147"/>
                    <a:pt x="1" y="2738"/>
                    <a:pt x="1" y="3357"/>
                  </a:cubicBezTo>
                  <a:lnTo>
                    <a:pt x="1" y="3479"/>
                  </a:lnTo>
                  <a:cubicBezTo>
                    <a:pt x="38" y="4454"/>
                    <a:pt x="310" y="5317"/>
                    <a:pt x="854" y="5983"/>
                  </a:cubicBezTo>
                  <a:lnTo>
                    <a:pt x="854" y="6058"/>
                  </a:lnTo>
                  <a:lnTo>
                    <a:pt x="854" y="6367"/>
                  </a:lnTo>
                  <a:cubicBezTo>
                    <a:pt x="816" y="6452"/>
                    <a:pt x="816" y="6564"/>
                    <a:pt x="816" y="6639"/>
                  </a:cubicBezTo>
                  <a:cubicBezTo>
                    <a:pt x="816" y="7071"/>
                    <a:pt x="976" y="7427"/>
                    <a:pt x="1248" y="7736"/>
                  </a:cubicBezTo>
                  <a:cubicBezTo>
                    <a:pt x="1360" y="7858"/>
                    <a:pt x="1407" y="7971"/>
                    <a:pt x="1407" y="8093"/>
                  </a:cubicBezTo>
                  <a:cubicBezTo>
                    <a:pt x="1407" y="8168"/>
                    <a:pt x="1445" y="8280"/>
                    <a:pt x="1445" y="8327"/>
                  </a:cubicBezTo>
                  <a:lnTo>
                    <a:pt x="1445" y="8402"/>
                  </a:lnTo>
                  <a:cubicBezTo>
                    <a:pt x="1520" y="8909"/>
                    <a:pt x="1679" y="9340"/>
                    <a:pt x="1914" y="9687"/>
                  </a:cubicBezTo>
                  <a:cubicBezTo>
                    <a:pt x="2420" y="10390"/>
                    <a:pt x="3048" y="11056"/>
                    <a:pt x="3864" y="11647"/>
                  </a:cubicBezTo>
                  <a:cubicBezTo>
                    <a:pt x="4220" y="11881"/>
                    <a:pt x="4605" y="12031"/>
                    <a:pt x="5036" y="12031"/>
                  </a:cubicBezTo>
                  <a:cubicBezTo>
                    <a:pt x="5064" y="12031"/>
                    <a:pt x="5116" y="12031"/>
                    <a:pt x="5172" y="12017"/>
                  </a:cubicBezTo>
                  <a:lnTo>
                    <a:pt x="5172" y="12017"/>
                  </a:lnTo>
                  <a:cubicBezTo>
                    <a:pt x="5238" y="12316"/>
                    <a:pt x="5275" y="12685"/>
                    <a:pt x="5346" y="13053"/>
                  </a:cubicBezTo>
                  <a:lnTo>
                    <a:pt x="5346" y="13560"/>
                  </a:lnTo>
                  <a:cubicBezTo>
                    <a:pt x="5346" y="13719"/>
                    <a:pt x="5346" y="13869"/>
                    <a:pt x="5393" y="14029"/>
                  </a:cubicBezTo>
                  <a:cubicBezTo>
                    <a:pt x="5430" y="14535"/>
                    <a:pt x="5505" y="15041"/>
                    <a:pt x="5543" y="15510"/>
                  </a:cubicBezTo>
                  <a:cubicBezTo>
                    <a:pt x="5580" y="15707"/>
                    <a:pt x="5627" y="15942"/>
                    <a:pt x="5665" y="16139"/>
                  </a:cubicBezTo>
                  <a:cubicBezTo>
                    <a:pt x="5740" y="16804"/>
                    <a:pt x="5861" y="17386"/>
                    <a:pt x="6012" y="17892"/>
                  </a:cubicBezTo>
                  <a:cubicBezTo>
                    <a:pt x="6127" y="18301"/>
                    <a:pt x="6310" y="18743"/>
                    <a:pt x="6559" y="19186"/>
                  </a:cubicBezTo>
                  <a:lnTo>
                    <a:pt x="6559" y="19186"/>
                  </a:lnTo>
                  <a:cubicBezTo>
                    <a:pt x="6242" y="19187"/>
                    <a:pt x="5935" y="19262"/>
                    <a:pt x="5627" y="19383"/>
                  </a:cubicBezTo>
                  <a:cubicBezTo>
                    <a:pt x="5346" y="19458"/>
                    <a:pt x="5158" y="19618"/>
                    <a:pt x="5074" y="19768"/>
                  </a:cubicBezTo>
                  <a:cubicBezTo>
                    <a:pt x="4961" y="19927"/>
                    <a:pt x="4924" y="20086"/>
                    <a:pt x="4924" y="20199"/>
                  </a:cubicBezTo>
                  <a:lnTo>
                    <a:pt x="4924" y="20283"/>
                  </a:lnTo>
                  <a:cubicBezTo>
                    <a:pt x="4924" y="20518"/>
                    <a:pt x="5036" y="20865"/>
                    <a:pt x="5430" y="21137"/>
                  </a:cubicBezTo>
                  <a:cubicBezTo>
                    <a:pt x="5665" y="21259"/>
                    <a:pt x="5899" y="21334"/>
                    <a:pt x="6049" y="21371"/>
                  </a:cubicBezTo>
                  <a:cubicBezTo>
                    <a:pt x="6518" y="21456"/>
                    <a:pt x="6987" y="21531"/>
                    <a:pt x="7503" y="21531"/>
                  </a:cubicBezTo>
                  <a:cubicBezTo>
                    <a:pt x="7887" y="21531"/>
                    <a:pt x="8243" y="21568"/>
                    <a:pt x="8590" y="21568"/>
                  </a:cubicBezTo>
                  <a:lnTo>
                    <a:pt x="9491" y="21568"/>
                  </a:lnTo>
                  <a:cubicBezTo>
                    <a:pt x="9763" y="21568"/>
                    <a:pt x="10034" y="21606"/>
                    <a:pt x="10316" y="21606"/>
                  </a:cubicBezTo>
                  <a:cubicBezTo>
                    <a:pt x="10785" y="21606"/>
                    <a:pt x="11254" y="21643"/>
                    <a:pt x="11760" y="21643"/>
                  </a:cubicBezTo>
                  <a:lnTo>
                    <a:pt x="11957" y="21643"/>
                  </a:lnTo>
                  <a:cubicBezTo>
                    <a:pt x="12810" y="21643"/>
                    <a:pt x="13635" y="21606"/>
                    <a:pt x="14414" y="21568"/>
                  </a:cubicBezTo>
                  <a:cubicBezTo>
                    <a:pt x="14808" y="21531"/>
                    <a:pt x="15192" y="21531"/>
                    <a:pt x="15586" y="21531"/>
                  </a:cubicBezTo>
                  <a:cubicBezTo>
                    <a:pt x="16252" y="21493"/>
                    <a:pt x="16918" y="21456"/>
                    <a:pt x="17583" y="21409"/>
                  </a:cubicBezTo>
                  <a:cubicBezTo>
                    <a:pt x="18437" y="21371"/>
                    <a:pt x="19299" y="21334"/>
                    <a:pt x="20162" y="21334"/>
                  </a:cubicBezTo>
                  <a:cubicBezTo>
                    <a:pt x="20275" y="21296"/>
                    <a:pt x="20350" y="21296"/>
                    <a:pt x="20472" y="21296"/>
                  </a:cubicBezTo>
                  <a:lnTo>
                    <a:pt x="20547" y="21296"/>
                  </a:lnTo>
                  <a:cubicBezTo>
                    <a:pt x="20781" y="21296"/>
                    <a:pt x="20978" y="21221"/>
                    <a:pt x="21137" y="21137"/>
                  </a:cubicBezTo>
                  <a:cubicBezTo>
                    <a:pt x="21250" y="21099"/>
                    <a:pt x="21447" y="21024"/>
                    <a:pt x="21569" y="20827"/>
                  </a:cubicBezTo>
                  <a:cubicBezTo>
                    <a:pt x="21719" y="20668"/>
                    <a:pt x="21841" y="20396"/>
                    <a:pt x="21841" y="20086"/>
                  </a:cubicBezTo>
                  <a:lnTo>
                    <a:pt x="21841" y="20049"/>
                  </a:lnTo>
                  <a:cubicBezTo>
                    <a:pt x="21841" y="19927"/>
                    <a:pt x="21841" y="19730"/>
                    <a:pt x="21719" y="19533"/>
                  </a:cubicBezTo>
                  <a:cubicBezTo>
                    <a:pt x="21606" y="19346"/>
                    <a:pt x="21409" y="19149"/>
                    <a:pt x="21053" y="19027"/>
                  </a:cubicBezTo>
                  <a:cubicBezTo>
                    <a:pt x="20978" y="18989"/>
                    <a:pt x="20903" y="18952"/>
                    <a:pt x="20865" y="18952"/>
                  </a:cubicBezTo>
                  <a:cubicBezTo>
                    <a:pt x="20781" y="18914"/>
                    <a:pt x="20706" y="18914"/>
                    <a:pt x="20631" y="18877"/>
                  </a:cubicBezTo>
                  <a:cubicBezTo>
                    <a:pt x="20472" y="18792"/>
                    <a:pt x="20312" y="18717"/>
                    <a:pt x="20237" y="18642"/>
                  </a:cubicBezTo>
                  <a:cubicBezTo>
                    <a:pt x="20162" y="18558"/>
                    <a:pt x="20078" y="18445"/>
                    <a:pt x="20040" y="18286"/>
                  </a:cubicBezTo>
                  <a:cubicBezTo>
                    <a:pt x="19965" y="18127"/>
                    <a:pt x="19928" y="17939"/>
                    <a:pt x="19881" y="17780"/>
                  </a:cubicBezTo>
                  <a:cubicBezTo>
                    <a:pt x="19768" y="17039"/>
                    <a:pt x="19731" y="16298"/>
                    <a:pt x="19693" y="15510"/>
                  </a:cubicBezTo>
                  <a:cubicBezTo>
                    <a:pt x="19693" y="15360"/>
                    <a:pt x="19693" y="15201"/>
                    <a:pt x="19646" y="15079"/>
                  </a:cubicBezTo>
                  <a:lnTo>
                    <a:pt x="19646" y="14263"/>
                  </a:lnTo>
                  <a:cubicBezTo>
                    <a:pt x="19609" y="13719"/>
                    <a:pt x="19609" y="13128"/>
                    <a:pt x="19534" y="12547"/>
                  </a:cubicBezTo>
                  <a:cubicBezTo>
                    <a:pt x="19496" y="11844"/>
                    <a:pt x="19299" y="11253"/>
                    <a:pt x="19027" y="10709"/>
                  </a:cubicBezTo>
                  <a:cubicBezTo>
                    <a:pt x="18755" y="10156"/>
                    <a:pt x="18399" y="9846"/>
                    <a:pt x="18005" y="9649"/>
                  </a:cubicBezTo>
                  <a:cubicBezTo>
                    <a:pt x="17658" y="9452"/>
                    <a:pt x="17264" y="9377"/>
                    <a:pt x="16955" y="9377"/>
                  </a:cubicBezTo>
                  <a:cubicBezTo>
                    <a:pt x="16796" y="9377"/>
                    <a:pt x="16646" y="9415"/>
                    <a:pt x="16486" y="9415"/>
                  </a:cubicBezTo>
                  <a:cubicBezTo>
                    <a:pt x="15707" y="9565"/>
                    <a:pt x="15079" y="9883"/>
                    <a:pt x="14648" y="10415"/>
                  </a:cubicBezTo>
                  <a:lnTo>
                    <a:pt x="14648" y="10415"/>
                  </a:lnTo>
                  <a:cubicBezTo>
                    <a:pt x="14610" y="10331"/>
                    <a:pt x="14563" y="10257"/>
                    <a:pt x="14536" y="10203"/>
                  </a:cubicBezTo>
                  <a:cubicBezTo>
                    <a:pt x="14067" y="9340"/>
                    <a:pt x="13363" y="8796"/>
                    <a:pt x="12463" y="8562"/>
                  </a:cubicBezTo>
                  <a:cubicBezTo>
                    <a:pt x="12266" y="8515"/>
                    <a:pt x="12032" y="8477"/>
                    <a:pt x="11835" y="8477"/>
                  </a:cubicBezTo>
                  <a:cubicBezTo>
                    <a:pt x="11163" y="8477"/>
                    <a:pt x="10509" y="8745"/>
                    <a:pt x="10038" y="9211"/>
                  </a:cubicBezTo>
                  <a:lnTo>
                    <a:pt x="10038" y="9211"/>
                  </a:lnTo>
                  <a:cubicBezTo>
                    <a:pt x="10200" y="8848"/>
                    <a:pt x="10269" y="8443"/>
                    <a:pt x="10269" y="8008"/>
                  </a:cubicBezTo>
                  <a:lnTo>
                    <a:pt x="10269" y="7933"/>
                  </a:lnTo>
                  <a:cubicBezTo>
                    <a:pt x="10353" y="7774"/>
                    <a:pt x="10391" y="7624"/>
                    <a:pt x="10466" y="7502"/>
                  </a:cubicBezTo>
                  <a:cubicBezTo>
                    <a:pt x="10503" y="7389"/>
                    <a:pt x="10550" y="7268"/>
                    <a:pt x="10588" y="7155"/>
                  </a:cubicBezTo>
                  <a:cubicBezTo>
                    <a:pt x="10738" y="6874"/>
                    <a:pt x="10822" y="6564"/>
                    <a:pt x="10822" y="6255"/>
                  </a:cubicBezTo>
                  <a:lnTo>
                    <a:pt x="10822" y="6020"/>
                  </a:lnTo>
                  <a:cubicBezTo>
                    <a:pt x="10785" y="5936"/>
                    <a:pt x="10785" y="5861"/>
                    <a:pt x="10785" y="5786"/>
                  </a:cubicBezTo>
                  <a:cubicBezTo>
                    <a:pt x="10739" y="5558"/>
                    <a:pt x="10738" y="5294"/>
                    <a:pt x="10669" y="5064"/>
                  </a:cubicBezTo>
                  <a:lnTo>
                    <a:pt x="10669" y="5064"/>
                  </a:lnTo>
                  <a:cubicBezTo>
                    <a:pt x="10742" y="4838"/>
                    <a:pt x="10824" y="4646"/>
                    <a:pt x="10897" y="4454"/>
                  </a:cubicBezTo>
                  <a:cubicBezTo>
                    <a:pt x="10935" y="4182"/>
                    <a:pt x="10972" y="3910"/>
                    <a:pt x="10972" y="3638"/>
                  </a:cubicBezTo>
                  <a:cubicBezTo>
                    <a:pt x="10972" y="3357"/>
                    <a:pt x="10935" y="3048"/>
                    <a:pt x="10860" y="2776"/>
                  </a:cubicBezTo>
                  <a:cubicBezTo>
                    <a:pt x="10738" y="2466"/>
                    <a:pt x="10588" y="2307"/>
                    <a:pt x="10428" y="2185"/>
                  </a:cubicBezTo>
                  <a:cubicBezTo>
                    <a:pt x="10269" y="2110"/>
                    <a:pt x="10119" y="2072"/>
                    <a:pt x="9997" y="2072"/>
                  </a:cubicBezTo>
                  <a:cubicBezTo>
                    <a:pt x="9840" y="2072"/>
                    <a:pt x="9713" y="2096"/>
                    <a:pt x="9606" y="2144"/>
                  </a:cubicBezTo>
                  <a:lnTo>
                    <a:pt x="9606" y="2144"/>
                  </a:lnTo>
                  <a:cubicBezTo>
                    <a:pt x="9462" y="2006"/>
                    <a:pt x="9317" y="1861"/>
                    <a:pt x="9181" y="1716"/>
                  </a:cubicBezTo>
                  <a:cubicBezTo>
                    <a:pt x="9059" y="1407"/>
                    <a:pt x="8909" y="1172"/>
                    <a:pt x="8750" y="975"/>
                  </a:cubicBezTo>
                  <a:cubicBezTo>
                    <a:pt x="8590" y="703"/>
                    <a:pt x="8356" y="469"/>
                    <a:pt x="8206" y="309"/>
                  </a:cubicBezTo>
                  <a:cubicBezTo>
                    <a:pt x="7971" y="122"/>
                    <a:pt x="7737" y="0"/>
                    <a:pt x="7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062125" y="1609825"/>
              <a:ext cx="506875" cy="503125"/>
            </a:xfrm>
            <a:custGeom>
              <a:avLst/>
              <a:gdLst/>
              <a:ahLst/>
              <a:cxnLst/>
              <a:rect l="l" t="t" r="r" b="b"/>
              <a:pathLst>
                <a:path w="20275" h="20125" extrusionOk="0">
                  <a:moveTo>
                    <a:pt x="1483" y="2729"/>
                  </a:moveTo>
                  <a:cubicBezTo>
                    <a:pt x="1567" y="2579"/>
                    <a:pt x="1642" y="2457"/>
                    <a:pt x="1679" y="2345"/>
                  </a:cubicBezTo>
                  <a:cubicBezTo>
                    <a:pt x="1951" y="1876"/>
                    <a:pt x="2270" y="1519"/>
                    <a:pt x="2777" y="1323"/>
                  </a:cubicBezTo>
                  <a:cubicBezTo>
                    <a:pt x="3049" y="1173"/>
                    <a:pt x="3321" y="976"/>
                    <a:pt x="3630" y="854"/>
                  </a:cubicBezTo>
                  <a:cubicBezTo>
                    <a:pt x="3827" y="816"/>
                    <a:pt x="4061" y="741"/>
                    <a:pt x="4258" y="741"/>
                  </a:cubicBezTo>
                  <a:cubicBezTo>
                    <a:pt x="4568" y="741"/>
                    <a:pt x="4887" y="619"/>
                    <a:pt x="5234" y="619"/>
                  </a:cubicBezTo>
                  <a:cubicBezTo>
                    <a:pt x="5590" y="582"/>
                    <a:pt x="5974" y="619"/>
                    <a:pt x="6331" y="779"/>
                  </a:cubicBezTo>
                  <a:cubicBezTo>
                    <a:pt x="6368" y="779"/>
                    <a:pt x="6406" y="816"/>
                    <a:pt x="6490" y="816"/>
                  </a:cubicBezTo>
                  <a:cubicBezTo>
                    <a:pt x="6490" y="704"/>
                    <a:pt x="6490" y="619"/>
                    <a:pt x="6443" y="507"/>
                  </a:cubicBezTo>
                  <a:lnTo>
                    <a:pt x="6443" y="272"/>
                  </a:lnTo>
                  <a:cubicBezTo>
                    <a:pt x="6443" y="197"/>
                    <a:pt x="6490" y="75"/>
                    <a:pt x="6603" y="38"/>
                  </a:cubicBezTo>
                  <a:cubicBezTo>
                    <a:pt x="6678" y="0"/>
                    <a:pt x="6800" y="38"/>
                    <a:pt x="6875" y="113"/>
                  </a:cubicBezTo>
                  <a:cubicBezTo>
                    <a:pt x="7034" y="272"/>
                    <a:pt x="7193" y="432"/>
                    <a:pt x="7306" y="666"/>
                  </a:cubicBezTo>
                  <a:cubicBezTo>
                    <a:pt x="7465" y="816"/>
                    <a:pt x="7578" y="1013"/>
                    <a:pt x="7662" y="1248"/>
                  </a:cubicBezTo>
                  <a:cubicBezTo>
                    <a:pt x="7700" y="1369"/>
                    <a:pt x="7775" y="1444"/>
                    <a:pt x="7897" y="1557"/>
                  </a:cubicBezTo>
                  <a:cubicBezTo>
                    <a:pt x="8169" y="1791"/>
                    <a:pt x="8403" y="2110"/>
                    <a:pt x="8553" y="2457"/>
                  </a:cubicBezTo>
                  <a:cubicBezTo>
                    <a:pt x="8750" y="2345"/>
                    <a:pt x="8909" y="2260"/>
                    <a:pt x="9069" y="2148"/>
                  </a:cubicBezTo>
                  <a:cubicBezTo>
                    <a:pt x="9219" y="2073"/>
                    <a:pt x="9256" y="2073"/>
                    <a:pt x="9341" y="2260"/>
                  </a:cubicBezTo>
                  <a:cubicBezTo>
                    <a:pt x="9453" y="2654"/>
                    <a:pt x="9453" y="3086"/>
                    <a:pt x="9341" y="3479"/>
                  </a:cubicBezTo>
                  <a:cubicBezTo>
                    <a:pt x="9303" y="3667"/>
                    <a:pt x="9256" y="3826"/>
                    <a:pt x="9181" y="3986"/>
                  </a:cubicBezTo>
                  <a:cubicBezTo>
                    <a:pt x="9106" y="4136"/>
                    <a:pt x="9106" y="4295"/>
                    <a:pt x="9144" y="4455"/>
                  </a:cubicBezTo>
                  <a:cubicBezTo>
                    <a:pt x="9181" y="4727"/>
                    <a:pt x="9219" y="5036"/>
                    <a:pt x="9256" y="5355"/>
                  </a:cubicBezTo>
                  <a:cubicBezTo>
                    <a:pt x="9256" y="5589"/>
                    <a:pt x="9256" y="5824"/>
                    <a:pt x="9144" y="6058"/>
                  </a:cubicBezTo>
                  <a:cubicBezTo>
                    <a:pt x="8985" y="6330"/>
                    <a:pt x="8909" y="6677"/>
                    <a:pt x="8713" y="6949"/>
                  </a:cubicBezTo>
                  <a:cubicBezTo>
                    <a:pt x="8675" y="6996"/>
                    <a:pt x="8713" y="7071"/>
                    <a:pt x="8713" y="7146"/>
                  </a:cubicBezTo>
                  <a:cubicBezTo>
                    <a:pt x="8713" y="7577"/>
                    <a:pt x="8638" y="8046"/>
                    <a:pt x="8403" y="8403"/>
                  </a:cubicBezTo>
                  <a:cubicBezTo>
                    <a:pt x="8319" y="8515"/>
                    <a:pt x="8366" y="8590"/>
                    <a:pt x="8366" y="8712"/>
                  </a:cubicBezTo>
                  <a:cubicBezTo>
                    <a:pt x="8366" y="9293"/>
                    <a:pt x="8403" y="9884"/>
                    <a:pt x="8403" y="10466"/>
                  </a:cubicBezTo>
                  <a:lnTo>
                    <a:pt x="8403" y="13204"/>
                  </a:lnTo>
                  <a:cubicBezTo>
                    <a:pt x="8441" y="14066"/>
                    <a:pt x="8553" y="14882"/>
                    <a:pt x="8788" y="15708"/>
                  </a:cubicBezTo>
                  <a:cubicBezTo>
                    <a:pt x="8834" y="15745"/>
                    <a:pt x="8834" y="15783"/>
                    <a:pt x="8872" y="15783"/>
                  </a:cubicBezTo>
                  <a:cubicBezTo>
                    <a:pt x="8947" y="15745"/>
                    <a:pt x="8909" y="15708"/>
                    <a:pt x="8909" y="15623"/>
                  </a:cubicBezTo>
                  <a:cubicBezTo>
                    <a:pt x="8947" y="14967"/>
                    <a:pt x="8909" y="14301"/>
                    <a:pt x="8872" y="13635"/>
                  </a:cubicBezTo>
                  <a:cubicBezTo>
                    <a:pt x="8872" y="12735"/>
                    <a:pt x="8834" y="11797"/>
                    <a:pt x="8985" y="10897"/>
                  </a:cubicBezTo>
                  <a:cubicBezTo>
                    <a:pt x="9069" y="10316"/>
                    <a:pt x="9256" y="9762"/>
                    <a:pt x="9613" y="9256"/>
                  </a:cubicBezTo>
                  <a:cubicBezTo>
                    <a:pt x="10007" y="8637"/>
                    <a:pt x="10822" y="8403"/>
                    <a:pt x="11488" y="8590"/>
                  </a:cubicBezTo>
                  <a:cubicBezTo>
                    <a:pt x="12192" y="8749"/>
                    <a:pt x="12698" y="9181"/>
                    <a:pt x="13054" y="9809"/>
                  </a:cubicBezTo>
                  <a:cubicBezTo>
                    <a:pt x="13326" y="10353"/>
                    <a:pt x="13523" y="10897"/>
                    <a:pt x="13711" y="11488"/>
                  </a:cubicBezTo>
                  <a:cubicBezTo>
                    <a:pt x="13711" y="11563"/>
                    <a:pt x="13758" y="11638"/>
                    <a:pt x="13795" y="11722"/>
                  </a:cubicBezTo>
                  <a:cubicBezTo>
                    <a:pt x="13833" y="11525"/>
                    <a:pt x="13870" y="11366"/>
                    <a:pt x="13908" y="11216"/>
                  </a:cubicBezTo>
                  <a:cubicBezTo>
                    <a:pt x="14180" y="10231"/>
                    <a:pt x="14808" y="9612"/>
                    <a:pt x="15821" y="9453"/>
                  </a:cubicBezTo>
                  <a:cubicBezTo>
                    <a:pt x="16646" y="9293"/>
                    <a:pt x="17190" y="9650"/>
                    <a:pt x="17584" y="10316"/>
                  </a:cubicBezTo>
                  <a:cubicBezTo>
                    <a:pt x="17818" y="10784"/>
                    <a:pt x="17931" y="11328"/>
                    <a:pt x="17977" y="11872"/>
                  </a:cubicBezTo>
                  <a:cubicBezTo>
                    <a:pt x="18053" y="12697"/>
                    <a:pt x="18053" y="13513"/>
                    <a:pt x="18090" y="14338"/>
                  </a:cubicBezTo>
                  <a:cubicBezTo>
                    <a:pt x="18165" y="15276"/>
                    <a:pt x="18165" y="16251"/>
                    <a:pt x="18324" y="17152"/>
                  </a:cubicBezTo>
                  <a:cubicBezTo>
                    <a:pt x="18362" y="17386"/>
                    <a:pt x="18446" y="17583"/>
                    <a:pt x="18521" y="17817"/>
                  </a:cubicBezTo>
                  <a:cubicBezTo>
                    <a:pt x="18681" y="18324"/>
                    <a:pt x="19065" y="18633"/>
                    <a:pt x="19572" y="18830"/>
                  </a:cubicBezTo>
                  <a:cubicBezTo>
                    <a:pt x="19731" y="18905"/>
                    <a:pt x="19891" y="18952"/>
                    <a:pt x="20041" y="18990"/>
                  </a:cubicBezTo>
                  <a:cubicBezTo>
                    <a:pt x="20162" y="19065"/>
                    <a:pt x="20275" y="19102"/>
                    <a:pt x="20275" y="19262"/>
                  </a:cubicBezTo>
                  <a:cubicBezTo>
                    <a:pt x="20275" y="19421"/>
                    <a:pt x="20237" y="19609"/>
                    <a:pt x="20087" y="19655"/>
                  </a:cubicBezTo>
                  <a:cubicBezTo>
                    <a:pt x="19966" y="19730"/>
                    <a:pt x="19853" y="19768"/>
                    <a:pt x="19694" y="19768"/>
                  </a:cubicBezTo>
                  <a:lnTo>
                    <a:pt x="19337" y="19768"/>
                  </a:lnTo>
                  <a:cubicBezTo>
                    <a:pt x="17818" y="19805"/>
                    <a:pt x="16290" y="19927"/>
                    <a:pt x="14770" y="19965"/>
                  </a:cubicBezTo>
                  <a:cubicBezTo>
                    <a:pt x="13523" y="20040"/>
                    <a:pt x="12229" y="20124"/>
                    <a:pt x="10982" y="20077"/>
                  </a:cubicBezTo>
                  <a:cubicBezTo>
                    <a:pt x="10241" y="20077"/>
                    <a:pt x="9453" y="20040"/>
                    <a:pt x="8713" y="20040"/>
                  </a:cubicBezTo>
                  <a:cubicBezTo>
                    <a:pt x="8084" y="20040"/>
                    <a:pt x="7428" y="20002"/>
                    <a:pt x="6762" y="20002"/>
                  </a:cubicBezTo>
                  <a:cubicBezTo>
                    <a:pt x="6331" y="20002"/>
                    <a:pt x="5899" y="19965"/>
                    <a:pt x="5468" y="19843"/>
                  </a:cubicBezTo>
                  <a:cubicBezTo>
                    <a:pt x="5318" y="19805"/>
                    <a:pt x="5196" y="19768"/>
                    <a:pt x="5083" y="19693"/>
                  </a:cubicBezTo>
                  <a:cubicBezTo>
                    <a:pt x="4999" y="19655"/>
                    <a:pt x="4924" y="19609"/>
                    <a:pt x="4924" y="19496"/>
                  </a:cubicBezTo>
                  <a:cubicBezTo>
                    <a:pt x="4924" y="19421"/>
                    <a:pt x="4999" y="19374"/>
                    <a:pt x="5083" y="19337"/>
                  </a:cubicBezTo>
                  <a:cubicBezTo>
                    <a:pt x="5355" y="19262"/>
                    <a:pt x="5590" y="19224"/>
                    <a:pt x="5862" y="19187"/>
                  </a:cubicBezTo>
                  <a:cubicBezTo>
                    <a:pt x="6293" y="19140"/>
                    <a:pt x="6762" y="19140"/>
                    <a:pt x="7193" y="19102"/>
                  </a:cubicBezTo>
                  <a:cubicBezTo>
                    <a:pt x="7231" y="19102"/>
                    <a:pt x="7268" y="19102"/>
                    <a:pt x="7306" y="19065"/>
                  </a:cubicBezTo>
                  <a:lnTo>
                    <a:pt x="7306" y="19065"/>
                  </a:lnTo>
                  <a:cubicBezTo>
                    <a:pt x="6603" y="18521"/>
                    <a:pt x="6256" y="17733"/>
                    <a:pt x="5974" y="16917"/>
                  </a:cubicBezTo>
                  <a:cubicBezTo>
                    <a:pt x="5824" y="16411"/>
                    <a:pt x="5702" y="15820"/>
                    <a:pt x="5627" y="15276"/>
                  </a:cubicBezTo>
                  <a:cubicBezTo>
                    <a:pt x="5552" y="14610"/>
                    <a:pt x="5430" y="13907"/>
                    <a:pt x="5393" y="13241"/>
                  </a:cubicBezTo>
                  <a:cubicBezTo>
                    <a:pt x="5355" y="12894"/>
                    <a:pt x="5393" y="12538"/>
                    <a:pt x="5355" y="12191"/>
                  </a:cubicBezTo>
                  <a:cubicBezTo>
                    <a:pt x="5271" y="11638"/>
                    <a:pt x="5159" y="11094"/>
                    <a:pt x="4999" y="10587"/>
                  </a:cubicBezTo>
                  <a:cubicBezTo>
                    <a:pt x="4924" y="10391"/>
                    <a:pt x="4924" y="10391"/>
                    <a:pt x="4727" y="10428"/>
                  </a:cubicBezTo>
                  <a:cubicBezTo>
                    <a:pt x="4615" y="10466"/>
                    <a:pt x="4530" y="10466"/>
                    <a:pt x="4418" y="10466"/>
                  </a:cubicBezTo>
                  <a:cubicBezTo>
                    <a:pt x="4061" y="10512"/>
                    <a:pt x="3789" y="10428"/>
                    <a:pt x="3555" y="10278"/>
                  </a:cubicBezTo>
                  <a:cubicBezTo>
                    <a:pt x="2852" y="9762"/>
                    <a:pt x="2270" y="9181"/>
                    <a:pt x="1754" y="8515"/>
                  </a:cubicBezTo>
                  <a:cubicBezTo>
                    <a:pt x="1567" y="8243"/>
                    <a:pt x="1483" y="7887"/>
                    <a:pt x="1445" y="7577"/>
                  </a:cubicBezTo>
                  <a:cubicBezTo>
                    <a:pt x="1445" y="7465"/>
                    <a:pt x="1408" y="7380"/>
                    <a:pt x="1408" y="7305"/>
                  </a:cubicBezTo>
                  <a:cubicBezTo>
                    <a:pt x="1408" y="6996"/>
                    <a:pt x="1248" y="6715"/>
                    <a:pt x="1051" y="6480"/>
                  </a:cubicBezTo>
                  <a:cubicBezTo>
                    <a:pt x="864" y="6246"/>
                    <a:pt x="779" y="6011"/>
                    <a:pt x="817" y="5739"/>
                  </a:cubicBezTo>
                  <a:cubicBezTo>
                    <a:pt x="864" y="5505"/>
                    <a:pt x="864" y="5270"/>
                    <a:pt x="864" y="5036"/>
                  </a:cubicBezTo>
                  <a:cubicBezTo>
                    <a:pt x="864" y="4961"/>
                    <a:pt x="817" y="4886"/>
                    <a:pt x="742" y="4802"/>
                  </a:cubicBezTo>
                  <a:cubicBezTo>
                    <a:pt x="235" y="4183"/>
                    <a:pt x="38" y="3479"/>
                    <a:pt x="1" y="2692"/>
                  </a:cubicBezTo>
                  <a:cubicBezTo>
                    <a:pt x="1" y="2185"/>
                    <a:pt x="113" y="1716"/>
                    <a:pt x="310" y="1248"/>
                  </a:cubicBezTo>
                  <a:cubicBezTo>
                    <a:pt x="310" y="1210"/>
                    <a:pt x="310" y="1210"/>
                    <a:pt x="348" y="1173"/>
                  </a:cubicBezTo>
                  <a:cubicBezTo>
                    <a:pt x="395" y="1088"/>
                    <a:pt x="470" y="1013"/>
                    <a:pt x="582" y="1013"/>
                  </a:cubicBezTo>
                  <a:cubicBezTo>
                    <a:pt x="704" y="1013"/>
                    <a:pt x="742" y="1088"/>
                    <a:pt x="779" y="1210"/>
                  </a:cubicBezTo>
                  <a:cubicBezTo>
                    <a:pt x="817" y="1323"/>
                    <a:pt x="901" y="1444"/>
                    <a:pt x="901" y="1557"/>
                  </a:cubicBezTo>
                  <a:cubicBezTo>
                    <a:pt x="1014" y="1951"/>
                    <a:pt x="1248" y="2345"/>
                    <a:pt x="1483" y="27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242875" y="1824575"/>
              <a:ext cx="323325" cy="280400"/>
            </a:xfrm>
            <a:custGeom>
              <a:avLst/>
              <a:gdLst/>
              <a:ahLst/>
              <a:cxnLst/>
              <a:rect l="l" t="t" r="r" b="b"/>
              <a:pathLst>
                <a:path w="12933" h="11216" extrusionOk="0">
                  <a:moveTo>
                    <a:pt x="4568" y="4614"/>
                  </a:moveTo>
                  <a:cubicBezTo>
                    <a:pt x="4530" y="4773"/>
                    <a:pt x="4493" y="4886"/>
                    <a:pt x="4530" y="5045"/>
                  </a:cubicBezTo>
                  <a:cubicBezTo>
                    <a:pt x="4605" y="5823"/>
                    <a:pt x="4652" y="6564"/>
                    <a:pt x="4605" y="7352"/>
                  </a:cubicBezTo>
                  <a:cubicBezTo>
                    <a:pt x="4568" y="8130"/>
                    <a:pt x="4455" y="8871"/>
                    <a:pt x="4024" y="9537"/>
                  </a:cubicBezTo>
                  <a:cubicBezTo>
                    <a:pt x="3789" y="9931"/>
                    <a:pt x="3433" y="10240"/>
                    <a:pt x="3011" y="10475"/>
                  </a:cubicBezTo>
                  <a:cubicBezTo>
                    <a:pt x="2617" y="10672"/>
                    <a:pt x="1951" y="10550"/>
                    <a:pt x="1717" y="10203"/>
                  </a:cubicBezTo>
                  <a:cubicBezTo>
                    <a:pt x="1445" y="9893"/>
                    <a:pt x="1211" y="9499"/>
                    <a:pt x="1051" y="9106"/>
                  </a:cubicBezTo>
                  <a:cubicBezTo>
                    <a:pt x="779" y="8365"/>
                    <a:pt x="620" y="7586"/>
                    <a:pt x="470" y="6846"/>
                  </a:cubicBezTo>
                  <a:cubicBezTo>
                    <a:pt x="385" y="6292"/>
                    <a:pt x="273" y="5786"/>
                    <a:pt x="198" y="5280"/>
                  </a:cubicBezTo>
                  <a:cubicBezTo>
                    <a:pt x="151" y="4811"/>
                    <a:pt x="113" y="4342"/>
                    <a:pt x="76" y="3873"/>
                  </a:cubicBezTo>
                  <a:cubicBezTo>
                    <a:pt x="38" y="3329"/>
                    <a:pt x="38" y="2813"/>
                    <a:pt x="1" y="2307"/>
                  </a:cubicBezTo>
                  <a:cubicBezTo>
                    <a:pt x="1" y="2194"/>
                    <a:pt x="38" y="2110"/>
                    <a:pt x="113" y="2035"/>
                  </a:cubicBezTo>
                  <a:cubicBezTo>
                    <a:pt x="432" y="1688"/>
                    <a:pt x="704" y="1294"/>
                    <a:pt x="939" y="900"/>
                  </a:cubicBezTo>
                  <a:lnTo>
                    <a:pt x="976" y="900"/>
                  </a:lnTo>
                  <a:cubicBezTo>
                    <a:pt x="1051" y="938"/>
                    <a:pt x="1014" y="1022"/>
                    <a:pt x="1014" y="1060"/>
                  </a:cubicBezTo>
                  <a:cubicBezTo>
                    <a:pt x="1051" y="2110"/>
                    <a:pt x="1014" y="3207"/>
                    <a:pt x="1014" y="4267"/>
                  </a:cubicBezTo>
                  <a:cubicBezTo>
                    <a:pt x="1014" y="5280"/>
                    <a:pt x="1173" y="6292"/>
                    <a:pt x="1483" y="7268"/>
                  </a:cubicBezTo>
                  <a:cubicBezTo>
                    <a:pt x="1604" y="7586"/>
                    <a:pt x="1755" y="7896"/>
                    <a:pt x="1951" y="8130"/>
                  </a:cubicBezTo>
                  <a:cubicBezTo>
                    <a:pt x="2073" y="8290"/>
                    <a:pt x="2073" y="8252"/>
                    <a:pt x="2186" y="8130"/>
                  </a:cubicBezTo>
                  <a:cubicBezTo>
                    <a:pt x="2580" y="7821"/>
                    <a:pt x="2692" y="7389"/>
                    <a:pt x="2777" y="6921"/>
                  </a:cubicBezTo>
                  <a:cubicBezTo>
                    <a:pt x="2814" y="6686"/>
                    <a:pt x="2852" y="6452"/>
                    <a:pt x="2852" y="6217"/>
                  </a:cubicBezTo>
                  <a:cubicBezTo>
                    <a:pt x="2852" y="5205"/>
                    <a:pt x="2852" y="4182"/>
                    <a:pt x="2777" y="3170"/>
                  </a:cubicBezTo>
                  <a:cubicBezTo>
                    <a:pt x="2730" y="2776"/>
                    <a:pt x="2730" y="2429"/>
                    <a:pt x="2692" y="2035"/>
                  </a:cubicBezTo>
                  <a:cubicBezTo>
                    <a:pt x="2692" y="1641"/>
                    <a:pt x="2777" y="1219"/>
                    <a:pt x="2889" y="825"/>
                  </a:cubicBezTo>
                  <a:lnTo>
                    <a:pt x="2889" y="788"/>
                  </a:lnTo>
                  <a:cubicBezTo>
                    <a:pt x="3161" y="122"/>
                    <a:pt x="3480" y="0"/>
                    <a:pt x="4061" y="84"/>
                  </a:cubicBezTo>
                  <a:cubicBezTo>
                    <a:pt x="4802" y="197"/>
                    <a:pt x="5355" y="628"/>
                    <a:pt x="5702" y="1294"/>
                  </a:cubicBezTo>
                  <a:cubicBezTo>
                    <a:pt x="6012" y="1876"/>
                    <a:pt x="6209" y="2466"/>
                    <a:pt x="6368" y="3095"/>
                  </a:cubicBezTo>
                  <a:cubicBezTo>
                    <a:pt x="6565" y="3835"/>
                    <a:pt x="6715" y="4576"/>
                    <a:pt x="6762" y="5355"/>
                  </a:cubicBezTo>
                  <a:cubicBezTo>
                    <a:pt x="6800" y="5748"/>
                    <a:pt x="6800" y="6142"/>
                    <a:pt x="6837" y="6489"/>
                  </a:cubicBezTo>
                  <a:cubicBezTo>
                    <a:pt x="6875" y="7033"/>
                    <a:pt x="6875" y="7586"/>
                    <a:pt x="6950" y="8093"/>
                  </a:cubicBezTo>
                  <a:cubicBezTo>
                    <a:pt x="7034" y="8440"/>
                    <a:pt x="7231" y="8674"/>
                    <a:pt x="7465" y="8909"/>
                  </a:cubicBezTo>
                  <a:cubicBezTo>
                    <a:pt x="7540" y="8955"/>
                    <a:pt x="7578" y="8955"/>
                    <a:pt x="7653" y="8955"/>
                  </a:cubicBezTo>
                  <a:cubicBezTo>
                    <a:pt x="7615" y="8599"/>
                    <a:pt x="7653" y="8290"/>
                    <a:pt x="7653" y="7933"/>
                  </a:cubicBezTo>
                  <a:cubicBezTo>
                    <a:pt x="7653" y="7155"/>
                    <a:pt x="7737" y="6414"/>
                    <a:pt x="7775" y="5673"/>
                  </a:cubicBezTo>
                  <a:cubicBezTo>
                    <a:pt x="7812" y="5008"/>
                    <a:pt x="7850" y="4379"/>
                    <a:pt x="7887" y="3714"/>
                  </a:cubicBezTo>
                  <a:cubicBezTo>
                    <a:pt x="7934" y="3048"/>
                    <a:pt x="8047" y="2391"/>
                    <a:pt x="8281" y="1726"/>
                  </a:cubicBezTo>
                  <a:cubicBezTo>
                    <a:pt x="8403" y="1454"/>
                    <a:pt x="8553" y="1219"/>
                    <a:pt x="8788" y="1060"/>
                  </a:cubicBezTo>
                  <a:cubicBezTo>
                    <a:pt x="8910" y="985"/>
                    <a:pt x="9022" y="985"/>
                    <a:pt x="9181" y="985"/>
                  </a:cubicBezTo>
                  <a:cubicBezTo>
                    <a:pt x="9688" y="1060"/>
                    <a:pt x="9997" y="1369"/>
                    <a:pt x="10194" y="1801"/>
                  </a:cubicBezTo>
                  <a:cubicBezTo>
                    <a:pt x="10429" y="2232"/>
                    <a:pt x="10551" y="2701"/>
                    <a:pt x="10626" y="3207"/>
                  </a:cubicBezTo>
                  <a:cubicBezTo>
                    <a:pt x="10663" y="3873"/>
                    <a:pt x="10701" y="4539"/>
                    <a:pt x="10701" y="5205"/>
                  </a:cubicBezTo>
                  <a:cubicBezTo>
                    <a:pt x="10747" y="6095"/>
                    <a:pt x="10785" y="6996"/>
                    <a:pt x="10860" y="7896"/>
                  </a:cubicBezTo>
                  <a:cubicBezTo>
                    <a:pt x="10898" y="8290"/>
                    <a:pt x="10982" y="8721"/>
                    <a:pt x="11094" y="9143"/>
                  </a:cubicBezTo>
                  <a:cubicBezTo>
                    <a:pt x="11291" y="9771"/>
                    <a:pt x="11723" y="10203"/>
                    <a:pt x="12342" y="10400"/>
                  </a:cubicBezTo>
                  <a:cubicBezTo>
                    <a:pt x="12464" y="10475"/>
                    <a:pt x="12623" y="10512"/>
                    <a:pt x="12736" y="10550"/>
                  </a:cubicBezTo>
                  <a:cubicBezTo>
                    <a:pt x="12811" y="10550"/>
                    <a:pt x="12932" y="10597"/>
                    <a:pt x="12932" y="10709"/>
                  </a:cubicBezTo>
                  <a:cubicBezTo>
                    <a:pt x="12932" y="10831"/>
                    <a:pt x="12811" y="10784"/>
                    <a:pt x="12736" y="10831"/>
                  </a:cubicBezTo>
                  <a:cubicBezTo>
                    <a:pt x="12267" y="10944"/>
                    <a:pt x="11798" y="10906"/>
                    <a:pt x="11329" y="10906"/>
                  </a:cubicBezTo>
                  <a:cubicBezTo>
                    <a:pt x="11216" y="10906"/>
                    <a:pt x="11132" y="10868"/>
                    <a:pt x="11057" y="10784"/>
                  </a:cubicBezTo>
                  <a:cubicBezTo>
                    <a:pt x="10429" y="10240"/>
                    <a:pt x="10082" y="9537"/>
                    <a:pt x="9960" y="8721"/>
                  </a:cubicBezTo>
                  <a:cubicBezTo>
                    <a:pt x="9922" y="8440"/>
                    <a:pt x="9885" y="8168"/>
                    <a:pt x="9810" y="7933"/>
                  </a:cubicBezTo>
                  <a:cubicBezTo>
                    <a:pt x="9763" y="7821"/>
                    <a:pt x="9763" y="7699"/>
                    <a:pt x="9763" y="7586"/>
                  </a:cubicBezTo>
                  <a:cubicBezTo>
                    <a:pt x="9763" y="7080"/>
                    <a:pt x="9763" y="6564"/>
                    <a:pt x="9725" y="6058"/>
                  </a:cubicBezTo>
                  <a:cubicBezTo>
                    <a:pt x="9725" y="5589"/>
                    <a:pt x="9688" y="5158"/>
                    <a:pt x="9613" y="4736"/>
                  </a:cubicBezTo>
                  <a:lnTo>
                    <a:pt x="9613" y="4220"/>
                  </a:lnTo>
                  <a:cubicBezTo>
                    <a:pt x="9613" y="4182"/>
                    <a:pt x="9575" y="4145"/>
                    <a:pt x="9528" y="4145"/>
                  </a:cubicBezTo>
                  <a:cubicBezTo>
                    <a:pt x="9528" y="4145"/>
                    <a:pt x="9491" y="4145"/>
                    <a:pt x="9491" y="4182"/>
                  </a:cubicBezTo>
                  <a:cubicBezTo>
                    <a:pt x="9491" y="4267"/>
                    <a:pt x="9453" y="4304"/>
                    <a:pt x="9491" y="4379"/>
                  </a:cubicBezTo>
                  <a:cubicBezTo>
                    <a:pt x="9575" y="5242"/>
                    <a:pt x="9613" y="6095"/>
                    <a:pt x="9650" y="6996"/>
                  </a:cubicBezTo>
                  <a:cubicBezTo>
                    <a:pt x="9650" y="7699"/>
                    <a:pt x="9688" y="8402"/>
                    <a:pt x="9575" y="9106"/>
                  </a:cubicBezTo>
                  <a:cubicBezTo>
                    <a:pt x="9416" y="9809"/>
                    <a:pt x="9144" y="10400"/>
                    <a:pt x="8516" y="10784"/>
                  </a:cubicBezTo>
                  <a:cubicBezTo>
                    <a:pt x="8206" y="10981"/>
                    <a:pt x="7887" y="11103"/>
                    <a:pt x="7540" y="11140"/>
                  </a:cubicBezTo>
                  <a:cubicBezTo>
                    <a:pt x="7231" y="11215"/>
                    <a:pt x="6912" y="11215"/>
                    <a:pt x="6603" y="11215"/>
                  </a:cubicBezTo>
                  <a:lnTo>
                    <a:pt x="6528" y="11215"/>
                  </a:lnTo>
                  <a:cubicBezTo>
                    <a:pt x="6209" y="11215"/>
                    <a:pt x="5974" y="11103"/>
                    <a:pt x="5824" y="10747"/>
                  </a:cubicBezTo>
                  <a:cubicBezTo>
                    <a:pt x="5430" y="9968"/>
                    <a:pt x="5355" y="9106"/>
                    <a:pt x="5309" y="8252"/>
                  </a:cubicBezTo>
                  <a:cubicBezTo>
                    <a:pt x="5309" y="7118"/>
                    <a:pt x="5074" y="6058"/>
                    <a:pt x="4690" y="5008"/>
                  </a:cubicBezTo>
                  <a:cubicBezTo>
                    <a:pt x="4652" y="4886"/>
                    <a:pt x="4568" y="4773"/>
                    <a:pt x="4568" y="4614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085575" y="1666325"/>
              <a:ext cx="209150" cy="202350"/>
            </a:xfrm>
            <a:custGeom>
              <a:avLst/>
              <a:gdLst/>
              <a:ahLst/>
              <a:cxnLst/>
              <a:rect l="l" t="t" r="r" b="b"/>
              <a:pathLst>
                <a:path w="8366" h="8094" extrusionOk="0">
                  <a:moveTo>
                    <a:pt x="1604" y="1801"/>
                  </a:moveTo>
                  <a:cubicBezTo>
                    <a:pt x="1801" y="1838"/>
                    <a:pt x="1951" y="1763"/>
                    <a:pt x="2073" y="1688"/>
                  </a:cubicBezTo>
                  <a:cubicBezTo>
                    <a:pt x="2692" y="1294"/>
                    <a:pt x="3320" y="1135"/>
                    <a:pt x="4024" y="1219"/>
                  </a:cubicBezTo>
                  <a:cubicBezTo>
                    <a:pt x="4333" y="1257"/>
                    <a:pt x="4614" y="1294"/>
                    <a:pt x="4924" y="1332"/>
                  </a:cubicBezTo>
                  <a:cubicBezTo>
                    <a:pt x="5036" y="1369"/>
                    <a:pt x="5196" y="1454"/>
                    <a:pt x="5355" y="1454"/>
                  </a:cubicBezTo>
                  <a:lnTo>
                    <a:pt x="5393" y="1491"/>
                  </a:lnTo>
                  <a:cubicBezTo>
                    <a:pt x="5824" y="1876"/>
                    <a:pt x="6293" y="2035"/>
                    <a:pt x="6874" y="1923"/>
                  </a:cubicBezTo>
                  <a:cubicBezTo>
                    <a:pt x="6959" y="1960"/>
                    <a:pt x="6912" y="2110"/>
                    <a:pt x="7034" y="2073"/>
                  </a:cubicBezTo>
                  <a:cubicBezTo>
                    <a:pt x="7109" y="2035"/>
                    <a:pt x="7034" y="1923"/>
                    <a:pt x="7034" y="1838"/>
                  </a:cubicBezTo>
                  <a:cubicBezTo>
                    <a:pt x="6912" y="1454"/>
                    <a:pt x="6996" y="1097"/>
                    <a:pt x="7268" y="788"/>
                  </a:cubicBezTo>
                  <a:cubicBezTo>
                    <a:pt x="7503" y="469"/>
                    <a:pt x="7775" y="235"/>
                    <a:pt x="8131" y="47"/>
                  </a:cubicBezTo>
                  <a:cubicBezTo>
                    <a:pt x="8206" y="0"/>
                    <a:pt x="8243" y="47"/>
                    <a:pt x="8281" y="122"/>
                  </a:cubicBezTo>
                  <a:cubicBezTo>
                    <a:pt x="8365" y="432"/>
                    <a:pt x="8365" y="750"/>
                    <a:pt x="8318" y="1060"/>
                  </a:cubicBezTo>
                  <a:cubicBezTo>
                    <a:pt x="8206" y="1454"/>
                    <a:pt x="8047" y="1838"/>
                    <a:pt x="7850" y="2195"/>
                  </a:cubicBezTo>
                  <a:cubicBezTo>
                    <a:pt x="7578" y="2663"/>
                    <a:pt x="7465" y="3170"/>
                    <a:pt x="7540" y="3676"/>
                  </a:cubicBezTo>
                  <a:cubicBezTo>
                    <a:pt x="7615" y="4108"/>
                    <a:pt x="7615" y="4501"/>
                    <a:pt x="7615" y="4923"/>
                  </a:cubicBezTo>
                  <a:cubicBezTo>
                    <a:pt x="7662" y="5674"/>
                    <a:pt x="7343" y="6255"/>
                    <a:pt x="6799" y="6724"/>
                  </a:cubicBezTo>
                  <a:cubicBezTo>
                    <a:pt x="6021" y="7390"/>
                    <a:pt x="5083" y="7737"/>
                    <a:pt x="4061" y="7971"/>
                  </a:cubicBezTo>
                  <a:cubicBezTo>
                    <a:pt x="3864" y="8018"/>
                    <a:pt x="3677" y="8056"/>
                    <a:pt x="3480" y="8093"/>
                  </a:cubicBezTo>
                  <a:cubicBezTo>
                    <a:pt x="3208" y="8093"/>
                    <a:pt x="2973" y="8056"/>
                    <a:pt x="2776" y="7934"/>
                  </a:cubicBezTo>
                  <a:cubicBezTo>
                    <a:pt x="2036" y="7427"/>
                    <a:pt x="1407" y="6846"/>
                    <a:pt x="938" y="6143"/>
                  </a:cubicBezTo>
                  <a:cubicBezTo>
                    <a:pt x="704" y="5824"/>
                    <a:pt x="666" y="5439"/>
                    <a:pt x="629" y="5083"/>
                  </a:cubicBezTo>
                  <a:cubicBezTo>
                    <a:pt x="582" y="4736"/>
                    <a:pt x="470" y="4380"/>
                    <a:pt x="235" y="4108"/>
                  </a:cubicBezTo>
                  <a:cubicBezTo>
                    <a:pt x="38" y="3911"/>
                    <a:pt x="1" y="3714"/>
                    <a:pt x="38" y="3479"/>
                  </a:cubicBezTo>
                  <a:cubicBezTo>
                    <a:pt x="76" y="3245"/>
                    <a:pt x="38" y="3010"/>
                    <a:pt x="76" y="2776"/>
                  </a:cubicBezTo>
                  <a:cubicBezTo>
                    <a:pt x="629" y="3010"/>
                    <a:pt x="1285" y="2663"/>
                    <a:pt x="1445" y="2073"/>
                  </a:cubicBezTo>
                  <a:cubicBezTo>
                    <a:pt x="1482" y="1998"/>
                    <a:pt x="1482" y="1838"/>
                    <a:pt x="1604" y="180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064950" y="1638175"/>
              <a:ext cx="60750" cy="102475"/>
            </a:xfrm>
            <a:custGeom>
              <a:avLst/>
              <a:gdLst/>
              <a:ahLst/>
              <a:cxnLst/>
              <a:rect l="l" t="t" r="r" b="b"/>
              <a:pathLst>
                <a:path w="2430" h="4099" extrusionOk="0">
                  <a:moveTo>
                    <a:pt x="2429" y="2927"/>
                  </a:moveTo>
                  <a:cubicBezTo>
                    <a:pt x="2392" y="3049"/>
                    <a:pt x="2345" y="3199"/>
                    <a:pt x="2307" y="3321"/>
                  </a:cubicBezTo>
                  <a:cubicBezTo>
                    <a:pt x="2307" y="3471"/>
                    <a:pt x="2232" y="3593"/>
                    <a:pt x="2073" y="3705"/>
                  </a:cubicBezTo>
                  <a:cubicBezTo>
                    <a:pt x="1838" y="3902"/>
                    <a:pt x="1566" y="4024"/>
                    <a:pt x="1295" y="4061"/>
                  </a:cubicBezTo>
                  <a:cubicBezTo>
                    <a:pt x="1098" y="4099"/>
                    <a:pt x="985" y="4024"/>
                    <a:pt x="901" y="3902"/>
                  </a:cubicBezTo>
                  <a:cubicBezTo>
                    <a:pt x="901" y="3865"/>
                    <a:pt x="901" y="3865"/>
                    <a:pt x="938" y="3865"/>
                  </a:cubicBezTo>
                  <a:cubicBezTo>
                    <a:pt x="1257" y="3902"/>
                    <a:pt x="1529" y="3752"/>
                    <a:pt x="1801" y="3630"/>
                  </a:cubicBezTo>
                  <a:cubicBezTo>
                    <a:pt x="1838" y="3630"/>
                    <a:pt x="1876" y="3593"/>
                    <a:pt x="1923" y="3555"/>
                  </a:cubicBezTo>
                  <a:cubicBezTo>
                    <a:pt x="1960" y="3518"/>
                    <a:pt x="2035" y="3471"/>
                    <a:pt x="1960" y="3433"/>
                  </a:cubicBezTo>
                  <a:cubicBezTo>
                    <a:pt x="1923" y="3358"/>
                    <a:pt x="1876" y="3433"/>
                    <a:pt x="1838" y="3471"/>
                  </a:cubicBezTo>
                  <a:cubicBezTo>
                    <a:pt x="1688" y="3555"/>
                    <a:pt x="1491" y="3630"/>
                    <a:pt x="1332" y="3668"/>
                  </a:cubicBezTo>
                  <a:cubicBezTo>
                    <a:pt x="985" y="3789"/>
                    <a:pt x="863" y="3752"/>
                    <a:pt x="666" y="3471"/>
                  </a:cubicBezTo>
                  <a:cubicBezTo>
                    <a:pt x="629" y="3433"/>
                    <a:pt x="591" y="3396"/>
                    <a:pt x="554" y="3283"/>
                  </a:cubicBezTo>
                  <a:cubicBezTo>
                    <a:pt x="751" y="3283"/>
                    <a:pt x="901" y="3283"/>
                    <a:pt x="1098" y="3236"/>
                  </a:cubicBezTo>
                  <a:cubicBezTo>
                    <a:pt x="1295" y="3161"/>
                    <a:pt x="1454" y="3086"/>
                    <a:pt x="1604" y="2927"/>
                  </a:cubicBezTo>
                  <a:cubicBezTo>
                    <a:pt x="1641" y="2927"/>
                    <a:pt x="1641" y="2889"/>
                    <a:pt x="1688" y="2852"/>
                  </a:cubicBezTo>
                  <a:cubicBezTo>
                    <a:pt x="1688" y="2814"/>
                    <a:pt x="1726" y="2767"/>
                    <a:pt x="1688" y="2730"/>
                  </a:cubicBezTo>
                  <a:cubicBezTo>
                    <a:pt x="1641" y="2730"/>
                    <a:pt x="1604" y="2767"/>
                    <a:pt x="1566" y="2767"/>
                  </a:cubicBezTo>
                  <a:cubicBezTo>
                    <a:pt x="1332" y="3086"/>
                    <a:pt x="985" y="3124"/>
                    <a:pt x="629" y="3161"/>
                  </a:cubicBezTo>
                  <a:cubicBezTo>
                    <a:pt x="469" y="3161"/>
                    <a:pt x="394" y="3086"/>
                    <a:pt x="357" y="2964"/>
                  </a:cubicBezTo>
                  <a:cubicBezTo>
                    <a:pt x="319" y="2852"/>
                    <a:pt x="282" y="2730"/>
                    <a:pt x="197" y="2617"/>
                  </a:cubicBezTo>
                  <a:cubicBezTo>
                    <a:pt x="282" y="2533"/>
                    <a:pt x="357" y="2580"/>
                    <a:pt x="432" y="2580"/>
                  </a:cubicBezTo>
                  <a:cubicBezTo>
                    <a:pt x="666" y="2580"/>
                    <a:pt x="863" y="2533"/>
                    <a:pt x="1060" y="2420"/>
                  </a:cubicBezTo>
                  <a:cubicBezTo>
                    <a:pt x="1135" y="2383"/>
                    <a:pt x="1173" y="2298"/>
                    <a:pt x="1257" y="2261"/>
                  </a:cubicBezTo>
                  <a:cubicBezTo>
                    <a:pt x="1295" y="2223"/>
                    <a:pt x="1332" y="2186"/>
                    <a:pt x="1295" y="2148"/>
                  </a:cubicBezTo>
                  <a:cubicBezTo>
                    <a:pt x="1257" y="2111"/>
                    <a:pt x="1220" y="2111"/>
                    <a:pt x="1173" y="2148"/>
                  </a:cubicBezTo>
                  <a:lnTo>
                    <a:pt x="1098" y="2223"/>
                  </a:lnTo>
                  <a:cubicBezTo>
                    <a:pt x="863" y="2383"/>
                    <a:pt x="629" y="2458"/>
                    <a:pt x="357" y="2420"/>
                  </a:cubicBezTo>
                  <a:cubicBezTo>
                    <a:pt x="197" y="2420"/>
                    <a:pt x="122" y="2383"/>
                    <a:pt x="122" y="2223"/>
                  </a:cubicBezTo>
                  <a:cubicBezTo>
                    <a:pt x="85" y="2111"/>
                    <a:pt x="47" y="1989"/>
                    <a:pt x="85" y="1830"/>
                  </a:cubicBezTo>
                  <a:cubicBezTo>
                    <a:pt x="394" y="1792"/>
                    <a:pt x="666" y="1755"/>
                    <a:pt x="938" y="1520"/>
                  </a:cubicBezTo>
                  <a:cubicBezTo>
                    <a:pt x="863" y="1445"/>
                    <a:pt x="788" y="1483"/>
                    <a:pt x="751" y="1483"/>
                  </a:cubicBezTo>
                  <a:cubicBezTo>
                    <a:pt x="554" y="1595"/>
                    <a:pt x="394" y="1680"/>
                    <a:pt x="160" y="1680"/>
                  </a:cubicBezTo>
                  <a:cubicBezTo>
                    <a:pt x="85" y="1680"/>
                    <a:pt x="0" y="1642"/>
                    <a:pt x="47" y="1520"/>
                  </a:cubicBezTo>
                  <a:lnTo>
                    <a:pt x="47" y="1408"/>
                  </a:lnTo>
                  <a:cubicBezTo>
                    <a:pt x="47" y="1173"/>
                    <a:pt x="47" y="1173"/>
                    <a:pt x="282" y="1089"/>
                  </a:cubicBezTo>
                  <a:cubicBezTo>
                    <a:pt x="394" y="1089"/>
                    <a:pt x="469" y="1051"/>
                    <a:pt x="554" y="1014"/>
                  </a:cubicBezTo>
                  <a:cubicBezTo>
                    <a:pt x="591" y="1014"/>
                    <a:pt x="629" y="1014"/>
                    <a:pt x="591" y="976"/>
                  </a:cubicBezTo>
                  <a:cubicBezTo>
                    <a:pt x="591" y="939"/>
                    <a:pt x="554" y="892"/>
                    <a:pt x="516" y="892"/>
                  </a:cubicBezTo>
                  <a:cubicBezTo>
                    <a:pt x="394" y="939"/>
                    <a:pt x="282" y="1014"/>
                    <a:pt x="122" y="976"/>
                  </a:cubicBezTo>
                  <a:cubicBezTo>
                    <a:pt x="160" y="657"/>
                    <a:pt x="235" y="385"/>
                    <a:pt x="357" y="114"/>
                  </a:cubicBezTo>
                  <a:cubicBezTo>
                    <a:pt x="432" y="1"/>
                    <a:pt x="516" y="1"/>
                    <a:pt x="554" y="114"/>
                  </a:cubicBezTo>
                  <a:cubicBezTo>
                    <a:pt x="591" y="235"/>
                    <a:pt x="629" y="348"/>
                    <a:pt x="666" y="470"/>
                  </a:cubicBezTo>
                  <a:cubicBezTo>
                    <a:pt x="826" y="1014"/>
                    <a:pt x="1098" y="1520"/>
                    <a:pt x="1454" y="1952"/>
                  </a:cubicBezTo>
                  <a:cubicBezTo>
                    <a:pt x="1491" y="1989"/>
                    <a:pt x="1529" y="2064"/>
                    <a:pt x="1566" y="2111"/>
                  </a:cubicBezTo>
                  <a:cubicBezTo>
                    <a:pt x="1838" y="2420"/>
                    <a:pt x="2073" y="2692"/>
                    <a:pt x="2429" y="2927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219450" y="1613575"/>
              <a:ext cx="45975" cy="104575"/>
            </a:xfrm>
            <a:custGeom>
              <a:avLst/>
              <a:gdLst/>
              <a:ahLst/>
              <a:cxnLst/>
              <a:rect l="l" t="t" r="r" b="b"/>
              <a:pathLst>
                <a:path w="1839" h="4183" extrusionOk="0">
                  <a:moveTo>
                    <a:pt x="1519" y="4033"/>
                  </a:moveTo>
                  <a:cubicBezTo>
                    <a:pt x="1444" y="4070"/>
                    <a:pt x="1369" y="4108"/>
                    <a:pt x="1285" y="4108"/>
                  </a:cubicBezTo>
                  <a:cubicBezTo>
                    <a:pt x="741" y="4183"/>
                    <a:pt x="310" y="3986"/>
                    <a:pt x="0" y="3564"/>
                  </a:cubicBezTo>
                  <a:cubicBezTo>
                    <a:pt x="310" y="3132"/>
                    <a:pt x="385" y="2626"/>
                    <a:pt x="385" y="2073"/>
                  </a:cubicBezTo>
                  <a:cubicBezTo>
                    <a:pt x="432" y="1529"/>
                    <a:pt x="385" y="985"/>
                    <a:pt x="310" y="394"/>
                  </a:cubicBezTo>
                  <a:cubicBezTo>
                    <a:pt x="310" y="319"/>
                    <a:pt x="272" y="235"/>
                    <a:pt x="310" y="122"/>
                  </a:cubicBezTo>
                  <a:cubicBezTo>
                    <a:pt x="310" y="47"/>
                    <a:pt x="347" y="0"/>
                    <a:pt x="469" y="47"/>
                  </a:cubicBezTo>
                  <a:cubicBezTo>
                    <a:pt x="582" y="160"/>
                    <a:pt x="666" y="282"/>
                    <a:pt x="779" y="394"/>
                  </a:cubicBezTo>
                  <a:cubicBezTo>
                    <a:pt x="741" y="432"/>
                    <a:pt x="666" y="432"/>
                    <a:pt x="666" y="516"/>
                  </a:cubicBezTo>
                  <a:cubicBezTo>
                    <a:pt x="703" y="591"/>
                    <a:pt x="741" y="554"/>
                    <a:pt x="816" y="591"/>
                  </a:cubicBezTo>
                  <a:cubicBezTo>
                    <a:pt x="938" y="591"/>
                    <a:pt x="938" y="591"/>
                    <a:pt x="1050" y="826"/>
                  </a:cubicBezTo>
                  <a:cubicBezTo>
                    <a:pt x="975" y="901"/>
                    <a:pt x="854" y="863"/>
                    <a:pt x="741" y="863"/>
                  </a:cubicBezTo>
                  <a:cubicBezTo>
                    <a:pt x="703" y="863"/>
                    <a:pt x="666" y="863"/>
                    <a:pt x="666" y="938"/>
                  </a:cubicBezTo>
                  <a:cubicBezTo>
                    <a:pt x="666" y="985"/>
                    <a:pt x="703" y="985"/>
                    <a:pt x="741" y="985"/>
                  </a:cubicBezTo>
                  <a:cubicBezTo>
                    <a:pt x="816" y="1023"/>
                    <a:pt x="900" y="1023"/>
                    <a:pt x="975" y="985"/>
                  </a:cubicBezTo>
                  <a:cubicBezTo>
                    <a:pt x="1135" y="938"/>
                    <a:pt x="1172" y="1023"/>
                    <a:pt x="1247" y="1135"/>
                  </a:cubicBezTo>
                  <a:cubicBezTo>
                    <a:pt x="1247" y="1257"/>
                    <a:pt x="1322" y="1332"/>
                    <a:pt x="1369" y="1407"/>
                  </a:cubicBezTo>
                  <a:cubicBezTo>
                    <a:pt x="1172" y="1529"/>
                    <a:pt x="1013" y="1529"/>
                    <a:pt x="854" y="1491"/>
                  </a:cubicBezTo>
                  <a:cubicBezTo>
                    <a:pt x="779" y="1491"/>
                    <a:pt x="741" y="1454"/>
                    <a:pt x="703" y="1529"/>
                  </a:cubicBezTo>
                  <a:cubicBezTo>
                    <a:pt x="703" y="1604"/>
                    <a:pt x="779" y="1604"/>
                    <a:pt x="816" y="1641"/>
                  </a:cubicBezTo>
                  <a:cubicBezTo>
                    <a:pt x="975" y="1641"/>
                    <a:pt x="1135" y="1641"/>
                    <a:pt x="1285" y="1604"/>
                  </a:cubicBezTo>
                  <a:cubicBezTo>
                    <a:pt x="1407" y="1566"/>
                    <a:pt x="1482" y="1604"/>
                    <a:pt x="1482" y="1726"/>
                  </a:cubicBezTo>
                  <a:cubicBezTo>
                    <a:pt x="1519" y="1763"/>
                    <a:pt x="1519" y="1801"/>
                    <a:pt x="1557" y="1838"/>
                  </a:cubicBezTo>
                  <a:cubicBezTo>
                    <a:pt x="1679" y="2157"/>
                    <a:pt x="1641" y="2195"/>
                    <a:pt x="1285" y="2232"/>
                  </a:cubicBezTo>
                  <a:cubicBezTo>
                    <a:pt x="1135" y="2232"/>
                    <a:pt x="975" y="2232"/>
                    <a:pt x="816" y="2157"/>
                  </a:cubicBezTo>
                  <a:cubicBezTo>
                    <a:pt x="779" y="2157"/>
                    <a:pt x="741" y="2157"/>
                    <a:pt x="703" y="2195"/>
                  </a:cubicBezTo>
                  <a:cubicBezTo>
                    <a:pt x="703" y="2232"/>
                    <a:pt x="703" y="2270"/>
                    <a:pt x="741" y="2270"/>
                  </a:cubicBezTo>
                  <a:cubicBezTo>
                    <a:pt x="1013" y="2392"/>
                    <a:pt x="1247" y="2392"/>
                    <a:pt x="1519" y="2307"/>
                  </a:cubicBezTo>
                  <a:cubicBezTo>
                    <a:pt x="1716" y="2270"/>
                    <a:pt x="1716" y="2307"/>
                    <a:pt x="1754" y="2467"/>
                  </a:cubicBezTo>
                  <a:cubicBezTo>
                    <a:pt x="1754" y="2579"/>
                    <a:pt x="1838" y="2701"/>
                    <a:pt x="1754" y="2814"/>
                  </a:cubicBezTo>
                  <a:cubicBezTo>
                    <a:pt x="1679" y="2973"/>
                    <a:pt x="1557" y="3095"/>
                    <a:pt x="1369" y="3048"/>
                  </a:cubicBezTo>
                  <a:cubicBezTo>
                    <a:pt x="1135" y="3048"/>
                    <a:pt x="900" y="3011"/>
                    <a:pt x="741" y="2898"/>
                  </a:cubicBezTo>
                  <a:cubicBezTo>
                    <a:pt x="703" y="2860"/>
                    <a:pt x="619" y="2814"/>
                    <a:pt x="619" y="2898"/>
                  </a:cubicBezTo>
                  <a:cubicBezTo>
                    <a:pt x="582" y="2936"/>
                    <a:pt x="619" y="2973"/>
                    <a:pt x="666" y="2973"/>
                  </a:cubicBezTo>
                  <a:cubicBezTo>
                    <a:pt x="854" y="3132"/>
                    <a:pt x="1088" y="3170"/>
                    <a:pt x="1322" y="3207"/>
                  </a:cubicBezTo>
                  <a:lnTo>
                    <a:pt x="1519" y="3207"/>
                  </a:lnTo>
                  <a:cubicBezTo>
                    <a:pt x="1519" y="3367"/>
                    <a:pt x="1444" y="3479"/>
                    <a:pt x="1482" y="3639"/>
                  </a:cubicBezTo>
                  <a:cubicBezTo>
                    <a:pt x="1482" y="3751"/>
                    <a:pt x="1482" y="3873"/>
                    <a:pt x="1519" y="4033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3203725" y="1967325"/>
              <a:ext cx="49975" cy="49725"/>
            </a:xfrm>
            <a:custGeom>
              <a:avLst/>
              <a:gdLst/>
              <a:ahLst/>
              <a:cxnLst/>
              <a:rect l="l" t="t" r="r" b="b"/>
              <a:pathLst>
                <a:path w="1999" h="1989" extrusionOk="0">
                  <a:moveTo>
                    <a:pt x="38" y="198"/>
                  </a:moveTo>
                  <a:cubicBezTo>
                    <a:pt x="592" y="273"/>
                    <a:pt x="1136" y="198"/>
                    <a:pt x="1642" y="1"/>
                  </a:cubicBezTo>
                  <a:cubicBezTo>
                    <a:pt x="1764" y="113"/>
                    <a:pt x="1717" y="235"/>
                    <a:pt x="1764" y="348"/>
                  </a:cubicBezTo>
                  <a:cubicBezTo>
                    <a:pt x="1839" y="742"/>
                    <a:pt x="1914" y="1136"/>
                    <a:pt x="1998" y="1520"/>
                  </a:cubicBezTo>
                  <a:cubicBezTo>
                    <a:pt x="1998" y="1642"/>
                    <a:pt x="1951" y="1679"/>
                    <a:pt x="1876" y="1754"/>
                  </a:cubicBezTo>
                  <a:cubicBezTo>
                    <a:pt x="1408" y="1951"/>
                    <a:pt x="901" y="1989"/>
                    <a:pt x="395" y="1914"/>
                  </a:cubicBezTo>
                  <a:cubicBezTo>
                    <a:pt x="235" y="1876"/>
                    <a:pt x="235" y="1792"/>
                    <a:pt x="235" y="1717"/>
                  </a:cubicBezTo>
                  <a:cubicBezTo>
                    <a:pt x="160" y="1323"/>
                    <a:pt x="123" y="939"/>
                    <a:pt x="76" y="545"/>
                  </a:cubicBezTo>
                  <a:cubicBezTo>
                    <a:pt x="38" y="432"/>
                    <a:pt x="1" y="310"/>
                    <a:pt x="38" y="19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3199750" y="1921375"/>
              <a:ext cx="45975" cy="49725"/>
            </a:xfrm>
            <a:custGeom>
              <a:avLst/>
              <a:gdLst/>
              <a:ahLst/>
              <a:cxnLst/>
              <a:rect l="l" t="t" r="r" b="b"/>
              <a:pathLst>
                <a:path w="1839" h="1989" extrusionOk="0">
                  <a:moveTo>
                    <a:pt x="47" y="273"/>
                  </a:moveTo>
                  <a:cubicBezTo>
                    <a:pt x="591" y="395"/>
                    <a:pt x="1098" y="198"/>
                    <a:pt x="1604" y="1"/>
                  </a:cubicBezTo>
                  <a:cubicBezTo>
                    <a:pt x="1688" y="76"/>
                    <a:pt x="1688" y="198"/>
                    <a:pt x="1688" y="273"/>
                  </a:cubicBezTo>
                  <a:cubicBezTo>
                    <a:pt x="1688" y="704"/>
                    <a:pt x="1726" y="1136"/>
                    <a:pt x="1801" y="1567"/>
                  </a:cubicBezTo>
                  <a:cubicBezTo>
                    <a:pt x="1838" y="1642"/>
                    <a:pt x="1801" y="1717"/>
                    <a:pt x="1726" y="1717"/>
                  </a:cubicBezTo>
                  <a:cubicBezTo>
                    <a:pt x="1257" y="1876"/>
                    <a:pt x="788" y="1989"/>
                    <a:pt x="282" y="1914"/>
                  </a:cubicBezTo>
                  <a:cubicBezTo>
                    <a:pt x="197" y="1876"/>
                    <a:pt x="160" y="1839"/>
                    <a:pt x="122" y="1755"/>
                  </a:cubicBezTo>
                  <a:cubicBezTo>
                    <a:pt x="85" y="1286"/>
                    <a:pt x="47" y="817"/>
                    <a:pt x="0" y="348"/>
                  </a:cubicBezTo>
                  <a:cubicBezTo>
                    <a:pt x="0" y="348"/>
                    <a:pt x="47" y="310"/>
                    <a:pt x="47" y="273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211475" y="2013275"/>
              <a:ext cx="52775" cy="44800"/>
            </a:xfrm>
            <a:custGeom>
              <a:avLst/>
              <a:gdLst/>
              <a:ahLst/>
              <a:cxnLst/>
              <a:rect l="l" t="t" r="r" b="b"/>
              <a:pathLst>
                <a:path w="2111" h="1792" extrusionOk="0">
                  <a:moveTo>
                    <a:pt x="47" y="188"/>
                  </a:moveTo>
                  <a:cubicBezTo>
                    <a:pt x="629" y="310"/>
                    <a:pt x="1173" y="235"/>
                    <a:pt x="1726" y="1"/>
                  </a:cubicBezTo>
                  <a:cubicBezTo>
                    <a:pt x="1763" y="273"/>
                    <a:pt x="1838" y="507"/>
                    <a:pt x="1923" y="742"/>
                  </a:cubicBezTo>
                  <a:cubicBezTo>
                    <a:pt x="1960" y="976"/>
                    <a:pt x="2035" y="1173"/>
                    <a:pt x="2110" y="1361"/>
                  </a:cubicBezTo>
                  <a:cubicBezTo>
                    <a:pt x="2110" y="1445"/>
                    <a:pt x="2110" y="1483"/>
                    <a:pt x="2035" y="1558"/>
                  </a:cubicBezTo>
                  <a:cubicBezTo>
                    <a:pt x="1763" y="1679"/>
                    <a:pt x="1454" y="1792"/>
                    <a:pt x="1098" y="1754"/>
                  </a:cubicBezTo>
                  <a:lnTo>
                    <a:pt x="938" y="1754"/>
                  </a:lnTo>
                  <a:cubicBezTo>
                    <a:pt x="469" y="1717"/>
                    <a:pt x="554" y="1792"/>
                    <a:pt x="357" y="1323"/>
                  </a:cubicBezTo>
                  <a:cubicBezTo>
                    <a:pt x="197" y="1014"/>
                    <a:pt x="122" y="657"/>
                    <a:pt x="47" y="310"/>
                  </a:cubicBezTo>
                  <a:cubicBezTo>
                    <a:pt x="0" y="273"/>
                    <a:pt x="0" y="235"/>
                    <a:pt x="47" y="18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197875" y="1883175"/>
              <a:ext cx="42925" cy="43150"/>
            </a:xfrm>
            <a:custGeom>
              <a:avLst/>
              <a:gdLst/>
              <a:ahLst/>
              <a:cxnLst/>
              <a:rect l="l" t="t" r="r" b="b"/>
              <a:pathLst>
                <a:path w="1717" h="1726" extrusionOk="0">
                  <a:moveTo>
                    <a:pt x="1679" y="0"/>
                  </a:moveTo>
                  <a:cubicBezTo>
                    <a:pt x="1679" y="432"/>
                    <a:pt x="1679" y="826"/>
                    <a:pt x="1717" y="1257"/>
                  </a:cubicBezTo>
                  <a:cubicBezTo>
                    <a:pt x="1717" y="1332"/>
                    <a:pt x="1679" y="1370"/>
                    <a:pt x="1604" y="1407"/>
                  </a:cubicBezTo>
                  <a:cubicBezTo>
                    <a:pt x="1370" y="1529"/>
                    <a:pt x="1098" y="1604"/>
                    <a:pt x="826" y="1688"/>
                  </a:cubicBezTo>
                  <a:cubicBezTo>
                    <a:pt x="741" y="1688"/>
                    <a:pt x="629" y="1726"/>
                    <a:pt x="507" y="1726"/>
                  </a:cubicBezTo>
                  <a:cubicBezTo>
                    <a:pt x="75" y="1726"/>
                    <a:pt x="0" y="1604"/>
                    <a:pt x="38" y="1173"/>
                  </a:cubicBezTo>
                  <a:cubicBezTo>
                    <a:pt x="38" y="1098"/>
                    <a:pt x="75" y="1098"/>
                    <a:pt x="122" y="1060"/>
                  </a:cubicBezTo>
                  <a:cubicBezTo>
                    <a:pt x="160" y="1023"/>
                    <a:pt x="235" y="1023"/>
                    <a:pt x="272" y="985"/>
                  </a:cubicBezTo>
                  <a:cubicBezTo>
                    <a:pt x="741" y="788"/>
                    <a:pt x="1135" y="516"/>
                    <a:pt x="1482" y="160"/>
                  </a:cubicBezTo>
                  <a:cubicBezTo>
                    <a:pt x="1529" y="122"/>
                    <a:pt x="1566" y="47"/>
                    <a:pt x="1679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226250" y="2054300"/>
              <a:ext cx="51825" cy="34025"/>
            </a:xfrm>
            <a:custGeom>
              <a:avLst/>
              <a:gdLst/>
              <a:ahLst/>
              <a:cxnLst/>
              <a:rect l="l" t="t" r="r" b="b"/>
              <a:pathLst>
                <a:path w="2073" h="1361" extrusionOk="0">
                  <a:moveTo>
                    <a:pt x="0" y="235"/>
                  </a:moveTo>
                  <a:cubicBezTo>
                    <a:pt x="160" y="235"/>
                    <a:pt x="272" y="235"/>
                    <a:pt x="394" y="273"/>
                  </a:cubicBezTo>
                  <a:cubicBezTo>
                    <a:pt x="778" y="310"/>
                    <a:pt x="1135" y="235"/>
                    <a:pt x="1482" y="38"/>
                  </a:cubicBezTo>
                  <a:cubicBezTo>
                    <a:pt x="1566" y="1"/>
                    <a:pt x="1604" y="1"/>
                    <a:pt x="1641" y="113"/>
                  </a:cubicBezTo>
                  <a:cubicBezTo>
                    <a:pt x="1754" y="348"/>
                    <a:pt x="1876" y="582"/>
                    <a:pt x="2035" y="779"/>
                  </a:cubicBezTo>
                  <a:cubicBezTo>
                    <a:pt x="2073" y="854"/>
                    <a:pt x="2073" y="939"/>
                    <a:pt x="1988" y="976"/>
                  </a:cubicBezTo>
                  <a:cubicBezTo>
                    <a:pt x="1801" y="1211"/>
                    <a:pt x="1566" y="1323"/>
                    <a:pt x="1285" y="1361"/>
                  </a:cubicBezTo>
                  <a:lnTo>
                    <a:pt x="1172" y="1361"/>
                  </a:lnTo>
                  <a:cubicBezTo>
                    <a:pt x="666" y="1126"/>
                    <a:pt x="310" y="742"/>
                    <a:pt x="0" y="235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3346275" y="2033675"/>
              <a:ext cx="29325" cy="45975"/>
            </a:xfrm>
            <a:custGeom>
              <a:avLst/>
              <a:gdLst/>
              <a:ahLst/>
              <a:cxnLst/>
              <a:rect l="l" t="t" r="r" b="b"/>
              <a:pathLst>
                <a:path w="1173" h="1839" extrusionOk="0">
                  <a:moveTo>
                    <a:pt x="469" y="1839"/>
                  </a:moveTo>
                  <a:cubicBezTo>
                    <a:pt x="394" y="1717"/>
                    <a:pt x="319" y="1642"/>
                    <a:pt x="282" y="1567"/>
                  </a:cubicBezTo>
                  <a:cubicBezTo>
                    <a:pt x="122" y="1332"/>
                    <a:pt x="0" y="1135"/>
                    <a:pt x="235" y="863"/>
                  </a:cubicBezTo>
                  <a:cubicBezTo>
                    <a:pt x="357" y="704"/>
                    <a:pt x="394" y="470"/>
                    <a:pt x="432" y="235"/>
                  </a:cubicBezTo>
                  <a:cubicBezTo>
                    <a:pt x="469" y="76"/>
                    <a:pt x="554" y="38"/>
                    <a:pt x="666" y="38"/>
                  </a:cubicBezTo>
                  <a:cubicBezTo>
                    <a:pt x="704" y="1"/>
                    <a:pt x="788" y="1"/>
                    <a:pt x="826" y="1"/>
                  </a:cubicBezTo>
                  <a:cubicBezTo>
                    <a:pt x="1060" y="1"/>
                    <a:pt x="1060" y="1"/>
                    <a:pt x="1060" y="235"/>
                  </a:cubicBezTo>
                  <a:cubicBezTo>
                    <a:pt x="1060" y="591"/>
                    <a:pt x="1098" y="901"/>
                    <a:pt x="1173" y="1210"/>
                  </a:cubicBezTo>
                  <a:cubicBezTo>
                    <a:pt x="1173" y="1295"/>
                    <a:pt x="1173" y="1370"/>
                    <a:pt x="1060" y="1407"/>
                  </a:cubicBezTo>
                  <a:cubicBezTo>
                    <a:pt x="826" y="1445"/>
                    <a:pt x="666" y="1642"/>
                    <a:pt x="469" y="1839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3102225" y="1627400"/>
              <a:ext cx="124050" cy="57700"/>
            </a:xfrm>
            <a:custGeom>
              <a:avLst/>
              <a:gdLst/>
              <a:ahLst/>
              <a:cxnLst/>
              <a:rect l="l" t="t" r="r" b="b"/>
              <a:pathLst>
                <a:path w="4962" h="2308" extrusionOk="0">
                  <a:moveTo>
                    <a:pt x="113" y="2307"/>
                  </a:moveTo>
                  <a:cubicBezTo>
                    <a:pt x="38" y="2223"/>
                    <a:pt x="0" y="2186"/>
                    <a:pt x="0" y="2111"/>
                  </a:cubicBezTo>
                  <a:cubicBezTo>
                    <a:pt x="75" y="1951"/>
                    <a:pt x="150" y="1792"/>
                    <a:pt x="235" y="1642"/>
                  </a:cubicBezTo>
                  <a:cubicBezTo>
                    <a:pt x="469" y="1248"/>
                    <a:pt x="741" y="938"/>
                    <a:pt x="1210" y="741"/>
                  </a:cubicBezTo>
                  <a:cubicBezTo>
                    <a:pt x="1482" y="620"/>
                    <a:pt x="1717" y="432"/>
                    <a:pt x="1988" y="310"/>
                  </a:cubicBezTo>
                  <a:cubicBezTo>
                    <a:pt x="2223" y="235"/>
                    <a:pt x="2457" y="198"/>
                    <a:pt x="2692" y="151"/>
                  </a:cubicBezTo>
                  <a:cubicBezTo>
                    <a:pt x="2964" y="151"/>
                    <a:pt x="3198" y="113"/>
                    <a:pt x="3479" y="76"/>
                  </a:cubicBezTo>
                  <a:cubicBezTo>
                    <a:pt x="3901" y="1"/>
                    <a:pt x="4333" y="76"/>
                    <a:pt x="4764" y="235"/>
                  </a:cubicBezTo>
                  <a:cubicBezTo>
                    <a:pt x="4924" y="273"/>
                    <a:pt x="4961" y="348"/>
                    <a:pt x="4924" y="507"/>
                  </a:cubicBezTo>
                  <a:cubicBezTo>
                    <a:pt x="4764" y="470"/>
                    <a:pt x="4605" y="385"/>
                    <a:pt x="4455" y="348"/>
                  </a:cubicBezTo>
                  <a:cubicBezTo>
                    <a:pt x="4098" y="198"/>
                    <a:pt x="3714" y="198"/>
                    <a:pt x="3358" y="273"/>
                  </a:cubicBezTo>
                  <a:cubicBezTo>
                    <a:pt x="3086" y="310"/>
                    <a:pt x="2814" y="348"/>
                    <a:pt x="2495" y="348"/>
                  </a:cubicBezTo>
                  <a:cubicBezTo>
                    <a:pt x="2382" y="348"/>
                    <a:pt x="2260" y="385"/>
                    <a:pt x="2148" y="432"/>
                  </a:cubicBezTo>
                  <a:cubicBezTo>
                    <a:pt x="1792" y="620"/>
                    <a:pt x="1445" y="816"/>
                    <a:pt x="1088" y="976"/>
                  </a:cubicBezTo>
                  <a:cubicBezTo>
                    <a:pt x="938" y="1051"/>
                    <a:pt x="854" y="1135"/>
                    <a:pt x="779" y="1248"/>
                  </a:cubicBezTo>
                  <a:cubicBezTo>
                    <a:pt x="544" y="1604"/>
                    <a:pt x="272" y="1914"/>
                    <a:pt x="113" y="2307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3359175" y="1990775"/>
              <a:ext cx="13625" cy="41050"/>
            </a:xfrm>
            <a:custGeom>
              <a:avLst/>
              <a:gdLst/>
              <a:ahLst/>
              <a:cxnLst/>
              <a:rect l="l" t="t" r="r" b="b"/>
              <a:pathLst>
                <a:path w="545" h="1642" extrusionOk="0">
                  <a:moveTo>
                    <a:pt x="0" y="1642"/>
                  </a:moveTo>
                  <a:cubicBezTo>
                    <a:pt x="113" y="1135"/>
                    <a:pt x="113" y="666"/>
                    <a:pt x="113" y="198"/>
                  </a:cubicBezTo>
                  <a:cubicBezTo>
                    <a:pt x="113" y="113"/>
                    <a:pt x="75" y="1"/>
                    <a:pt x="188" y="1"/>
                  </a:cubicBezTo>
                  <a:cubicBezTo>
                    <a:pt x="310" y="1"/>
                    <a:pt x="347" y="38"/>
                    <a:pt x="385" y="151"/>
                  </a:cubicBezTo>
                  <a:cubicBezTo>
                    <a:pt x="469" y="582"/>
                    <a:pt x="507" y="976"/>
                    <a:pt x="544" y="1407"/>
                  </a:cubicBezTo>
                  <a:cubicBezTo>
                    <a:pt x="544" y="1557"/>
                    <a:pt x="544" y="1604"/>
                    <a:pt x="385" y="1604"/>
                  </a:cubicBezTo>
                  <a:cubicBezTo>
                    <a:pt x="272" y="1604"/>
                    <a:pt x="150" y="1604"/>
                    <a:pt x="0" y="1642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3361050" y="2070725"/>
              <a:ext cx="27450" cy="31425"/>
            </a:xfrm>
            <a:custGeom>
              <a:avLst/>
              <a:gdLst/>
              <a:ahLst/>
              <a:cxnLst/>
              <a:rect l="l" t="t" r="r" b="b"/>
              <a:pathLst>
                <a:path w="1098" h="1257" extrusionOk="0">
                  <a:moveTo>
                    <a:pt x="628" y="0"/>
                  </a:moveTo>
                  <a:cubicBezTo>
                    <a:pt x="741" y="432"/>
                    <a:pt x="900" y="826"/>
                    <a:pt x="1097" y="1173"/>
                  </a:cubicBezTo>
                  <a:cubicBezTo>
                    <a:pt x="1013" y="1257"/>
                    <a:pt x="975" y="1173"/>
                    <a:pt x="938" y="1173"/>
                  </a:cubicBezTo>
                  <a:cubicBezTo>
                    <a:pt x="582" y="1022"/>
                    <a:pt x="310" y="788"/>
                    <a:pt x="38" y="554"/>
                  </a:cubicBezTo>
                  <a:cubicBezTo>
                    <a:pt x="0" y="469"/>
                    <a:pt x="0" y="432"/>
                    <a:pt x="38" y="357"/>
                  </a:cubicBezTo>
                  <a:cubicBezTo>
                    <a:pt x="197" y="197"/>
                    <a:pt x="347" y="85"/>
                    <a:pt x="628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3262350" y="2079625"/>
              <a:ext cx="36125" cy="17600"/>
            </a:xfrm>
            <a:custGeom>
              <a:avLst/>
              <a:gdLst/>
              <a:ahLst/>
              <a:cxnLst/>
              <a:rect l="l" t="t" r="r" b="b"/>
              <a:pathLst>
                <a:path w="1445" h="704" extrusionOk="0">
                  <a:moveTo>
                    <a:pt x="1444" y="507"/>
                  </a:moveTo>
                  <a:cubicBezTo>
                    <a:pt x="976" y="704"/>
                    <a:pt x="507" y="629"/>
                    <a:pt x="0" y="470"/>
                  </a:cubicBezTo>
                  <a:cubicBezTo>
                    <a:pt x="310" y="348"/>
                    <a:pt x="544" y="235"/>
                    <a:pt x="741" y="1"/>
                  </a:cubicBezTo>
                  <a:cubicBezTo>
                    <a:pt x="900" y="235"/>
                    <a:pt x="1135" y="432"/>
                    <a:pt x="1444" y="507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3480125" y="2059000"/>
              <a:ext cx="18550" cy="19725"/>
            </a:xfrm>
            <a:custGeom>
              <a:avLst/>
              <a:gdLst/>
              <a:ahLst/>
              <a:cxnLst/>
              <a:rect l="l" t="t" r="r" b="b"/>
              <a:pathLst>
                <a:path w="742" h="789" extrusionOk="0">
                  <a:moveTo>
                    <a:pt x="395" y="788"/>
                  </a:moveTo>
                  <a:cubicBezTo>
                    <a:pt x="320" y="788"/>
                    <a:pt x="273" y="751"/>
                    <a:pt x="235" y="704"/>
                  </a:cubicBezTo>
                  <a:cubicBezTo>
                    <a:pt x="235" y="666"/>
                    <a:pt x="198" y="629"/>
                    <a:pt x="160" y="554"/>
                  </a:cubicBezTo>
                  <a:cubicBezTo>
                    <a:pt x="1" y="160"/>
                    <a:pt x="38" y="197"/>
                    <a:pt x="395" y="47"/>
                  </a:cubicBezTo>
                  <a:cubicBezTo>
                    <a:pt x="432" y="0"/>
                    <a:pt x="470" y="0"/>
                    <a:pt x="507" y="85"/>
                  </a:cubicBezTo>
                  <a:cubicBezTo>
                    <a:pt x="592" y="235"/>
                    <a:pt x="629" y="394"/>
                    <a:pt x="704" y="516"/>
                  </a:cubicBezTo>
                  <a:cubicBezTo>
                    <a:pt x="742" y="591"/>
                    <a:pt x="704" y="629"/>
                    <a:pt x="667" y="666"/>
                  </a:cubicBezTo>
                  <a:cubicBezTo>
                    <a:pt x="592" y="704"/>
                    <a:pt x="470" y="751"/>
                    <a:pt x="395" y="78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279000" y="1721175"/>
              <a:ext cx="11725" cy="54650"/>
            </a:xfrm>
            <a:custGeom>
              <a:avLst/>
              <a:gdLst/>
              <a:ahLst/>
              <a:cxnLst/>
              <a:rect l="l" t="t" r="r" b="b"/>
              <a:pathLst>
                <a:path w="469" h="2186" extrusionOk="0">
                  <a:moveTo>
                    <a:pt x="310" y="1"/>
                  </a:moveTo>
                  <a:cubicBezTo>
                    <a:pt x="394" y="310"/>
                    <a:pt x="394" y="582"/>
                    <a:pt x="431" y="901"/>
                  </a:cubicBezTo>
                  <a:cubicBezTo>
                    <a:pt x="469" y="1135"/>
                    <a:pt x="431" y="1407"/>
                    <a:pt x="272" y="1642"/>
                  </a:cubicBezTo>
                  <a:cubicBezTo>
                    <a:pt x="234" y="1754"/>
                    <a:pt x="197" y="1914"/>
                    <a:pt x="113" y="2026"/>
                  </a:cubicBezTo>
                  <a:cubicBezTo>
                    <a:pt x="75" y="2073"/>
                    <a:pt x="75" y="2148"/>
                    <a:pt x="0" y="2186"/>
                  </a:cubicBezTo>
                  <a:cubicBezTo>
                    <a:pt x="0" y="2073"/>
                    <a:pt x="0" y="1951"/>
                    <a:pt x="38" y="1792"/>
                  </a:cubicBezTo>
                  <a:cubicBezTo>
                    <a:pt x="272" y="1285"/>
                    <a:pt x="347" y="779"/>
                    <a:pt x="234" y="235"/>
                  </a:cubicBezTo>
                  <a:cubicBezTo>
                    <a:pt x="197" y="151"/>
                    <a:pt x="234" y="76"/>
                    <a:pt x="31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489975" y="2076575"/>
              <a:ext cx="22525" cy="17625"/>
            </a:xfrm>
            <a:custGeom>
              <a:avLst/>
              <a:gdLst/>
              <a:ahLst/>
              <a:cxnLst/>
              <a:rect l="l" t="t" r="r" b="b"/>
              <a:pathLst>
                <a:path w="901" h="705" extrusionOk="0">
                  <a:moveTo>
                    <a:pt x="1" y="198"/>
                  </a:moveTo>
                  <a:cubicBezTo>
                    <a:pt x="198" y="198"/>
                    <a:pt x="310" y="1"/>
                    <a:pt x="432" y="85"/>
                  </a:cubicBezTo>
                  <a:cubicBezTo>
                    <a:pt x="545" y="123"/>
                    <a:pt x="582" y="282"/>
                    <a:pt x="704" y="395"/>
                  </a:cubicBezTo>
                  <a:cubicBezTo>
                    <a:pt x="742" y="432"/>
                    <a:pt x="817" y="517"/>
                    <a:pt x="863" y="592"/>
                  </a:cubicBezTo>
                  <a:cubicBezTo>
                    <a:pt x="901" y="667"/>
                    <a:pt x="863" y="667"/>
                    <a:pt x="779" y="704"/>
                  </a:cubicBezTo>
                  <a:cubicBezTo>
                    <a:pt x="742" y="704"/>
                    <a:pt x="704" y="667"/>
                    <a:pt x="667" y="667"/>
                  </a:cubicBezTo>
                  <a:cubicBezTo>
                    <a:pt x="470" y="554"/>
                    <a:pt x="235" y="432"/>
                    <a:pt x="1" y="19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3333625" y="2066975"/>
              <a:ext cx="20650" cy="13625"/>
            </a:xfrm>
            <a:custGeom>
              <a:avLst/>
              <a:gdLst/>
              <a:ahLst/>
              <a:cxnLst/>
              <a:rect l="l" t="t" r="r" b="b"/>
              <a:pathLst>
                <a:path w="826" h="545" extrusionOk="0">
                  <a:moveTo>
                    <a:pt x="825" y="544"/>
                  </a:moveTo>
                  <a:lnTo>
                    <a:pt x="0" y="544"/>
                  </a:lnTo>
                  <a:cubicBezTo>
                    <a:pt x="159" y="347"/>
                    <a:pt x="319" y="197"/>
                    <a:pt x="469" y="0"/>
                  </a:cubicBezTo>
                  <a:cubicBezTo>
                    <a:pt x="591" y="197"/>
                    <a:pt x="703" y="347"/>
                    <a:pt x="825" y="54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3261400" y="1655775"/>
              <a:ext cx="11750" cy="19475"/>
            </a:xfrm>
            <a:custGeom>
              <a:avLst/>
              <a:gdLst/>
              <a:ahLst/>
              <a:cxnLst/>
              <a:rect l="l" t="t" r="r" b="b"/>
              <a:pathLst>
                <a:path w="470" h="779" extrusionOk="0">
                  <a:moveTo>
                    <a:pt x="1" y="0"/>
                  </a:moveTo>
                  <a:cubicBezTo>
                    <a:pt x="235" y="150"/>
                    <a:pt x="348" y="422"/>
                    <a:pt x="470" y="657"/>
                  </a:cubicBezTo>
                  <a:cubicBezTo>
                    <a:pt x="470" y="704"/>
                    <a:pt x="470" y="741"/>
                    <a:pt x="432" y="741"/>
                  </a:cubicBezTo>
                  <a:cubicBezTo>
                    <a:pt x="432" y="779"/>
                    <a:pt x="395" y="779"/>
                    <a:pt x="348" y="741"/>
                  </a:cubicBezTo>
                  <a:cubicBezTo>
                    <a:pt x="198" y="544"/>
                    <a:pt x="1" y="310"/>
                    <a:pt x="1" y="0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3361050" y="1963350"/>
              <a:ext cx="5875" cy="24400"/>
            </a:xfrm>
            <a:custGeom>
              <a:avLst/>
              <a:gdLst/>
              <a:ahLst/>
              <a:cxnLst/>
              <a:rect l="l" t="t" r="r" b="b"/>
              <a:pathLst>
                <a:path w="235" h="976" extrusionOk="0">
                  <a:moveTo>
                    <a:pt x="0" y="0"/>
                  </a:moveTo>
                  <a:cubicBezTo>
                    <a:pt x="113" y="272"/>
                    <a:pt x="160" y="591"/>
                    <a:pt x="235" y="863"/>
                  </a:cubicBezTo>
                  <a:cubicBezTo>
                    <a:pt x="235" y="938"/>
                    <a:pt x="235" y="976"/>
                    <a:pt x="160" y="976"/>
                  </a:cubicBezTo>
                  <a:cubicBezTo>
                    <a:pt x="113" y="976"/>
                    <a:pt x="38" y="976"/>
                    <a:pt x="38" y="901"/>
                  </a:cubicBezTo>
                  <a:lnTo>
                    <a:pt x="38" y="901"/>
                  </a:lnTo>
                  <a:cubicBezTo>
                    <a:pt x="38" y="591"/>
                    <a:pt x="0" y="310"/>
                    <a:pt x="0" y="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3484125" y="2039550"/>
              <a:ext cx="6825" cy="18525"/>
            </a:xfrm>
            <a:custGeom>
              <a:avLst/>
              <a:gdLst/>
              <a:ahLst/>
              <a:cxnLst/>
              <a:rect l="l" t="t" r="r" b="b"/>
              <a:pathLst>
                <a:path w="273" h="741" extrusionOk="0">
                  <a:moveTo>
                    <a:pt x="0" y="741"/>
                  </a:moveTo>
                  <a:cubicBezTo>
                    <a:pt x="38" y="469"/>
                    <a:pt x="75" y="235"/>
                    <a:pt x="160" y="0"/>
                  </a:cubicBezTo>
                  <a:cubicBezTo>
                    <a:pt x="160" y="122"/>
                    <a:pt x="197" y="272"/>
                    <a:pt x="235" y="432"/>
                  </a:cubicBezTo>
                  <a:cubicBezTo>
                    <a:pt x="272" y="666"/>
                    <a:pt x="272" y="666"/>
                    <a:pt x="0" y="74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3476375" y="2072825"/>
              <a:ext cx="6825" cy="6825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" y="273"/>
                  </a:moveTo>
                  <a:cubicBezTo>
                    <a:pt x="38" y="151"/>
                    <a:pt x="76" y="76"/>
                    <a:pt x="151" y="1"/>
                  </a:cubicBezTo>
                  <a:cubicBezTo>
                    <a:pt x="188" y="76"/>
                    <a:pt x="235" y="151"/>
                    <a:pt x="273" y="235"/>
                  </a:cubicBezTo>
                  <a:cubicBezTo>
                    <a:pt x="188" y="273"/>
                    <a:pt x="113" y="273"/>
                    <a:pt x="1" y="273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179350" y="1727975"/>
              <a:ext cx="68475" cy="52775"/>
            </a:xfrm>
            <a:custGeom>
              <a:avLst/>
              <a:gdLst/>
              <a:ahLst/>
              <a:cxnLst/>
              <a:rect l="l" t="t" r="r" b="b"/>
              <a:pathLst>
                <a:path w="2739" h="2111" extrusionOk="0">
                  <a:moveTo>
                    <a:pt x="235" y="2110"/>
                  </a:moveTo>
                  <a:cubicBezTo>
                    <a:pt x="1" y="1839"/>
                    <a:pt x="1" y="1839"/>
                    <a:pt x="198" y="1567"/>
                  </a:cubicBezTo>
                  <a:cubicBezTo>
                    <a:pt x="545" y="1173"/>
                    <a:pt x="901" y="741"/>
                    <a:pt x="1248" y="348"/>
                  </a:cubicBezTo>
                  <a:cubicBezTo>
                    <a:pt x="1332" y="235"/>
                    <a:pt x="1445" y="197"/>
                    <a:pt x="1604" y="160"/>
                  </a:cubicBezTo>
                  <a:cubicBezTo>
                    <a:pt x="1876" y="76"/>
                    <a:pt x="2186" y="38"/>
                    <a:pt x="2504" y="38"/>
                  </a:cubicBezTo>
                  <a:cubicBezTo>
                    <a:pt x="2579" y="38"/>
                    <a:pt x="2692" y="1"/>
                    <a:pt x="2739" y="160"/>
                  </a:cubicBezTo>
                  <a:cubicBezTo>
                    <a:pt x="2739" y="273"/>
                    <a:pt x="2692" y="432"/>
                    <a:pt x="2542" y="469"/>
                  </a:cubicBezTo>
                  <a:cubicBezTo>
                    <a:pt x="2542" y="507"/>
                    <a:pt x="2504" y="507"/>
                    <a:pt x="2458" y="507"/>
                  </a:cubicBezTo>
                  <a:cubicBezTo>
                    <a:pt x="2383" y="507"/>
                    <a:pt x="2307" y="544"/>
                    <a:pt x="2223" y="544"/>
                  </a:cubicBezTo>
                  <a:cubicBezTo>
                    <a:pt x="1801" y="629"/>
                    <a:pt x="1445" y="779"/>
                    <a:pt x="1173" y="1135"/>
                  </a:cubicBezTo>
                  <a:cubicBezTo>
                    <a:pt x="938" y="1407"/>
                    <a:pt x="666" y="1642"/>
                    <a:pt x="432" y="1914"/>
                  </a:cubicBezTo>
                  <a:cubicBezTo>
                    <a:pt x="394" y="1951"/>
                    <a:pt x="348" y="2035"/>
                    <a:pt x="235" y="211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156850" y="1815900"/>
              <a:ext cx="72225" cy="41975"/>
            </a:xfrm>
            <a:custGeom>
              <a:avLst/>
              <a:gdLst/>
              <a:ahLst/>
              <a:cxnLst/>
              <a:rect l="l" t="t" r="r" b="b"/>
              <a:pathLst>
                <a:path w="2889" h="1679" extrusionOk="0">
                  <a:moveTo>
                    <a:pt x="544" y="1679"/>
                  </a:moveTo>
                  <a:cubicBezTo>
                    <a:pt x="357" y="1679"/>
                    <a:pt x="197" y="1566"/>
                    <a:pt x="75" y="1407"/>
                  </a:cubicBezTo>
                  <a:cubicBezTo>
                    <a:pt x="0" y="1210"/>
                    <a:pt x="38" y="1050"/>
                    <a:pt x="160" y="938"/>
                  </a:cubicBezTo>
                  <a:cubicBezTo>
                    <a:pt x="197" y="900"/>
                    <a:pt x="235" y="900"/>
                    <a:pt x="272" y="863"/>
                  </a:cubicBezTo>
                  <a:cubicBezTo>
                    <a:pt x="901" y="581"/>
                    <a:pt x="1482" y="272"/>
                    <a:pt x="2110" y="75"/>
                  </a:cubicBezTo>
                  <a:lnTo>
                    <a:pt x="2270" y="75"/>
                  </a:lnTo>
                  <a:cubicBezTo>
                    <a:pt x="2579" y="0"/>
                    <a:pt x="2701" y="75"/>
                    <a:pt x="2814" y="347"/>
                  </a:cubicBezTo>
                  <a:cubicBezTo>
                    <a:pt x="2889" y="506"/>
                    <a:pt x="2851" y="666"/>
                    <a:pt x="2739" y="778"/>
                  </a:cubicBezTo>
                  <a:cubicBezTo>
                    <a:pt x="2701" y="816"/>
                    <a:pt x="2654" y="816"/>
                    <a:pt x="2617" y="863"/>
                  </a:cubicBezTo>
                  <a:cubicBezTo>
                    <a:pt x="2035" y="1172"/>
                    <a:pt x="1482" y="1482"/>
                    <a:pt x="863" y="1641"/>
                  </a:cubicBezTo>
                  <a:cubicBezTo>
                    <a:pt x="741" y="1679"/>
                    <a:pt x="666" y="1679"/>
                    <a:pt x="544" y="1679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093325" y="1749550"/>
              <a:ext cx="62600" cy="29325"/>
            </a:xfrm>
            <a:custGeom>
              <a:avLst/>
              <a:gdLst/>
              <a:ahLst/>
              <a:cxnLst/>
              <a:rect l="l" t="t" r="r" b="b"/>
              <a:pathLst>
                <a:path w="2504" h="1173" extrusionOk="0">
                  <a:moveTo>
                    <a:pt x="741" y="38"/>
                  </a:moveTo>
                  <a:cubicBezTo>
                    <a:pt x="1097" y="0"/>
                    <a:pt x="1407" y="113"/>
                    <a:pt x="1679" y="310"/>
                  </a:cubicBezTo>
                  <a:cubicBezTo>
                    <a:pt x="1913" y="469"/>
                    <a:pt x="2148" y="619"/>
                    <a:pt x="2344" y="779"/>
                  </a:cubicBezTo>
                  <a:cubicBezTo>
                    <a:pt x="2382" y="816"/>
                    <a:pt x="2429" y="854"/>
                    <a:pt x="2466" y="938"/>
                  </a:cubicBezTo>
                  <a:cubicBezTo>
                    <a:pt x="2504" y="976"/>
                    <a:pt x="2504" y="1013"/>
                    <a:pt x="2466" y="1088"/>
                  </a:cubicBezTo>
                  <a:cubicBezTo>
                    <a:pt x="2429" y="1126"/>
                    <a:pt x="2344" y="1172"/>
                    <a:pt x="2269" y="1126"/>
                  </a:cubicBezTo>
                  <a:cubicBezTo>
                    <a:pt x="2232" y="1088"/>
                    <a:pt x="2194" y="1088"/>
                    <a:pt x="2148" y="1051"/>
                  </a:cubicBezTo>
                  <a:cubicBezTo>
                    <a:pt x="1913" y="938"/>
                    <a:pt x="1726" y="816"/>
                    <a:pt x="1529" y="704"/>
                  </a:cubicBezTo>
                  <a:cubicBezTo>
                    <a:pt x="1210" y="544"/>
                    <a:pt x="900" y="544"/>
                    <a:pt x="591" y="582"/>
                  </a:cubicBezTo>
                  <a:lnTo>
                    <a:pt x="356" y="582"/>
                  </a:lnTo>
                  <a:cubicBezTo>
                    <a:pt x="197" y="619"/>
                    <a:pt x="160" y="544"/>
                    <a:pt x="85" y="422"/>
                  </a:cubicBezTo>
                  <a:cubicBezTo>
                    <a:pt x="0" y="188"/>
                    <a:pt x="85" y="113"/>
                    <a:pt x="319" y="75"/>
                  </a:cubicBezTo>
                  <a:cubicBezTo>
                    <a:pt x="469" y="38"/>
                    <a:pt x="591" y="38"/>
                    <a:pt x="741" y="3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201850" y="1748375"/>
              <a:ext cx="49725" cy="57700"/>
            </a:xfrm>
            <a:custGeom>
              <a:avLst/>
              <a:gdLst/>
              <a:ahLst/>
              <a:cxnLst/>
              <a:rect l="l" t="t" r="r" b="b"/>
              <a:pathLst>
                <a:path w="1989" h="2308" extrusionOk="0">
                  <a:moveTo>
                    <a:pt x="1173" y="0"/>
                  </a:moveTo>
                  <a:cubicBezTo>
                    <a:pt x="1642" y="0"/>
                    <a:pt x="1914" y="235"/>
                    <a:pt x="1989" y="629"/>
                  </a:cubicBezTo>
                  <a:lnTo>
                    <a:pt x="1989" y="666"/>
                  </a:lnTo>
                  <a:cubicBezTo>
                    <a:pt x="1914" y="901"/>
                    <a:pt x="1989" y="1219"/>
                    <a:pt x="1914" y="1454"/>
                  </a:cubicBezTo>
                  <a:cubicBezTo>
                    <a:pt x="1679" y="2035"/>
                    <a:pt x="1014" y="2307"/>
                    <a:pt x="432" y="1998"/>
                  </a:cubicBezTo>
                  <a:cubicBezTo>
                    <a:pt x="113" y="1838"/>
                    <a:pt x="1" y="1454"/>
                    <a:pt x="113" y="1023"/>
                  </a:cubicBezTo>
                  <a:cubicBezTo>
                    <a:pt x="198" y="751"/>
                    <a:pt x="348" y="469"/>
                    <a:pt x="545" y="235"/>
                  </a:cubicBezTo>
                  <a:cubicBezTo>
                    <a:pt x="742" y="85"/>
                    <a:pt x="976" y="0"/>
                    <a:pt x="1173" y="0"/>
                  </a:cubicBezTo>
                  <a:close/>
                </a:path>
              </a:pathLst>
            </a:custGeom>
            <a:solidFill>
              <a:srgbClr val="04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3154025" y="1770875"/>
              <a:ext cx="52775" cy="58625"/>
            </a:xfrm>
            <a:custGeom>
              <a:avLst/>
              <a:gdLst/>
              <a:ahLst/>
              <a:cxnLst/>
              <a:rect l="l" t="t" r="r" b="b"/>
              <a:pathLst>
                <a:path w="2111" h="2345" extrusionOk="0">
                  <a:moveTo>
                    <a:pt x="470" y="1"/>
                  </a:moveTo>
                  <a:cubicBezTo>
                    <a:pt x="545" y="85"/>
                    <a:pt x="507" y="160"/>
                    <a:pt x="470" y="198"/>
                  </a:cubicBezTo>
                  <a:cubicBezTo>
                    <a:pt x="385" y="357"/>
                    <a:pt x="348" y="507"/>
                    <a:pt x="273" y="666"/>
                  </a:cubicBezTo>
                  <a:cubicBezTo>
                    <a:pt x="113" y="1098"/>
                    <a:pt x="151" y="1529"/>
                    <a:pt x="151" y="1998"/>
                  </a:cubicBezTo>
                  <a:cubicBezTo>
                    <a:pt x="151" y="2148"/>
                    <a:pt x="235" y="2195"/>
                    <a:pt x="423" y="2111"/>
                  </a:cubicBezTo>
                  <a:cubicBezTo>
                    <a:pt x="657" y="1961"/>
                    <a:pt x="939" y="1801"/>
                    <a:pt x="1173" y="1604"/>
                  </a:cubicBezTo>
                  <a:cubicBezTo>
                    <a:pt x="1248" y="1529"/>
                    <a:pt x="1286" y="1445"/>
                    <a:pt x="1248" y="1332"/>
                  </a:cubicBezTo>
                  <a:cubicBezTo>
                    <a:pt x="1211" y="1210"/>
                    <a:pt x="1286" y="1135"/>
                    <a:pt x="1361" y="1173"/>
                  </a:cubicBezTo>
                  <a:cubicBezTo>
                    <a:pt x="1595" y="1210"/>
                    <a:pt x="1792" y="1257"/>
                    <a:pt x="2026" y="1295"/>
                  </a:cubicBezTo>
                  <a:cubicBezTo>
                    <a:pt x="2064" y="1295"/>
                    <a:pt x="2111" y="1332"/>
                    <a:pt x="2111" y="1370"/>
                  </a:cubicBezTo>
                  <a:cubicBezTo>
                    <a:pt x="2111" y="1407"/>
                    <a:pt x="2064" y="1407"/>
                    <a:pt x="2026" y="1407"/>
                  </a:cubicBezTo>
                  <a:lnTo>
                    <a:pt x="1876" y="1407"/>
                  </a:lnTo>
                  <a:cubicBezTo>
                    <a:pt x="1717" y="1407"/>
                    <a:pt x="1595" y="1445"/>
                    <a:pt x="1558" y="1604"/>
                  </a:cubicBezTo>
                  <a:cubicBezTo>
                    <a:pt x="1445" y="1961"/>
                    <a:pt x="1173" y="2148"/>
                    <a:pt x="854" y="2307"/>
                  </a:cubicBezTo>
                  <a:cubicBezTo>
                    <a:pt x="817" y="2307"/>
                    <a:pt x="742" y="2307"/>
                    <a:pt x="704" y="2270"/>
                  </a:cubicBezTo>
                  <a:cubicBezTo>
                    <a:pt x="657" y="2111"/>
                    <a:pt x="582" y="2148"/>
                    <a:pt x="507" y="2232"/>
                  </a:cubicBezTo>
                  <a:cubicBezTo>
                    <a:pt x="470" y="2232"/>
                    <a:pt x="423" y="2270"/>
                    <a:pt x="385" y="2270"/>
                  </a:cubicBezTo>
                  <a:cubicBezTo>
                    <a:pt x="188" y="2345"/>
                    <a:pt x="76" y="2270"/>
                    <a:pt x="38" y="2073"/>
                  </a:cubicBezTo>
                  <a:cubicBezTo>
                    <a:pt x="1" y="1876"/>
                    <a:pt x="1" y="1642"/>
                    <a:pt x="1" y="1407"/>
                  </a:cubicBezTo>
                  <a:cubicBezTo>
                    <a:pt x="1" y="938"/>
                    <a:pt x="151" y="507"/>
                    <a:pt x="385" y="85"/>
                  </a:cubicBezTo>
                  <a:cubicBezTo>
                    <a:pt x="385" y="38"/>
                    <a:pt x="423" y="1"/>
                    <a:pt x="470" y="1"/>
                  </a:cubicBezTo>
                  <a:close/>
                </a:path>
              </a:pathLst>
            </a:custGeom>
            <a:solidFill>
              <a:srgbClr val="04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3105975" y="1769950"/>
              <a:ext cx="43150" cy="44100"/>
            </a:xfrm>
            <a:custGeom>
              <a:avLst/>
              <a:gdLst/>
              <a:ahLst/>
              <a:cxnLst/>
              <a:rect l="l" t="t" r="r" b="b"/>
              <a:pathLst>
                <a:path w="1726" h="1764" extrusionOk="0">
                  <a:moveTo>
                    <a:pt x="1726" y="938"/>
                  </a:moveTo>
                  <a:cubicBezTo>
                    <a:pt x="1726" y="1332"/>
                    <a:pt x="1529" y="1566"/>
                    <a:pt x="1135" y="1679"/>
                  </a:cubicBezTo>
                  <a:cubicBezTo>
                    <a:pt x="788" y="1763"/>
                    <a:pt x="469" y="1641"/>
                    <a:pt x="282" y="1369"/>
                  </a:cubicBezTo>
                  <a:cubicBezTo>
                    <a:pt x="160" y="1172"/>
                    <a:pt x="85" y="1013"/>
                    <a:pt x="47" y="825"/>
                  </a:cubicBezTo>
                  <a:cubicBezTo>
                    <a:pt x="0" y="469"/>
                    <a:pt x="282" y="0"/>
                    <a:pt x="629" y="38"/>
                  </a:cubicBezTo>
                  <a:cubicBezTo>
                    <a:pt x="901" y="38"/>
                    <a:pt x="1135" y="75"/>
                    <a:pt x="1370" y="235"/>
                  </a:cubicBezTo>
                  <a:cubicBezTo>
                    <a:pt x="1604" y="431"/>
                    <a:pt x="1726" y="628"/>
                    <a:pt x="1726" y="938"/>
                  </a:cubicBezTo>
                  <a:close/>
                </a:path>
              </a:pathLst>
            </a:custGeom>
            <a:solidFill>
              <a:srgbClr val="05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3264225" y="1678050"/>
              <a:ext cx="24625" cy="45025"/>
            </a:xfrm>
            <a:custGeom>
              <a:avLst/>
              <a:gdLst/>
              <a:ahLst/>
              <a:cxnLst/>
              <a:rect l="l" t="t" r="r" b="b"/>
              <a:pathLst>
                <a:path w="985" h="1801" extrusionOk="0">
                  <a:moveTo>
                    <a:pt x="319" y="900"/>
                  </a:moveTo>
                  <a:cubicBezTo>
                    <a:pt x="394" y="938"/>
                    <a:pt x="469" y="900"/>
                    <a:pt x="516" y="825"/>
                  </a:cubicBezTo>
                  <a:cubicBezTo>
                    <a:pt x="554" y="825"/>
                    <a:pt x="591" y="750"/>
                    <a:pt x="629" y="788"/>
                  </a:cubicBezTo>
                  <a:cubicBezTo>
                    <a:pt x="704" y="863"/>
                    <a:pt x="629" y="900"/>
                    <a:pt x="629" y="938"/>
                  </a:cubicBezTo>
                  <a:cubicBezTo>
                    <a:pt x="554" y="1022"/>
                    <a:pt x="469" y="1097"/>
                    <a:pt x="357" y="1135"/>
                  </a:cubicBezTo>
                  <a:cubicBezTo>
                    <a:pt x="282" y="1172"/>
                    <a:pt x="235" y="1257"/>
                    <a:pt x="282" y="1332"/>
                  </a:cubicBezTo>
                  <a:cubicBezTo>
                    <a:pt x="282" y="1454"/>
                    <a:pt x="319" y="1566"/>
                    <a:pt x="357" y="1688"/>
                  </a:cubicBezTo>
                  <a:cubicBezTo>
                    <a:pt x="357" y="1726"/>
                    <a:pt x="357" y="1763"/>
                    <a:pt x="319" y="1801"/>
                  </a:cubicBezTo>
                  <a:cubicBezTo>
                    <a:pt x="282" y="1801"/>
                    <a:pt x="235" y="1763"/>
                    <a:pt x="235" y="1726"/>
                  </a:cubicBezTo>
                  <a:cubicBezTo>
                    <a:pt x="0" y="1294"/>
                    <a:pt x="122" y="703"/>
                    <a:pt x="516" y="357"/>
                  </a:cubicBezTo>
                  <a:cubicBezTo>
                    <a:pt x="629" y="281"/>
                    <a:pt x="704" y="197"/>
                    <a:pt x="788" y="85"/>
                  </a:cubicBezTo>
                  <a:cubicBezTo>
                    <a:pt x="788" y="47"/>
                    <a:pt x="825" y="0"/>
                    <a:pt x="901" y="47"/>
                  </a:cubicBezTo>
                  <a:cubicBezTo>
                    <a:pt x="985" y="85"/>
                    <a:pt x="901" y="122"/>
                    <a:pt x="901" y="197"/>
                  </a:cubicBezTo>
                  <a:cubicBezTo>
                    <a:pt x="825" y="319"/>
                    <a:pt x="704" y="394"/>
                    <a:pt x="591" y="516"/>
                  </a:cubicBezTo>
                  <a:cubicBezTo>
                    <a:pt x="394" y="666"/>
                    <a:pt x="357" y="666"/>
                    <a:pt x="319" y="900"/>
                  </a:cubicBezTo>
                  <a:close/>
                </a:path>
              </a:pathLst>
            </a:custGeom>
            <a:solidFill>
              <a:srgbClr val="0D0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3142300" y="1815900"/>
              <a:ext cx="6825" cy="8700"/>
            </a:xfrm>
            <a:custGeom>
              <a:avLst/>
              <a:gdLst/>
              <a:ahLst/>
              <a:cxnLst/>
              <a:rect l="l" t="t" r="r" b="b"/>
              <a:pathLst>
                <a:path w="273" h="348" extrusionOk="0">
                  <a:moveTo>
                    <a:pt x="273" y="75"/>
                  </a:moveTo>
                  <a:cubicBezTo>
                    <a:pt x="189" y="160"/>
                    <a:pt x="151" y="272"/>
                    <a:pt x="76" y="347"/>
                  </a:cubicBezTo>
                  <a:lnTo>
                    <a:pt x="39" y="347"/>
                  </a:lnTo>
                  <a:cubicBezTo>
                    <a:pt x="1" y="310"/>
                    <a:pt x="1" y="310"/>
                    <a:pt x="1" y="272"/>
                  </a:cubicBezTo>
                  <a:cubicBezTo>
                    <a:pt x="39" y="160"/>
                    <a:pt x="76" y="75"/>
                    <a:pt x="151" y="0"/>
                  </a:cubicBezTo>
                  <a:lnTo>
                    <a:pt x="235" y="0"/>
                  </a:lnTo>
                  <a:cubicBezTo>
                    <a:pt x="235" y="38"/>
                    <a:pt x="235" y="38"/>
                    <a:pt x="273" y="75"/>
                  </a:cubicBezTo>
                  <a:close/>
                </a:path>
              </a:pathLst>
            </a:custGeom>
            <a:solidFill>
              <a:srgbClr val="150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3224375" y="1696800"/>
              <a:ext cx="29325" cy="14550"/>
            </a:xfrm>
            <a:custGeom>
              <a:avLst/>
              <a:gdLst/>
              <a:ahLst/>
              <a:cxnLst/>
              <a:rect l="l" t="t" r="r" b="b"/>
              <a:pathLst>
                <a:path w="1173" h="582" extrusionOk="0">
                  <a:moveTo>
                    <a:pt x="938" y="582"/>
                  </a:moveTo>
                  <a:cubicBezTo>
                    <a:pt x="703" y="582"/>
                    <a:pt x="506" y="544"/>
                    <a:pt x="310" y="422"/>
                  </a:cubicBezTo>
                  <a:cubicBezTo>
                    <a:pt x="235" y="347"/>
                    <a:pt x="150" y="272"/>
                    <a:pt x="113" y="188"/>
                  </a:cubicBezTo>
                  <a:cubicBezTo>
                    <a:pt x="75" y="150"/>
                    <a:pt x="0" y="75"/>
                    <a:pt x="75" y="38"/>
                  </a:cubicBezTo>
                  <a:cubicBezTo>
                    <a:pt x="150" y="0"/>
                    <a:pt x="188" y="75"/>
                    <a:pt x="235" y="113"/>
                  </a:cubicBezTo>
                  <a:cubicBezTo>
                    <a:pt x="347" y="347"/>
                    <a:pt x="582" y="422"/>
                    <a:pt x="853" y="422"/>
                  </a:cubicBezTo>
                  <a:cubicBezTo>
                    <a:pt x="891" y="422"/>
                    <a:pt x="975" y="422"/>
                    <a:pt x="1050" y="469"/>
                  </a:cubicBezTo>
                  <a:cubicBezTo>
                    <a:pt x="1088" y="469"/>
                    <a:pt x="1172" y="422"/>
                    <a:pt x="1172" y="507"/>
                  </a:cubicBezTo>
                  <a:cubicBezTo>
                    <a:pt x="1172" y="582"/>
                    <a:pt x="1088" y="582"/>
                    <a:pt x="1013" y="582"/>
                  </a:cubicBezTo>
                  <a:close/>
                </a:path>
              </a:pathLst>
            </a:custGeom>
            <a:solidFill>
              <a:srgbClr val="101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3179350" y="1834400"/>
              <a:ext cx="26275" cy="16675"/>
            </a:xfrm>
            <a:custGeom>
              <a:avLst/>
              <a:gdLst/>
              <a:ahLst/>
              <a:cxnLst/>
              <a:rect l="l" t="t" r="r" b="b"/>
              <a:pathLst>
                <a:path w="1051" h="667" extrusionOk="0">
                  <a:moveTo>
                    <a:pt x="1" y="395"/>
                  </a:moveTo>
                  <a:cubicBezTo>
                    <a:pt x="235" y="273"/>
                    <a:pt x="470" y="160"/>
                    <a:pt x="704" y="76"/>
                  </a:cubicBezTo>
                  <a:cubicBezTo>
                    <a:pt x="901" y="1"/>
                    <a:pt x="901" y="1"/>
                    <a:pt x="976" y="160"/>
                  </a:cubicBezTo>
                  <a:cubicBezTo>
                    <a:pt x="1013" y="198"/>
                    <a:pt x="1013" y="235"/>
                    <a:pt x="1051" y="310"/>
                  </a:cubicBezTo>
                  <a:cubicBezTo>
                    <a:pt x="816" y="432"/>
                    <a:pt x="582" y="545"/>
                    <a:pt x="348" y="629"/>
                  </a:cubicBezTo>
                  <a:cubicBezTo>
                    <a:pt x="235" y="667"/>
                    <a:pt x="160" y="667"/>
                    <a:pt x="76" y="545"/>
                  </a:cubicBezTo>
                  <a:cubicBezTo>
                    <a:pt x="76" y="507"/>
                    <a:pt x="38" y="470"/>
                    <a:pt x="1" y="39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3174425" y="1825725"/>
              <a:ext cx="25350" cy="15500"/>
            </a:xfrm>
            <a:custGeom>
              <a:avLst/>
              <a:gdLst/>
              <a:ahLst/>
              <a:cxnLst/>
              <a:rect l="l" t="t" r="r" b="b"/>
              <a:pathLst>
                <a:path w="1014" h="620" extrusionOk="0">
                  <a:moveTo>
                    <a:pt x="1" y="423"/>
                  </a:moveTo>
                  <a:cubicBezTo>
                    <a:pt x="273" y="310"/>
                    <a:pt x="545" y="188"/>
                    <a:pt x="779" y="76"/>
                  </a:cubicBezTo>
                  <a:cubicBezTo>
                    <a:pt x="901" y="1"/>
                    <a:pt x="938" y="76"/>
                    <a:pt x="976" y="151"/>
                  </a:cubicBezTo>
                  <a:cubicBezTo>
                    <a:pt x="1013" y="235"/>
                    <a:pt x="976" y="235"/>
                    <a:pt x="901" y="273"/>
                  </a:cubicBezTo>
                  <a:cubicBezTo>
                    <a:pt x="667" y="348"/>
                    <a:pt x="470" y="470"/>
                    <a:pt x="273" y="545"/>
                  </a:cubicBezTo>
                  <a:cubicBezTo>
                    <a:pt x="123" y="620"/>
                    <a:pt x="123" y="620"/>
                    <a:pt x="1" y="42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204675" y="1826675"/>
              <a:ext cx="20650" cy="14550"/>
            </a:xfrm>
            <a:custGeom>
              <a:avLst/>
              <a:gdLst/>
              <a:ahLst/>
              <a:cxnLst/>
              <a:rect l="l" t="t" r="r" b="b"/>
              <a:pathLst>
                <a:path w="826" h="582" extrusionOk="0">
                  <a:moveTo>
                    <a:pt x="741" y="0"/>
                  </a:moveTo>
                  <a:cubicBezTo>
                    <a:pt x="826" y="75"/>
                    <a:pt x="826" y="150"/>
                    <a:pt x="741" y="235"/>
                  </a:cubicBezTo>
                  <a:cubicBezTo>
                    <a:pt x="591" y="347"/>
                    <a:pt x="432" y="432"/>
                    <a:pt x="235" y="507"/>
                  </a:cubicBezTo>
                  <a:cubicBezTo>
                    <a:pt x="122" y="582"/>
                    <a:pt x="122" y="432"/>
                    <a:pt x="38" y="347"/>
                  </a:cubicBezTo>
                  <a:cubicBezTo>
                    <a:pt x="0" y="272"/>
                    <a:pt x="38" y="272"/>
                    <a:pt x="122" y="235"/>
                  </a:cubicBezTo>
                  <a:cubicBezTo>
                    <a:pt x="357" y="150"/>
                    <a:pt x="554" y="75"/>
                    <a:pt x="74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199750" y="1819875"/>
              <a:ext cx="21600" cy="10575"/>
            </a:xfrm>
            <a:custGeom>
              <a:avLst/>
              <a:gdLst/>
              <a:ahLst/>
              <a:cxnLst/>
              <a:rect l="l" t="t" r="r" b="b"/>
              <a:pathLst>
                <a:path w="864" h="423" extrusionOk="0">
                  <a:moveTo>
                    <a:pt x="863" y="113"/>
                  </a:moveTo>
                  <a:cubicBezTo>
                    <a:pt x="666" y="235"/>
                    <a:pt x="432" y="310"/>
                    <a:pt x="197" y="385"/>
                  </a:cubicBezTo>
                  <a:cubicBezTo>
                    <a:pt x="85" y="422"/>
                    <a:pt x="85" y="310"/>
                    <a:pt x="0" y="235"/>
                  </a:cubicBezTo>
                  <a:cubicBezTo>
                    <a:pt x="235" y="113"/>
                    <a:pt x="469" y="38"/>
                    <a:pt x="751" y="38"/>
                  </a:cubicBezTo>
                  <a:cubicBezTo>
                    <a:pt x="788" y="1"/>
                    <a:pt x="863" y="38"/>
                    <a:pt x="863" y="11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163650" y="1846125"/>
              <a:ext cx="16675" cy="10825"/>
            </a:xfrm>
            <a:custGeom>
              <a:avLst/>
              <a:gdLst/>
              <a:ahLst/>
              <a:cxnLst/>
              <a:rect l="l" t="t" r="r" b="b"/>
              <a:pathLst>
                <a:path w="667" h="433" extrusionOk="0">
                  <a:moveTo>
                    <a:pt x="666" y="273"/>
                  </a:moveTo>
                  <a:cubicBezTo>
                    <a:pt x="432" y="310"/>
                    <a:pt x="235" y="432"/>
                    <a:pt x="0" y="198"/>
                  </a:cubicBezTo>
                  <a:cubicBezTo>
                    <a:pt x="160" y="123"/>
                    <a:pt x="272" y="76"/>
                    <a:pt x="394" y="1"/>
                  </a:cubicBezTo>
                  <a:cubicBezTo>
                    <a:pt x="469" y="1"/>
                    <a:pt x="507" y="1"/>
                    <a:pt x="554" y="38"/>
                  </a:cubicBezTo>
                  <a:cubicBezTo>
                    <a:pt x="591" y="123"/>
                    <a:pt x="629" y="160"/>
                    <a:pt x="666" y="27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160825" y="1838400"/>
              <a:ext cx="13625" cy="9625"/>
            </a:xfrm>
            <a:custGeom>
              <a:avLst/>
              <a:gdLst/>
              <a:ahLst/>
              <a:cxnLst/>
              <a:rect l="l" t="t" r="r" b="b"/>
              <a:pathLst>
                <a:path w="545" h="385" extrusionOk="0">
                  <a:moveTo>
                    <a:pt x="385" y="0"/>
                  </a:moveTo>
                  <a:cubicBezTo>
                    <a:pt x="470" y="0"/>
                    <a:pt x="470" y="75"/>
                    <a:pt x="507" y="113"/>
                  </a:cubicBezTo>
                  <a:cubicBezTo>
                    <a:pt x="545" y="197"/>
                    <a:pt x="470" y="197"/>
                    <a:pt x="432" y="235"/>
                  </a:cubicBezTo>
                  <a:cubicBezTo>
                    <a:pt x="348" y="272"/>
                    <a:pt x="235" y="310"/>
                    <a:pt x="151" y="347"/>
                  </a:cubicBezTo>
                  <a:cubicBezTo>
                    <a:pt x="113" y="347"/>
                    <a:pt x="76" y="385"/>
                    <a:pt x="38" y="347"/>
                  </a:cubicBezTo>
                  <a:cubicBezTo>
                    <a:pt x="1" y="347"/>
                    <a:pt x="38" y="310"/>
                    <a:pt x="38" y="272"/>
                  </a:cubicBezTo>
                  <a:cubicBezTo>
                    <a:pt x="76" y="150"/>
                    <a:pt x="273" y="0"/>
                    <a:pt x="385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205600" y="1751425"/>
              <a:ext cx="42225" cy="47850"/>
            </a:xfrm>
            <a:custGeom>
              <a:avLst/>
              <a:gdLst/>
              <a:ahLst/>
              <a:cxnLst/>
              <a:rect l="l" t="t" r="r" b="b"/>
              <a:pathLst>
                <a:path w="1689" h="1914" extrusionOk="0">
                  <a:moveTo>
                    <a:pt x="1689" y="976"/>
                  </a:moveTo>
                  <a:cubicBezTo>
                    <a:pt x="1642" y="1482"/>
                    <a:pt x="1220" y="1913"/>
                    <a:pt x="704" y="1876"/>
                  </a:cubicBezTo>
                  <a:cubicBezTo>
                    <a:pt x="282" y="1838"/>
                    <a:pt x="1" y="1482"/>
                    <a:pt x="85" y="1097"/>
                  </a:cubicBezTo>
                  <a:cubicBezTo>
                    <a:pt x="123" y="779"/>
                    <a:pt x="235" y="544"/>
                    <a:pt x="470" y="347"/>
                  </a:cubicBezTo>
                  <a:cubicBezTo>
                    <a:pt x="789" y="0"/>
                    <a:pt x="1408" y="113"/>
                    <a:pt x="1567" y="582"/>
                  </a:cubicBezTo>
                  <a:cubicBezTo>
                    <a:pt x="1642" y="779"/>
                    <a:pt x="1689" y="816"/>
                    <a:pt x="1689" y="976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113000" y="1775800"/>
              <a:ext cx="33100" cy="33325"/>
            </a:xfrm>
            <a:custGeom>
              <a:avLst/>
              <a:gdLst/>
              <a:ahLst/>
              <a:cxnLst/>
              <a:rect l="l" t="t" r="r" b="b"/>
              <a:pathLst>
                <a:path w="1324" h="1333" extrusionOk="0">
                  <a:moveTo>
                    <a:pt x="620" y="1332"/>
                  </a:moveTo>
                  <a:cubicBezTo>
                    <a:pt x="273" y="1332"/>
                    <a:pt x="1" y="1060"/>
                    <a:pt x="1" y="666"/>
                  </a:cubicBezTo>
                  <a:cubicBezTo>
                    <a:pt x="1" y="310"/>
                    <a:pt x="310" y="1"/>
                    <a:pt x="657" y="1"/>
                  </a:cubicBezTo>
                  <a:cubicBezTo>
                    <a:pt x="976" y="1"/>
                    <a:pt x="1323" y="310"/>
                    <a:pt x="1323" y="704"/>
                  </a:cubicBezTo>
                  <a:cubicBezTo>
                    <a:pt x="1323" y="1060"/>
                    <a:pt x="1014" y="1332"/>
                    <a:pt x="620" y="1332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221325" y="1768075"/>
              <a:ext cx="15725" cy="17600"/>
            </a:xfrm>
            <a:custGeom>
              <a:avLst/>
              <a:gdLst/>
              <a:ahLst/>
              <a:cxnLst/>
              <a:rect l="l" t="t" r="r" b="b"/>
              <a:pathLst>
                <a:path w="629" h="704" extrusionOk="0">
                  <a:moveTo>
                    <a:pt x="272" y="703"/>
                  </a:moveTo>
                  <a:cubicBezTo>
                    <a:pt x="75" y="703"/>
                    <a:pt x="0" y="581"/>
                    <a:pt x="0" y="431"/>
                  </a:cubicBezTo>
                  <a:cubicBezTo>
                    <a:pt x="0" y="235"/>
                    <a:pt x="160" y="0"/>
                    <a:pt x="357" y="0"/>
                  </a:cubicBezTo>
                  <a:cubicBezTo>
                    <a:pt x="469" y="38"/>
                    <a:pt x="628" y="197"/>
                    <a:pt x="628" y="347"/>
                  </a:cubicBezTo>
                  <a:cubicBezTo>
                    <a:pt x="628" y="544"/>
                    <a:pt x="432" y="703"/>
                    <a:pt x="272" y="703"/>
                  </a:cubicBezTo>
                  <a:close/>
                </a:path>
              </a:pathLst>
            </a:custGeom>
            <a:solidFill>
              <a:srgbClr val="04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3121675" y="1781650"/>
              <a:ext cx="18550" cy="18550"/>
            </a:xfrm>
            <a:custGeom>
              <a:avLst/>
              <a:gdLst/>
              <a:ahLst/>
              <a:cxnLst/>
              <a:rect l="l" t="t" r="r" b="b"/>
              <a:pathLst>
                <a:path w="742" h="742" extrusionOk="0">
                  <a:moveTo>
                    <a:pt x="357" y="742"/>
                  </a:moveTo>
                  <a:cubicBezTo>
                    <a:pt x="123" y="742"/>
                    <a:pt x="1" y="592"/>
                    <a:pt x="1" y="395"/>
                  </a:cubicBezTo>
                  <a:cubicBezTo>
                    <a:pt x="38" y="160"/>
                    <a:pt x="235" y="1"/>
                    <a:pt x="432" y="38"/>
                  </a:cubicBezTo>
                  <a:cubicBezTo>
                    <a:pt x="629" y="76"/>
                    <a:pt x="742" y="198"/>
                    <a:pt x="742" y="357"/>
                  </a:cubicBezTo>
                  <a:cubicBezTo>
                    <a:pt x="704" y="545"/>
                    <a:pt x="507" y="742"/>
                    <a:pt x="357" y="742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F8A5E64B-8740-4846-8F07-D7BEB14B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30" y="2495539"/>
            <a:ext cx="3848700" cy="398100"/>
          </a:xfrm>
        </p:spPr>
        <p:txBody>
          <a:bodyPr/>
          <a:lstStyle/>
          <a:p>
            <a:pPr algn="just"/>
            <a:r>
              <a:rPr lang="pt-BR" sz="1000" dirty="0"/>
              <a:t>Na prática pedagógica, o letramento literário pode ser efetivado de várias maneiras, mas há quatro características que lhe são fundamentais. Em primeiro lugar, não há letramento literário sem o contato direto do leitor com a obra, ou seja, é preciso dar ao aluno a oportunidade de interagir ele mesmo com as obras literárias. Depois, o processo do letramento literário passa necessariamente pela construção de uma comunidade de leitores, isto é, um espaço de compartilhamento de leituras no qual há circulação de textos e respeito pelo interesse e pelo grau de dificuldade que o aluno possa ter em relação à leitura das obras. Também precisa ter como objetivo a ampliação do repertório literário, cabendo ao professor acolher no espaço escolar as mais diversas manifestações culturais, reconhecendo que a literatura se faz presente não apenas nos textos escritos, mas também em outros tantos suportes e meios. Finalmente, tal objetivo é atingido quando se oferecem atividades sistematizadas e contínuas direcionadas para o desenvolvimento da competência literária, cumprindo-se, assim, o papel da escola de formar o leitor literário.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3242A5E7-18DB-439C-A898-8065FAE12E56}"/>
              </a:ext>
            </a:extLst>
          </p:cNvPr>
          <p:cNvSpPr txBox="1"/>
          <p:nvPr/>
        </p:nvSpPr>
        <p:spPr>
          <a:xfrm rot="21231086">
            <a:off x="570139" y="56828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https://www.youtube.com/watch?v=lOzakTgjfBg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41"/>
          <p:cNvGrpSpPr/>
          <p:nvPr/>
        </p:nvGrpSpPr>
        <p:grpSpPr>
          <a:xfrm>
            <a:off x="614450" y="241901"/>
            <a:ext cx="7915094" cy="4768102"/>
            <a:chOff x="614450" y="241901"/>
            <a:chExt cx="7915094" cy="4768102"/>
          </a:xfrm>
        </p:grpSpPr>
        <p:grpSp>
          <p:nvGrpSpPr>
            <p:cNvPr id="597" name="Google Shape;597;p41"/>
            <p:cNvGrpSpPr/>
            <p:nvPr/>
          </p:nvGrpSpPr>
          <p:grpSpPr>
            <a:xfrm>
              <a:off x="614450" y="467794"/>
              <a:ext cx="7915094" cy="4542209"/>
              <a:chOff x="665175" y="328594"/>
              <a:chExt cx="7915094" cy="4542209"/>
            </a:xfrm>
          </p:grpSpPr>
          <p:sp>
            <p:nvSpPr>
              <p:cNvPr id="598" name="Google Shape;598;p41"/>
              <p:cNvSpPr/>
              <p:nvPr/>
            </p:nvSpPr>
            <p:spPr>
              <a:xfrm>
                <a:off x="665184" y="328594"/>
                <a:ext cx="7915085" cy="4542209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20360" extrusionOk="0">
                    <a:moveTo>
                      <a:pt x="1" y="1"/>
                    </a:moveTo>
                    <a:lnTo>
                      <a:pt x="1" y="20359"/>
                    </a:lnTo>
                    <a:lnTo>
                      <a:pt x="20397" y="18990"/>
                    </a:lnTo>
                    <a:lnTo>
                      <a:pt x="20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14300" dir="77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665175" y="328602"/>
                <a:ext cx="7914954" cy="871555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4540" extrusionOk="0">
                    <a:moveTo>
                      <a:pt x="1" y="1"/>
                    </a:moveTo>
                    <a:lnTo>
                      <a:pt x="1" y="4539"/>
                    </a:lnTo>
                    <a:lnTo>
                      <a:pt x="20397" y="4539"/>
                    </a:lnTo>
                    <a:lnTo>
                      <a:pt x="203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41"/>
            <p:cNvSpPr/>
            <p:nvPr/>
          </p:nvSpPr>
          <p:spPr>
            <a:xfrm rot="539" flipH="1">
              <a:off x="3992024" y="241901"/>
              <a:ext cx="1159973" cy="34652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41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</a:t>
            </a:r>
            <a:r>
              <a:rPr lang="en" dirty="0"/>
              <a:t>ntusiasmo infantil</a:t>
            </a:r>
            <a:endParaRPr dirty="0"/>
          </a:p>
        </p:txBody>
      </p:sp>
      <p:sp>
        <p:nvSpPr>
          <p:cNvPr id="612" name="Google Shape;612;p41"/>
          <p:cNvSpPr txBox="1">
            <a:spLocks noGrp="1"/>
          </p:cNvSpPr>
          <p:nvPr>
            <p:ph type="subTitle" idx="1"/>
          </p:nvPr>
        </p:nvSpPr>
        <p:spPr>
          <a:xfrm>
            <a:off x="960628" y="1526798"/>
            <a:ext cx="7173167" cy="3076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/>
              <a:t>Oralidade como mobilizadora das principais competências e habilidades leitoras (metáforas/metonímias);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/>
              <a:t>Letramento (</a:t>
            </a:r>
            <a:r>
              <a:rPr lang="pt-BR" sz="1600" dirty="0" err="1"/>
              <a:t>Tfouni</a:t>
            </a:r>
            <a:r>
              <a:rPr lang="pt-BR" sz="1600" dirty="0"/>
              <a:t>, 2001) </a:t>
            </a:r>
            <a:r>
              <a:rPr lang="pt-BR" sz="1600" dirty="0">
                <a:sym typeface="Wingdings" panose="05000000000000000000" pitchFamily="2" charset="2"/>
              </a:rPr>
              <a:t> oralidade, função poética, desejo, fantasia, literatura;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>
                <a:sym typeface="Wingdings" panose="05000000000000000000" pitchFamily="2" charset="2"/>
              </a:rPr>
              <a:t>Linguagem potencializa o encontro entre regional e universal x cotidiano imediato (lógica de mercado);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>
                <a:sym typeface="Wingdings" panose="05000000000000000000" pitchFamily="2" charset="2"/>
              </a:rPr>
              <a:t>O que é mais importante: Vida prática ou prevalência da arte?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>
                <a:sym typeface="Wingdings" panose="05000000000000000000" pitchFamily="2" charset="2"/>
              </a:rPr>
              <a:t>Arte como motor para a vitalidade da criança (principalmente as mais vulneráveis);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100"/>
              <a:buFont typeface="Arial" panose="020B0604020202020204" pitchFamily="34" charset="0"/>
              <a:buChar char="•"/>
            </a:pPr>
            <a:r>
              <a:rPr lang="pt-BR" sz="1600" dirty="0">
                <a:sym typeface="Wingdings" panose="05000000000000000000" pitchFamily="2" charset="2"/>
              </a:rPr>
              <a:t>Literatura + Oralidade = gêneros que estimulam uma leitura mais significativa e de mais envergadura.</a:t>
            </a:r>
            <a:endParaRPr sz="1600" dirty="0"/>
          </a:p>
        </p:txBody>
      </p:sp>
      <p:grpSp>
        <p:nvGrpSpPr>
          <p:cNvPr id="614" name="Google Shape;614;p41"/>
          <p:cNvGrpSpPr/>
          <p:nvPr/>
        </p:nvGrpSpPr>
        <p:grpSpPr>
          <a:xfrm rot="934359">
            <a:off x="8161776" y="3285611"/>
            <a:ext cx="1594281" cy="1729578"/>
            <a:chOff x="3723475" y="2259450"/>
            <a:chExt cx="447325" cy="485300"/>
          </a:xfrm>
        </p:grpSpPr>
        <p:sp>
          <p:nvSpPr>
            <p:cNvPr id="615" name="Google Shape;615;p41"/>
            <p:cNvSpPr/>
            <p:nvPr/>
          </p:nvSpPr>
          <p:spPr>
            <a:xfrm>
              <a:off x="3724425" y="2261325"/>
              <a:ext cx="446375" cy="481550"/>
            </a:xfrm>
            <a:custGeom>
              <a:avLst/>
              <a:gdLst/>
              <a:ahLst/>
              <a:cxnLst/>
              <a:rect l="l" t="t" r="r" b="b"/>
              <a:pathLst>
                <a:path w="17855" h="19262" extrusionOk="0">
                  <a:moveTo>
                    <a:pt x="13598" y="0"/>
                  </a:moveTo>
                  <a:cubicBezTo>
                    <a:pt x="13560" y="0"/>
                    <a:pt x="13476" y="38"/>
                    <a:pt x="13438" y="38"/>
                  </a:cubicBezTo>
                  <a:cubicBezTo>
                    <a:pt x="13204" y="38"/>
                    <a:pt x="13007" y="75"/>
                    <a:pt x="12819" y="113"/>
                  </a:cubicBezTo>
                  <a:cubicBezTo>
                    <a:pt x="12735" y="113"/>
                    <a:pt x="12622" y="160"/>
                    <a:pt x="12538" y="160"/>
                  </a:cubicBezTo>
                  <a:cubicBezTo>
                    <a:pt x="12463" y="160"/>
                    <a:pt x="12388" y="197"/>
                    <a:pt x="12303" y="197"/>
                  </a:cubicBezTo>
                  <a:cubicBezTo>
                    <a:pt x="12191" y="197"/>
                    <a:pt x="12069" y="235"/>
                    <a:pt x="11956" y="235"/>
                  </a:cubicBezTo>
                  <a:cubicBezTo>
                    <a:pt x="11600" y="310"/>
                    <a:pt x="11366" y="507"/>
                    <a:pt x="11253" y="816"/>
                  </a:cubicBezTo>
                  <a:cubicBezTo>
                    <a:pt x="10909" y="611"/>
                    <a:pt x="10537" y="499"/>
                    <a:pt x="10135" y="499"/>
                  </a:cubicBezTo>
                  <a:cubicBezTo>
                    <a:pt x="10077" y="499"/>
                    <a:pt x="10018" y="502"/>
                    <a:pt x="9959" y="507"/>
                  </a:cubicBezTo>
                  <a:cubicBezTo>
                    <a:pt x="9378" y="507"/>
                    <a:pt x="8787" y="704"/>
                    <a:pt x="8281" y="1097"/>
                  </a:cubicBezTo>
                  <a:cubicBezTo>
                    <a:pt x="7896" y="1369"/>
                    <a:pt x="7577" y="1838"/>
                    <a:pt x="7380" y="2345"/>
                  </a:cubicBezTo>
                  <a:cubicBezTo>
                    <a:pt x="7108" y="2148"/>
                    <a:pt x="6836" y="1951"/>
                    <a:pt x="6527" y="1801"/>
                  </a:cubicBezTo>
                  <a:cubicBezTo>
                    <a:pt x="6070" y="1612"/>
                    <a:pt x="5581" y="1513"/>
                    <a:pt x="5077" y="1513"/>
                  </a:cubicBezTo>
                  <a:cubicBezTo>
                    <a:pt x="4631" y="1513"/>
                    <a:pt x="4172" y="1591"/>
                    <a:pt x="3714" y="1754"/>
                  </a:cubicBezTo>
                  <a:cubicBezTo>
                    <a:pt x="3048" y="1951"/>
                    <a:pt x="2420" y="2382"/>
                    <a:pt x="1838" y="3010"/>
                  </a:cubicBezTo>
                  <a:cubicBezTo>
                    <a:pt x="1051" y="3789"/>
                    <a:pt x="544" y="4651"/>
                    <a:pt x="310" y="5589"/>
                  </a:cubicBezTo>
                  <a:cubicBezTo>
                    <a:pt x="113" y="6527"/>
                    <a:pt x="113" y="7427"/>
                    <a:pt x="394" y="8318"/>
                  </a:cubicBezTo>
                  <a:cubicBezTo>
                    <a:pt x="113" y="8637"/>
                    <a:pt x="0" y="9021"/>
                    <a:pt x="38" y="9490"/>
                  </a:cubicBezTo>
                  <a:cubicBezTo>
                    <a:pt x="113" y="10118"/>
                    <a:pt x="469" y="10587"/>
                    <a:pt x="1051" y="10859"/>
                  </a:cubicBezTo>
                  <a:cubicBezTo>
                    <a:pt x="1285" y="10944"/>
                    <a:pt x="1519" y="11019"/>
                    <a:pt x="1716" y="11019"/>
                  </a:cubicBezTo>
                  <a:cubicBezTo>
                    <a:pt x="1838" y="11019"/>
                    <a:pt x="1951" y="10981"/>
                    <a:pt x="2073" y="10981"/>
                  </a:cubicBezTo>
                  <a:cubicBezTo>
                    <a:pt x="2307" y="11291"/>
                    <a:pt x="2617" y="11647"/>
                    <a:pt x="2973" y="11919"/>
                  </a:cubicBezTo>
                  <a:cubicBezTo>
                    <a:pt x="3282" y="12191"/>
                    <a:pt x="3592" y="12388"/>
                    <a:pt x="3986" y="12538"/>
                  </a:cubicBezTo>
                  <a:lnTo>
                    <a:pt x="3986" y="12772"/>
                  </a:lnTo>
                  <a:cubicBezTo>
                    <a:pt x="3986" y="13091"/>
                    <a:pt x="4023" y="13363"/>
                    <a:pt x="4098" y="13597"/>
                  </a:cubicBezTo>
                  <a:cubicBezTo>
                    <a:pt x="3714" y="14263"/>
                    <a:pt x="3395" y="14967"/>
                    <a:pt x="3048" y="15782"/>
                  </a:cubicBezTo>
                  <a:cubicBezTo>
                    <a:pt x="3010" y="15942"/>
                    <a:pt x="2926" y="16101"/>
                    <a:pt x="2888" y="16251"/>
                  </a:cubicBezTo>
                  <a:cubicBezTo>
                    <a:pt x="2776" y="16720"/>
                    <a:pt x="2888" y="17152"/>
                    <a:pt x="3245" y="17508"/>
                  </a:cubicBezTo>
                  <a:cubicBezTo>
                    <a:pt x="3517" y="17817"/>
                    <a:pt x="3864" y="17930"/>
                    <a:pt x="4220" y="18052"/>
                  </a:cubicBezTo>
                  <a:cubicBezTo>
                    <a:pt x="5355" y="18399"/>
                    <a:pt x="6443" y="18718"/>
                    <a:pt x="7577" y="18914"/>
                  </a:cubicBezTo>
                  <a:cubicBezTo>
                    <a:pt x="7934" y="18952"/>
                    <a:pt x="8243" y="19027"/>
                    <a:pt x="8552" y="19065"/>
                  </a:cubicBezTo>
                  <a:cubicBezTo>
                    <a:pt x="8871" y="19102"/>
                    <a:pt x="9181" y="19186"/>
                    <a:pt x="9490" y="19224"/>
                  </a:cubicBezTo>
                  <a:cubicBezTo>
                    <a:pt x="9575" y="19224"/>
                    <a:pt x="9650" y="19261"/>
                    <a:pt x="9725" y="19261"/>
                  </a:cubicBezTo>
                  <a:cubicBezTo>
                    <a:pt x="10081" y="19261"/>
                    <a:pt x="10390" y="19102"/>
                    <a:pt x="10625" y="18830"/>
                  </a:cubicBezTo>
                  <a:cubicBezTo>
                    <a:pt x="10709" y="18793"/>
                    <a:pt x="10747" y="18718"/>
                    <a:pt x="10822" y="18633"/>
                  </a:cubicBezTo>
                  <a:cubicBezTo>
                    <a:pt x="10897" y="18521"/>
                    <a:pt x="11019" y="18446"/>
                    <a:pt x="11094" y="18361"/>
                  </a:cubicBezTo>
                  <a:cubicBezTo>
                    <a:pt x="11685" y="17695"/>
                    <a:pt x="12191" y="16955"/>
                    <a:pt x="12585" y="16336"/>
                  </a:cubicBezTo>
                  <a:lnTo>
                    <a:pt x="12622" y="16289"/>
                  </a:lnTo>
                  <a:cubicBezTo>
                    <a:pt x="12660" y="16251"/>
                    <a:pt x="12697" y="16176"/>
                    <a:pt x="12772" y="16054"/>
                  </a:cubicBezTo>
                  <a:cubicBezTo>
                    <a:pt x="13204" y="15942"/>
                    <a:pt x="13710" y="15782"/>
                    <a:pt x="14226" y="15548"/>
                  </a:cubicBezTo>
                  <a:cubicBezTo>
                    <a:pt x="14460" y="15473"/>
                    <a:pt x="14648" y="15314"/>
                    <a:pt x="14807" y="15201"/>
                  </a:cubicBezTo>
                  <a:cubicBezTo>
                    <a:pt x="15201" y="14882"/>
                    <a:pt x="15351" y="14460"/>
                    <a:pt x="15276" y="14029"/>
                  </a:cubicBezTo>
                  <a:cubicBezTo>
                    <a:pt x="15201" y="13522"/>
                    <a:pt x="15117" y="13007"/>
                    <a:pt x="14967" y="12538"/>
                  </a:cubicBezTo>
                  <a:cubicBezTo>
                    <a:pt x="14882" y="12303"/>
                    <a:pt x="14770" y="12153"/>
                    <a:pt x="14648" y="11956"/>
                  </a:cubicBezTo>
                  <a:cubicBezTo>
                    <a:pt x="14398" y="11578"/>
                    <a:pt x="13997" y="11377"/>
                    <a:pt x="13560" y="11377"/>
                  </a:cubicBezTo>
                  <a:cubicBezTo>
                    <a:pt x="13455" y="11377"/>
                    <a:pt x="13349" y="11389"/>
                    <a:pt x="13241" y="11413"/>
                  </a:cubicBezTo>
                  <a:cubicBezTo>
                    <a:pt x="13129" y="11450"/>
                    <a:pt x="13054" y="11450"/>
                    <a:pt x="12969" y="11488"/>
                  </a:cubicBezTo>
                  <a:cubicBezTo>
                    <a:pt x="12894" y="11488"/>
                    <a:pt x="12819" y="11488"/>
                    <a:pt x="12735" y="11525"/>
                  </a:cubicBezTo>
                  <a:cubicBezTo>
                    <a:pt x="12660" y="11328"/>
                    <a:pt x="12538" y="11178"/>
                    <a:pt x="12425" y="11056"/>
                  </a:cubicBezTo>
                  <a:cubicBezTo>
                    <a:pt x="12216" y="10818"/>
                    <a:pt x="11933" y="10668"/>
                    <a:pt x="11635" y="10668"/>
                  </a:cubicBezTo>
                  <a:cubicBezTo>
                    <a:pt x="11546" y="10668"/>
                    <a:pt x="11456" y="10681"/>
                    <a:pt x="11366" y="10709"/>
                  </a:cubicBezTo>
                  <a:cubicBezTo>
                    <a:pt x="10897" y="10822"/>
                    <a:pt x="10512" y="11131"/>
                    <a:pt x="10353" y="11563"/>
                  </a:cubicBezTo>
                  <a:cubicBezTo>
                    <a:pt x="10278" y="11563"/>
                    <a:pt x="10194" y="11525"/>
                    <a:pt x="10156" y="11525"/>
                  </a:cubicBezTo>
                  <a:cubicBezTo>
                    <a:pt x="10081" y="11328"/>
                    <a:pt x="10006" y="11178"/>
                    <a:pt x="9922" y="10981"/>
                  </a:cubicBezTo>
                  <a:lnTo>
                    <a:pt x="10043" y="10981"/>
                  </a:lnTo>
                  <a:cubicBezTo>
                    <a:pt x="10784" y="10784"/>
                    <a:pt x="11488" y="10625"/>
                    <a:pt x="12228" y="10475"/>
                  </a:cubicBezTo>
                  <a:cubicBezTo>
                    <a:pt x="13560" y="10193"/>
                    <a:pt x="14770" y="10043"/>
                    <a:pt x="15867" y="10006"/>
                  </a:cubicBezTo>
                  <a:cubicBezTo>
                    <a:pt x="15942" y="10006"/>
                    <a:pt x="16017" y="10006"/>
                    <a:pt x="16054" y="9959"/>
                  </a:cubicBezTo>
                  <a:lnTo>
                    <a:pt x="16139" y="9959"/>
                  </a:lnTo>
                  <a:cubicBezTo>
                    <a:pt x="16373" y="9922"/>
                    <a:pt x="16570" y="9809"/>
                    <a:pt x="16720" y="9650"/>
                  </a:cubicBezTo>
                  <a:cubicBezTo>
                    <a:pt x="16842" y="9453"/>
                    <a:pt x="16880" y="9256"/>
                    <a:pt x="16880" y="8984"/>
                  </a:cubicBezTo>
                  <a:cubicBezTo>
                    <a:pt x="16842" y="8834"/>
                    <a:pt x="16805" y="8637"/>
                    <a:pt x="16758" y="8440"/>
                  </a:cubicBezTo>
                  <a:cubicBezTo>
                    <a:pt x="16720" y="8243"/>
                    <a:pt x="16645" y="8084"/>
                    <a:pt x="16523" y="7971"/>
                  </a:cubicBezTo>
                  <a:cubicBezTo>
                    <a:pt x="16842" y="7699"/>
                    <a:pt x="17152" y="7427"/>
                    <a:pt x="17424" y="7146"/>
                  </a:cubicBezTo>
                  <a:cubicBezTo>
                    <a:pt x="17817" y="6799"/>
                    <a:pt x="17855" y="6330"/>
                    <a:pt x="17508" y="5899"/>
                  </a:cubicBezTo>
                  <a:cubicBezTo>
                    <a:pt x="17461" y="5861"/>
                    <a:pt x="17386" y="5786"/>
                    <a:pt x="17349" y="5664"/>
                  </a:cubicBezTo>
                  <a:cubicBezTo>
                    <a:pt x="17274" y="5589"/>
                    <a:pt x="17189" y="5505"/>
                    <a:pt x="17152" y="5430"/>
                  </a:cubicBezTo>
                  <a:cubicBezTo>
                    <a:pt x="16758" y="4998"/>
                    <a:pt x="16373" y="4492"/>
                    <a:pt x="15904" y="4023"/>
                  </a:cubicBezTo>
                  <a:cubicBezTo>
                    <a:pt x="16139" y="3554"/>
                    <a:pt x="16336" y="3048"/>
                    <a:pt x="16570" y="2579"/>
                  </a:cubicBezTo>
                  <a:lnTo>
                    <a:pt x="16720" y="2223"/>
                  </a:lnTo>
                  <a:cubicBezTo>
                    <a:pt x="16805" y="2035"/>
                    <a:pt x="16880" y="1801"/>
                    <a:pt x="16955" y="1604"/>
                  </a:cubicBezTo>
                  <a:cubicBezTo>
                    <a:pt x="17039" y="1369"/>
                    <a:pt x="17039" y="1097"/>
                    <a:pt x="16917" y="900"/>
                  </a:cubicBezTo>
                  <a:cubicBezTo>
                    <a:pt x="16842" y="741"/>
                    <a:pt x="16683" y="544"/>
                    <a:pt x="16373" y="469"/>
                  </a:cubicBezTo>
                  <a:cubicBezTo>
                    <a:pt x="15867" y="310"/>
                    <a:pt x="15398" y="235"/>
                    <a:pt x="14967" y="160"/>
                  </a:cubicBezTo>
                  <a:lnTo>
                    <a:pt x="14845" y="160"/>
                  </a:lnTo>
                  <a:cubicBezTo>
                    <a:pt x="14610" y="160"/>
                    <a:pt x="14413" y="235"/>
                    <a:pt x="14263" y="347"/>
                  </a:cubicBezTo>
                  <a:cubicBezTo>
                    <a:pt x="14066" y="38"/>
                    <a:pt x="13757" y="0"/>
                    <a:pt x="13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3723475" y="2259450"/>
              <a:ext cx="446400" cy="485300"/>
            </a:xfrm>
            <a:custGeom>
              <a:avLst/>
              <a:gdLst/>
              <a:ahLst/>
              <a:cxnLst/>
              <a:rect l="l" t="t" r="r" b="b"/>
              <a:pathLst>
                <a:path w="17856" h="19412" extrusionOk="0">
                  <a:moveTo>
                    <a:pt x="10854" y="10942"/>
                  </a:moveTo>
                  <a:cubicBezTo>
                    <a:pt x="10635" y="11101"/>
                    <a:pt x="10456" y="11314"/>
                    <a:pt x="10337" y="11556"/>
                  </a:cubicBezTo>
                  <a:lnTo>
                    <a:pt x="10337" y="11556"/>
                  </a:lnTo>
                  <a:cubicBezTo>
                    <a:pt x="10300" y="11547"/>
                    <a:pt x="10268" y="11531"/>
                    <a:pt x="10223" y="11527"/>
                  </a:cubicBezTo>
                  <a:lnTo>
                    <a:pt x="10223" y="11527"/>
                  </a:lnTo>
                  <a:cubicBezTo>
                    <a:pt x="10190" y="11400"/>
                    <a:pt x="10136" y="11256"/>
                    <a:pt x="10080" y="11131"/>
                  </a:cubicBezTo>
                  <a:lnTo>
                    <a:pt x="10119" y="11131"/>
                  </a:lnTo>
                  <a:cubicBezTo>
                    <a:pt x="10361" y="11064"/>
                    <a:pt x="10607" y="11001"/>
                    <a:pt x="10854" y="10942"/>
                  </a:cubicBezTo>
                  <a:close/>
                  <a:moveTo>
                    <a:pt x="13636" y="150"/>
                  </a:moveTo>
                  <a:cubicBezTo>
                    <a:pt x="13711" y="150"/>
                    <a:pt x="13795" y="188"/>
                    <a:pt x="13907" y="235"/>
                  </a:cubicBezTo>
                  <a:cubicBezTo>
                    <a:pt x="14029" y="272"/>
                    <a:pt x="14142" y="347"/>
                    <a:pt x="14264" y="469"/>
                  </a:cubicBezTo>
                  <a:lnTo>
                    <a:pt x="14301" y="544"/>
                  </a:lnTo>
                  <a:lnTo>
                    <a:pt x="14376" y="507"/>
                  </a:lnTo>
                  <a:cubicBezTo>
                    <a:pt x="14498" y="385"/>
                    <a:pt x="14686" y="310"/>
                    <a:pt x="14883" y="310"/>
                  </a:cubicBezTo>
                  <a:lnTo>
                    <a:pt x="15005" y="310"/>
                  </a:lnTo>
                  <a:cubicBezTo>
                    <a:pt x="15436" y="385"/>
                    <a:pt x="15858" y="469"/>
                    <a:pt x="16374" y="619"/>
                  </a:cubicBezTo>
                  <a:cubicBezTo>
                    <a:pt x="16683" y="703"/>
                    <a:pt x="16796" y="891"/>
                    <a:pt x="16880" y="1013"/>
                  </a:cubicBezTo>
                  <a:cubicBezTo>
                    <a:pt x="16918" y="1125"/>
                    <a:pt x="16955" y="1247"/>
                    <a:pt x="16955" y="1360"/>
                  </a:cubicBezTo>
                  <a:cubicBezTo>
                    <a:pt x="16955" y="1444"/>
                    <a:pt x="16955" y="1557"/>
                    <a:pt x="16918" y="1679"/>
                  </a:cubicBezTo>
                  <a:cubicBezTo>
                    <a:pt x="16843" y="1876"/>
                    <a:pt x="16758" y="2063"/>
                    <a:pt x="16683" y="2260"/>
                  </a:cubicBezTo>
                  <a:lnTo>
                    <a:pt x="16524" y="2616"/>
                  </a:lnTo>
                  <a:cubicBezTo>
                    <a:pt x="16327" y="3085"/>
                    <a:pt x="16092" y="3592"/>
                    <a:pt x="15858" y="4061"/>
                  </a:cubicBezTo>
                  <a:lnTo>
                    <a:pt x="15821" y="4098"/>
                  </a:lnTo>
                  <a:lnTo>
                    <a:pt x="15858" y="4136"/>
                  </a:lnTo>
                  <a:cubicBezTo>
                    <a:pt x="16327" y="4605"/>
                    <a:pt x="16758" y="5111"/>
                    <a:pt x="17115" y="5580"/>
                  </a:cubicBezTo>
                  <a:cubicBezTo>
                    <a:pt x="17190" y="5664"/>
                    <a:pt x="17227" y="5739"/>
                    <a:pt x="17312" y="5814"/>
                  </a:cubicBezTo>
                  <a:cubicBezTo>
                    <a:pt x="17349" y="5899"/>
                    <a:pt x="17424" y="5974"/>
                    <a:pt x="17499" y="6049"/>
                  </a:cubicBezTo>
                  <a:cubicBezTo>
                    <a:pt x="17621" y="6208"/>
                    <a:pt x="17696" y="6405"/>
                    <a:pt x="17696" y="6602"/>
                  </a:cubicBezTo>
                  <a:cubicBezTo>
                    <a:pt x="17696" y="6799"/>
                    <a:pt x="17621" y="6986"/>
                    <a:pt x="17424" y="7183"/>
                  </a:cubicBezTo>
                  <a:cubicBezTo>
                    <a:pt x="17152" y="7455"/>
                    <a:pt x="16843" y="7737"/>
                    <a:pt x="16524" y="8009"/>
                  </a:cubicBezTo>
                  <a:lnTo>
                    <a:pt x="16449" y="8046"/>
                  </a:lnTo>
                  <a:lnTo>
                    <a:pt x="16524" y="8121"/>
                  </a:lnTo>
                  <a:cubicBezTo>
                    <a:pt x="16608" y="8205"/>
                    <a:pt x="16683" y="8355"/>
                    <a:pt x="16721" y="8552"/>
                  </a:cubicBezTo>
                  <a:cubicBezTo>
                    <a:pt x="16758" y="8749"/>
                    <a:pt x="16796" y="8909"/>
                    <a:pt x="16843" y="9096"/>
                  </a:cubicBezTo>
                  <a:lnTo>
                    <a:pt x="16843" y="9218"/>
                  </a:lnTo>
                  <a:cubicBezTo>
                    <a:pt x="16843" y="9378"/>
                    <a:pt x="16796" y="9528"/>
                    <a:pt x="16683" y="9687"/>
                  </a:cubicBezTo>
                  <a:cubicBezTo>
                    <a:pt x="16561" y="9846"/>
                    <a:pt x="16374" y="9922"/>
                    <a:pt x="16139" y="9959"/>
                  </a:cubicBezTo>
                  <a:lnTo>
                    <a:pt x="16092" y="9959"/>
                  </a:lnTo>
                  <a:cubicBezTo>
                    <a:pt x="16055" y="9997"/>
                    <a:pt x="15980" y="9997"/>
                    <a:pt x="15905" y="9997"/>
                  </a:cubicBezTo>
                  <a:cubicBezTo>
                    <a:pt x="14808" y="10034"/>
                    <a:pt x="13598" y="10193"/>
                    <a:pt x="12266" y="10465"/>
                  </a:cubicBezTo>
                  <a:cubicBezTo>
                    <a:pt x="11526" y="10625"/>
                    <a:pt x="10785" y="10784"/>
                    <a:pt x="10081" y="10972"/>
                  </a:cubicBezTo>
                  <a:lnTo>
                    <a:pt x="9960" y="10972"/>
                  </a:lnTo>
                  <a:lnTo>
                    <a:pt x="9847" y="11019"/>
                  </a:lnTo>
                  <a:lnTo>
                    <a:pt x="9922" y="11094"/>
                  </a:lnTo>
                  <a:cubicBezTo>
                    <a:pt x="9997" y="11253"/>
                    <a:pt x="10044" y="11441"/>
                    <a:pt x="10119" y="11638"/>
                  </a:cubicBezTo>
                  <a:lnTo>
                    <a:pt x="10119" y="11675"/>
                  </a:lnTo>
                  <a:lnTo>
                    <a:pt x="10157" y="11675"/>
                  </a:lnTo>
                  <a:cubicBezTo>
                    <a:pt x="10232" y="11675"/>
                    <a:pt x="10316" y="11722"/>
                    <a:pt x="10353" y="11722"/>
                  </a:cubicBezTo>
                  <a:lnTo>
                    <a:pt x="10428" y="11722"/>
                  </a:lnTo>
                  <a:lnTo>
                    <a:pt x="10428" y="11675"/>
                  </a:lnTo>
                  <a:cubicBezTo>
                    <a:pt x="10625" y="11291"/>
                    <a:pt x="10982" y="10972"/>
                    <a:pt x="11404" y="10859"/>
                  </a:cubicBezTo>
                  <a:cubicBezTo>
                    <a:pt x="11488" y="10822"/>
                    <a:pt x="11563" y="10822"/>
                    <a:pt x="11638" y="10822"/>
                  </a:cubicBezTo>
                  <a:cubicBezTo>
                    <a:pt x="11957" y="10822"/>
                    <a:pt x="12191" y="10934"/>
                    <a:pt x="12388" y="11169"/>
                  </a:cubicBezTo>
                  <a:cubicBezTo>
                    <a:pt x="12501" y="11291"/>
                    <a:pt x="12623" y="11441"/>
                    <a:pt x="12735" y="11638"/>
                  </a:cubicBezTo>
                  <a:lnTo>
                    <a:pt x="12735" y="11675"/>
                  </a:lnTo>
                  <a:lnTo>
                    <a:pt x="12810" y="11675"/>
                  </a:lnTo>
                  <a:cubicBezTo>
                    <a:pt x="12895" y="11638"/>
                    <a:pt x="12932" y="11638"/>
                    <a:pt x="13007" y="11600"/>
                  </a:cubicBezTo>
                  <a:cubicBezTo>
                    <a:pt x="13092" y="11600"/>
                    <a:pt x="13204" y="11563"/>
                    <a:pt x="13279" y="11563"/>
                  </a:cubicBezTo>
                  <a:cubicBezTo>
                    <a:pt x="13401" y="11525"/>
                    <a:pt x="13476" y="11525"/>
                    <a:pt x="13598" y="11525"/>
                  </a:cubicBezTo>
                  <a:cubicBezTo>
                    <a:pt x="13983" y="11525"/>
                    <a:pt x="14376" y="11722"/>
                    <a:pt x="14611" y="12106"/>
                  </a:cubicBezTo>
                  <a:cubicBezTo>
                    <a:pt x="14733" y="12266"/>
                    <a:pt x="14845" y="12425"/>
                    <a:pt x="14920" y="12660"/>
                  </a:cubicBezTo>
                  <a:cubicBezTo>
                    <a:pt x="15080" y="13082"/>
                    <a:pt x="15155" y="13597"/>
                    <a:pt x="15239" y="14104"/>
                  </a:cubicBezTo>
                  <a:cubicBezTo>
                    <a:pt x="15239" y="14179"/>
                    <a:pt x="15277" y="14216"/>
                    <a:pt x="15277" y="14301"/>
                  </a:cubicBezTo>
                  <a:cubicBezTo>
                    <a:pt x="15239" y="14648"/>
                    <a:pt x="15117" y="14957"/>
                    <a:pt x="14808" y="15192"/>
                  </a:cubicBezTo>
                  <a:cubicBezTo>
                    <a:pt x="14648" y="15351"/>
                    <a:pt x="14451" y="15473"/>
                    <a:pt x="14217" y="15548"/>
                  </a:cubicBezTo>
                  <a:cubicBezTo>
                    <a:pt x="13711" y="15782"/>
                    <a:pt x="13204" y="15942"/>
                    <a:pt x="12773" y="16054"/>
                  </a:cubicBezTo>
                  <a:lnTo>
                    <a:pt x="12735" y="16092"/>
                  </a:lnTo>
                  <a:cubicBezTo>
                    <a:pt x="12698" y="16214"/>
                    <a:pt x="12623" y="16289"/>
                    <a:pt x="12576" y="16326"/>
                  </a:cubicBezTo>
                  <a:lnTo>
                    <a:pt x="12576" y="16364"/>
                  </a:lnTo>
                  <a:cubicBezTo>
                    <a:pt x="12154" y="16992"/>
                    <a:pt x="11638" y="17733"/>
                    <a:pt x="11057" y="18361"/>
                  </a:cubicBezTo>
                  <a:cubicBezTo>
                    <a:pt x="10982" y="18474"/>
                    <a:pt x="10897" y="18558"/>
                    <a:pt x="10822" y="18633"/>
                  </a:cubicBezTo>
                  <a:cubicBezTo>
                    <a:pt x="10747" y="18708"/>
                    <a:pt x="10663" y="18793"/>
                    <a:pt x="10588" y="18868"/>
                  </a:cubicBezTo>
                  <a:cubicBezTo>
                    <a:pt x="10391" y="19102"/>
                    <a:pt x="10119" y="19261"/>
                    <a:pt x="9763" y="19261"/>
                  </a:cubicBezTo>
                  <a:cubicBezTo>
                    <a:pt x="9688" y="19261"/>
                    <a:pt x="9613" y="19224"/>
                    <a:pt x="9575" y="19224"/>
                  </a:cubicBezTo>
                  <a:cubicBezTo>
                    <a:pt x="9256" y="19177"/>
                    <a:pt x="8947" y="19102"/>
                    <a:pt x="8637" y="19064"/>
                  </a:cubicBezTo>
                  <a:cubicBezTo>
                    <a:pt x="8281" y="19027"/>
                    <a:pt x="7972" y="18943"/>
                    <a:pt x="7653" y="18905"/>
                  </a:cubicBezTo>
                  <a:cubicBezTo>
                    <a:pt x="6481" y="18708"/>
                    <a:pt x="5393" y="18399"/>
                    <a:pt x="4296" y="18052"/>
                  </a:cubicBezTo>
                  <a:cubicBezTo>
                    <a:pt x="3949" y="17967"/>
                    <a:pt x="3630" y="17817"/>
                    <a:pt x="3320" y="17536"/>
                  </a:cubicBezTo>
                  <a:cubicBezTo>
                    <a:pt x="3086" y="17264"/>
                    <a:pt x="2964" y="16992"/>
                    <a:pt x="2964" y="16683"/>
                  </a:cubicBezTo>
                  <a:cubicBezTo>
                    <a:pt x="2964" y="16561"/>
                    <a:pt x="2964" y="16486"/>
                    <a:pt x="3011" y="16364"/>
                  </a:cubicBezTo>
                  <a:cubicBezTo>
                    <a:pt x="3048" y="16176"/>
                    <a:pt x="3123" y="16017"/>
                    <a:pt x="3161" y="15857"/>
                  </a:cubicBezTo>
                  <a:cubicBezTo>
                    <a:pt x="3517" y="15042"/>
                    <a:pt x="3827" y="14376"/>
                    <a:pt x="4183" y="13710"/>
                  </a:cubicBezTo>
                  <a:lnTo>
                    <a:pt x="4221" y="13672"/>
                  </a:lnTo>
                  <a:cubicBezTo>
                    <a:pt x="4136" y="13438"/>
                    <a:pt x="4099" y="13166"/>
                    <a:pt x="4099" y="12847"/>
                  </a:cubicBezTo>
                  <a:lnTo>
                    <a:pt x="4099" y="12810"/>
                  </a:lnTo>
                  <a:lnTo>
                    <a:pt x="4099" y="12613"/>
                  </a:lnTo>
                  <a:lnTo>
                    <a:pt x="4099" y="12575"/>
                  </a:lnTo>
                  <a:lnTo>
                    <a:pt x="4061" y="12538"/>
                  </a:lnTo>
                  <a:cubicBezTo>
                    <a:pt x="3667" y="12425"/>
                    <a:pt x="3358" y="12191"/>
                    <a:pt x="3048" y="11956"/>
                  </a:cubicBezTo>
                  <a:cubicBezTo>
                    <a:pt x="2692" y="11638"/>
                    <a:pt x="2420" y="11328"/>
                    <a:pt x="2148" y="10972"/>
                  </a:cubicBezTo>
                  <a:lnTo>
                    <a:pt x="2148" y="10934"/>
                  </a:lnTo>
                  <a:lnTo>
                    <a:pt x="2073" y="10972"/>
                  </a:lnTo>
                  <a:cubicBezTo>
                    <a:pt x="1989" y="10972"/>
                    <a:pt x="1876" y="11019"/>
                    <a:pt x="1754" y="11019"/>
                  </a:cubicBezTo>
                  <a:cubicBezTo>
                    <a:pt x="1557" y="11019"/>
                    <a:pt x="1323" y="10934"/>
                    <a:pt x="1135" y="10859"/>
                  </a:cubicBezTo>
                  <a:cubicBezTo>
                    <a:pt x="582" y="10625"/>
                    <a:pt x="235" y="10156"/>
                    <a:pt x="151" y="9528"/>
                  </a:cubicBezTo>
                  <a:lnTo>
                    <a:pt x="151" y="9331"/>
                  </a:lnTo>
                  <a:cubicBezTo>
                    <a:pt x="151" y="8984"/>
                    <a:pt x="273" y="8674"/>
                    <a:pt x="470" y="8440"/>
                  </a:cubicBezTo>
                  <a:lnTo>
                    <a:pt x="507" y="8393"/>
                  </a:lnTo>
                  <a:lnTo>
                    <a:pt x="507" y="8355"/>
                  </a:lnTo>
                  <a:cubicBezTo>
                    <a:pt x="348" y="7887"/>
                    <a:pt x="273" y="7418"/>
                    <a:pt x="273" y="6911"/>
                  </a:cubicBezTo>
                  <a:cubicBezTo>
                    <a:pt x="273" y="6517"/>
                    <a:pt x="348" y="6096"/>
                    <a:pt x="432" y="5664"/>
                  </a:cubicBezTo>
                  <a:cubicBezTo>
                    <a:pt x="667" y="4764"/>
                    <a:pt x="1135" y="3939"/>
                    <a:pt x="1914" y="3123"/>
                  </a:cubicBezTo>
                  <a:cubicBezTo>
                    <a:pt x="2495" y="2495"/>
                    <a:pt x="3123" y="2110"/>
                    <a:pt x="3752" y="1913"/>
                  </a:cubicBezTo>
                  <a:cubicBezTo>
                    <a:pt x="4221" y="1754"/>
                    <a:pt x="4689" y="1679"/>
                    <a:pt x="5121" y="1679"/>
                  </a:cubicBezTo>
                  <a:cubicBezTo>
                    <a:pt x="5590" y="1679"/>
                    <a:pt x="6059" y="1754"/>
                    <a:pt x="6527" y="1951"/>
                  </a:cubicBezTo>
                  <a:cubicBezTo>
                    <a:pt x="6837" y="2110"/>
                    <a:pt x="7109" y="2298"/>
                    <a:pt x="7343" y="2495"/>
                  </a:cubicBezTo>
                  <a:lnTo>
                    <a:pt x="7418" y="2532"/>
                  </a:lnTo>
                  <a:lnTo>
                    <a:pt x="7465" y="2457"/>
                  </a:lnTo>
                  <a:cubicBezTo>
                    <a:pt x="7653" y="1951"/>
                    <a:pt x="8009" y="1482"/>
                    <a:pt x="8356" y="1210"/>
                  </a:cubicBezTo>
                  <a:cubicBezTo>
                    <a:pt x="8872" y="854"/>
                    <a:pt x="9416" y="657"/>
                    <a:pt x="9997" y="657"/>
                  </a:cubicBezTo>
                  <a:lnTo>
                    <a:pt x="10081" y="657"/>
                  </a:lnTo>
                  <a:cubicBezTo>
                    <a:pt x="10513" y="657"/>
                    <a:pt x="10897" y="741"/>
                    <a:pt x="11254" y="938"/>
                  </a:cubicBezTo>
                  <a:lnTo>
                    <a:pt x="11329" y="1013"/>
                  </a:lnTo>
                  <a:lnTo>
                    <a:pt x="11366" y="891"/>
                  </a:lnTo>
                  <a:cubicBezTo>
                    <a:pt x="11451" y="657"/>
                    <a:pt x="11685" y="469"/>
                    <a:pt x="11994" y="385"/>
                  </a:cubicBezTo>
                  <a:cubicBezTo>
                    <a:pt x="12107" y="385"/>
                    <a:pt x="12229" y="347"/>
                    <a:pt x="12341" y="347"/>
                  </a:cubicBezTo>
                  <a:cubicBezTo>
                    <a:pt x="12426" y="347"/>
                    <a:pt x="12501" y="310"/>
                    <a:pt x="12576" y="310"/>
                  </a:cubicBezTo>
                  <a:cubicBezTo>
                    <a:pt x="12660" y="310"/>
                    <a:pt x="12773" y="272"/>
                    <a:pt x="12857" y="272"/>
                  </a:cubicBezTo>
                  <a:cubicBezTo>
                    <a:pt x="13045" y="235"/>
                    <a:pt x="13279" y="188"/>
                    <a:pt x="13476" y="188"/>
                  </a:cubicBezTo>
                  <a:cubicBezTo>
                    <a:pt x="13514" y="188"/>
                    <a:pt x="13598" y="150"/>
                    <a:pt x="13636" y="150"/>
                  </a:cubicBezTo>
                  <a:close/>
                  <a:moveTo>
                    <a:pt x="13636" y="0"/>
                  </a:moveTo>
                  <a:cubicBezTo>
                    <a:pt x="13561" y="0"/>
                    <a:pt x="13514" y="38"/>
                    <a:pt x="13439" y="38"/>
                  </a:cubicBezTo>
                  <a:cubicBezTo>
                    <a:pt x="13242" y="38"/>
                    <a:pt x="13045" y="75"/>
                    <a:pt x="12857" y="113"/>
                  </a:cubicBezTo>
                  <a:cubicBezTo>
                    <a:pt x="12735" y="113"/>
                    <a:pt x="12660" y="150"/>
                    <a:pt x="12538" y="150"/>
                  </a:cubicBezTo>
                  <a:cubicBezTo>
                    <a:pt x="12463" y="150"/>
                    <a:pt x="12388" y="188"/>
                    <a:pt x="12304" y="188"/>
                  </a:cubicBezTo>
                  <a:cubicBezTo>
                    <a:pt x="12191" y="188"/>
                    <a:pt x="12070" y="235"/>
                    <a:pt x="11994" y="235"/>
                  </a:cubicBezTo>
                  <a:cubicBezTo>
                    <a:pt x="11634" y="303"/>
                    <a:pt x="11375" y="506"/>
                    <a:pt x="11248" y="777"/>
                  </a:cubicBezTo>
                  <a:lnTo>
                    <a:pt x="11248" y="777"/>
                  </a:lnTo>
                  <a:cubicBezTo>
                    <a:pt x="10882" y="604"/>
                    <a:pt x="10518" y="507"/>
                    <a:pt x="10081" y="507"/>
                  </a:cubicBezTo>
                  <a:lnTo>
                    <a:pt x="9997" y="507"/>
                  </a:lnTo>
                  <a:cubicBezTo>
                    <a:pt x="9378" y="507"/>
                    <a:pt x="8787" y="741"/>
                    <a:pt x="8281" y="1088"/>
                  </a:cubicBezTo>
                  <a:cubicBezTo>
                    <a:pt x="7905" y="1393"/>
                    <a:pt x="7571" y="1834"/>
                    <a:pt x="7371" y="2314"/>
                  </a:cubicBezTo>
                  <a:lnTo>
                    <a:pt x="7371" y="2314"/>
                  </a:lnTo>
                  <a:cubicBezTo>
                    <a:pt x="7122" y="2134"/>
                    <a:pt x="6877" y="1937"/>
                    <a:pt x="6602" y="1829"/>
                  </a:cubicBezTo>
                  <a:cubicBezTo>
                    <a:pt x="6096" y="1594"/>
                    <a:pt x="5627" y="1519"/>
                    <a:pt x="5121" y="1519"/>
                  </a:cubicBezTo>
                  <a:cubicBezTo>
                    <a:pt x="4652" y="1519"/>
                    <a:pt x="4183" y="1594"/>
                    <a:pt x="3714" y="1754"/>
                  </a:cubicBezTo>
                  <a:cubicBezTo>
                    <a:pt x="3048" y="1951"/>
                    <a:pt x="2383" y="2382"/>
                    <a:pt x="1792" y="3001"/>
                  </a:cubicBezTo>
                  <a:cubicBezTo>
                    <a:pt x="1013" y="3826"/>
                    <a:pt x="507" y="4689"/>
                    <a:pt x="273" y="5627"/>
                  </a:cubicBezTo>
                  <a:cubicBezTo>
                    <a:pt x="198" y="6049"/>
                    <a:pt x="113" y="6480"/>
                    <a:pt x="113" y="6911"/>
                  </a:cubicBezTo>
                  <a:cubicBezTo>
                    <a:pt x="113" y="7398"/>
                    <a:pt x="191" y="7885"/>
                    <a:pt x="331" y="8338"/>
                  </a:cubicBezTo>
                  <a:lnTo>
                    <a:pt x="331" y="8338"/>
                  </a:lnTo>
                  <a:cubicBezTo>
                    <a:pt x="108" y="8608"/>
                    <a:pt x="1" y="8956"/>
                    <a:pt x="1" y="9331"/>
                  </a:cubicBezTo>
                  <a:lnTo>
                    <a:pt x="1" y="9565"/>
                  </a:lnTo>
                  <a:cubicBezTo>
                    <a:pt x="76" y="10231"/>
                    <a:pt x="470" y="10737"/>
                    <a:pt x="1051" y="11019"/>
                  </a:cubicBezTo>
                  <a:cubicBezTo>
                    <a:pt x="1285" y="11094"/>
                    <a:pt x="1520" y="11169"/>
                    <a:pt x="1754" y="11169"/>
                  </a:cubicBezTo>
                  <a:cubicBezTo>
                    <a:pt x="1853" y="11169"/>
                    <a:pt x="1946" y="11144"/>
                    <a:pt x="2043" y="11114"/>
                  </a:cubicBezTo>
                  <a:lnTo>
                    <a:pt x="2043" y="11114"/>
                  </a:lnTo>
                  <a:cubicBezTo>
                    <a:pt x="2318" y="11453"/>
                    <a:pt x="2586" y="11766"/>
                    <a:pt x="2926" y="12069"/>
                  </a:cubicBezTo>
                  <a:cubicBezTo>
                    <a:pt x="3235" y="12332"/>
                    <a:pt x="3570" y="12525"/>
                    <a:pt x="3949" y="12682"/>
                  </a:cubicBezTo>
                  <a:lnTo>
                    <a:pt x="3949" y="12682"/>
                  </a:lnTo>
                  <a:lnTo>
                    <a:pt x="3949" y="12810"/>
                  </a:lnTo>
                  <a:lnTo>
                    <a:pt x="3949" y="12847"/>
                  </a:lnTo>
                  <a:cubicBezTo>
                    <a:pt x="3949" y="13146"/>
                    <a:pt x="3982" y="13403"/>
                    <a:pt x="4047" y="13658"/>
                  </a:cubicBezTo>
                  <a:lnTo>
                    <a:pt x="4047" y="13658"/>
                  </a:lnTo>
                  <a:cubicBezTo>
                    <a:pt x="3660" y="14317"/>
                    <a:pt x="3354" y="15014"/>
                    <a:pt x="3011" y="15820"/>
                  </a:cubicBezTo>
                  <a:cubicBezTo>
                    <a:pt x="2964" y="15979"/>
                    <a:pt x="2889" y="16129"/>
                    <a:pt x="2851" y="16326"/>
                  </a:cubicBezTo>
                  <a:cubicBezTo>
                    <a:pt x="2814" y="16448"/>
                    <a:pt x="2814" y="16561"/>
                    <a:pt x="2814" y="16683"/>
                  </a:cubicBezTo>
                  <a:cubicBezTo>
                    <a:pt x="2814" y="17030"/>
                    <a:pt x="2926" y="17386"/>
                    <a:pt x="3198" y="17658"/>
                  </a:cubicBezTo>
                  <a:cubicBezTo>
                    <a:pt x="3517" y="17967"/>
                    <a:pt x="3902" y="18089"/>
                    <a:pt x="4221" y="18202"/>
                  </a:cubicBezTo>
                  <a:cubicBezTo>
                    <a:pt x="5355" y="18558"/>
                    <a:pt x="6443" y="18868"/>
                    <a:pt x="7615" y="19064"/>
                  </a:cubicBezTo>
                  <a:cubicBezTo>
                    <a:pt x="7934" y="19102"/>
                    <a:pt x="8281" y="19177"/>
                    <a:pt x="8590" y="19224"/>
                  </a:cubicBezTo>
                  <a:cubicBezTo>
                    <a:pt x="8909" y="19261"/>
                    <a:pt x="9219" y="19336"/>
                    <a:pt x="9528" y="19374"/>
                  </a:cubicBezTo>
                  <a:cubicBezTo>
                    <a:pt x="9613" y="19374"/>
                    <a:pt x="9688" y="19411"/>
                    <a:pt x="9763" y="19411"/>
                  </a:cubicBezTo>
                  <a:cubicBezTo>
                    <a:pt x="10157" y="19411"/>
                    <a:pt x="10466" y="19261"/>
                    <a:pt x="10700" y="18989"/>
                  </a:cubicBezTo>
                  <a:cubicBezTo>
                    <a:pt x="10785" y="18905"/>
                    <a:pt x="10860" y="18830"/>
                    <a:pt x="10935" y="18755"/>
                  </a:cubicBezTo>
                  <a:cubicBezTo>
                    <a:pt x="11019" y="18671"/>
                    <a:pt x="11094" y="18558"/>
                    <a:pt x="11169" y="18474"/>
                  </a:cubicBezTo>
                  <a:cubicBezTo>
                    <a:pt x="11760" y="17817"/>
                    <a:pt x="12266" y="17067"/>
                    <a:pt x="12698" y="16448"/>
                  </a:cubicBezTo>
                  <a:cubicBezTo>
                    <a:pt x="12733" y="16369"/>
                    <a:pt x="12802" y="16298"/>
                    <a:pt x="12880" y="16195"/>
                  </a:cubicBezTo>
                  <a:lnTo>
                    <a:pt x="12880" y="16195"/>
                  </a:lnTo>
                  <a:cubicBezTo>
                    <a:pt x="13330" y="16077"/>
                    <a:pt x="13820" y="15930"/>
                    <a:pt x="14301" y="15707"/>
                  </a:cubicBezTo>
                  <a:cubicBezTo>
                    <a:pt x="14536" y="15585"/>
                    <a:pt x="14733" y="15473"/>
                    <a:pt x="14920" y="15314"/>
                  </a:cubicBezTo>
                  <a:cubicBezTo>
                    <a:pt x="15239" y="15042"/>
                    <a:pt x="15436" y="14685"/>
                    <a:pt x="15436" y="14301"/>
                  </a:cubicBezTo>
                  <a:cubicBezTo>
                    <a:pt x="15436" y="14216"/>
                    <a:pt x="15389" y="14141"/>
                    <a:pt x="15389" y="14104"/>
                  </a:cubicBezTo>
                  <a:cubicBezTo>
                    <a:pt x="15314" y="13551"/>
                    <a:pt x="15202" y="13044"/>
                    <a:pt x="15080" y="12613"/>
                  </a:cubicBezTo>
                  <a:cubicBezTo>
                    <a:pt x="15005" y="12341"/>
                    <a:pt x="14883" y="12191"/>
                    <a:pt x="14770" y="11994"/>
                  </a:cubicBezTo>
                  <a:cubicBezTo>
                    <a:pt x="14451" y="11600"/>
                    <a:pt x="14067" y="11366"/>
                    <a:pt x="13598" y="11366"/>
                  </a:cubicBezTo>
                  <a:cubicBezTo>
                    <a:pt x="13476" y="11366"/>
                    <a:pt x="13364" y="11366"/>
                    <a:pt x="13242" y="11403"/>
                  </a:cubicBezTo>
                  <a:cubicBezTo>
                    <a:pt x="13167" y="11441"/>
                    <a:pt x="13092" y="11441"/>
                    <a:pt x="12970" y="11488"/>
                  </a:cubicBezTo>
                  <a:cubicBezTo>
                    <a:pt x="12911" y="11488"/>
                    <a:pt x="12875" y="11488"/>
                    <a:pt x="12822" y="11506"/>
                  </a:cubicBezTo>
                  <a:lnTo>
                    <a:pt x="12822" y="11506"/>
                  </a:lnTo>
                  <a:cubicBezTo>
                    <a:pt x="12713" y="11334"/>
                    <a:pt x="12611" y="11191"/>
                    <a:pt x="12501" y="11056"/>
                  </a:cubicBezTo>
                  <a:cubicBezTo>
                    <a:pt x="12360" y="10889"/>
                    <a:pt x="12163" y="10760"/>
                    <a:pt x="11932" y="10700"/>
                  </a:cubicBezTo>
                  <a:lnTo>
                    <a:pt x="11932" y="10700"/>
                  </a:lnTo>
                  <a:cubicBezTo>
                    <a:pt x="12044" y="10675"/>
                    <a:pt x="12156" y="10650"/>
                    <a:pt x="12266" y="10625"/>
                  </a:cubicBezTo>
                  <a:cubicBezTo>
                    <a:pt x="13636" y="10353"/>
                    <a:pt x="14808" y="10193"/>
                    <a:pt x="15905" y="10156"/>
                  </a:cubicBezTo>
                  <a:cubicBezTo>
                    <a:pt x="15980" y="10156"/>
                    <a:pt x="16055" y="10156"/>
                    <a:pt x="16139" y="10118"/>
                  </a:cubicBezTo>
                  <a:lnTo>
                    <a:pt x="16177" y="10118"/>
                  </a:lnTo>
                  <a:cubicBezTo>
                    <a:pt x="16411" y="10081"/>
                    <a:pt x="16646" y="9959"/>
                    <a:pt x="16796" y="9762"/>
                  </a:cubicBezTo>
                  <a:cubicBezTo>
                    <a:pt x="16918" y="9612"/>
                    <a:pt x="16993" y="9415"/>
                    <a:pt x="16993" y="9218"/>
                  </a:cubicBezTo>
                  <a:lnTo>
                    <a:pt x="16993" y="9059"/>
                  </a:lnTo>
                  <a:cubicBezTo>
                    <a:pt x="16955" y="8909"/>
                    <a:pt x="16918" y="8712"/>
                    <a:pt x="16880" y="8515"/>
                  </a:cubicBezTo>
                  <a:cubicBezTo>
                    <a:pt x="16849" y="8349"/>
                    <a:pt x="16784" y="8184"/>
                    <a:pt x="16675" y="8068"/>
                  </a:cubicBezTo>
                  <a:lnTo>
                    <a:pt x="16675" y="8068"/>
                  </a:lnTo>
                  <a:cubicBezTo>
                    <a:pt x="16991" y="7814"/>
                    <a:pt x="17248" y="7560"/>
                    <a:pt x="17546" y="7305"/>
                  </a:cubicBezTo>
                  <a:cubicBezTo>
                    <a:pt x="17734" y="7108"/>
                    <a:pt x="17855" y="6836"/>
                    <a:pt x="17855" y="6602"/>
                  </a:cubicBezTo>
                  <a:cubicBezTo>
                    <a:pt x="17855" y="6367"/>
                    <a:pt x="17780" y="6133"/>
                    <a:pt x="17621" y="5936"/>
                  </a:cubicBezTo>
                  <a:cubicBezTo>
                    <a:pt x="17546" y="5861"/>
                    <a:pt x="17499" y="5777"/>
                    <a:pt x="17424" y="5702"/>
                  </a:cubicBezTo>
                  <a:cubicBezTo>
                    <a:pt x="17349" y="5627"/>
                    <a:pt x="17312" y="5542"/>
                    <a:pt x="17227" y="5467"/>
                  </a:cubicBezTo>
                  <a:cubicBezTo>
                    <a:pt x="16887" y="5044"/>
                    <a:pt x="16465" y="4548"/>
                    <a:pt x="16006" y="4087"/>
                  </a:cubicBezTo>
                  <a:lnTo>
                    <a:pt x="16006" y="4087"/>
                  </a:lnTo>
                  <a:cubicBezTo>
                    <a:pt x="16265" y="3599"/>
                    <a:pt x="16456" y="3144"/>
                    <a:pt x="16683" y="2654"/>
                  </a:cubicBezTo>
                  <a:lnTo>
                    <a:pt x="16843" y="2345"/>
                  </a:lnTo>
                  <a:cubicBezTo>
                    <a:pt x="16918" y="2110"/>
                    <a:pt x="16993" y="1913"/>
                    <a:pt x="17077" y="1716"/>
                  </a:cubicBezTo>
                  <a:cubicBezTo>
                    <a:pt x="17115" y="1594"/>
                    <a:pt x="17115" y="1482"/>
                    <a:pt x="17115" y="1360"/>
                  </a:cubicBezTo>
                  <a:cubicBezTo>
                    <a:pt x="17115" y="1210"/>
                    <a:pt x="17077" y="1050"/>
                    <a:pt x="16993" y="938"/>
                  </a:cubicBezTo>
                  <a:cubicBezTo>
                    <a:pt x="16918" y="779"/>
                    <a:pt x="16758" y="582"/>
                    <a:pt x="16411" y="469"/>
                  </a:cubicBezTo>
                  <a:cubicBezTo>
                    <a:pt x="15905" y="347"/>
                    <a:pt x="15474" y="235"/>
                    <a:pt x="15042" y="150"/>
                  </a:cubicBezTo>
                  <a:lnTo>
                    <a:pt x="14883" y="150"/>
                  </a:lnTo>
                  <a:cubicBezTo>
                    <a:pt x="14680" y="150"/>
                    <a:pt x="14478" y="213"/>
                    <a:pt x="14330" y="327"/>
                  </a:cubicBezTo>
                  <a:lnTo>
                    <a:pt x="14330" y="327"/>
                  </a:lnTo>
                  <a:cubicBezTo>
                    <a:pt x="14223" y="204"/>
                    <a:pt x="14088" y="108"/>
                    <a:pt x="13983" y="75"/>
                  </a:cubicBezTo>
                  <a:cubicBezTo>
                    <a:pt x="13832" y="38"/>
                    <a:pt x="13711" y="0"/>
                    <a:pt x="1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3742000" y="2311025"/>
              <a:ext cx="347700" cy="411450"/>
            </a:xfrm>
            <a:custGeom>
              <a:avLst/>
              <a:gdLst/>
              <a:ahLst/>
              <a:cxnLst/>
              <a:rect l="l" t="t" r="r" b="b"/>
              <a:pathLst>
                <a:path w="13908" h="16458" extrusionOk="0">
                  <a:moveTo>
                    <a:pt x="4886" y="10362"/>
                  </a:moveTo>
                  <a:cubicBezTo>
                    <a:pt x="4849" y="10315"/>
                    <a:pt x="4849" y="10278"/>
                    <a:pt x="4849" y="10278"/>
                  </a:cubicBezTo>
                  <a:cubicBezTo>
                    <a:pt x="4849" y="10081"/>
                    <a:pt x="4727" y="10006"/>
                    <a:pt x="4530" y="9968"/>
                  </a:cubicBezTo>
                  <a:cubicBezTo>
                    <a:pt x="3864" y="9931"/>
                    <a:pt x="3245" y="9734"/>
                    <a:pt x="2692" y="9303"/>
                  </a:cubicBezTo>
                  <a:cubicBezTo>
                    <a:pt x="2307" y="8956"/>
                    <a:pt x="1989" y="8562"/>
                    <a:pt x="1717" y="8093"/>
                  </a:cubicBezTo>
                  <a:cubicBezTo>
                    <a:pt x="1679" y="8055"/>
                    <a:pt x="1642" y="7971"/>
                    <a:pt x="1604" y="7934"/>
                  </a:cubicBezTo>
                  <a:cubicBezTo>
                    <a:pt x="1567" y="7934"/>
                    <a:pt x="1567" y="7934"/>
                    <a:pt x="1567" y="7971"/>
                  </a:cubicBezTo>
                  <a:cubicBezTo>
                    <a:pt x="1285" y="8205"/>
                    <a:pt x="976" y="8252"/>
                    <a:pt x="666" y="8093"/>
                  </a:cubicBezTo>
                  <a:cubicBezTo>
                    <a:pt x="310" y="7934"/>
                    <a:pt x="76" y="7662"/>
                    <a:pt x="38" y="7268"/>
                  </a:cubicBezTo>
                  <a:cubicBezTo>
                    <a:pt x="1" y="6958"/>
                    <a:pt x="113" y="6686"/>
                    <a:pt x="394" y="6489"/>
                  </a:cubicBezTo>
                  <a:cubicBezTo>
                    <a:pt x="507" y="6414"/>
                    <a:pt x="507" y="6377"/>
                    <a:pt x="469" y="6292"/>
                  </a:cubicBezTo>
                  <a:cubicBezTo>
                    <a:pt x="113" y="5392"/>
                    <a:pt x="76" y="4539"/>
                    <a:pt x="310" y="3639"/>
                  </a:cubicBezTo>
                  <a:cubicBezTo>
                    <a:pt x="507" y="2738"/>
                    <a:pt x="1013" y="1998"/>
                    <a:pt x="1642" y="1369"/>
                  </a:cubicBezTo>
                  <a:cubicBezTo>
                    <a:pt x="2073" y="900"/>
                    <a:pt x="2579" y="516"/>
                    <a:pt x="3208" y="319"/>
                  </a:cubicBezTo>
                  <a:cubicBezTo>
                    <a:pt x="3986" y="47"/>
                    <a:pt x="4764" y="0"/>
                    <a:pt x="5552" y="357"/>
                  </a:cubicBezTo>
                  <a:cubicBezTo>
                    <a:pt x="5936" y="516"/>
                    <a:pt x="6255" y="788"/>
                    <a:pt x="6565" y="1060"/>
                  </a:cubicBezTo>
                  <a:cubicBezTo>
                    <a:pt x="6677" y="1135"/>
                    <a:pt x="6677" y="1219"/>
                    <a:pt x="6527" y="1257"/>
                  </a:cubicBezTo>
                  <a:cubicBezTo>
                    <a:pt x="6490" y="1294"/>
                    <a:pt x="6405" y="1294"/>
                    <a:pt x="6368" y="1332"/>
                  </a:cubicBezTo>
                  <a:cubicBezTo>
                    <a:pt x="6368" y="1407"/>
                    <a:pt x="6443" y="1454"/>
                    <a:pt x="6527" y="1491"/>
                  </a:cubicBezTo>
                  <a:cubicBezTo>
                    <a:pt x="6565" y="1566"/>
                    <a:pt x="6640" y="1604"/>
                    <a:pt x="6602" y="1726"/>
                  </a:cubicBezTo>
                  <a:cubicBezTo>
                    <a:pt x="6565" y="1763"/>
                    <a:pt x="6602" y="1801"/>
                    <a:pt x="6640" y="1801"/>
                  </a:cubicBezTo>
                  <a:cubicBezTo>
                    <a:pt x="6837" y="1998"/>
                    <a:pt x="7034" y="2157"/>
                    <a:pt x="7231" y="2345"/>
                  </a:cubicBezTo>
                  <a:cubicBezTo>
                    <a:pt x="7427" y="2073"/>
                    <a:pt x="7615" y="1923"/>
                    <a:pt x="7971" y="2035"/>
                  </a:cubicBezTo>
                  <a:cubicBezTo>
                    <a:pt x="8243" y="2110"/>
                    <a:pt x="8365" y="2307"/>
                    <a:pt x="8403" y="2579"/>
                  </a:cubicBezTo>
                  <a:cubicBezTo>
                    <a:pt x="8478" y="2898"/>
                    <a:pt x="8318" y="3132"/>
                    <a:pt x="8046" y="3282"/>
                  </a:cubicBezTo>
                  <a:cubicBezTo>
                    <a:pt x="8009" y="3367"/>
                    <a:pt x="8084" y="3404"/>
                    <a:pt x="8131" y="3442"/>
                  </a:cubicBezTo>
                  <a:cubicBezTo>
                    <a:pt x="8787" y="4576"/>
                    <a:pt x="8984" y="5786"/>
                    <a:pt x="8600" y="7080"/>
                  </a:cubicBezTo>
                  <a:cubicBezTo>
                    <a:pt x="8403" y="7624"/>
                    <a:pt x="8084" y="8093"/>
                    <a:pt x="7662" y="8524"/>
                  </a:cubicBezTo>
                  <a:cubicBezTo>
                    <a:pt x="7578" y="8599"/>
                    <a:pt x="7540" y="8674"/>
                    <a:pt x="7615" y="8796"/>
                  </a:cubicBezTo>
                  <a:cubicBezTo>
                    <a:pt x="7662" y="8909"/>
                    <a:pt x="7662" y="9031"/>
                    <a:pt x="7737" y="9143"/>
                  </a:cubicBezTo>
                  <a:cubicBezTo>
                    <a:pt x="7812" y="9068"/>
                    <a:pt x="7896" y="8993"/>
                    <a:pt x="7971" y="8909"/>
                  </a:cubicBezTo>
                  <a:cubicBezTo>
                    <a:pt x="8206" y="8721"/>
                    <a:pt x="8365" y="8759"/>
                    <a:pt x="8515" y="9031"/>
                  </a:cubicBezTo>
                  <a:cubicBezTo>
                    <a:pt x="8675" y="9265"/>
                    <a:pt x="8750" y="9575"/>
                    <a:pt x="8834" y="9847"/>
                  </a:cubicBezTo>
                  <a:cubicBezTo>
                    <a:pt x="8834" y="9968"/>
                    <a:pt x="8872" y="10006"/>
                    <a:pt x="8984" y="10043"/>
                  </a:cubicBezTo>
                  <a:cubicBezTo>
                    <a:pt x="9416" y="10128"/>
                    <a:pt x="9809" y="10203"/>
                    <a:pt x="10194" y="10315"/>
                  </a:cubicBezTo>
                  <a:cubicBezTo>
                    <a:pt x="10241" y="10278"/>
                    <a:pt x="10241" y="10240"/>
                    <a:pt x="10241" y="10203"/>
                  </a:cubicBezTo>
                  <a:cubicBezTo>
                    <a:pt x="10156" y="9809"/>
                    <a:pt x="10391" y="9378"/>
                    <a:pt x="10822" y="9265"/>
                  </a:cubicBezTo>
                  <a:cubicBezTo>
                    <a:pt x="10982" y="9228"/>
                    <a:pt x="11094" y="9265"/>
                    <a:pt x="11178" y="9378"/>
                  </a:cubicBezTo>
                  <a:cubicBezTo>
                    <a:pt x="11329" y="9575"/>
                    <a:pt x="11450" y="9734"/>
                    <a:pt x="11525" y="9931"/>
                  </a:cubicBezTo>
                  <a:cubicBezTo>
                    <a:pt x="11647" y="10165"/>
                    <a:pt x="11600" y="10240"/>
                    <a:pt x="11994" y="10128"/>
                  </a:cubicBezTo>
                  <a:cubicBezTo>
                    <a:pt x="12229" y="10081"/>
                    <a:pt x="12463" y="10043"/>
                    <a:pt x="12698" y="9968"/>
                  </a:cubicBezTo>
                  <a:cubicBezTo>
                    <a:pt x="12970" y="9931"/>
                    <a:pt x="13204" y="10006"/>
                    <a:pt x="13363" y="10240"/>
                  </a:cubicBezTo>
                  <a:cubicBezTo>
                    <a:pt x="13438" y="10400"/>
                    <a:pt x="13523" y="10512"/>
                    <a:pt x="13598" y="10672"/>
                  </a:cubicBezTo>
                  <a:cubicBezTo>
                    <a:pt x="13710" y="11103"/>
                    <a:pt x="13832" y="11534"/>
                    <a:pt x="13870" y="12003"/>
                  </a:cubicBezTo>
                  <a:cubicBezTo>
                    <a:pt x="13907" y="12238"/>
                    <a:pt x="13832" y="12388"/>
                    <a:pt x="13673" y="12547"/>
                  </a:cubicBezTo>
                  <a:cubicBezTo>
                    <a:pt x="13523" y="12622"/>
                    <a:pt x="13401" y="12744"/>
                    <a:pt x="13242" y="12782"/>
                  </a:cubicBezTo>
                  <a:cubicBezTo>
                    <a:pt x="12773" y="13016"/>
                    <a:pt x="12304" y="13129"/>
                    <a:pt x="11797" y="13288"/>
                  </a:cubicBezTo>
                  <a:cubicBezTo>
                    <a:pt x="11722" y="13326"/>
                    <a:pt x="11647" y="13363"/>
                    <a:pt x="11563" y="13410"/>
                  </a:cubicBezTo>
                  <a:cubicBezTo>
                    <a:pt x="11525" y="13410"/>
                    <a:pt x="11450" y="13447"/>
                    <a:pt x="11450" y="13485"/>
                  </a:cubicBezTo>
                  <a:cubicBezTo>
                    <a:pt x="11488" y="13644"/>
                    <a:pt x="11366" y="13719"/>
                    <a:pt x="11291" y="13832"/>
                  </a:cubicBezTo>
                  <a:cubicBezTo>
                    <a:pt x="10860" y="14498"/>
                    <a:pt x="10391" y="15164"/>
                    <a:pt x="9847" y="15792"/>
                  </a:cubicBezTo>
                  <a:cubicBezTo>
                    <a:pt x="9687" y="15942"/>
                    <a:pt x="9537" y="16101"/>
                    <a:pt x="9378" y="16261"/>
                  </a:cubicBezTo>
                  <a:cubicBezTo>
                    <a:pt x="9256" y="16411"/>
                    <a:pt x="9106" y="16458"/>
                    <a:pt x="8909" y="16411"/>
                  </a:cubicBezTo>
                  <a:cubicBezTo>
                    <a:pt x="8281" y="16298"/>
                    <a:pt x="7662" y="16223"/>
                    <a:pt x="6996" y="16101"/>
                  </a:cubicBezTo>
                  <a:cubicBezTo>
                    <a:pt x="5899" y="15904"/>
                    <a:pt x="4802" y="15595"/>
                    <a:pt x="3714" y="15285"/>
                  </a:cubicBezTo>
                  <a:cubicBezTo>
                    <a:pt x="3480" y="15201"/>
                    <a:pt x="3208" y="15089"/>
                    <a:pt x="3048" y="14892"/>
                  </a:cubicBezTo>
                  <a:cubicBezTo>
                    <a:pt x="2851" y="14732"/>
                    <a:pt x="2814" y="14582"/>
                    <a:pt x="2851" y="14348"/>
                  </a:cubicBezTo>
                  <a:cubicBezTo>
                    <a:pt x="2889" y="14188"/>
                    <a:pt x="2926" y="14066"/>
                    <a:pt x="3011" y="13954"/>
                  </a:cubicBezTo>
                  <a:cubicBezTo>
                    <a:pt x="3320" y="13213"/>
                    <a:pt x="3630" y="12472"/>
                    <a:pt x="4023" y="11806"/>
                  </a:cubicBezTo>
                  <a:cubicBezTo>
                    <a:pt x="4098" y="11647"/>
                    <a:pt x="4145" y="11488"/>
                    <a:pt x="4061" y="11338"/>
                  </a:cubicBezTo>
                  <a:cubicBezTo>
                    <a:pt x="3986" y="11103"/>
                    <a:pt x="3986" y="10869"/>
                    <a:pt x="3986" y="10672"/>
                  </a:cubicBezTo>
                  <a:cubicBezTo>
                    <a:pt x="3986" y="10315"/>
                    <a:pt x="4061" y="10240"/>
                    <a:pt x="4417" y="10278"/>
                  </a:cubicBezTo>
                  <a:cubicBezTo>
                    <a:pt x="4530" y="10278"/>
                    <a:pt x="4689" y="10315"/>
                    <a:pt x="4886" y="103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021450" y="2275850"/>
              <a:ext cx="129900" cy="173050"/>
            </a:xfrm>
            <a:custGeom>
              <a:avLst/>
              <a:gdLst/>
              <a:ahLst/>
              <a:cxnLst/>
              <a:rect l="l" t="t" r="r" b="b"/>
              <a:pathLst>
                <a:path w="5196" h="6922" extrusionOk="0">
                  <a:moveTo>
                    <a:pt x="2382" y="5158"/>
                  </a:moveTo>
                  <a:cubicBezTo>
                    <a:pt x="2345" y="5674"/>
                    <a:pt x="2260" y="6143"/>
                    <a:pt x="2185" y="6612"/>
                  </a:cubicBezTo>
                  <a:cubicBezTo>
                    <a:pt x="2148" y="6884"/>
                    <a:pt x="2148" y="6884"/>
                    <a:pt x="1829" y="6921"/>
                  </a:cubicBezTo>
                  <a:lnTo>
                    <a:pt x="1088" y="6921"/>
                  </a:lnTo>
                  <a:cubicBezTo>
                    <a:pt x="1013" y="6921"/>
                    <a:pt x="938" y="6884"/>
                    <a:pt x="938" y="6799"/>
                  </a:cubicBezTo>
                  <a:cubicBezTo>
                    <a:pt x="891" y="6612"/>
                    <a:pt x="854" y="6377"/>
                    <a:pt x="938" y="6180"/>
                  </a:cubicBezTo>
                  <a:cubicBezTo>
                    <a:pt x="1323" y="5318"/>
                    <a:pt x="1248" y="4417"/>
                    <a:pt x="1051" y="3517"/>
                  </a:cubicBezTo>
                  <a:cubicBezTo>
                    <a:pt x="976" y="3048"/>
                    <a:pt x="816" y="2542"/>
                    <a:pt x="582" y="2111"/>
                  </a:cubicBezTo>
                  <a:cubicBezTo>
                    <a:pt x="469" y="1876"/>
                    <a:pt x="347" y="1689"/>
                    <a:pt x="151" y="1529"/>
                  </a:cubicBezTo>
                  <a:cubicBezTo>
                    <a:pt x="75" y="1407"/>
                    <a:pt x="38" y="1295"/>
                    <a:pt x="38" y="1135"/>
                  </a:cubicBezTo>
                  <a:cubicBezTo>
                    <a:pt x="38" y="901"/>
                    <a:pt x="38" y="666"/>
                    <a:pt x="0" y="432"/>
                  </a:cubicBezTo>
                  <a:cubicBezTo>
                    <a:pt x="0" y="319"/>
                    <a:pt x="75" y="235"/>
                    <a:pt x="188" y="235"/>
                  </a:cubicBezTo>
                  <a:cubicBezTo>
                    <a:pt x="385" y="198"/>
                    <a:pt x="544" y="198"/>
                    <a:pt x="741" y="160"/>
                  </a:cubicBezTo>
                  <a:cubicBezTo>
                    <a:pt x="1051" y="123"/>
                    <a:pt x="1323" y="47"/>
                    <a:pt x="1642" y="1"/>
                  </a:cubicBezTo>
                  <a:cubicBezTo>
                    <a:pt x="1829" y="1"/>
                    <a:pt x="1829" y="1"/>
                    <a:pt x="1876" y="198"/>
                  </a:cubicBezTo>
                  <a:cubicBezTo>
                    <a:pt x="1913" y="704"/>
                    <a:pt x="1913" y="1173"/>
                    <a:pt x="1951" y="1689"/>
                  </a:cubicBezTo>
                  <a:cubicBezTo>
                    <a:pt x="1951" y="1764"/>
                    <a:pt x="1951" y="1876"/>
                    <a:pt x="2026" y="1998"/>
                  </a:cubicBezTo>
                  <a:cubicBezTo>
                    <a:pt x="2185" y="1567"/>
                    <a:pt x="2382" y="1173"/>
                    <a:pt x="2532" y="788"/>
                  </a:cubicBezTo>
                  <a:cubicBezTo>
                    <a:pt x="2617" y="629"/>
                    <a:pt x="2692" y="469"/>
                    <a:pt x="2767" y="319"/>
                  </a:cubicBezTo>
                  <a:cubicBezTo>
                    <a:pt x="2814" y="198"/>
                    <a:pt x="2889" y="160"/>
                    <a:pt x="3001" y="160"/>
                  </a:cubicBezTo>
                  <a:cubicBezTo>
                    <a:pt x="3433" y="235"/>
                    <a:pt x="3864" y="319"/>
                    <a:pt x="4295" y="432"/>
                  </a:cubicBezTo>
                  <a:cubicBezTo>
                    <a:pt x="4408" y="469"/>
                    <a:pt x="4455" y="554"/>
                    <a:pt x="4408" y="704"/>
                  </a:cubicBezTo>
                  <a:cubicBezTo>
                    <a:pt x="4333" y="863"/>
                    <a:pt x="4258" y="1060"/>
                    <a:pt x="4173" y="1257"/>
                  </a:cubicBezTo>
                  <a:cubicBezTo>
                    <a:pt x="3902" y="1839"/>
                    <a:pt x="3630" y="2467"/>
                    <a:pt x="3358" y="3095"/>
                  </a:cubicBezTo>
                  <a:cubicBezTo>
                    <a:pt x="3198" y="3367"/>
                    <a:pt x="3236" y="3517"/>
                    <a:pt x="3433" y="3752"/>
                  </a:cubicBezTo>
                  <a:cubicBezTo>
                    <a:pt x="3902" y="4183"/>
                    <a:pt x="4295" y="4689"/>
                    <a:pt x="4727" y="5205"/>
                  </a:cubicBezTo>
                  <a:cubicBezTo>
                    <a:pt x="4839" y="5355"/>
                    <a:pt x="4961" y="5515"/>
                    <a:pt x="5074" y="5674"/>
                  </a:cubicBezTo>
                  <a:cubicBezTo>
                    <a:pt x="5158" y="5749"/>
                    <a:pt x="5196" y="5824"/>
                    <a:pt x="5074" y="5946"/>
                  </a:cubicBezTo>
                  <a:cubicBezTo>
                    <a:pt x="4764" y="6255"/>
                    <a:pt x="4455" y="6565"/>
                    <a:pt x="4098" y="6846"/>
                  </a:cubicBezTo>
                  <a:cubicBezTo>
                    <a:pt x="3986" y="6921"/>
                    <a:pt x="3902" y="6884"/>
                    <a:pt x="3826" y="6799"/>
                  </a:cubicBezTo>
                  <a:cubicBezTo>
                    <a:pt x="3751" y="6724"/>
                    <a:pt x="3667" y="6649"/>
                    <a:pt x="3592" y="6565"/>
                  </a:cubicBezTo>
                  <a:cubicBezTo>
                    <a:pt x="3320" y="6218"/>
                    <a:pt x="3001" y="5861"/>
                    <a:pt x="2729" y="5552"/>
                  </a:cubicBezTo>
                  <a:cubicBezTo>
                    <a:pt x="2654" y="5393"/>
                    <a:pt x="2532" y="5280"/>
                    <a:pt x="2382" y="5158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3949950" y="2458700"/>
              <a:ext cx="178900" cy="61450"/>
            </a:xfrm>
            <a:custGeom>
              <a:avLst/>
              <a:gdLst/>
              <a:ahLst/>
              <a:cxnLst/>
              <a:rect l="l" t="t" r="r" b="b"/>
              <a:pathLst>
                <a:path w="7156" h="2458" extrusionOk="0">
                  <a:moveTo>
                    <a:pt x="3639" y="1"/>
                  </a:moveTo>
                  <a:cubicBezTo>
                    <a:pt x="4652" y="1"/>
                    <a:pt x="5552" y="114"/>
                    <a:pt x="6452" y="310"/>
                  </a:cubicBezTo>
                  <a:cubicBezTo>
                    <a:pt x="6565" y="348"/>
                    <a:pt x="6724" y="348"/>
                    <a:pt x="6846" y="385"/>
                  </a:cubicBezTo>
                  <a:cubicBezTo>
                    <a:pt x="6958" y="385"/>
                    <a:pt x="7033" y="470"/>
                    <a:pt x="7080" y="582"/>
                  </a:cubicBezTo>
                  <a:cubicBezTo>
                    <a:pt x="7118" y="742"/>
                    <a:pt x="7118" y="892"/>
                    <a:pt x="7155" y="1089"/>
                  </a:cubicBezTo>
                  <a:cubicBezTo>
                    <a:pt x="7155" y="1173"/>
                    <a:pt x="7118" y="1248"/>
                    <a:pt x="6996" y="1248"/>
                  </a:cubicBezTo>
                  <a:cubicBezTo>
                    <a:pt x="6958" y="1248"/>
                    <a:pt x="6883" y="1286"/>
                    <a:pt x="6799" y="1286"/>
                  </a:cubicBezTo>
                  <a:cubicBezTo>
                    <a:pt x="5552" y="1323"/>
                    <a:pt x="4305" y="1520"/>
                    <a:pt x="3048" y="1755"/>
                  </a:cubicBezTo>
                  <a:cubicBezTo>
                    <a:pt x="2110" y="1952"/>
                    <a:pt x="1173" y="2186"/>
                    <a:pt x="235" y="2420"/>
                  </a:cubicBezTo>
                  <a:cubicBezTo>
                    <a:pt x="160" y="2420"/>
                    <a:pt x="122" y="2458"/>
                    <a:pt x="47" y="2420"/>
                  </a:cubicBezTo>
                  <a:cubicBezTo>
                    <a:pt x="0" y="2345"/>
                    <a:pt x="47" y="2261"/>
                    <a:pt x="85" y="2223"/>
                  </a:cubicBezTo>
                  <a:cubicBezTo>
                    <a:pt x="432" y="1717"/>
                    <a:pt x="591" y="1126"/>
                    <a:pt x="704" y="545"/>
                  </a:cubicBezTo>
                  <a:cubicBezTo>
                    <a:pt x="751" y="385"/>
                    <a:pt x="826" y="310"/>
                    <a:pt x="985" y="273"/>
                  </a:cubicBezTo>
                  <a:cubicBezTo>
                    <a:pt x="1876" y="114"/>
                    <a:pt x="2776" y="1"/>
                    <a:pt x="3639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916900" y="2287575"/>
              <a:ext cx="128950" cy="166250"/>
            </a:xfrm>
            <a:custGeom>
              <a:avLst/>
              <a:gdLst/>
              <a:ahLst/>
              <a:cxnLst/>
              <a:rect l="l" t="t" r="r" b="b"/>
              <a:pathLst>
                <a:path w="5158" h="6650" extrusionOk="0">
                  <a:moveTo>
                    <a:pt x="3245" y="6649"/>
                  </a:moveTo>
                  <a:cubicBezTo>
                    <a:pt x="2926" y="6649"/>
                    <a:pt x="2616" y="6612"/>
                    <a:pt x="2344" y="6490"/>
                  </a:cubicBezTo>
                  <a:cubicBezTo>
                    <a:pt x="2148" y="6415"/>
                    <a:pt x="2026" y="6293"/>
                    <a:pt x="1988" y="6058"/>
                  </a:cubicBezTo>
                  <a:cubicBezTo>
                    <a:pt x="1913" y="5589"/>
                    <a:pt x="1679" y="5158"/>
                    <a:pt x="1482" y="4774"/>
                  </a:cubicBezTo>
                  <a:cubicBezTo>
                    <a:pt x="1444" y="4689"/>
                    <a:pt x="1407" y="4652"/>
                    <a:pt x="1369" y="4614"/>
                  </a:cubicBezTo>
                  <a:cubicBezTo>
                    <a:pt x="1210" y="4342"/>
                    <a:pt x="1210" y="4342"/>
                    <a:pt x="1444" y="4108"/>
                  </a:cubicBezTo>
                  <a:cubicBezTo>
                    <a:pt x="1641" y="3836"/>
                    <a:pt x="1641" y="3442"/>
                    <a:pt x="1444" y="3133"/>
                  </a:cubicBezTo>
                  <a:cubicBezTo>
                    <a:pt x="1247" y="2814"/>
                    <a:pt x="975" y="2701"/>
                    <a:pt x="619" y="2814"/>
                  </a:cubicBezTo>
                  <a:cubicBezTo>
                    <a:pt x="385" y="2898"/>
                    <a:pt x="347" y="2861"/>
                    <a:pt x="272" y="2664"/>
                  </a:cubicBezTo>
                  <a:cubicBezTo>
                    <a:pt x="0" y="1763"/>
                    <a:pt x="507" y="863"/>
                    <a:pt x="1013" y="469"/>
                  </a:cubicBezTo>
                  <a:cubicBezTo>
                    <a:pt x="1369" y="197"/>
                    <a:pt x="1791" y="47"/>
                    <a:pt x="2307" y="47"/>
                  </a:cubicBezTo>
                  <a:cubicBezTo>
                    <a:pt x="2691" y="0"/>
                    <a:pt x="3085" y="122"/>
                    <a:pt x="3395" y="394"/>
                  </a:cubicBezTo>
                  <a:cubicBezTo>
                    <a:pt x="4136" y="901"/>
                    <a:pt x="4604" y="1604"/>
                    <a:pt x="4839" y="2467"/>
                  </a:cubicBezTo>
                  <a:cubicBezTo>
                    <a:pt x="4998" y="3048"/>
                    <a:pt x="5120" y="3639"/>
                    <a:pt x="5158" y="4220"/>
                  </a:cubicBezTo>
                  <a:cubicBezTo>
                    <a:pt x="5158" y="4614"/>
                    <a:pt x="5120" y="5046"/>
                    <a:pt x="4998" y="5439"/>
                  </a:cubicBezTo>
                  <a:cubicBezTo>
                    <a:pt x="4801" y="6143"/>
                    <a:pt x="4333" y="6527"/>
                    <a:pt x="3592" y="6612"/>
                  </a:cubicBezTo>
                  <a:cubicBezTo>
                    <a:pt x="3479" y="6649"/>
                    <a:pt x="3357" y="6649"/>
                    <a:pt x="3245" y="6649"/>
                  </a:cubicBezTo>
                  <a:close/>
                </a:path>
              </a:pathLst>
            </a:custGeom>
            <a:solidFill>
              <a:srgbClr val="04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743875" y="2356025"/>
              <a:ext cx="219925" cy="205150"/>
            </a:xfrm>
            <a:custGeom>
              <a:avLst/>
              <a:gdLst/>
              <a:ahLst/>
              <a:cxnLst/>
              <a:rect l="l" t="t" r="r" b="b"/>
              <a:pathLst>
                <a:path w="8797" h="8206" extrusionOk="0">
                  <a:moveTo>
                    <a:pt x="3405" y="666"/>
                  </a:moveTo>
                  <a:cubicBezTo>
                    <a:pt x="4342" y="310"/>
                    <a:pt x="5243" y="38"/>
                    <a:pt x="6218" y="1"/>
                  </a:cubicBezTo>
                  <a:cubicBezTo>
                    <a:pt x="6330" y="1"/>
                    <a:pt x="6368" y="1"/>
                    <a:pt x="6452" y="76"/>
                  </a:cubicBezTo>
                  <a:cubicBezTo>
                    <a:pt x="6959" y="545"/>
                    <a:pt x="7503" y="1060"/>
                    <a:pt x="7859" y="1679"/>
                  </a:cubicBezTo>
                  <a:cubicBezTo>
                    <a:pt x="8637" y="2889"/>
                    <a:pt x="8797" y="4183"/>
                    <a:pt x="8243" y="5515"/>
                  </a:cubicBezTo>
                  <a:cubicBezTo>
                    <a:pt x="7934" y="6293"/>
                    <a:pt x="7352" y="6837"/>
                    <a:pt x="6649" y="7306"/>
                  </a:cubicBezTo>
                  <a:cubicBezTo>
                    <a:pt x="6293" y="7540"/>
                    <a:pt x="5899" y="7775"/>
                    <a:pt x="5477" y="7896"/>
                  </a:cubicBezTo>
                  <a:cubicBezTo>
                    <a:pt x="4614" y="8206"/>
                    <a:pt x="3789" y="8047"/>
                    <a:pt x="3048" y="7578"/>
                  </a:cubicBezTo>
                  <a:cubicBezTo>
                    <a:pt x="2467" y="7231"/>
                    <a:pt x="2035" y="6724"/>
                    <a:pt x="1726" y="6134"/>
                  </a:cubicBezTo>
                  <a:cubicBezTo>
                    <a:pt x="1679" y="6096"/>
                    <a:pt x="1642" y="6059"/>
                    <a:pt x="1642" y="5983"/>
                  </a:cubicBezTo>
                  <a:cubicBezTo>
                    <a:pt x="1642" y="5899"/>
                    <a:pt x="1679" y="5862"/>
                    <a:pt x="1604" y="5824"/>
                  </a:cubicBezTo>
                  <a:cubicBezTo>
                    <a:pt x="1567" y="5824"/>
                    <a:pt x="1529" y="5862"/>
                    <a:pt x="1492" y="5899"/>
                  </a:cubicBezTo>
                  <a:cubicBezTo>
                    <a:pt x="1332" y="6134"/>
                    <a:pt x="1135" y="6293"/>
                    <a:pt x="826" y="6218"/>
                  </a:cubicBezTo>
                  <a:cubicBezTo>
                    <a:pt x="507" y="6171"/>
                    <a:pt x="235" y="5983"/>
                    <a:pt x="160" y="5627"/>
                  </a:cubicBezTo>
                  <a:cubicBezTo>
                    <a:pt x="1" y="5121"/>
                    <a:pt x="319" y="4689"/>
                    <a:pt x="863" y="4689"/>
                  </a:cubicBezTo>
                  <a:lnTo>
                    <a:pt x="1060" y="4689"/>
                  </a:lnTo>
                  <a:cubicBezTo>
                    <a:pt x="1173" y="4689"/>
                    <a:pt x="1257" y="4689"/>
                    <a:pt x="1295" y="4849"/>
                  </a:cubicBezTo>
                  <a:cubicBezTo>
                    <a:pt x="1370" y="4961"/>
                    <a:pt x="1492" y="4999"/>
                    <a:pt x="1604" y="4924"/>
                  </a:cubicBezTo>
                  <a:cubicBezTo>
                    <a:pt x="1642" y="4886"/>
                    <a:pt x="1726" y="4886"/>
                    <a:pt x="1764" y="4886"/>
                  </a:cubicBezTo>
                  <a:cubicBezTo>
                    <a:pt x="1876" y="4849"/>
                    <a:pt x="1876" y="4764"/>
                    <a:pt x="1876" y="4652"/>
                  </a:cubicBezTo>
                  <a:cubicBezTo>
                    <a:pt x="1801" y="4380"/>
                    <a:pt x="1764" y="4146"/>
                    <a:pt x="1726" y="3874"/>
                  </a:cubicBezTo>
                  <a:cubicBezTo>
                    <a:pt x="1726" y="3592"/>
                    <a:pt x="1764" y="3320"/>
                    <a:pt x="1914" y="3086"/>
                  </a:cubicBezTo>
                  <a:cubicBezTo>
                    <a:pt x="2073" y="2776"/>
                    <a:pt x="2307" y="2467"/>
                    <a:pt x="2542" y="2186"/>
                  </a:cubicBezTo>
                  <a:cubicBezTo>
                    <a:pt x="2898" y="1801"/>
                    <a:pt x="3283" y="1407"/>
                    <a:pt x="3752" y="1135"/>
                  </a:cubicBezTo>
                  <a:cubicBezTo>
                    <a:pt x="3911" y="1060"/>
                    <a:pt x="3873" y="976"/>
                    <a:pt x="3752" y="863"/>
                  </a:cubicBezTo>
                  <a:cubicBezTo>
                    <a:pt x="3639" y="826"/>
                    <a:pt x="3517" y="742"/>
                    <a:pt x="3405" y="666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815150" y="2612975"/>
              <a:ext cx="211025" cy="106450"/>
            </a:xfrm>
            <a:custGeom>
              <a:avLst/>
              <a:gdLst/>
              <a:ahLst/>
              <a:cxnLst/>
              <a:rect l="l" t="t" r="r" b="b"/>
              <a:pathLst>
                <a:path w="8441" h="4258" extrusionOk="0">
                  <a:moveTo>
                    <a:pt x="3095" y="75"/>
                  </a:moveTo>
                  <a:cubicBezTo>
                    <a:pt x="3367" y="432"/>
                    <a:pt x="3601" y="741"/>
                    <a:pt x="3873" y="1051"/>
                  </a:cubicBezTo>
                  <a:cubicBezTo>
                    <a:pt x="3676" y="1051"/>
                    <a:pt x="3564" y="1013"/>
                    <a:pt x="3404" y="1013"/>
                  </a:cubicBezTo>
                  <a:cubicBezTo>
                    <a:pt x="3048" y="938"/>
                    <a:pt x="2701" y="901"/>
                    <a:pt x="2392" y="863"/>
                  </a:cubicBezTo>
                  <a:cubicBezTo>
                    <a:pt x="2307" y="863"/>
                    <a:pt x="2270" y="863"/>
                    <a:pt x="2232" y="901"/>
                  </a:cubicBezTo>
                  <a:cubicBezTo>
                    <a:pt x="2232" y="976"/>
                    <a:pt x="2307" y="976"/>
                    <a:pt x="2345" y="976"/>
                  </a:cubicBezTo>
                  <a:cubicBezTo>
                    <a:pt x="2626" y="1013"/>
                    <a:pt x="2898" y="1051"/>
                    <a:pt x="3170" y="1098"/>
                  </a:cubicBezTo>
                  <a:cubicBezTo>
                    <a:pt x="3873" y="1210"/>
                    <a:pt x="4577" y="1332"/>
                    <a:pt x="5280" y="1369"/>
                  </a:cubicBezTo>
                  <a:cubicBezTo>
                    <a:pt x="5552" y="1407"/>
                    <a:pt x="5749" y="1332"/>
                    <a:pt x="5946" y="1173"/>
                  </a:cubicBezTo>
                  <a:cubicBezTo>
                    <a:pt x="6414" y="779"/>
                    <a:pt x="6921" y="432"/>
                    <a:pt x="7465" y="113"/>
                  </a:cubicBezTo>
                  <a:cubicBezTo>
                    <a:pt x="7502" y="75"/>
                    <a:pt x="7587" y="38"/>
                    <a:pt x="7662" y="0"/>
                  </a:cubicBezTo>
                  <a:cubicBezTo>
                    <a:pt x="7896" y="394"/>
                    <a:pt x="8168" y="779"/>
                    <a:pt x="8403" y="1173"/>
                  </a:cubicBezTo>
                  <a:cubicBezTo>
                    <a:pt x="8440" y="1248"/>
                    <a:pt x="8440" y="1285"/>
                    <a:pt x="8440" y="1369"/>
                  </a:cubicBezTo>
                  <a:cubicBezTo>
                    <a:pt x="8403" y="1444"/>
                    <a:pt x="8365" y="1482"/>
                    <a:pt x="8327" y="1566"/>
                  </a:cubicBezTo>
                  <a:cubicBezTo>
                    <a:pt x="7784" y="2382"/>
                    <a:pt x="7268" y="3161"/>
                    <a:pt x="6565" y="3864"/>
                  </a:cubicBezTo>
                  <a:cubicBezTo>
                    <a:pt x="6180" y="4258"/>
                    <a:pt x="6293" y="4220"/>
                    <a:pt x="5749" y="4145"/>
                  </a:cubicBezTo>
                  <a:cubicBezTo>
                    <a:pt x="4108" y="3948"/>
                    <a:pt x="2504" y="3592"/>
                    <a:pt x="938" y="3086"/>
                  </a:cubicBezTo>
                  <a:cubicBezTo>
                    <a:pt x="751" y="3011"/>
                    <a:pt x="554" y="2973"/>
                    <a:pt x="394" y="2851"/>
                  </a:cubicBezTo>
                  <a:cubicBezTo>
                    <a:pt x="85" y="2692"/>
                    <a:pt x="0" y="2504"/>
                    <a:pt x="122" y="2148"/>
                  </a:cubicBezTo>
                  <a:cubicBezTo>
                    <a:pt x="394" y="1444"/>
                    <a:pt x="666" y="779"/>
                    <a:pt x="1022" y="113"/>
                  </a:cubicBezTo>
                  <a:cubicBezTo>
                    <a:pt x="1060" y="113"/>
                    <a:pt x="1060" y="113"/>
                    <a:pt x="1097" y="75"/>
                  </a:cubicBezTo>
                  <a:cubicBezTo>
                    <a:pt x="1135" y="235"/>
                    <a:pt x="1219" y="432"/>
                    <a:pt x="1257" y="582"/>
                  </a:cubicBezTo>
                  <a:cubicBezTo>
                    <a:pt x="1407" y="938"/>
                    <a:pt x="1688" y="1051"/>
                    <a:pt x="2035" y="863"/>
                  </a:cubicBezTo>
                  <a:cubicBezTo>
                    <a:pt x="2345" y="704"/>
                    <a:pt x="2664" y="507"/>
                    <a:pt x="2898" y="235"/>
                  </a:cubicBezTo>
                  <a:cubicBezTo>
                    <a:pt x="2973" y="197"/>
                    <a:pt x="3010" y="160"/>
                    <a:pt x="3095" y="75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998950" y="2545450"/>
              <a:ext cx="87000" cy="96850"/>
            </a:xfrm>
            <a:custGeom>
              <a:avLst/>
              <a:gdLst/>
              <a:ahLst/>
              <a:cxnLst/>
              <a:rect l="l" t="t" r="r" b="b"/>
              <a:pathLst>
                <a:path w="3480" h="3874" extrusionOk="0">
                  <a:moveTo>
                    <a:pt x="432" y="2626"/>
                  </a:moveTo>
                  <a:cubicBezTo>
                    <a:pt x="666" y="2504"/>
                    <a:pt x="619" y="2345"/>
                    <a:pt x="544" y="2157"/>
                  </a:cubicBezTo>
                  <a:cubicBezTo>
                    <a:pt x="385" y="1726"/>
                    <a:pt x="235" y="1295"/>
                    <a:pt x="113" y="863"/>
                  </a:cubicBezTo>
                  <a:cubicBezTo>
                    <a:pt x="0" y="516"/>
                    <a:pt x="197" y="198"/>
                    <a:pt x="507" y="48"/>
                  </a:cubicBezTo>
                  <a:cubicBezTo>
                    <a:pt x="619" y="1"/>
                    <a:pt x="741" y="48"/>
                    <a:pt x="816" y="123"/>
                  </a:cubicBezTo>
                  <a:cubicBezTo>
                    <a:pt x="975" y="319"/>
                    <a:pt x="1051" y="516"/>
                    <a:pt x="1172" y="704"/>
                  </a:cubicBezTo>
                  <a:cubicBezTo>
                    <a:pt x="1285" y="985"/>
                    <a:pt x="1369" y="985"/>
                    <a:pt x="1679" y="901"/>
                  </a:cubicBezTo>
                  <a:cubicBezTo>
                    <a:pt x="1913" y="863"/>
                    <a:pt x="2148" y="788"/>
                    <a:pt x="2382" y="751"/>
                  </a:cubicBezTo>
                  <a:cubicBezTo>
                    <a:pt x="2729" y="704"/>
                    <a:pt x="2851" y="751"/>
                    <a:pt x="3010" y="1060"/>
                  </a:cubicBezTo>
                  <a:cubicBezTo>
                    <a:pt x="3085" y="1135"/>
                    <a:pt x="3160" y="1257"/>
                    <a:pt x="3198" y="1370"/>
                  </a:cubicBezTo>
                  <a:cubicBezTo>
                    <a:pt x="3320" y="1801"/>
                    <a:pt x="3395" y="2232"/>
                    <a:pt x="3479" y="2664"/>
                  </a:cubicBezTo>
                  <a:cubicBezTo>
                    <a:pt x="3479" y="2814"/>
                    <a:pt x="3432" y="2898"/>
                    <a:pt x="3357" y="3011"/>
                  </a:cubicBezTo>
                  <a:cubicBezTo>
                    <a:pt x="3245" y="3133"/>
                    <a:pt x="3085" y="3208"/>
                    <a:pt x="2926" y="3283"/>
                  </a:cubicBezTo>
                  <a:cubicBezTo>
                    <a:pt x="2420" y="3480"/>
                    <a:pt x="1876" y="3677"/>
                    <a:pt x="1322" y="3836"/>
                  </a:cubicBezTo>
                  <a:cubicBezTo>
                    <a:pt x="1247" y="3874"/>
                    <a:pt x="1210" y="3836"/>
                    <a:pt x="1172" y="3752"/>
                  </a:cubicBezTo>
                  <a:cubicBezTo>
                    <a:pt x="938" y="3405"/>
                    <a:pt x="704" y="3011"/>
                    <a:pt x="432" y="2626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940325" y="2565150"/>
              <a:ext cx="60525" cy="79025"/>
            </a:xfrm>
            <a:custGeom>
              <a:avLst/>
              <a:gdLst/>
              <a:ahLst/>
              <a:cxnLst/>
              <a:rect l="l" t="t" r="r" b="b"/>
              <a:pathLst>
                <a:path w="2421" h="3161" extrusionOk="0">
                  <a:moveTo>
                    <a:pt x="939" y="0"/>
                  </a:moveTo>
                  <a:cubicBezTo>
                    <a:pt x="1173" y="38"/>
                    <a:pt x="1370" y="75"/>
                    <a:pt x="1558" y="113"/>
                  </a:cubicBezTo>
                  <a:cubicBezTo>
                    <a:pt x="1642" y="113"/>
                    <a:pt x="1679" y="197"/>
                    <a:pt x="1717" y="272"/>
                  </a:cubicBezTo>
                  <a:cubicBezTo>
                    <a:pt x="1914" y="779"/>
                    <a:pt x="2111" y="1248"/>
                    <a:pt x="2345" y="1754"/>
                  </a:cubicBezTo>
                  <a:cubicBezTo>
                    <a:pt x="2420" y="1838"/>
                    <a:pt x="2383" y="1913"/>
                    <a:pt x="2308" y="1951"/>
                  </a:cubicBezTo>
                  <a:cubicBezTo>
                    <a:pt x="1792" y="2260"/>
                    <a:pt x="1286" y="2617"/>
                    <a:pt x="779" y="3011"/>
                  </a:cubicBezTo>
                  <a:cubicBezTo>
                    <a:pt x="582" y="3161"/>
                    <a:pt x="348" y="3161"/>
                    <a:pt x="113" y="3123"/>
                  </a:cubicBezTo>
                  <a:cubicBezTo>
                    <a:pt x="1" y="3123"/>
                    <a:pt x="38" y="3048"/>
                    <a:pt x="38" y="2964"/>
                  </a:cubicBezTo>
                  <a:lnTo>
                    <a:pt x="38" y="1604"/>
                  </a:lnTo>
                  <a:lnTo>
                    <a:pt x="38" y="1519"/>
                  </a:lnTo>
                  <a:cubicBezTo>
                    <a:pt x="38" y="1444"/>
                    <a:pt x="76" y="1407"/>
                    <a:pt x="151" y="1444"/>
                  </a:cubicBezTo>
                  <a:lnTo>
                    <a:pt x="235" y="1444"/>
                  </a:lnTo>
                  <a:cubicBezTo>
                    <a:pt x="545" y="1482"/>
                    <a:pt x="582" y="1444"/>
                    <a:pt x="582" y="1135"/>
                  </a:cubicBezTo>
                  <a:cubicBezTo>
                    <a:pt x="582" y="1051"/>
                    <a:pt x="620" y="1051"/>
                    <a:pt x="704" y="1013"/>
                  </a:cubicBezTo>
                  <a:cubicBezTo>
                    <a:pt x="939" y="938"/>
                    <a:pt x="976" y="854"/>
                    <a:pt x="976" y="582"/>
                  </a:cubicBezTo>
                  <a:cubicBezTo>
                    <a:pt x="976" y="385"/>
                    <a:pt x="976" y="235"/>
                    <a:pt x="939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844450" y="2571000"/>
              <a:ext cx="45975" cy="51850"/>
            </a:xfrm>
            <a:custGeom>
              <a:avLst/>
              <a:gdLst/>
              <a:ahLst/>
              <a:cxnLst/>
              <a:rect l="l" t="t" r="r" b="b"/>
              <a:pathLst>
                <a:path w="1839" h="2074" extrusionOk="0">
                  <a:moveTo>
                    <a:pt x="282" y="38"/>
                  </a:moveTo>
                  <a:cubicBezTo>
                    <a:pt x="357" y="38"/>
                    <a:pt x="469" y="38"/>
                    <a:pt x="629" y="76"/>
                  </a:cubicBezTo>
                  <a:cubicBezTo>
                    <a:pt x="901" y="113"/>
                    <a:pt x="1173" y="151"/>
                    <a:pt x="1454" y="198"/>
                  </a:cubicBezTo>
                  <a:cubicBezTo>
                    <a:pt x="1567" y="235"/>
                    <a:pt x="1604" y="235"/>
                    <a:pt x="1642" y="348"/>
                  </a:cubicBezTo>
                  <a:cubicBezTo>
                    <a:pt x="1688" y="545"/>
                    <a:pt x="1726" y="704"/>
                    <a:pt x="1801" y="901"/>
                  </a:cubicBezTo>
                  <a:cubicBezTo>
                    <a:pt x="1801" y="976"/>
                    <a:pt x="1838" y="1051"/>
                    <a:pt x="1763" y="1089"/>
                  </a:cubicBezTo>
                  <a:cubicBezTo>
                    <a:pt x="1492" y="1407"/>
                    <a:pt x="1220" y="1717"/>
                    <a:pt x="863" y="1951"/>
                  </a:cubicBezTo>
                  <a:cubicBezTo>
                    <a:pt x="826" y="1989"/>
                    <a:pt x="826" y="1989"/>
                    <a:pt x="788" y="2026"/>
                  </a:cubicBezTo>
                  <a:cubicBezTo>
                    <a:pt x="629" y="2073"/>
                    <a:pt x="554" y="2073"/>
                    <a:pt x="516" y="1951"/>
                  </a:cubicBezTo>
                  <a:cubicBezTo>
                    <a:pt x="432" y="1792"/>
                    <a:pt x="357" y="1679"/>
                    <a:pt x="319" y="1520"/>
                  </a:cubicBezTo>
                  <a:cubicBezTo>
                    <a:pt x="160" y="1135"/>
                    <a:pt x="47" y="742"/>
                    <a:pt x="0" y="348"/>
                  </a:cubicBezTo>
                  <a:lnTo>
                    <a:pt x="0" y="235"/>
                  </a:lnTo>
                  <a:cubicBezTo>
                    <a:pt x="0" y="38"/>
                    <a:pt x="47" y="1"/>
                    <a:pt x="282" y="3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921825" y="2533725"/>
              <a:ext cx="39875" cy="53950"/>
            </a:xfrm>
            <a:custGeom>
              <a:avLst/>
              <a:gdLst/>
              <a:ahLst/>
              <a:cxnLst/>
              <a:rect l="l" t="t" r="r" b="b"/>
              <a:pathLst>
                <a:path w="1595" h="2158" extrusionOk="0">
                  <a:moveTo>
                    <a:pt x="1594" y="1689"/>
                  </a:moveTo>
                  <a:lnTo>
                    <a:pt x="1594" y="1923"/>
                  </a:lnTo>
                  <a:cubicBezTo>
                    <a:pt x="1557" y="2036"/>
                    <a:pt x="1519" y="2073"/>
                    <a:pt x="1407" y="2111"/>
                  </a:cubicBezTo>
                  <a:cubicBezTo>
                    <a:pt x="1322" y="2158"/>
                    <a:pt x="1247" y="2158"/>
                    <a:pt x="1125" y="2158"/>
                  </a:cubicBezTo>
                  <a:cubicBezTo>
                    <a:pt x="891" y="2111"/>
                    <a:pt x="619" y="2073"/>
                    <a:pt x="385" y="2036"/>
                  </a:cubicBezTo>
                  <a:cubicBezTo>
                    <a:pt x="310" y="1998"/>
                    <a:pt x="272" y="1961"/>
                    <a:pt x="272" y="1876"/>
                  </a:cubicBezTo>
                  <a:cubicBezTo>
                    <a:pt x="188" y="1642"/>
                    <a:pt x="150" y="1407"/>
                    <a:pt x="38" y="1220"/>
                  </a:cubicBezTo>
                  <a:cubicBezTo>
                    <a:pt x="0" y="1135"/>
                    <a:pt x="38" y="1060"/>
                    <a:pt x="75" y="1023"/>
                  </a:cubicBezTo>
                  <a:cubicBezTo>
                    <a:pt x="310" y="704"/>
                    <a:pt x="544" y="395"/>
                    <a:pt x="853" y="160"/>
                  </a:cubicBezTo>
                  <a:cubicBezTo>
                    <a:pt x="1013" y="1"/>
                    <a:pt x="1088" y="1"/>
                    <a:pt x="1210" y="198"/>
                  </a:cubicBezTo>
                  <a:cubicBezTo>
                    <a:pt x="1285" y="357"/>
                    <a:pt x="1360" y="517"/>
                    <a:pt x="1407" y="667"/>
                  </a:cubicBezTo>
                  <a:cubicBezTo>
                    <a:pt x="1519" y="1023"/>
                    <a:pt x="1557" y="1370"/>
                    <a:pt x="1594" y="1689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887575" y="2561150"/>
              <a:ext cx="38025" cy="35200"/>
            </a:xfrm>
            <a:custGeom>
              <a:avLst/>
              <a:gdLst/>
              <a:ahLst/>
              <a:cxnLst/>
              <a:rect l="l" t="t" r="r" b="b"/>
              <a:pathLst>
                <a:path w="1521" h="1408" extrusionOk="0">
                  <a:moveTo>
                    <a:pt x="432" y="1408"/>
                  </a:moveTo>
                  <a:cubicBezTo>
                    <a:pt x="310" y="1408"/>
                    <a:pt x="235" y="1370"/>
                    <a:pt x="198" y="1295"/>
                  </a:cubicBezTo>
                  <a:cubicBezTo>
                    <a:pt x="151" y="1098"/>
                    <a:pt x="76" y="901"/>
                    <a:pt x="38" y="704"/>
                  </a:cubicBezTo>
                  <a:cubicBezTo>
                    <a:pt x="1" y="592"/>
                    <a:pt x="1" y="507"/>
                    <a:pt x="113" y="432"/>
                  </a:cubicBezTo>
                  <a:cubicBezTo>
                    <a:pt x="348" y="310"/>
                    <a:pt x="582" y="198"/>
                    <a:pt x="854" y="76"/>
                  </a:cubicBezTo>
                  <a:cubicBezTo>
                    <a:pt x="1173" y="1"/>
                    <a:pt x="1286" y="38"/>
                    <a:pt x="1370" y="357"/>
                  </a:cubicBezTo>
                  <a:cubicBezTo>
                    <a:pt x="1445" y="507"/>
                    <a:pt x="1445" y="667"/>
                    <a:pt x="1483" y="826"/>
                  </a:cubicBezTo>
                  <a:cubicBezTo>
                    <a:pt x="1520" y="939"/>
                    <a:pt x="1483" y="1061"/>
                    <a:pt x="1370" y="1098"/>
                  </a:cubicBezTo>
                  <a:cubicBezTo>
                    <a:pt x="1089" y="1295"/>
                    <a:pt x="742" y="1370"/>
                    <a:pt x="432" y="1408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895325" y="2607100"/>
              <a:ext cx="33300" cy="35200"/>
            </a:xfrm>
            <a:custGeom>
              <a:avLst/>
              <a:gdLst/>
              <a:ahLst/>
              <a:cxnLst/>
              <a:rect l="l" t="t" r="r" b="b"/>
              <a:pathLst>
                <a:path w="1332" h="1408" extrusionOk="0">
                  <a:moveTo>
                    <a:pt x="1332" y="1408"/>
                  </a:moveTo>
                  <a:cubicBezTo>
                    <a:pt x="1098" y="1408"/>
                    <a:pt x="901" y="1370"/>
                    <a:pt x="741" y="1173"/>
                  </a:cubicBezTo>
                  <a:cubicBezTo>
                    <a:pt x="507" y="901"/>
                    <a:pt x="272" y="582"/>
                    <a:pt x="38" y="310"/>
                  </a:cubicBezTo>
                  <a:cubicBezTo>
                    <a:pt x="38" y="273"/>
                    <a:pt x="0" y="235"/>
                    <a:pt x="0" y="160"/>
                  </a:cubicBezTo>
                  <a:cubicBezTo>
                    <a:pt x="38" y="113"/>
                    <a:pt x="75" y="76"/>
                    <a:pt x="197" y="76"/>
                  </a:cubicBezTo>
                  <a:cubicBezTo>
                    <a:pt x="357" y="113"/>
                    <a:pt x="544" y="113"/>
                    <a:pt x="704" y="38"/>
                  </a:cubicBezTo>
                  <a:cubicBezTo>
                    <a:pt x="826" y="1"/>
                    <a:pt x="826" y="76"/>
                    <a:pt x="863" y="160"/>
                  </a:cubicBezTo>
                  <a:cubicBezTo>
                    <a:pt x="1013" y="545"/>
                    <a:pt x="1173" y="976"/>
                    <a:pt x="1332" y="1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918775" y="2597275"/>
              <a:ext cx="19475" cy="45975"/>
            </a:xfrm>
            <a:custGeom>
              <a:avLst/>
              <a:gdLst/>
              <a:ahLst/>
              <a:cxnLst/>
              <a:rect l="l" t="t" r="r" b="b"/>
              <a:pathLst>
                <a:path w="779" h="1839" extrusionOk="0">
                  <a:moveTo>
                    <a:pt x="741" y="1801"/>
                  </a:moveTo>
                  <a:cubicBezTo>
                    <a:pt x="591" y="1838"/>
                    <a:pt x="544" y="1801"/>
                    <a:pt x="469" y="1641"/>
                  </a:cubicBezTo>
                  <a:cubicBezTo>
                    <a:pt x="356" y="1257"/>
                    <a:pt x="197" y="863"/>
                    <a:pt x="38" y="469"/>
                  </a:cubicBezTo>
                  <a:cubicBezTo>
                    <a:pt x="0" y="356"/>
                    <a:pt x="38" y="319"/>
                    <a:pt x="160" y="319"/>
                  </a:cubicBezTo>
                  <a:cubicBezTo>
                    <a:pt x="272" y="319"/>
                    <a:pt x="310" y="272"/>
                    <a:pt x="394" y="159"/>
                  </a:cubicBezTo>
                  <a:cubicBezTo>
                    <a:pt x="432" y="84"/>
                    <a:pt x="469" y="0"/>
                    <a:pt x="628" y="38"/>
                  </a:cubicBezTo>
                  <a:cubicBezTo>
                    <a:pt x="778" y="122"/>
                    <a:pt x="778" y="84"/>
                    <a:pt x="778" y="272"/>
                  </a:cubicBezTo>
                  <a:cubicBezTo>
                    <a:pt x="778" y="788"/>
                    <a:pt x="778" y="1294"/>
                    <a:pt x="741" y="180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924625" y="2361900"/>
              <a:ext cx="26525" cy="28375"/>
            </a:xfrm>
            <a:custGeom>
              <a:avLst/>
              <a:gdLst/>
              <a:ahLst/>
              <a:cxnLst/>
              <a:rect l="l" t="t" r="r" b="b"/>
              <a:pathLst>
                <a:path w="1061" h="1135" extrusionOk="0">
                  <a:moveTo>
                    <a:pt x="273" y="703"/>
                  </a:moveTo>
                  <a:cubicBezTo>
                    <a:pt x="235" y="666"/>
                    <a:pt x="198" y="628"/>
                    <a:pt x="160" y="544"/>
                  </a:cubicBezTo>
                  <a:cubicBezTo>
                    <a:pt x="1" y="431"/>
                    <a:pt x="1" y="394"/>
                    <a:pt x="122" y="272"/>
                  </a:cubicBezTo>
                  <a:cubicBezTo>
                    <a:pt x="357" y="0"/>
                    <a:pt x="704" y="38"/>
                    <a:pt x="863" y="310"/>
                  </a:cubicBezTo>
                  <a:cubicBezTo>
                    <a:pt x="1060" y="591"/>
                    <a:pt x="976" y="938"/>
                    <a:pt x="704" y="1097"/>
                  </a:cubicBezTo>
                  <a:cubicBezTo>
                    <a:pt x="666" y="1135"/>
                    <a:pt x="591" y="1135"/>
                    <a:pt x="544" y="1060"/>
                  </a:cubicBezTo>
                  <a:cubicBezTo>
                    <a:pt x="507" y="1013"/>
                    <a:pt x="432" y="975"/>
                    <a:pt x="432" y="900"/>
                  </a:cubicBezTo>
                  <a:cubicBezTo>
                    <a:pt x="432" y="825"/>
                    <a:pt x="432" y="666"/>
                    <a:pt x="591" y="741"/>
                  </a:cubicBezTo>
                  <a:cubicBezTo>
                    <a:pt x="629" y="741"/>
                    <a:pt x="666" y="741"/>
                    <a:pt x="666" y="703"/>
                  </a:cubicBezTo>
                  <a:cubicBezTo>
                    <a:pt x="666" y="666"/>
                    <a:pt x="666" y="628"/>
                    <a:pt x="629" y="628"/>
                  </a:cubicBezTo>
                  <a:cubicBezTo>
                    <a:pt x="507" y="591"/>
                    <a:pt x="507" y="507"/>
                    <a:pt x="544" y="394"/>
                  </a:cubicBezTo>
                  <a:cubicBezTo>
                    <a:pt x="591" y="394"/>
                    <a:pt x="591" y="356"/>
                    <a:pt x="544" y="310"/>
                  </a:cubicBezTo>
                  <a:cubicBezTo>
                    <a:pt x="507" y="310"/>
                    <a:pt x="469" y="310"/>
                    <a:pt x="432" y="356"/>
                  </a:cubicBezTo>
                  <a:cubicBezTo>
                    <a:pt x="357" y="469"/>
                    <a:pt x="357" y="591"/>
                    <a:pt x="273" y="703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3875875" y="2535850"/>
              <a:ext cx="56525" cy="38000"/>
            </a:xfrm>
            <a:custGeom>
              <a:avLst/>
              <a:gdLst/>
              <a:ahLst/>
              <a:cxnLst/>
              <a:rect l="l" t="t" r="r" b="b"/>
              <a:pathLst>
                <a:path w="2261" h="1520" extrusionOk="0">
                  <a:moveTo>
                    <a:pt x="0" y="1444"/>
                  </a:moveTo>
                  <a:cubicBezTo>
                    <a:pt x="816" y="1088"/>
                    <a:pt x="1604" y="741"/>
                    <a:pt x="2110" y="0"/>
                  </a:cubicBezTo>
                  <a:cubicBezTo>
                    <a:pt x="2223" y="197"/>
                    <a:pt x="2260" y="347"/>
                    <a:pt x="2110" y="507"/>
                  </a:cubicBezTo>
                  <a:cubicBezTo>
                    <a:pt x="2026" y="544"/>
                    <a:pt x="1988" y="619"/>
                    <a:pt x="1951" y="703"/>
                  </a:cubicBezTo>
                  <a:cubicBezTo>
                    <a:pt x="1838" y="854"/>
                    <a:pt x="1716" y="975"/>
                    <a:pt x="1482" y="938"/>
                  </a:cubicBezTo>
                  <a:cubicBezTo>
                    <a:pt x="1322" y="900"/>
                    <a:pt x="1135" y="1013"/>
                    <a:pt x="975" y="1088"/>
                  </a:cubicBezTo>
                  <a:cubicBezTo>
                    <a:pt x="778" y="1172"/>
                    <a:pt x="619" y="1247"/>
                    <a:pt x="469" y="1369"/>
                  </a:cubicBezTo>
                  <a:cubicBezTo>
                    <a:pt x="310" y="1519"/>
                    <a:pt x="197" y="1482"/>
                    <a:pt x="0" y="1444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4025200" y="2279850"/>
              <a:ext cx="121225" cy="165050"/>
            </a:xfrm>
            <a:custGeom>
              <a:avLst/>
              <a:gdLst/>
              <a:ahLst/>
              <a:cxnLst/>
              <a:rect l="l" t="t" r="r" b="b"/>
              <a:pathLst>
                <a:path w="4849" h="6602" extrusionOk="0">
                  <a:moveTo>
                    <a:pt x="1370" y="6602"/>
                  </a:moveTo>
                  <a:lnTo>
                    <a:pt x="1023" y="6602"/>
                  </a:lnTo>
                  <a:cubicBezTo>
                    <a:pt x="938" y="6602"/>
                    <a:pt x="901" y="6602"/>
                    <a:pt x="901" y="6527"/>
                  </a:cubicBezTo>
                  <a:cubicBezTo>
                    <a:pt x="901" y="6367"/>
                    <a:pt x="863" y="6255"/>
                    <a:pt x="901" y="6095"/>
                  </a:cubicBezTo>
                  <a:cubicBezTo>
                    <a:pt x="1332" y="5120"/>
                    <a:pt x="1257" y="4145"/>
                    <a:pt x="1023" y="3170"/>
                  </a:cubicBezTo>
                  <a:cubicBezTo>
                    <a:pt x="901" y="2701"/>
                    <a:pt x="788" y="2269"/>
                    <a:pt x="554" y="1876"/>
                  </a:cubicBezTo>
                  <a:cubicBezTo>
                    <a:pt x="432" y="1641"/>
                    <a:pt x="319" y="1444"/>
                    <a:pt x="122" y="1247"/>
                  </a:cubicBezTo>
                  <a:cubicBezTo>
                    <a:pt x="38" y="1172"/>
                    <a:pt x="1" y="1135"/>
                    <a:pt x="1" y="1060"/>
                  </a:cubicBezTo>
                  <a:lnTo>
                    <a:pt x="1" y="356"/>
                  </a:lnTo>
                  <a:cubicBezTo>
                    <a:pt x="1" y="234"/>
                    <a:pt x="38" y="197"/>
                    <a:pt x="122" y="197"/>
                  </a:cubicBezTo>
                  <a:cubicBezTo>
                    <a:pt x="272" y="159"/>
                    <a:pt x="432" y="159"/>
                    <a:pt x="591" y="122"/>
                  </a:cubicBezTo>
                  <a:cubicBezTo>
                    <a:pt x="863" y="122"/>
                    <a:pt x="1098" y="38"/>
                    <a:pt x="1370" y="0"/>
                  </a:cubicBezTo>
                  <a:cubicBezTo>
                    <a:pt x="1567" y="0"/>
                    <a:pt x="1567" y="0"/>
                    <a:pt x="1567" y="197"/>
                  </a:cubicBezTo>
                  <a:cubicBezTo>
                    <a:pt x="1604" y="741"/>
                    <a:pt x="1642" y="1294"/>
                    <a:pt x="1679" y="1876"/>
                  </a:cubicBezTo>
                  <a:cubicBezTo>
                    <a:pt x="1679" y="1951"/>
                    <a:pt x="1726" y="2035"/>
                    <a:pt x="1726" y="2147"/>
                  </a:cubicBezTo>
                  <a:cubicBezTo>
                    <a:pt x="1763" y="2232"/>
                    <a:pt x="1838" y="2232"/>
                    <a:pt x="1876" y="2147"/>
                  </a:cubicBezTo>
                  <a:cubicBezTo>
                    <a:pt x="1914" y="2110"/>
                    <a:pt x="1914" y="2035"/>
                    <a:pt x="1960" y="1997"/>
                  </a:cubicBezTo>
                  <a:cubicBezTo>
                    <a:pt x="2195" y="1444"/>
                    <a:pt x="2429" y="900"/>
                    <a:pt x="2664" y="394"/>
                  </a:cubicBezTo>
                  <a:cubicBezTo>
                    <a:pt x="2776" y="122"/>
                    <a:pt x="2776" y="122"/>
                    <a:pt x="3048" y="197"/>
                  </a:cubicBezTo>
                  <a:cubicBezTo>
                    <a:pt x="3320" y="234"/>
                    <a:pt x="3601" y="309"/>
                    <a:pt x="3911" y="356"/>
                  </a:cubicBezTo>
                  <a:cubicBezTo>
                    <a:pt x="4145" y="431"/>
                    <a:pt x="4145" y="431"/>
                    <a:pt x="4070" y="666"/>
                  </a:cubicBezTo>
                  <a:cubicBezTo>
                    <a:pt x="3986" y="863"/>
                    <a:pt x="3911" y="1013"/>
                    <a:pt x="3836" y="1172"/>
                  </a:cubicBezTo>
                  <a:cubicBezTo>
                    <a:pt x="3555" y="1763"/>
                    <a:pt x="3283" y="2382"/>
                    <a:pt x="3011" y="2973"/>
                  </a:cubicBezTo>
                  <a:cubicBezTo>
                    <a:pt x="2898" y="3245"/>
                    <a:pt x="2936" y="3404"/>
                    <a:pt x="3133" y="3592"/>
                  </a:cubicBezTo>
                  <a:cubicBezTo>
                    <a:pt x="3714" y="4182"/>
                    <a:pt x="4220" y="4811"/>
                    <a:pt x="4727" y="5430"/>
                  </a:cubicBezTo>
                  <a:cubicBezTo>
                    <a:pt x="4727" y="5467"/>
                    <a:pt x="4774" y="5514"/>
                    <a:pt x="4811" y="5551"/>
                  </a:cubicBezTo>
                  <a:cubicBezTo>
                    <a:pt x="4849" y="5626"/>
                    <a:pt x="4849" y="5664"/>
                    <a:pt x="4811" y="5701"/>
                  </a:cubicBezTo>
                  <a:cubicBezTo>
                    <a:pt x="4492" y="5983"/>
                    <a:pt x="4220" y="6255"/>
                    <a:pt x="3873" y="6527"/>
                  </a:cubicBezTo>
                  <a:cubicBezTo>
                    <a:pt x="3789" y="6564"/>
                    <a:pt x="3752" y="6527"/>
                    <a:pt x="3714" y="6489"/>
                  </a:cubicBezTo>
                  <a:cubicBezTo>
                    <a:pt x="3517" y="6292"/>
                    <a:pt x="3367" y="6058"/>
                    <a:pt x="3170" y="5861"/>
                  </a:cubicBezTo>
                  <a:cubicBezTo>
                    <a:pt x="2936" y="5551"/>
                    <a:pt x="2701" y="5233"/>
                    <a:pt x="2429" y="4961"/>
                  </a:cubicBezTo>
                  <a:cubicBezTo>
                    <a:pt x="2382" y="4923"/>
                    <a:pt x="2345" y="4923"/>
                    <a:pt x="2307" y="4886"/>
                  </a:cubicBezTo>
                  <a:cubicBezTo>
                    <a:pt x="2270" y="4848"/>
                    <a:pt x="2232" y="4811"/>
                    <a:pt x="2195" y="4811"/>
                  </a:cubicBezTo>
                  <a:cubicBezTo>
                    <a:pt x="2110" y="4848"/>
                    <a:pt x="2110" y="4923"/>
                    <a:pt x="2073" y="4961"/>
                  </a:cubicBezTo>
                  <a:cubicBezTo>
                    <a:pt x="2073" y="5233"/>
                    <a:pt x="2035" y="5514"/>
                    <a:pt x="1998" y="5786"/>
                  </a:cubicBezTo>
                  <a:cubicBezTo>
                    <a:pt x="1960" y="6020"/>
                    <a:pt x="1914" y="6217"/>
                    <a:pt x="1876" y="6452"/>
                  </a:cubicBezTo>
                  <a:cubicBezTo>
                    <a:pt x="1876" y="6564"/>
                    <a:pt x="1801" y="6602"/>
                    <a:pt x="1679" y="6602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3956975" y="2461525"/>
              <a:ext cx="170925" cy="53700"/>
            </a:xfrm>
            <a:custGeom>
              <a:avLst/>
              <a:gdLst/>
              <a:ahLst/>
              <a:cxnLst/>
              <a:rect l="l" t="t" r="r" b="b"/>
              <a:pathLst>
                <a:path w="6837" h="2148" extrusionOk="0">
                  <a:moveTo>
                    <a:pt x="1" y="2110"/>
                  </a:moveTo>
                  <a:cubicBezTo>
                    <a:pt x="235" y="1763"/>
                    <a:pt x="348" y="1332"/>
                    <a:pt x="470" y="901"/>
                  </a:cubicBezTo>
                  <a:cubicBezTo>
                    <a:pt x="545" y="704"/>
                    <a:pt x="545" y="704"/>
                    <a:pt x="741" y="704"/>
                  </a:cubicBezTo>
                  <a:cubicBezTo>
                    <a:pt x="1360" y="741"/>
                    <a:pt x="1914" y="591"/>
                    <a:pt x="2345" y="122"/>
                  </a:cubicBezTo>
                  <a:cubicBezTo>
                    <a:pt x="2383" y="76"/>
                    <a:pt x="2767" y="1"/>
                    <a:pt x="2814" y="38"/>
                  </a:cubicBezTo>
                  <a:cubicBezTo>
                    <a:pt x="2889" y="76"/>
                    <a:pt x="2851" y="122"/>
                    <a:pt x="2851" y="160"/>
                  </a:cubicBezTo>
                  <a:cubicBezTo>
                    <a:pt x="2926" y="432"/>
                    <a:pt x="2926" y="469"/>
                    <a:pt x="3198" y="394"/>
                  </a:cubicBezTo>
                  <a:cubicBezTo>
                    <a:pt x="3470" y="357"/>
                    <a:pt x="3789" y="394"/>
                    <a:pt x="4061" y="357"/>
                  </a:cubicBezTo>
                  <a:cubicBezTo>
                    <a:pt x="4221" y="310"/>
                    <a:pt x="4296" y="310"/>
                    <a:pt x="4296" y="160"/>
                  </a:cubicBezTo>
                  <a:cubicBezTo>
                    <a:pt x="4296" y="76"/>
                    <a:pt x="4333" y="38"/>
                    <a:pt x="4408" y="76"/>
                  </a:cubicBezTo>
                  <a:cubicBezTo>
                    <a:pt x="4689" y="76"/>
                    <a:pt x="4924" y="122"/>
                    <a:pt x="5196" y="160"/>
                  </a:cubicBezTo>
                  <a:cubicBezTo>
                    <a:pt x="5271" y="160"/>
                    <a:pt x="5271" y="197"/>
                    <a:pt x="5308" y="235"/>
                  </a:cubicBezTo>
                  <a:cubicBezTo>
                    <a:pt x="5393" y="357"/>
                    <a:pt x="5430" y="469"/>
                    <a:pt x="5505" y="544"/>
                  </a:cubicBezTo>
                  <a:cubicBezTo>
                    <a:pt x="5543" y="666"/>
                    <a:pt x="5627" y="666"/>
                    <a:pt x="5740" y="629"/>
                  </a:cubicBezTo>
                  <a:cubicBezTo>
                    <a:pt x="5937" y="544"/>
                    <a:pt x="6171" y="507"/>
                    <a:pt x="6368" y="432"/>
                  </a:cubicBezTo>
                  <a:cubicBezTo>
                    <a:pt x="6565" y="357"/>
                    <a:pt x="6640" y="394"/>
                    <a:pt x="6677" y="629"/>
                  </a:cubicBezTo>
                  <a:cubicBezTo>
                    <a:pt x="6715" y="1060"/>
                    <a:pt x="6837" y="1013"/>
                    <a:pt x="6368" y="1013"/>
                  </a:cubicBezTo>
                  <a:cubicBezTo>
                    <a:pt x="5158" y="1098"/>
                    <a:pt x="4024" y="1295"/>
                    <a:pt x="2851" y="1482"/>
                  </a:cubicBezTo>
                  <a:cubicBezTo>
                    <a:pt x="1914" y="1679"/>
                    <a:pt x="1013" y="1914"/>
                    <a:pt x="113" y="2110"/>
                  </a:cubicBezTo>
                  <a:cubicBezTo>
                    <a:pt x="76" y="2110"/>
                    <a:pt x="38" y="2148"/>
                    <a:pt x="1" y="211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924625" y="2291550"/>
              <a:ext cx="118175" cy="159225"/>
            </a:xfrm>
            <a:custGeom>
              <a:avLst/>
              <a:gdLst/>
              <a:ahLst/>
              <a:cxnLst/>
              <a:rect l="l" t="t" r="r" b="b"/>
              <a:pathLst>
                <a:path w="4727" h="6369" extrusionOk="0">
                  <a:moveTo>
                    <a:pt x="122" y="2542"/>
                  </a:moveTo>
                  <a:cubicBezTo>
                    <a:pt x="38" y="2270"/>
                    <a:pt x="1" y="1951"/>
                    <a:pt x="38" y="1642"/>
                  </a:cubicBezTo>
                  <a:cubicBezTo>
                    <a:pt x="273" y="592"/>
                    <a:pt x="1060" y="38"/>
                    <a:pt x="2035" y="1"/>
                  </a:cubicBezTo>
                  <a:cubicBezTo>
                    <a:pt x="2382" y="1"/>
                    <a:pt x="2739" y="123"/>
                    <a:pt x="3011" y="357"/>
                  </a:cubicBezTo>
                  <a:cubicBezTo>
                    <a:pt x="3677" y="826"/>
                    <a:pt x="4145" y="1445"/>
                    <a:pt x="4380" y="2270"/>
                  </a:cubicBezTo>
                  <a:cubicBezTo>
                    <a:pt x="4577" y="2974"/>
                    <a:pt x="4727" y="3677"/>
                    <a:pt x="4689" y="4380"/>
                  </a:cubicBezTo>
                  <a:cubicBezTo>
                    <a:pt x="4689" y="4765"/>
                    <a:pt x="4614" y="5158"/>
                    <a:pt x="4455" y="5552"/>
                  </a:cubicBezTo>
                  <a:cubicBezTo>
                    <a:pt x="4258" y="5937"/>
                    <a:pt x="3948" y="6171"/>
                    <a:pt x="3517" y="6256"/>
                  </a:cubicBezTo>
                  <a:cubicBezTo>
                    <a:pt x="3086" y="6368"/>
                    <a:pt x="2654" y="6368"/>
                    <a:pt x="2232" y="6256"/>
                  </a:cubicBezTo>
                  <a:cubicBezTo>
                    <a:pt x="2148" y="6218"/>
                    <a:pt x="2073" y="6171"/>
                    <a:pt x="1951" y="6134"/>
                  </a:cubicBezTo>
                  <a:cubicBezTo>
                    <a:pt x="1876" y="6096"/>
                    <a:pt x="1839" y="6021"/>
                    <a:pt x="1839" y="5937"/>
                  </a:cubicBezTo>
                  <a:cubicBezTo>
                    <a:pt x="1717" y="5355"/>
                    <a:pt x="1482" y="4849"/>
                    <a:pt x="1173" y="4380"/>
                  </a:cubicBezTo>
                  <a:cubicBezTo>
                    <a:pt x="1098" y="4221"/>
                    <a:pt x="1098" y="4146"/>
                    <a:pt x="1210" y="4024"/>
                  </a:cubicBezTo>
                  <a:cubicBezTo>
                    <a:pt x="1529" y="3677"/>
                    <a:pt x="1482" y="3245"/>
                    <a:pt x="1210" y="2852"/>
                  </a:cubicBezTo>
                  <a:cubicBezTo>
                    <a:pt x="1060" y="2580"/>
                    <a:pt x="741" y="2383"/>
                    <a:pt x="273" y="2542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808350" y="2484025"/>
              <a:ext cx="33300" cy="43875"/>
            </a:xfrm>
            <a:custGeom>
              <a:avLst/>
              <a:gdLst/>
              <a:ahLst/>
              <a:cxnLst/>
              <a:rect l="l" t="t" r="r" b="b"/>
              <a:pathLst>
                <a:path w="1332" h="1755" extrusionOk="0">
                  <a:moveTo>
                    <a:pt x="1332" y="1248"/>
                  </a:moveTo>
                  <a:cubicBezTo>
                    <a:pt x="1332" y="1604"/>
                    <a:pt x="1060" y="1754"/>
                    <a:pt x="741" y="1604"/>
                  </a:cubicBezTo>
                  <a:cubicBezTo>
                    <a:pt x="357" y="1407"/>
                    <a:pt x="0" y="779"/>
                    <a:pt x="85" y="348"/>
                  </a:cubicBezTo>
                  <a:cubicBezTo>
                    <a:pt x="85" y="160"/>
                    <a:pt x="235" y="1"/>
                    <a:pt x="432" y="38"/>
                  </a:cubicBezTo>
                  <a:cubicBezTo>
                    <a:pt x="554" y="38"/>
                    <a:pt x="666" y="76"/>
                    <a:pt x="788" y="160"/>
                  </a:cubicBezTo>
                  <a:cubicBezTo>
                    <a:pt x="1060" y="348"/>
                    <a:pt x="1332" y="863"/>
                    <a:pt x="1332" y="1248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819125" y="2413700"/>
              <a:ext cx="124050" cy="101525"/>
            </a:xfrm>
            <a:custGeom>
              <a:avLst/>
              <a:gdLst/>
              <a:ahLst/>
              <a:cxnLst/>
              <a:rect l="l" t="t" r="r" b="b"/>
              <a:pathLst>
                <a:path w="4962" h="4061" extrusionOk="0">
                  <a:moveTo>
                    <a:pt x="1295" y="3123"/>
                  </a:moveTo>
                  <a:cubicBezTo>
                    <a:pt x="1407" y="3358"/>
                    <a:pt x="1567" y="3592"/>
                    <a:pt x="1567" y="3827"/>
                  </a:cubicBezTo>
                  <a:cubicBezTo>
                    <a:pt x="1567" y="3864"/>
                    <a:pt x="1604" y="3911"/>
                    <a:pt x="1604" y="3948"/>
                  </a:cubicBezTo>
                  <a:cubicBezTo>
                    <a:pt x="1604" y="3986"/>
                    <a:pt x="1604" y="4061"/>
                    <a:pt x="1529" y="4061"/>
                  </a:cubicBezTo>
                  <a:cubicBezTo>
                    <a:pt x="1482" y="4061"/>
                    <a:pt x="1445" y="4023"/>
                    <a:pt x="1445" y="3948"/>
                  </a:cubicBezTo>
                  <a:cubicBezTo>
                    <a:pt x="1407" y="3630"/>
                    <a:pt x="1295" y="3358"/>
                    <a:pt x="1098" y="3086"/>
                  </a:cubicBezTo>
                  <a:cubicBezTo>
                    <a:pt x="863" y="2739"/>
                    <a:pt x="545" y="2542"/>
                    <a:pt x="235" y="2345"/>
                  </a:cubicBezTo>
                  <a:cubicBezTo>
                    <a:pt x="160" y="2307"/>
                    <a:pt x="1" y="2270"/>
                    <a:pt x="76" y="2185"/>
                  </a:cubicBezTo>
                  <a:cubicBezTo>
                    <a:pt x="123" y="2110"/>
                    <a:pt x="235" y="2185"/>
                    <a:pt x="310" y="2223"/>
                  </a:cubicBezTo>
                  <a:cubicBezTo>
                    <a:pt x="629" y="2420"/>
                    <a:pt x="938" y="2617"/>
                    <a:pt x="1135" y="2926"/>
                  </a:cubicBezTo>
                  <a:cubicBezTo>
                    <a:pt x="1173" y="2973"/>
                    <a:pt x="1210" y="3011"/>
                    <a:pt x="1295" y="2973"/>
                  </a:cubicBezTo>
                  <a:cubicBezTo>
                    <a:pt x="1332" y="2926"/>
                    <a:pt x="1407" y="2926"/>
                    <a:pt x="1445" y="2889"/>
                  </a:cubicBezTo>
                  <a:cubicBezTo>
                    <a:pt x="2111" y="2542"/>
                    <a:pt x="2776" y="2185"/>
                    <a:pt x="3358" y="1717"/>
                  </a:cubicBezTo>
                  <a:cubicBezTo>
                    <a:pt x="3789" y="1407"/>
                    <a:pt x="4146" y="976"/>
                    <a:pt x="4493" y="544"/>
                  </a:cubicBezTo>
                  <a:cubicBezTo>
                    <a:pt x="4577" y="432"/>
                    <a:pt x="4614" y="347"/>
                    <a:pt x="4530" y="235"/>
                  </a:cubicBezTo>
                  <a:cubicBezTo>
                    <a:pt x="4493" y="197"/>
                    <a:pt x="4455" y="160"/>
                    <a:pt x="4455" y="113"/>
                  </a:cubicBezTo>
                  <a:cubicBezTo>
                    <a:pt x="4455" y="76"/>
                    <a:pt x="4455" y="38"/>
                    <a:pt x="4493" y="1"/>
                  </a:cubicBezTo>
                  <a:cubicBezTo>
                    <a:pt x="4530" y="1"/>
                    <a:pt x="4530" y="38"/>
                    <a:pt x="4577" y="38"/>
                  </a:cubicBezTo>
                  <a:cubicBezTo>
                    <a:pt x="4652" y="197"/>
                    <a:pt x="4764" y="394"/>
                    <a:pt x="4924" y="469"/>
                  </a:cubicBezTo>
                  <a:cubicBezTo>
                    <a:pt x="4961" y="507"/>
                    <a:pt x="4961" y="544"/>
                    <a:pt x="4924" y="582"/>
                  </a:cubicBezTo>
                  <a:lnTo>
                    <a:pt x="4849" y="582"/>
                  </a:lnTo>
                  <a:cubicBezTo>
                    <a:pt x="4727" y="469"/>
                    <a:pt x="4689" y="582"/>
                    <a:pt x="4614" y="666"/>
                  </a:cubicBezTo>
                  <a:cubicBezTo>
                    <a:pt x="4024" y="1407"/>
                    <a:pt x="3405" y="1989"/>
                    <a:pt x="2580" y="2420"/>
                  </a:cubicBezTo>
                  <a:cubicBezTo>
                    <a:pt x="2148" y="2654"/>
                    <a:pt x="1764" y="2926"/>
                    <a:pt x="1295" y="3123"/>
                  </a:cubicBezTo>
                  <a:close/>
                </a:path>
              </a:pathLst>
            </a:custGeom>
            <a:solidFill>
              <a:srgbClr val="07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878675" y="2420500"/>
              <a:ext cx="25575" cy="25350"/>
            </a:xfrm>
            <a:custGeom>
              <a:avLst/>
              <a:gdLst/>
              <a:ahLst/>
              <a:cxnLst/>
              <a:rect l="l" t="t" r="r" b="b"/>
              <a:pathLst>
                <a:path w="1023" h="1014" extrusionOk="0">
                  <a:moveTo>
                    <a:pt x="432" y="1013"/>
                  </a:moveTo>
                  <a:lnTo>
                    <a:pt x="394" y="976"/>
                  </a:lnTo>
                  <a:lnTo>
                    <a:pt x="394" y="901"/>
                  </a:lnTo>
                  <a:cubicBezTo>
                    <a:pt x="469" y="826"/>
                    <a:pt x="591" y="779"/>
                    <a:pt x="666" y="741"/>
                  </a:cubicBezTo>
                  <a:cubicBezTo>
                    <a:pt x="826" y="666"/>
                    <a:pt x="826" y="591"/>
                    <a:pt x="666" y="469"/>
                  </a:cubicBezTo>
                  <a:cubicBezTo>
                    <a:pt x="507" y="394"/>
                    <a:pt x="357" y="310"/>
                    <a:pt x="198" y="235"/>
                  </a:cubicBezTo>
                  <a:cubicBezTo>
                    <a:pt x="160" y="197"/>
                    <a:pt x="123" y="160"/>
                    <a:pt x="38" y="122"/>
                  </a:cubicBezTo>
                  <a:cubicBezTo>
                    <a:pt x="38" y="75"/>
                    <a:pt x="1" y="38"/>
                    <a:pt x="38" y="0"/>
                  </a:cubicBezTo>
                  <a:lnTo>
                    <a:pt x="123" y="0"/>
                  </a:lnTo>
                  <a:lnTo>
                    <a:pt x="160" y="0"/>
                  </a:lnTo>
                  <a:cubicBezTo>
                    <a:pt x="357" y="160"/>
                    <a:pt x="554" y="272"/>
                    <a:pt x="788" y="394"/>
                  </a:cubicBezTo>
                  <a:cubicBezTo>
                    <a:pt x="1023" y="507"/>
                    <a:pt x="976" y="741"/>
                    <a:pt x="788" y="863"/>
                  </a:cubicBezTo>
                  <a:cubicBezTo>
                    <a:pt x="666" y="901"/>
                    <a:pt x="554" y="976"/>
                    <a:pt x="432" y="1013"/>
                  </a:cubicBezTo>
                  <a:close/>
                </a:path>
              </a:pathLst>
            </a:custGeom>
            <a:solidFill>
              <a:srgbClr val="10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825000" y="2411825"/>
              <a:ext cx="25325" cy="30275"/>
            </a:xfrm>
            <a:custGeom>
              <a:avLst/>
              <a:gdLst/>
              <a:ahLst/>
              <a:cxnLst/>
              <a:rect l="l" t="t" r="r" b="b"/>
              <a:pathLst>
                <a:path w="1013" h="1211" extrusionOk="0">
                  <a:moveTo>
                    <a:pt x="0" y="1088"/>
                  </a:moveTo>
                  <a:cubicBezTo>
                    <a:pt x="0" y="657"/>
                    <a:pt x="469" y="113"/>
                    <a:pt x="900" y="38"/>
                  </a:cubicBezTo>
                  <a:cubicBezTo>
                    <a:pt x="938" y="38"/>
                    <a:pt x="1013" y="1"/>
                    <a:pt x="1013" y="76"/>
                  </a:cubicBezTo>
                  <a:cubicBezTo>
                    <a:pt x="1013" y="113"/>
                    <a:pt x="975" y="151"/>
                    <a:pt x="938" y="151"/>
                  </a:cubicBezTo>
                  <a:cubicBezTo>
                    <a:pt x="900" y="188"/>
                    <a:pt x="900" y="188"/>
                    <a:pt x="863" y="188"/>
                  </a:cubicBezTo>
                  <a:cubicBezTo>
                    <a:pt x="469" y="347"/>
                    <a:pt x="272" y="619"/>
                    <a:pt x="160" y="1013"/>
                  </a:cubicBezTo>
                  <a:lnTo>
                    <a:pt x="160" y="1088"/>
                  </a:lnTo>
                  <a:cubicBezTo>
                    <a:pt x="122" y="1126"/>
                    <a:pt x="122" y="1210"/>
                    <a:pt x="38" y="1173"/>
                  </a:cubicBezTo>
                  <a:cubicBezTo>
                    <a:pt x="0" y="1173"/>
                    <a:pt x="0" y="1126"/>
                    <a:pt x="0" y="1088"/>
                  </a:cubicBezTo>
                  <a:close/>
                </a:path>
              </a:pathLst>
            </a:custGeom>
            <a:solidFill>
              <a:srgbClr val="141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883600" y="2374550"/>
              <a:ext cx="29325" cy="20650"/>
            </a:xfrm>
            <a:custGeom>
              <a:avLst/>
              <a:gdLst/>
              <a:ahLst/>
              <a:cxnLst/>
              <a:rect l="l" t="t" r="r" b="b"/>
              <a:pathLst>
                <a:path w="1173" h="826" extrusionOk="0">
                  <a:moveTo>
                    <a:pt x="976" y="1"/>
                  </a:moveTo>
                  <a:lnTo>
                    <a:pt x="1098" y="1"/>
                  </a:lnTo>
                  <a:cubicBezTo>
                    <a:pt x="1135" y="38"/>
                    <a:pt x="1173" y="38"/>
                    <a:pt x="1173" y="85"/>
                  </a:cubicBezTo>
                  <a:cubicBezTo>
                    <a:pt x="1173" y="160"/>
                    <a:pt x="1135" y="160"/>
                    <a:pt x="1060" y="160"/>
                  </a:cubicBezTo>
                  <a:cubicBezTo>
                    <a:pt x="666" y="160"/>
                    <a:pt x="394" y="357"/>
                    <a:pt x="197" y="666"/>
                  </a:cubicBezTo>
                  <a:cubicBezTo>
                    <a:pt x="160" y="741"/>
                    <a:pt x="122" y="826"/>
                    <a:pt x="38" y="788"/>
                  </a:cubicBezTo>
                  <a:cubicBezTo>
                    <a:pt x="1" y="741"/>
                    <a:pt x="38" y="666"/>
                    <a:pt x="76" y="591"/>
                  </a:cubicBezTo>
                  <a:cubicBezTo>
                    <a:pt x="272" y="272"/>
                    <a:pt x="591" y="38"/>
                    <a:pt x="976" y="1"/>
                  </a:cubicBezTo>
                  <a:close/>
                </a:path>
              </a:pathLst>
            </a:custGeom>
            <a:solidFill>
              <a:srgbClr val="1312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759575" y="2483100"/>
              <a:ext cx="15750" cy="17600"/>
            </a:xfrm>
            <a:custGeom>
              <a:avLst/>
              <a:gdLst/>
              <a:ahLst/>
              <a:cxnLst/>
              <a:rect l="l" t="t" r="r" b="b"/>
              <a:pathLst>
                <a:path w="630" h="704" extrusionOk="0">
                  <a:moveTo>
                    <a:pt x="395" y="469"/>
                  </a:moveTo>
                  <a:cubicBezTo>
                    <a:pt x="310" y="507"/>
                    <a:pt x="395" y="704"/>
                    <a:pt x="235" y="666"/>
                  </a:cubicBezTo>
                  <a:cubicBezTo>
                    <a:pt x="113" y="619"/>
                    <a:pt x="235" y="469"/>
                    <a:pt x="235" y="385"/>
                  </a:cubicBezTo>
                  <a:cubicBezTo>
                    <a:pt x="273" y="310"/>
                    <a:pt x="273" y="235"/>
                    <a:pt x="160" y="197"/>
                  </a:cubicBezTo>
                  <a:cubicBezTo>
                    <a:pt x="113" y="150"/>
                    <a:pt x="76" y="150"/>
                    <a:pt x="76" y="113"/>
                  </a:cubicBezTo>
                  <a:cubicBezTo>
                    <a:pt x="38" y="75"/>
                    <a:pt x="1" y="75"/>
                    <a:pt x="38" y="38"/>
                  </a:cubicBezTo>
                  <a:cubicBezTo>
                    <a:pt x="38" y="0"/>
                    <a:pt x="76" y="0"/>
                    <a:pt x="113" y="0"/>
                  </a:cubicBezTo>
                  <a:cubicBezTo>
                    <a:pt x="198" y="38"/>
                    <a:pt x="273" y="75"/>
                    <a:pt x="348" y="150"/>
                  </a:cubicBezTo>
                  <a:cubicBezTo>
                    <a:pt x="470" y="235"/>
                    <a:pt x="545" y="347"/>
                    <a:pt x="582" y="469"/>
                  </a:cubicBezTo>
                  <a:cubicBezTo>
                    <a:pt x="629" y="507"/>
                    <a:pt x="629" y="544"/>
                    <a:pt x="582" y="582"/>
                  </a:cubicBezTo>
                  <a:cubicBezTo>
                    <a:pt x="545" y="582"/>
                    <a:pt x="507" y="544"/>
                    <a:pt x="470" y="544"/>
                  </a:cubicBezTo>
                  <a:cubicBezTo>
                    <a:pt x="470" y="507"/>
                    <a:pt x="432" y="432"/>
                    <a:pt x="395" y="469"/>
                  </a:cubicBezTo>
                  <a:close/>
                </a:path>
              </a:pathLst>
            </a:custGeom>
            <a:solidFill>
              <a:srgbClr val="151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843500" y="2432225"/>
              <a:ext cx="9875" cy="11750"/>
            </a:xfrm>
            <a:custGeom>
              <a:avLst/>
              <a:gdLst/>
              <a:ahLst/>
              <a:cxnLst/>
              <a:rect l="l" t="t" r="r" b="b"/>
              <a:pathLst>
                <a:path w="395" h="470" extrusionOk="0">
                  <a:moveTo>
                    <a:pt x="123" y="0"/>
                  </a:moveTo>
                  <a:cubicBezTo>
                    <a:pt x="273" y="38"/>
                    <a:pt x="320" y="122"/>
                    <a:pt x="357" y="197"/>
                  </a:cubicBezTo>
                  <a:cubicBezTo>
                    <a:pt x="395" y="310"/>
                    <a:pt x="357" y="357"/>
                    <a:pt x="320" y="432"/>
                  </a:cubicBezTo>
                  <a:cubicBezTo>
                    <a:pt x="273" y="469"/>
                    <a:pt x="273" y="469"/>
                    <a:pt x="235" y="469"/>
                  </a:cubicBezTo>
                  <a:cubicBezTo>
                    <a:pt x="123" y="469"/>
                    <a:pt x="85" y="394"/>
                    <a:pt x="38" y="310"/>
                  </a:cubicBezTo>
                  <a:cubicBezTo>
                    <a:pt x="1" y="235"/>
                    <a:pt x="1" y="122"/>
                    <a:pt x="85" y="38"/>
                  </a:cubicBezTo>
                  <a:close/>
                </a:path>
              </a:pathLst>
            </a:custGeom>
            <a:solidFill>
              <a:srgbClr val="1010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3906100" y="2397050"/>
              <a:ext cx="8700" cy="10825"/>
            </a:xfrm>
            <a:custGeom>
              <a:avLst/>
              <a:gdLst/>
              <a:ahLst/>
              <a:cxnLst/>
              <a:rect l="l" t="t" r="r" b="b"/>
              <a:pathLst>
                <a:path w="348" h="433" extrusionOk="0">
                  <a:moveTo>
                    <a:pt x="235" y="395"/>
                  </a:moveTo>
                  <a:cubicBezTo>
                    <a:pt x="76" y="395"/>
                    <a:pt x="1" y="273"/>
                    <a:pt x="1" y="160"/>
                  </a:cubicBezTo>
                  <a:cubicBezTo>
                    <a:pt x="1" y="76"/>
                    <a:pt x="38" y="1"/>
                    <a:pt x="160" y="1"/>
                  </a:cubicBezTo>
                  <a:cubicBezTo>
                    <a:pt x="235" y="1"/>
                    <a:pt x="348" y="198"/>
                    <a:pt x="348" y="310"/>
                  </a:cubicBezTo>
                  <a:cubicBezTo>
                    <a:pt x="348" y="357"/>
                    <a:pt x="310" y="432"/>
                    <a:pt x="235" y="395"/>
                  </a:cubicBezTo>
                  <a:close/>
                </a:path>
              </a:pathLst>
            </a:custGeom>
            <a:solidFill>
              <a:srgbClr val="0D0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938225" y="2411825"/>
              <a:ext cx="9875" cy="8700"/>
            </a:xfrm>
            <a:custGeom>
              <a:avLst/>
              <a:gdLst/>
              <a:ahLst/>
              <a:cxnLst/>
              <a:rect l="l" t="t" r="r" b="b"/>
              <a:pathLst>
                <a:path w="395" h="348" extrusionOk="0">
                  <a:moveTo>
                    <a:pt x="160" y="1"/>
                  </a:moveTo>
                  <a:cubicBezTo>
                    <a:pt x="235" y="1"/>
                    <a:pt x="394" y="151"/>
                    <a:pt x="357" y="272"/>
                  </a:cubicBezTo>
                  <a:cubicBezTo>
                    <a:pt x="357" y="347"/>
                    <a:pt x="282" y="347"/>
                    <a:pt x="197" y="347"/>
                  </a:cubicBezTo>
                  <a:cubicBezTo>
                    <a:pt x="122" y="310"/>
                    <a:pt x="0" y="188"/>
                    <a:pt x="47" y="76"/>
                  </a:cubicBezTo>
                  <a:cubicBezTo>
                    <a:pt x="47" y="1"/>
                    <a:pt x="85" y="1"/>
                    <a:pt x="160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928625" y="2613900"/>
              <a:ext cx="4925" cy="6825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197" y="160"/>
                  </a:moveTo>
                  <a:cubicBezTo>
                    <a:pt x="197" y="235"/>
                    <a:pt x="197" y="273"/>
                    <a:pt x="113" y="273"/>
                  </a:cubicBezTo>
                  <a:cubicBezTo>
                    <a:pt x="38" y="273"/>
                    <a:pt x="0" y="198"/>
                    <a:pt x="0" y="123"/>
                  </a:cubicBezTo>
                  <a:cubicBezTo>
                    <a:pt x="0" y="76"/>
                    <a:pt x="38" y="1"/>
                    <a:pt x="75" y="1"/>
                  </a:cubicBezTo>
                  <a:cubicBezTo>
                    <a:pt x="197" y="1"/>
                    <a:pt x="197" y="76"/>
                    <a:pt x="197" y="16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970575" y="2336575"/>
              <a:ext cx="38000" cy="70350"/>
            </a:xfrm>
            <a:custGeom>
              <a:avLst/>
              <a:gdLst/>
              <a:ahLst/>
              <a:cxnLst/>
              <a:rect l="l" t="t" r="r" b="b"/>
              <a:pathLst>
                <a:path w="1520" h="2814" extrusionOk="0">
                  <a:moveTo>
                    <a:pt x="1" y="741"/>
                  </a:moveTo>
                  <a:cubicBezTo>
                    <a:pt x="1" y="582"/>
                    <a:pt x="1" y="432"/>
                    <a:pt x="76" y="310"/>
                  </a:cubicBezTo>
                  <a:cubicBezTo>
                    <a:pt x="235" y="38"/>
                    <a:pt x="432" y="0"/>
                    <a:pt x="629" y="197"/>
                  </a:cubicBezTo>
                  <a:cubicBezTo>
                    <a:pt x="863" y="385"/>
                    <a:pt x="1013" y="619"/>
                    <a:pt x="1135" y="901"/>
                  </a:cubicBezTo>
                  <a:cubicBezTo>
                    <a:pt x="1285" y="1210"/>
                    <a:pt x="1407" y="1557"/>
                    <a:pt x="1482" y="1913"/>
                  </a:cubicBezTo>
                  <a:cubicBezTo>
                    <a:pt x="1520" y="2073"/>
                    <a:pt x="1520" y="2223"/>
                    <a:pt x="1482" y="2420"/>
                  </a:cubicBezTo>
                  <a:cubicBezTo>
                    <a:pt x="1482" y="2579"/>
                    <a:pt x="1370" y="2729"/>
                    <a:pt x="1210" y="2776"/>
                  </a:cubicBezTo>
                  <a:cubicBezTo>
                    <a:pt x="1013" y="2814"/>
                    <a:pt x="901" y="2776"/>
                    <a:pt x="779" y="2654"/>
                  </a:cubicBezTo>
                  <a:cubicBezTo>
                    <a:pt x="582" y="2457"/>
                    <a:pt x="469" y="2260"/>
                    <a:pt x="348" y="2026"/>
                  </a:cubicBezTo>
                  <a:cubicBezTo>
                    <a:pt x="113" y="1641"/>
                    <a:pt x="1" y="1135"/>
                    <a:pt x="1" y="741"/>
                  </a:cubicBezTo>
                  <a:close/>
                </a:path>
              </a:pathLst>
            </a:custGeom>
            <a:solidFill>
              <a:srgbClr val="070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973400" y="2341500"/>
              <a:ext cx="31425" cy="62375"/>
            </a:xfrm>
            <a:custGeom>
              <a:avLst/>
              <a:gdLst/>
              <a:ahLst/>
              <a:cxnLst/>
              <a:rect l="l" t="t" r="r" b="b"/>
              <a:pathLst>
                <a:path w="1257" h="2495" extrusionOk="0">
                  <a:moveTo>
                    <a:pt x="1257" y="1988"/>
                  </a:moveTo>
                  <a:cubicBezTo>
                    <a:pt x="1257" y="2110"/>
                    <a:pt x="1257" y="2185"/>
                    <a:pt x="1219" y="2260"/>
                  </a:cubicBezTo>
                  <a:cubicBezTo>
                    <a:pt x="1135" y="2457"/>
                    <a:pt x="985" y="2495"/>
                    <a:pt x="825" y="2382"/>
                  </a:cubicBezTo>
                  <a:cubicBezTo>
                    <a:pt x="788" y="2382"/>
                    <a:pt x="750" y="2345"/>
                    <a:pt x="703" y="2298"/>
                  </a:cubicBezTo>
                  <a:cubicBezTo>
                    <a:pt x="281" y="1754"/>
                    <a:pt x="0" y="1172"/>
                    <a:pt x="0" y="469"/>
                  </a:cubicBezTo>
                  <a:cubicBezTo>
                    <a:pt x="0" y="347"/>
                    <a:pt x="47" y="235"/>
                    <a:pt x="84" y="150"/>
                  </a:cubicBezTo>
                  <a:cubicBezTo>
                    <a:pt x="197" y="0"/>
                    <a:pt x="281" y="0"/>
                    <a:pt x="394" y="75"/>
                  </a:cubicBezTo>
                  <a:cubicBezTo>
                    <a:pt x="553" y="188"/>
                    <a:pt x="666" y="347"/>
                    <a:pt x="788" y="507"/>
                  </a:cubicBezTo>
                  <a:cubicBezTo>
                    <a:pt x="1060" y="976"/>
                    <a:pt x="1172" y="1482"/>
                    <a:pt x="1257" y="19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49"/>
          <p:cNvGrpSpPr/>
          <p:nvPr/>
        </p:nvGrpSpPr>
        <p:grpSpPr>
          <a:xfrm>
            <a:off x="381328" y="182976"/>
            <a:ext cx="8319451" cy="4712103"/>
            <a:chOff x="3910780" y="537268"/>
            <a:chExt cx="4303461" cy="3559797"/>
          </a:xfrm>
        </p:grpSpPr>
        <p:grpSp>
          <p:nvGrpSpPr>
            <p:cNvPr id="1230" name="Google Shape;1230;p49"/>
            <p:cNvGrpSpPr/>
            <p:nvPr/>
          </p:nvGrpSpPr>
          <p:grpSpPr>
            <a:xfrm>
              <a:off x="3910780" y="767826"/>
              <a:ext cx="4303461" cy="3329239"/>
              <a:chOff x="3910780" y="767826"/>
              <a:chExt cx="4303461" cy="3329239"/>
            </a:xfrm>
          </p:grpSpPr>
          <p:sp>
            <p:nvSpPr>
              <p:cNvPr id="1231" name="Google Shape;1231;p49"/>
              <p:cNvSpPr/>
              <p:nvPr/>
            </p:nvSpPr>
            <p:spPr>
              <a:xfrm>
                <a:off x="3910780" y="767826"/>
                <a:ext cx="4303461" cy="3329239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20396" extrusionOk="0">
                    <a:moveTo>
                      <a:pt x="1" y="0"/>
                    </a:moveTo>
                    <a:lnTo>
                      <a:pt x="1" y="20396"/>
                    </a:lnTo>
                    <a:lnTo>
                      <a:pt x="20397" y="20396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23825" dir="3120000" algn="bl" rotWithShape="0">
                  <a:srgbClr val="000000">
                    <a:alpha val="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3910780" y="767827"/>
                <a:ext cx="4303461" cy="570950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4530" extrusionOk="0">
                    <a:moveTo>
                      <a:pt x="1" y="0"/>
                    </a:moveTo>
                    <a:lnTo>
                      <a:pt x="1" y="4529"/>
                    </a:lnTo>
                    <a:lnTo>
                      <a:pt x="20397" y="4529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3" name="Google Shape;1233;p49"/>
            <p:cNvSpPr/>
            <p:nvPr/>
          </p:nvSpPr>
          <p:spPr>
            <a:xfrm rot="539" flipH="1">
              <a:off x="5482511" y="537358"/>
              <a:ext cx="1159973" cy="34652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9"/>
          <p:cNvGrpSpPr/>
          <p:nvPr/>
        </p:nvGrpSpPr>
        <p:grpSpPr>
          <a:xfrm rot="484311">
            <a:off x="6620288" y="1440353"/>
            <a:ext cx="2382423" cy="2502535"/>
            <a:chOff x="5070844" y="1428205"/>
            <a:chExt cx="2854332" cy="2998236"/>
          </a:xfrm>
        </p:grpSpPr>
        <p:grpSp>
          <p:nvGrpSpPr>
            <p:cNvPr id="1235" name="Google Shape;1235;p49"/>
            <p:cNvGrpSpPr/>
            <p:nvPr/>
          </p:nvGrpSpPr>
          <p:grpSpPr>
            <a:xfrm>
              <a:off x="5070844" y="1566730"/>
              <a:ext cx="2854332" cy="2859710"/>
              <a:chOff x="6103950" y="2454725"/>
              <a:chExt cx="508975" cy="509925"/>
            </a:xfrm>
          </p:grpSpPr>
          <p:sp>
            <p:nvSpPr>
              <p:cNvPr id="1236" name="Google Shape;1236;p49"/>
              <p:cNvSpPr/>
              <p:nvPr/>
            </p:nvSpPr>
            <p:spPr>
              <a:xfrm>
                <a:off x="6103950" y="2454725"/>
                <a:ext cx="508975" cy="509925"/>
              </a:xfrm>
              <a:custGeom>
                <a:avLst/>
                <a:gdLst/>
                <a:ahLst/>
                <a:cxnLst/>
                <a:rect l="l" t="t" r="r" b="b"/>
                <a:pathLst>
                  <a:path w="20359" h="20397" extrusionOk="0">
                    <a:moveTo>
                      <a:pt x="0" y="1"/>
                    </a:moveTo>
                    <a:lnTo>
                      <a:pt x="0" y="20396"/>
                    </a:lnTo>
                    <a:lnTo>
                      <a:pt x="17189" y="20396"/>
                    </a:lnTo>
                    <a:lnTo>
                      <a:pt x="20359" y="17461"/>
                    </a:lnTo>
                    <a:lnTo>
                      <a:pt x="203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85725" dir="8460000" algn="bl" rotWithShape="0">
                  <a:srgbClr val="000000">
                    <a:alpha val="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103950" y="2454725"/>
                <a:ext cx="508975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0359" h="4530" extrusionOk="0">
                    <a:moveTo>
                      <a:pt x="0" y="1"/>
                    </a:moveTo>
                    <a:lnTo>
                      <a:pt x="0" y="4530"/>
                    </a:lnTo>
                    <a:lnTo>
                      <a:pt x="20359" y="4530"/>
                    </a:lnTo>
                    <a:lnTo>
                      <a:pt x="20359" y="1"/>
                    </a:lnTo>
                    <a:close/>
                  </a:path>
                </a:pathLst>
              </a:custGeom>
              <a:solidFill>
                <a:srgbClr val="75C5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508350" y="2891250"/>
                <a:ext cx="1045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2936" extrusionOk="0">
                    <a:moveTo>
                      <a:pt x="4183" y="0"/>
                    </a:moveTo>
                    <a:lnTo>
                      <a:pt x="1" y="666"/>
                    </a:lnTo>
                    <a:lnTo>
                      <a:pt x="1013" y="2935"/>
                    </a:lnTo>
                    <a:lnTo>
                      <a:pt x="41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525925" y="2891250"/>
                <a:ext cx="870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2936" extrusionOk="0">
                    <a:moveTo>
                      <a:pt x="3480" y="0"/>
                    </a:moveTo>
                    <a:lnTo>
                      <a:pt x="1" y="751"/>
                    </a:lnTo>
                    <a:lnTo>
                      <a:pt x="310" y="2935"/>
                    </a:lnTo>
                    <a:lnTo>
                      <a:pt x="3480" y="0"/>
                    </a:lnTo>
                    <a:close/>
                  </a:path>
                </a:pathLst>
              </a:custGeom>
              <a:solidFill>
                <a:srgbClr val="FCEA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0" name="Google Shape;1240;p49"/>
            <p:cNvSpPr/>
            <p:nvPr/>
          </p:nvSpPr>
          <p:spPr>
            <a:xfrm rot="522" flipH="1">
              <a:off x="5984975" y="1428283"/>
              <a:ext cx="1026033" cy="30651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escrita que se (re)descobre a partir da oralidade</a:t>
            </a:r>
            <a:endParaRPr dirty="0"/>
          </a:p>
        </p:txBody>
      </p:sp>
      <p:sp>
        <p:nvSpPr>
          <p:cNvPr id="1245" name="Google Shape;1245;p49"/>
          <p:cNvSpPr txBox="1"/>
          <p:nvPr/>
        </p:nvSpPr>
        <p:spPr>
          <a:xfrm>
            <a:off x="605707" y="1399963"/>
            <a:ext cx="6230160" cy="349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Gêneros Orais e seus papeis na alfabetização: linguagem ambígua, polissêmica, função poética.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a) Gêneros poéticos da </a:t>
            </a:r>
            <a:r>
              <a:rPr lang="pt-BR" dirty="0" err="1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maternância</a:t>
            </a:r>
            <a:endParaRPr lang="pt-BR" dirty="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1. Cantigas de ninar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Métrica/ritmo simplificados pela tradição;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Léxico readaptado regionalmente;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Substituição da perda = segurança à criança;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Parentesco com a poesia;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Fundação de um novo uso da língua para a criança.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pt-BR" dirty="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2. Parlendas, brincos, </a:t>
            </a:r>
            <a:r>
              <a:rPr lang="pt-BR" dirty="0" err="1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Mnemonias</a:t>
            </a:r>
            <a:endParaRPr lang="pt-BR" dirty="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Ritmo/som, pouca importância de sentido;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Memorização;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Brincos: maior corporalidade (movimento).</a:t>
            </a:r>
          </a:p>
        </p:txBody>
      </p:sp>
      <p:grpSp>
        <p:nvGrpSpPr>
          <p:cNvPr id="1250" name="Google Shape;1250;p49"/>
          <p:cNvGrpSpPr/>
          <p:nvPr/>
        </p:nvGrpSpPr>
        <p:grpSpPr>
          <a:xfrm rot="568164" flipH="1">
            <a:off x="7087089" y="2146852"/>
            <a:ext cx="1432966" cy="1634783"/>
            <a:chOff x="6464151" y="1045301"/>
            <a:chExt cx="1076989" cy="1228670"/>
          </a:xfrm>
        </p:grpSpPr>
        <p:sp>
          <p:nvSpPr>
            <p:cNvPr id="1251" name="Google Shape;1251;p49"/>
            <p:cNvSpPr/>
            <p:nvPr/>
          </p:nvSpPr>
          <p:spPr>
            <a:xfrm>
              <a:off x="6464151" y="1045301"/>
              <a:ext cx="1076989" cy="1228670"/>
            </a:xfrm>
            <a:custGeom>
              <a:avLst/>
              <a:gdLst/>
              <a:ahLst/>
              <a:cxnLst/>
              <a:rect l="l" t="t" r="r" b="b"/>
              <a:pathLst>
                <a:path w="21372" h="24382" extrusionOk="0">
                  <a:moveTo>
                    <a:pt x="13091" y="863"/>
                  </a:moveTo>
                  <a:cubicBezTo>
                    <a:pt x="13166" y="704"/>
                    <a:pt x="13241" y="545"/>
                    <a:pt x="13326" y="348"/>
                  </a:cubicBezTo>
                  <a:cubicBezTo>
                    <a:pt x="13476" y="38"/>
                    <a:pt x="13635" y="1"/>
                    <a:pt x="13907" y="198"/>
                  </a:cubicBezTo>
                  <a:cubicBezTo>
                    <a:pt x="14141" y="310"/>
                    <a:pt x="14301" y="507"/>
                    <a:pt x="14498" y="666"/>
                  </a:cubicBezTo>
                  <a:cubicBezTo>
                    <a:pt x="14882" y="1098"/>
                    <a:pt x="15314" y="1482"/>
                    <a:pt x="15745" y="1876"/>
                  </a:cubicBezTo>
                  <a:cubicBezTo>
                    <a:pt x="15904" y="2036"/>
                    <a:pt x="16054" y="2223"/>
                    <a:pt x="16214" y="2420"/>
                  </a:cubicBezTo>
                  <a:cubicBezTo>
                    <a:pt x="16373" y="2270"/>
                    <a:pt x="16523" y="2111"/>
                    <a:pt x="16683" y="1951"/>
                  </a:cubicBezTo>
                  <a:cubicBezTo>
                    <a:pt x="16842" y="1801"/>
                    <a:pt x="16955" y="1679"/>
                    <a:pt x="17114" y="1520"/>
                  </a:cubicBezTo>
                  <a:cubicBezTo>
                    <a:pt x="17386" y="1285"/>
                    <a:pt x="17499" y="1332"/>
                    <a:pt x="17621" y="1642"/>
                  </a:cubicBezTo>
                  <a:cubicBezTo>
                    <a:pt x="17733" y="2036"/>
                    <a:pt x="17855" y="2420"/>
                    <a:pt x="17967" y="2814"/>
                  </a:cubicBezTo>
                  <a:cubicBezTo>
                    <a:pt x="18014" y="2851"/>
                    <a:pt x="18014" y="2926"/>
                    <a:pt x="18089" y="2926"/>
                  </a:cubicBezTo>
                  <a:cubicBezTo>
                    <a:pt x="18324" y="3011"/>
                    <a:pt x="18436" y="3161"/>
                    <a:pt x="18596" y="3358"/>
                  </a:cubicBezTo>
                  <a:cubicBezTo>
                    <a:pt x="18718" y="3283"/>
                    <a:pt x="18830" y="3208"/>
                    <a:pt x="18952" y="3208"/>
                  </a:cubicBezTo>
                  <a:cubicBezTo>
                    <a:pt x="19262" y="3161"/>
                    <a:pt x="19459" y="3245"/>
                    <a:pt x="19655" y="3442"/>
                  </a:cubicBezTo>
                  <a:cubicBezTo>
                    <a:pt x="19805" y="3630"/>
                    <a:pt x="19890" y="3827"/>
                    <a:pt x="19965" y="4024"/>
                  </a:cubicBezTo>
                  <a:cubicBezTo>
                    <a:pt x="20002" y="4061"/>
                    <a:pt x="20040" y="4024"/>
                    <a:pt x="20077" y="3986"/>
                  </a:cubicBezTo>
                  <a:cubicBezTo>
                    <a:pt x="20237" y="3949"/>
                    <a:pt x="20359" y="4024"/>
                    <a:pt x="20471" y="4145"/>
                  </a:cubicBezTo>
                  <a:cubicBezTo>
                    <a:pt x="20743" y="4455"/>
                    <a:pt x="20903" y="4764"/>
                    <a:pt x="20940" y="5196"/>
                  </a:cubicBezTo>
                  <a:cubicBezTo>
                    <a:pt x="20978" y="5318"/>
                    <a:pt x="20978" y="5468"/>
                    <a:pt x="20978" y="5590"/>
                  </a:cubicBezTo>
                  <a:cubicBezTo>
                    <a:pt x="20978" y="5665"/>
                    <a:pt x="20978" y="5702"/>
                    <a:pt x="21015" y="5740"/>
                  </a:cubicBezTo>
                  <a:cubicBezTo>
                    <a:pt x="21250" y="5862"/>
                    <a:pt x="21334" y="6096"/>
                    <a:pt x="21334" y="6330"/>
                  </a:cubicBezTo>
                  <a:cubicBezTo>
                    <a:pt x="21372" y="6602"/>
                    <a:pt x="21296" y="6874"/>
                    <a:pt x="21212" y="7146"/>
                  </a:cubicBezTo>
                  <a:cubicBezTo>
                    <a:pt x="21100" y="7465"/>
                    <a:pt x="20978" y="7737"/>
                    <a:pt x="20828" y="8009"/>
                  </a:cubicBezTo>
                  <a:cubicBezTo>
                    <a:pt x="20781" y="8084"/>
                    <a:pt x="20781" y="8168"/>
                    <a:pt x="20828" y="8243"/>
                  </a:cubicBezTo>
                  <a:cubicBezTo>
                    <a:pt x="21015" y="8600"/>
                    <a:pt x="20978" y="8984"/>
                    <a:pt x="20903" y="9378"/>
                  </a:cubicBezTo>
                  <a:cubicBezTo>
                    <a:pt x="20828" y="9725"/>
                    <a:pt x="20668" y="10081"/>
                    <a:pt x="20471" y="10391"/>
                  </a:cubicBezTo>
                  <a:cubicBezTo>
                    <a:pt x="20396" y="10588"/>
                    <a:pt x="20274" y="10710"/>
                    <a:pt x="20124" y="10860"/>
                  </a:cubicBezTo>
                  <a:cubicBezTo>
                    <a:pt x="20002" y="10982"/>
                    <a:pt x="19890" y="11019"/>
                    <a:pt x="19730" y="10982"/>
                  </a:cubicBezTo>
                  <a:cubicBezTo>
                    <a:pt x="19571" y="10982"/>
                    <a:pt x="19496" y="11057"/>
                    <a:pt x="19496" y="11216"/>
                  </a:cubicBezTo>
                  <a:cubicBezTo>
                    <a:pt x="19496" y="11563"/>
                    <a:pt x="19421" y="11919"/>
                    <a:pt x="19374" y="12266"/>
                  </a:cubicBezTo>
                  <a:cubicBezTo>
                    <a:pt x="19337" y="12501"/>
                    <a:pt x="19262" y="12735"/>
                    <a:pt x="19140" y="12932"/>
                  </a:cubicBezTo>
                  <a:cubicBezTo>
                    <a:pt x="18868" y="13401"/>
                    <a:pt x="18558" y="13832"/>
                    <a:pt x="18249" y="14226"/>
                  </a:cubicBezTo>
                  <a:cubicBezTo>
                    <a:pt x="18164" y="14376"/>
                    <a:pt x="18127" y="14498"/>
                    <a:pt x="18127" y="14648"/>
                  </a:cubicBezTo>
                  <a:cubicBezTo>
                    <a:pt x="18202" y="15511"/>
                    <a:pt x="18089" y="16374"/>
                    <a:pt x="17967" y="17227"/>
                  </a:cubicBezTo>
                  <a:cubicBezTo>
                    <a:pt x="17930" y="17818"/>
                    <a:pt x="17780" y="18446"/>
                    <a:pt x="17696" y="19027"/>
                  </a:cubicBezTo>
                  <a:cubicBezTo>
                    <a:pt x="17658" y="19384"/>
                    <a:pt x="17583" y="19731"/>
                    <a:pt x="17621" y="20087"/>
                  </a:cubicBezTo>
                  <a:cubicBezTo>
                    <a:pt x="17621" y="20275"/>
                    <a:pt x="17696" y="20472"/>
                    <a:pt x="17780" y="20668"/>
                  </a:cubicBezTo>
                  <a:cubicBezTo>
                    <a:pt x="17855" y="20790"/>
                    <a:pt x="17930" y="20828"/>
                    <a:pt x="18052" y="20865"/>
                  </a:cubicBezTo>
                  <a:cubicBezTo>
                    <a:pt x="18399" y="20940"/>
                    <a:pt x="18793" y="21062"/>
                    <a:pt x="19140" y="21175"/>
                  </a:cubicBezTo>
                  <a:cubicBezTo>
                    <a:pt x="19421" y="21259"/>
                    <a:pt x="19655" y="21409"/>
                    <a:pt x="19805" y="21644"/>
                  </a:cubicBezTo>
                  <a:cubicBezTo>
                    <a:pt x="20124" y="22000"/>
                    <a:pt x="20077" y="22385"/>
                    <a:pt x="19730" y="22703"/>
                  </a:cubicBezTo>
                  <a:cubicBezTo>
                    <a:pt x="19693" y="22741"/>
                    <a:pt x="19571" y="22816"/>
                    <a:pt x="19496" y="22900"/>
                  </a:cubicBezTo>
                  <a:cubicBezTo>
                    <a:pt x="19337" y="23088"/>
                    <a:pt x="19102" y="23135"/>
                    <a:pt x="18905" y="23210"/>
                  </a:cubicBezTo>
                  <a:cubicBezTo>
                    <a:pt x="18361" y="23444"/>
                    <a:pt x="17780" y="23557"/>
                    <a:pt x="17189" y="23641"/>
                  </a:cubicBezTo>
                  <a:cubicBezTo>
                    <a:pt x="16608" y="23679"/>
                    <a:pt x="16017" y="23754"/>
                    <a:pt x="15389" y="23791"/>
                  </a:cubicBezTo>
                  <a:cubicBezTo>
                    <a:pt x="14770" y="23876"/>
                    <a:pt x="14179" y="24026"/>
                    <a:pt x="13598" y="24185"/>
                  </a:cubicBezTo>
                  <a:cubicBezTo>
                    <a:pt x="12969" y="24307"/>
                    <a:pt x="12341" y="24382"/>
                    <a:pt x="11722" y="24344"/>
                  </a:cubicBezTo>
                  <a:cubicBezTo>
                    <a:pt x="10859" y="24260"/>
                    <a:pt x="9997" y="24148"/>
                    <a:pt x="9143" y="24026"/>
                  </a:cubicBezTo>
                  <a:cubicBezTo>
                    <a:pt x="8637" y="23951"/>
                    <a:pt x="8084" y="23988"/>
                    <a:pt x="7540" y="23988"/>
                  </a:cubicBezTo>
                  <a:cubicBezTo>
                    <a:pt x="6677" y="23951"/>
                    <a:pt x="5861" y="23988"/>
                    <a:pt x="4998" y="24026"/>
                  </a:cubicBezTo>
                  <a:cubicBezTo>
                    <a:pt x="4567" y="24073"/>
                    <a:pt x="4136" y="24073"/>
                    <a:pt x="3714" y="24073"/>
                  </a:cubicBezTo>
                  <a:cubicBezTo>
                    <a:pt x="2964" y="24026"/>
                    <a:pt x="2223" y="23913"/>
                    <a:pt x="1519" y="23679"/>
                  </a:cubicBezTo>
                  <a:cubicBezTo>
                    <a:pt x="1247" y="23557"/>
                    <a:pt x="938" y="23482"/>
                    <a:pt x="666" y="23285"/>
                  </a:cubicBezTo>
                  <a:cubicBezTo>
                    <a:pt x="507" y="23135"/>
                    <a:pt x="310" y="22975"/>
                    <a:pt x="347" y="22703"/>
                  </a:cubicBezTo>
                  <a:cubicBezTo>
                    <a:pt x="310" y="22469"/>
                    <a:pt x="469" y="22310"/>
                    <a:pt x="619" y="22197"/>
                  </a:cubicBezTo>
                  <a:cubicBezTo>
                    <a:pt x="938" y="21963"/>
                    <a:pt x="1247" y="21841"/>
                    <a:pt x="1604" y="21766"/>
                  </a:cubicBezTo>
                  <a:cubicBezTo>
                    <a:pt x="1754" y="21766"/>
                    <a:pt x="1913" y="21728"/>
                    <a:pt x="2073" y="21681"/>
                  </a:cubicBezTo>
                  <a:cubicBezTo>
                    <a:pt x="2223" y="21644"/>
                    <a:pt x="2307" y="21531"/>
                    <a:pt x="2382" y="21409"/>
                  </a:cubicBezTo>
                  <a:cubicBezTo>
                    <a:pt x="2617" y="20903"/>
                    <a:pt x="2729" y="20359"/>
                    <a:pt x="2964" y="19853"/>
                  </a:cubicBezTo>
                  <a:cubicBezTo>
                    <a:pt x="3123" y="19421"/>
                    <a:pt x="3320" y="19027"/>
                    <a:pt x="3479" y="18596"/>
                  </a:cubicBezTo>
                  <a:cubicBezTo>
                    <a:pt x="3517" y="18521"/>
                    <a:pt x="3554" y="18446"/>
                    <a:pt x="3517" y="18362"/>
                  </a:cubicBezTo>
                  <a:cubicBezTo>
                    <a:pt x="3395" y="18362"/>
                    <a:pt x="3320" y="18446"/>
                    <a:pt x="3245" y="18521"/>
                  </a:cubicBezTo>
                  <a:cubicBezTo>
                    <a:pt x="2654" y="18868"/>
                    <a:pt x="2110" y="19262"/>
                    <a:pt x="1482" y="19656"/>
                  </a:cubicBezTo>
                  <a:cubicBezTo>
                    <a:pt x="1210" y="19806"/>
                    <a:pt x="938" y="19965"/>
                    <a:pt x="619" y="20125"/>
                  </a:cubicBezTo>
                  <a:cubicBezTo>
                    <a:pt x="347" y="20275"/>
                    <a:pt x="113" y="20162"/>
                    <a:pt x="38" y="19806"/>
                  </a:cubicBezTo>
                  <a:cubicBezTo>
                    <a:pt x="0" y="19534"/>
                    <a:pt x="75" y="19299"/>
                    <a:pt x="150" y="19027"/>
                  </a:cubicBezTo>
                  <a:cubicBezTo>
                    <a:pt x="347" y="18362"/>
                    <a:pt x="582" y="17696"/>
                    <a:pt x="938" y="17114"/>
                  </a:cubicBezTo>
                  <a:cubicBezTo>
                    <a:pt x="1407" y="16336"/>
                    <a:pt x="1951" y="15586"/>
                    <a:pt x="2542" y="14930"/>
                  </a:cubicBezTo>
                  <a:cubicBezTo>
                    <a:pt x="2654" y="14770"/>
                    <a:pt x="2814" y="14648"/>
                    <a:pt x="2926" y="14498"/>
                  </a:cubicBezTo>
                  <a:cubicBezTo>
                    <a:pt x="3048" y="14301"/>
                    <a:pt x="3282" y="14142"/>
                    <a:pt x="3432" y="13945"/>
                  </a:cubicBezTo>
                  <a:cubicBezTo>
                    <a:pt x="3592" y="13832"/>
                    <a:pt x="3592" y="13795"/>
                    <a:pt x="3432" y="13673"/>
                  </a:cubicBezTo>
                  <a:cubicBezTo>
                    <a:pt x="3048" y="13476"/>
                    <a:pt x="2654" y="13242"/>
                    <a:pt x="2260" y="13054"/>
                  </a:cubicBezTo>
                  <a:cubicBezTo>
                    <a:pt x="2185" y="12970"/>
                    <a:pt x="2073" y="12895"/>
                    <a:pt x="1951" y="12820"/>
                  </a:cubicBezTo>
                  <a:cubicBezTo>
                    <a:pt x="1876" y="12735"/>
                    <a:pt x="1791" y="12660"/>
                    <a:pt x="1791" y="12538"/>
                  </a:cubicBezTo>
                  <a:cubicBezTo>
                    <a:pt x="1838" y="12304"/>
                    <a:pt x="1951" y="12191"/>
                    <a:pt x="2110" y="12032"/>
                  </a:cubicBezTo>
                  <a:cubicBezTo>
                    <a:pt x="2382" y="11797"/>
                    <a:pt x="2692" y="11601"/>
                    <a:pt x="3010" y="11366"/>
                  </a:cubicBezTo>
                  <a:cubicBezTo>
                    <a:pt x="3320" y="11179"/>
                    <a:pt x="3629" y="10982"/>
                    <a:pt x="3948" y="10747"/>
                  </a:cubicBezTo>
                  <a:cubicBezTo>
                    <a:pt x="4061" y="10588"/>
                    <a:pt x="4220" y="10475"/>
                    <a:pt x="4417" y="10353"/>
                  </a:cubicBezTo>
                  <a:cubicBezTo>
                    <a:pt x="4530" y="10278"/>
                    <a:pt x="4567" y="10194"/>
                    <a:pt x="4530" y="10044"/>
                  </a:cubicBezTo>
                  <a:cubicBezTo>
                    <a:pt x="4333" y="9491"/>
                    <a:pt x="4136" y="8984"/>
                    <a:pt x="3986" y="8440"/>
                  </a:cubicBezTo>
                  <a:cubicBezTo>
                    <a:pt x="3864" y="8084"/>
                    <a:pt x="3789" y="7737"/>
                    <a:pt x="3901" y="7428"/>
                  </a:cubicBezTo>
                  <a:cubicBezTo>
                    <a:pt x="3901" y="7381"/>
                    <a:pt x="3948" y="7343"/>
                    <a:pt x="3948" y="7306"/>
                  </a:cubicBezTo>
                  <a:cubicBezTo>
                    <a:pt x="3986" y="6996"/>
                    <a:pt x="4183" y="6874"/>
                    <a:pt x="4455" y="6799"/>
                  </a:cubicBezTo>
                  <a:cubicBezTo>
                    <a:pt x="4764" y="6677"/>
                    <a:pt x="5120" y="6677"/>
                    <a:pt x="5467" y="6640"/>
                  </a:cubicBezTo>
                  <a:cubicBezTo>
                    <a:pt x="5899" y="6602"/>
                    <a:pt x="6368" y="6527"/>
                    <a:pt x="6836" y="6527"/>
                  </a:cubicBezTo>
                  <a:cubicBezTo>
                    <a:pt x="6911" y="6490"/>
                    <a:pt x="6996" y="6565"/>
                    <a:pt x="7071" y="6527"/>
                  </a:cubicBezTo>
                  <a:lnTo>
                    <a:pt x="7071" y="6527"/>
                  </a:lnTo>
                  <a:cubicBezTo>
                    <a:pt x="7108" y="6527"/>
                    <a:pt x="7108" y="6490"/>
                    <a:pt x="7146" y="6490"/>
                  </a:cubicBezTo>
                  <a:cubicBezTo>
                    <a:pt x="7418" y="6405"/>
                    <a:pt x="7465" y="6405"/>
                    <a:pt x="7502" y="6096"/>
                  </a:cubicBezTo>
                  <a:cubicBezTo>
                    <a:pt x="7577" y="5318"/>
                    <a:pt x="7652" y="4530"/>
                    <a:pt x="7652" y="3714"/>
                  </a:cubicBezTo>
                  <a:cubicBezTo>
                    <a:pt x="7652" y="3442"/>
                    <a:pt x="7652" y="3123"/>
                    <a:pt x="7812" y="2889"/>
                  </a:cubicBezTo>
                  <a:cubicBezTo>
                    <a:pt x="7849" y="2739"/>
                    <a:pt x="7887" y="2579"/>
                    <a:pt x="7971" y="2420"/>
                  </a:cubicBezTo>
                  <a:cubicBezTo>
                    <a:pt x="8084" y="2186"/>
                    <a:pt x="8243" y="2111"/>
                    <a:pt x="8515" y="2148"/>
                  </a:cubicBezTo>
                  <a:cubicBezTo>
                    <a:pt x="8674" y="2186"/>
                    <a:pt x="8824" y="2223"/>
                    <a:pt x="8984" y="2307"/>
                  </a:cubicBezTo>
                  <a:cubicBezTo>
                    <a:pt x="9725" y="2579"/>
                    <a:pt x="10428" y="2926"/>
                    <a:pt x="11169" y="3208"/>
                  </a:cubicBezTo>
                  <a:cubicBezTo>
                    <a:pt x="11328" y="3283"/>
                    <a:pt x="11525" y="3395"/>
                    <a:pt x="11722" y="3442"/>
                  </a:cubicBezTo>
                  <a:cubicBezTo>
                    <a:pt x="11835" y="3442"/>
                    <a:pt x="11872" y="3395"/>
                    <a:pt x="11919" y="3283"/>
                  </a:cubicBezTo>
                  <a:cubicBezTo>
                    <a:pt x="12191" y="2542"/>
                    <a:pt x="12538" y="1839"/>
                    <a:pt x="12894" y="1135"/>
                  </a:cubicBezTo>
                  <a:cubicBezTo>
                    <a:pt x="12932" y="1051"/>
                    <a:pt x="13007" y="938"/>
                    <a:pt x="13091" y="863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477858" y="1057143"/>
              <a:ext cx="1055269" cy="1206951"/>
            </a:xfrm>
            <a:custGeom>
              <a:avLst/>
              <a:gdLst/>
              <a:ahLst/>
              <a:cxnLst/>
              <a:rect l="l" t="t" r="r" b="b"/>
              <a:pathLst>
                <a:path w="20941" h="23951" extrusionOk="0">
                  <a:moveTo>
                    <a:pt x="17114" y="1332"/>
                  </a:moveTo>
                  <a:cubicBezTo>
                    <a:pt x="17227" y="1641"/>
                    <a:pt x="17349" y="1951"/>
                    <a:pt x="17424" y="2269"/>
                  </a:cubicBezTo>
                  <a:cubicBezTo>
                    <a:pt x="17461" y="2382"/>
                    <a:pt x="17508" y="2541"/>
                    <a:pt x="17545" y="2691"/>
                  </a:cubicBezTo>
                  <a:cubicBezTo>
                    <a:pt x="17583" y="2776"/>
                    <a:pt x="17620" y="2851"/>
                    <a:pt x="17695" y="2888"/>
                  </a:cubicBezTo>
                  <a:cubicBezTo>
                    <a:pt x="17930" y="2926"/>
                    <a:pt x="18052" y="3048"/>
                    <a:pt x="18127" y="3207"/>
                  </a:cubicBezTo>
                  <a:cubicBezTo>
                    <a:pt x="18249" y="3395"/>
                    <a:pt x="18286" y="3395"/>
                    <a:pt x="18446" y="3282"/>
                  </a:cubicBezTo>
                  <a:cubicBezTo>
                    <a:pt x="18718" y="3048"/>
                    <a:pt x="18990" y="3085"/>
                    <a:pt x="19224" y="3320"/>
                  </a:cubicBezTo>
                  <a:cubicBezTo>
                    <a:pt x="19383" y="3479"/>
                    <a:pt x="19458" y="3629"/>
                    <a:pt x="19496" y="3826"/>
                  </a:cubicBezTo>
                  <a:cubicBezTo>
                    <a:pt x="19571" y="4023"/>
                    <a:pt x="19571" y="4061"/>
                    <a:pt x="19805" y="3985"/>
                  </a:cubicBezTo>
                  <a:cubicBezTo>
                    <a:pt x="19927" y="3910"/>
                    <a:pt x="20002" y="3948"/>
                    <a:pt x="20087" y="4023"/>
                  </a:cubicBezTo>
                  <a:cubicBezTo>
                    <a:pt x="20359" y="4379"/>
                    <a:pt x="20509" y="4726"/>
                    <a:pt x="20509" y="5158"/>
                  </a:cubicBezTo>
                  <a:lnTo>
                    <a:pt x="20509" y="5355"/>
                  </a:lnTo>
                  <a:cubicBezTo>
                    <a:pt x="20509" y="5505"/>
                    <a:pt x="20556" y="5627"/>
                    <a:pt x="20706" y="5664"/>
                  </a:cubicBezTo>
                  <a:cubicBezTo>
                    <a:pt x="20790" y="5702"/>
                    <a:pt x="20828" y="5823"/>
                    <a:pt x="20865" y="5936"/>
                  </a:cubicBezTo>
                  <a:cubicBezTo>
                    <a:pt x="20940" y="6255"/>
                    <a:pt x="20865" y="6527"/>
                    <a:pt x="20790" y="6799"/>
                  </a:cubicBezTo>
                  <a:cubicBezTo>
                    <a:pt x="20668" y="7108"/>
                    <a:pt x="20556" y="7380"/>
                    <a:pt x="20396" y="7661"/>
                  </a:cubicBezTo>
                  <a:cubicBezTo>
                    <a:pt x="20321" y="7811"/>
                    <a:pt x="20321" y="7971"/>
                    <a:pt x="20396" y="8130"/>
                  </a:cubicBezTo>
                  <a:cubicBezTo>
                    <a:pt x="20556" y="8440"/>
                    <a:pt x="20556" y="8749"/>
                    <a:pt x="20471" y="9021"/>
                  </a:cubicBezTo>
                  <a:cubicBezTo>
                    <a:pt x="20396" y="9415"/>
                    <a:pt x="20237" y="9809"/>
                    <a:pt x="20002" y="10156"/>
                  </a:cubicBezTo>
                  <a:cubicBezTo>
                    <a:pt x="19965" y="10240"/>
                    <a:pt x="19890" y="10315"/>
                    <a:pt x="19852" y="10390"/>
                  </a:cubicBezTo>
                  <a:cubicBezTo>
                    <a:pt x="19730" y="10475"/>
                    <a:pt x="19618" y="10550"/>
                    <a:pt x="19458" y="10512"/>
                  </a:cubicBezTo>
                  <a:lnTo>
                    <a:pt x="19187" y="10512"/>
                  </a:lnTo>
                  <a:cubicBezTo>
                    <a:pt x="19065" y="10475"/>
                    <a:pt x="19027" y="10512"/>
                    <a:pt x="18990" y="10662"/>
                  </a:cubicBezTo>
                  <a:lnTo>
                    <a:pt x="18990" y="11019"/>
                  </a:lnTo>
                  <a:cubicBezTo>
                    <a:pt x="18990" y="11328"/>
                    <a:pt x="18952" y="11647"/>
                    <a:pt x="18915" y="11956"/>
                  </a:cubicBezTo>
                  <a:cubicBezTo>
                    <a:pt x="18915" y="12191"/>
                    <a:pt x="18830" y="12388"/>
                    <a:pt x="18718" y="12585"/>
                  </a:cubicBezTo>
                  <a:cubicBezTo>
                    <a:pt x="18483" y="13007"/>
                    <a:pt x="18211" y="13438"/>
                    <a:pt x="17892" y="13832"/>
                  </a:cubicBezTo>
                  <a:cubicBezTo>
                    <a:pt x="17742" y="14029"/>
                    <a:pt x="17658" y="14226"/>
                    <a:pt x="17695" y="14498"/>
                  </a:cubicBezTo>
                  <a:cubicBezTo>
                    <a:pt x="17742" y="14770"/>
                    <a:pt x="17695" y="15079"/>
                    <a:pt x="17695" y="15351"/>
                  </a:cubicBezTo>
                  <a:cubicBezTo>
                    <a:pt x="17658" y="15942"/>
                    <a:pt x="17620" y="16486"/>
                    <a:pt x="17545" y="17039"/>
                  </a:cubicBezTo>
                  <a:cubicBezTo>
                    <a:pt x="17461" y="17508"/>
                    <a:pt x="17349" y="17977"/>
                    <a:pt x="17311" y="18445"/>
                  </a:cubicBezTo>
                  <a:cubicBezTo>
                    <a:pt x="17227" y="18914"/>
                    <a:pt x="17114" y="19421"/>
                    <a:pt x="17152" y="19890"/>
                  </a:cubicBezTo>
                  <a:cubicBezTo>
                    <a:pt x="17189" y="20162"/>
                    <a:pt x="17274" y="20396"/>
                    <a:pt x="17424" y="20630"/>
                  </a:cubicBezTo>
                  <a:cubicBezTo>
                    <a:pt x="17508" y="20705"/>
                    <a:pt x="17583" y="20743"/>
                    <a:pt x="17658" y="20790"/>
                  </a:cubicBezTo>
                  <a:cubicBezTo>
                    <a:pt x="18052" y="20865"/>
                    <a:pt x="18399" y="20977"/>
                    <a:pt x="18793" y="21099"/>
                  </a:cubicBezTo>
                  <a:cubicBezTo>
                    <a:pt x="19065" y="21174"/>
                    <a:pt x="19262" y="21334"/>
                    <a:pt x="19458" y="21568"/>
                  </a:cubicBezTo>
                  <a:cubicBezTo>
                    <a:pt x="19618" y="21803"/>
                    <a:pt x="19618" y="22000"/>
                    <a:pt x="19421" y="22234"/>
                  </a:cubicBezTo>
                  <a:cubicBezTo>
                    <a:pt x="19337" y="22384"/>
                    <a:pt x="19187" y="22468"/>
                    <a:pt x="19027" y="22543"/>
                  </a:cubicBezTo>
                  <a:cubicBezTo>
                    <a:pt x="18446" y="22815"/>
                    <a:pt x="17855" y="23050"/>
                    <a:pt x="17189" y="23134"/>
                  </a:cubicBezTo>
                  <a:cubicBezTo>
                    <a:pt x="16411" y="23209"/>
                    <a:pt x="15632" y="23284"/>
                    <a:pt x="14845" y="23369"/>
                  </a:cubicBezTo>
                  <a:cubicBezTo>
                    <a:pt x="14535" y="23406"/>
                    <a:pt x="14179" y="23481"/>
                    <a:pt x="13869" y="23556"/>
                  </a:cubicBezTo>
                  <a:cubicBezTo>
                    <a:pt x="13523" y="23641"/>
                    <a:pt x="13166" y="23716"/>
                    <a:pt x="12819" y="23791"/>
                  </a:cubicBezTo>
                  <a:cubicBezTo>
                    <a:pt x="12228" y="23950"/>
                    <a:pt x="11600" y="23913"/>
                    <a:pt x="11019" y="23838"/>
                  </a:cubicBezTo>
                  <a:cubicBezTo>
                    <a:pt x="10390" y="23753"/>
                    <a:pt x="9809" y="23678"/>
                    <a:pt x="9181" y="23603"/>
                  </a:cubicBezTo>
                  <a:cubicBezTo>
                    <a:pt x="8712" y="23556"/>
                    <a:pt x="8206" y="23519"/>
                    <a:pt x="7699" y="23519"/>
                  </a:cubicBezTo>
                  <a:cubicBezTo>
                    <a:pt x="7146" y="23481"/>
                    <a:pt x="6639" y="23519"/>
                    <a:pt x="6096" y="23519"/>
                  </a:cubicBezTo>
                  <a:cubicBezTo>
                    <a:pt x="5589" y="23519"/>
                    <a:pt x="5036" y="23519"/>
                    <a:pt x="4530" y="23556"/>
                  </a:cubicBezTo>
                  <a:cubicBezTo>
                    <a:pt x="3864" y="23641"/>
                    <a:pt x="3207" y="23556"/>
                    <a:pt x="2579" y="23481"/>
                  </a:cubicBezTo>
                  <a:cubicBezTo>
                    <a:pt x="2035" y="23444"/>
                    <a:pt x="1519" y="23284"/>
                    <a:pt x="1013" y="23134"/>
                  </a:cubicBezTo>
                  <a:cubicBezTo>
                    <a:pt x="779" y="23012"/>
                    <a:pt x="544" y="22900"/>
                    <a:pt x="347" y="22665"/>
                  </a:cubicBezTo>
                  <a:cubicBezTo>
                    <a:pt x="197" y="22468"/>
                    <a:pt x="235" y="22271"/>
                    <a:pt x="432" y="22112"/>
                  </a:cubicBezTo>
                  <a:cubicBezTo>
                    <a:pt x="629" y="21962"/>
                    <a:pt x="863" y="21840"/>
                    <a:pt x="1097" y="21803"/>
                  </a:cubicBezTo>
                  <a:cubicBezTo>
                    <a:pt x="1369" y="21728"/>
                    <a:pt x="1641" y="21643"/>
                    <a:pt x="1913" y="21606"/>
                  </a:cubicBezTo>
                  <a:cubicBezTo>
                    <a:pt x="2073" y="21606"/>
                    <a:pt x="2148" y="21568"/>
                    <a:pt x="2223" y="21409"/>
                  </a:cubicBezTo>
                  <a:cubicBezTo>
                    <a:pt x="2307" y="21259"/>
                    <a:pt x="2382" y="21099"/>
                    <a:pt x="2457" y="20902"/>
                  </a:cubicBezTo>
                  <a:cubicBezTo>
                    <a:pt x="2692" y="20199"/>
                    <a:pt x="2973" y="19496"/>
                    <a:pt x="3282" y="18792"/>
                  </a:cubicBezTo>
                  <a:cubicBezTo>
                    <a:pt x="3395" y="18558"/>
                    <a:pt x="3479" y="18286"/>
                    <a:pt x="3554" y="18014"/>
                  </a:cubicBezTo>
                  <a:cubicBezTo>
                    <a:pt x="3554" y="17930"/>
                    <a:pt x="3592" y="17817"/>
                    <a:pt x="3517" y="17742"/>
                  </a:cubicBezTo>
                  <a:cubicBezTo>
                    <a:pt x="3395" y="17695"/>
                    <a:pt x="3320" y="17780"/>
                    <a:pt x="3245" y="17817"/>
                  </a:cubicBezTo>
                  <a:cubicBezTo>
                    <a:pt x="2813" y="18089"/>
                    <a:pt x="2420" y="18361"/>
                    <a:pt x="1988" y="18633"/>
                  </a:cubicBezTo>
                  <a:cubicBezTo>
                    <a:pt x="1444" y="18989"/>
                    <a:pt x="900" y="19299"/>
                    <a:pt x="347" y="19618"/>
                  </a:cubicBezTo>
                  <a:cubicBezTo>
                    <a:pt x="75" y="19768"/>
                    <a:pt x="0" y="19730"/>
                    <a:pt x="0" y="19421"/>
                  </a:cubicBezTo>
                  <a:cubicBezTo>
                    <a:pt x="0" y="19224"/>
                    <a:pt x="38" y="19027"/>
                    <a:pt x="113" y="18867"/>
                  </a:cubicBezTo>
                  <a:cubicBezTo>
                    <a:pt x="394" y="17817"/>
                    <a:pt x="863" y="16842"/>
                    <a:pt x="1482" y="15979"/>
                  </a:cubicBezTo>
                  <a:cubicBezTo>
                    <a:pt x="2035" y="15201"/>
                    <a:pt x="2692" y="14460"/>
                    <a:pt x="3442" y="13832"/>
                  </a:cubicBezTo>
                  <a:cubicBezTo>
                    <a:pt x="3442" y="13794"/>
                    <a:pt x="3479" y="13757"/>
                    <a:pt x="3517" y="13710"/>
                  </a:cubicBezTo>
                  <a:cubicBezTo>
                    <a:pt x="3629" y="13597"/>
                    <a:pt x="3629" y="13522"/>
                    <a:pt x="3517" y="13400"/>
                  </a:cubicBezTo>
                  <a:cubicBezTo>
                    <a:pt x="3442" y="13363"/>
                    <a:pt x="3320" y="13288"/>
                    <a:pt x="3245" y="13241"/>
                  </a:cubicBezTo>
                  <a:cubicBezTo>
                    <a:pt x="2851" y="13007"/>
                    <a:pt x="2504" y="12819"/>
                    <a:pt x="2110" y="12585"/>
                  </a:cubicBezTo>
                  <a:cubicBezTo>
                    <a:pt x="1988" y="12538"/>
                    <a:pt x="1913" y="12463"/>
                    <a:pt x="1801" y="12388"/>
                  </a:cubicBezTo>
                  <a:cubicBezTo>
                    <a:pt x="1716" y="12303"/>
                    <a:pt x="1716" y="12266"/>
                    <a:pt x="1754" y="12191"/>
                  </a:cubicBezTo>
                  <a:cubicBezTo>
                    <a:pt x="1801" y="12116"/>
                    <a:pt x="1876" y="12031"/>
                    <a:pt x="1951" y="11956"/>
                  </a:cubicBezTo>
                  <a:cubicBezTo>
                    <a:pt x="2110" y="11797"/>
                    <a:pt x="2270" y="11684"/>
                    <a:pt x="2457" y="11525"/>
                  </a:cubicBezTo>
                  <a:cubicBezTo>
                    <a:pt x="2973" y="11215"/>
                    <a:pt x="3442" y="10897"/>
                    <a:pt x="3911" y="10550"/>
                  </a:cubicBezTo>
                  <a:cubicBezTo>
                    <a:pt x="4061" y="10428"/>
                    <a:pt x="4258" y="10315"/>
                    <a:pt x="4455" y="10193"/>
                  </a:cubicBezTo>
                  <a:cubicBezTo>
                    <a:pt x="4567" y="10118"/>
                    <a:pt x="4567" y="10081"/>
                    <a:pt x="4530" y="9959"/>
                  </a:cubicBezTo>
                  <a:cubicBezTo>
                    <a:pt x="4455" y="9724"/>
                    <a:pt x="4417" y="9537"/>
                    <a:pt x="4333" y="9302"/>
                  </a:cubicBezTo>
                  <a:cubicBezTo>
                    <a:pt x="4145" y="8834"/>
                    <a:pt x="4023" y="8402"/>
                    <a:pt x="3864" y="7933"/>
                  </a:cubicBezTo>
                  <a:cubicBezTo>
                    <a:pt x="3751" y="7615"/>
                    <a:pt x="3789" y="7305"/>
                    <a:pt x="3864" y="7033"/>
                  </a:cubicBezTo>
                  <a:cubicBezTo>
                    <a:pt x="3911" y="6874"/>
                    <a:pt x="3986" y="6799"/>
                    <a:pt x="4145" y="6761"/>
                  </a:cubicBezTo>
                  <a:cubicBezTo>
                    <a:pt x="4295" y="6677"/>
                    <a:pt x="4492" y="6639"/>
                    <a:pt x="4651" y="6639"/>
                  </a:cubicBezTo>
                  <a:cubicBezTo>
                    <a:pt x="5467" y="6564"/>
                    <a:pt x="6255" y="6489"/>
                    <a:pt x="7033" y="6489"/>
                  </a:cubicBezTo>
                  <a:lnTo>
                    <a:pt x="7230" y="6489"/>
                  </a:lnTo>
                  <a:cubicBezTo>
                    <a:pt x="7305" y="6442"/>
                    <a:pt x="7343" y="6405"/>
                    <a:pt x="7380" y="6330"/>
                  </a:cubicBezTo>
                  <a:cubicBezTo>
                    <a:pt x="7380" y="6255"/>
                    <a:pt x="7427" y="6133"/>
                    <a:pt x="7427" y="6058"/>
                  </a:cubicBezTo>
                  <a:cubicBezTo>
                    <a:pt x="7502" y="5552"/>
                    <a:pt x="7577" y="5083"/>
                    <a:pt x="7615" y="4567"/>
                  </a:cubicBezTo>
                  <a:cubicBezTo>
                    <a:pt x="7615" y="4182"/>
                    <a:pt x="7615" y="3789"/>
                    <a:pt x="7662" y="3395"/>
                  </a:cubicBezTo>
                  <a:cubicBezTo>
                    <a:pt x="7662" y="3123"/>
                    <a:pt x="7699" y="2813"/>
                    <a:pt x="7774" y="2541"/>
                  </a:cubicBezTo>
                  <a:lnTo>
                    <a:pt x="7774" y="2419"/>
                  </a:lnTo>
                  <a:cubicBezTo>
                    <a:pt x="7896" y="2110"/>
                    <a:pt x="8009" y="2035"/>
                    <a:pt x="8365" y="2148"/>
                  </a:cubicBezTo>
                  <a:cubicBezTo>
                    <a:pt x="8674" y="2223"/>
                    <a:pt x="8984" y="2344"/>
                    <a:pt x="9303" y="2504"/>
                  </a:cubicBezTo>
                  <a:cubicBezTo>
                    <a:pt x="9959" y="2813"/>
                    <a:pt x="10662" y="3085"/>
                    <a:pt x="11366" y="3395"/>
                  </a:cubicBezTo>
                  <a:cubicBezTo>
                    <a:pt x="11450" y="3395"/>
                    <a:pt x="11525" y="3442"/>
                    <a:pt x="11600" y="3479"/>
                  </a:cubicBezTo>
                  <a:cubicBezTo>
                    <a:pt x="11685" y="3517"/>
                    <a:pt x="11722" y="3517"/>
                    <a:pt x="11760" y="3442"/>
                  </a:cubicBezTo>
                  <a:cubicBezTo>
                    <a:pt x="12069" y="2579"/>
                    <a:pt x="12463" y="1754"/>
                    <a:pt x="12857" y="938"/>
                  </a:cubicBezTo>
                  <a:lnTo>
                    <a:pt x="13204" y="235"/>
                  </a:lnTo>
                  <a:cubicBezTo>
                    <a:pt x="13326" y="0"/>
                    <a:pt x="13363" y="0"/>
                    <a:pt x="13598" y="113"/>
                  </a:cubicBezTo>
                  <a:cubicBezTo>
                    <a:pt x="13757" y="235"/>
                    <a:pt x="13907" y="394"/>
                    <a:pt x="14066" y="544"/>
                  </a:cubicBezTo>
                  <a:cubicBezTo>
                    <a:pt x="14460" y="975"/>
                    <a:pt x="14882" y="1369"/>
                    <a:pt x="15314" y="1754"/>
                  </a:cubicBezTo>
                  <a:cubicBezTo>
                    <a:pt x="15473" y="1913"/>
                    <a:pt x="15632" y="2072"/>
                    <a:pt x="15745" y="2223"/>
                  </a:cubicBezTo>
                  <a:cubicBezTo>
                    <a:pt x="15867" y="2419"/>
                    <a:pt x="15942" y="2419"/>
                    <a:pt x="16101" y="2269"/>
                  </a:cubicBezTo>
                  <a:cubicBezTo>
                    <a:pt x="16373" y="2035"/>
                    <a:pt x="16645" y="1754"/>
                    <a:pt x="16880" y="1482"/>
                  </a:cubicBezTo>
                  <a:cubicBezTo>
                    <a:pt x="16955" y="1444"/>
                    <a:pt x="17039" y="1369"/>
                    <a:pt x="17114" y="1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499578" y="1090655"/>
              <a:ext cx="1008001" cy="1141743"/>
            </a:xfrm>
            <a:custGeom>
              <a:avLst/>
              <a:gdLst/>
              <a:ahLst/>
              <a:cxnLst/>
              <a:rect l="l" t="t" r="r" b="b"/>
              <a:pathLst>
                <a:path w="20003" h="22657" extrusionOk="0">
                  <a:moveTo>
                    <a:pt x="3789" y="15821"/>
                  </a:moveTo>
                  <a:cubicBezTo>
                    <a:pt x="3245" y="16252"/>
                    <a:pt x="2692" y="16608"/>
                    <a:pt x="2186" y="17030"/>
                  </a:cubicBezTo>
                  <a:cubicBezTo>
                    <a:pt x="1679" y="17387"/>
                    <a:pt x="1135" y="17818"/>
                    <a:pt x="582" y="18127"/>
                  </a:cubicBezTo>
                  <a:cubicBezTo>
                    <a:pt x="469" y="18165"/>
                    <a:pt x="348" y="18249"/>
                    <a:pt x="235" y="18287"/>
                  </a:cubicBezTo>
                  <a:cubicBezTo>
                    <a:pt x="198" y="18324"/>
                    <a:pt x="113" y="18324"/>
                    <a:pt x="76" y="18287"/>
                  </a:cubicBezTo>
                  <a:cubicBezTo>
                    <a:pt x="1" y="18249"/>
                    <a:pt x="38" y="18165"/>
                    <a:pt x="38" y="18127"/>
                  </a:cubicBezTo>
                  <a:cubicBezTo>
                    <a:pt x="235" y="17621"/>
                    <a:pt x="432" y="17152"/>
                    <a:pt x="704" y="16721"/>
                  </a:cubicBezTo>
                  <a:cubicBezTo>
                    <a:pt x="1285" y="15746"/>
                    <a:pt x="1951" y="14845"/>
                    <a:pt x="2729" y="14030"/>
                  </a:cubicBezTo>
                  <a:cubicBezTo>
                    <a:pt x="3123" y="13598"/>
                    <a:pt x="3555" y="13242"/>
                    <a:pt x="4061" y="12932"/>
                  </a:cubicBezTo>
                  <a:cubicBezTo>
                    <a:pt x="4099" y="12932"/>
                    <a:pt x="4183" y="12895"/>
                    <a:pt x="4220" y="12810"/>
                  </a:cubicBezTo>
                  <a:cubicBezTo>
                    <a:pt x="3592" y="12501"/>
                    <a:pt x="3011" y="12154"/>
                    <a:pt x="2382" y="11873"/>
                  </a:cubicBezTo>
                  <a:cubicBezTo>
                    <a:pt x="2261" y="11798"/>
                    <a:pt x="2111" y="11723"/>
                    <a:pt x="1951" y="11638"/>
                  </a:cubicBezTo>
                  <a:cubicBezTo>
                    <a:pt x="1914" y="11638"/>
                    <a:pt x="1839" y="11601"/>
                    <a:pt x="1839" y="11526"/>
                  </a:cubicBezTo>
                  <a:cubicBezTo>
                    <a:pt x="1839" y="11451"/>
                    <a:pt x="1914" y="11404"/>
                    <a:pt x="1951" y="11366"/>
                  </a:cubicBezTo>
                  <a:cubicBezTo>
                    <a:pt x="2073" y="11291"/>
                    <a:pt x="2223" y="11254"/>
                    <a:pt x="2345" y="11169"/>
                  </a:cubicBezTo>
                  <a:cubicBezTo>
                    <a:pt x="2814" y="10897"/>
                    <a:pt x="3245" y="10588"/>
                    <a:pt x="3714" y="10279"/>
                  </a:cubicBezTo>
                  <a:cubicBezTo>
                    <a:pt x="4024" y="10119"/>
                    <a:pt x="4333" y="9922"/>
                    <a:pt x="4652" y="9725"/>
                  </a:cubicBezTo>
                  <a:cubicBezTo>
                    <a:pt x="4727" y="9688"/>
                    <a:pt x="4764" y="9650"/>
                    <a:pt x="4727" y="9528"/>
                  </a:cubicBezTo>
                  <a:cubicBezTo>
                    <a:pt x="4492" y="8825"/>
                    <a:pt x="4295" y="8084"/>
                    <a:pt x="4099" y="7343"/>
                  </a:cubicBezTo>
                  <a:cubicBezTo>
                    <a:pt x="4024" y="7184"/>
                    <a:pt x="3986" y="6996"/>
                    <a:pt x="3948" y="6837"/>
                  </a:cubicBezTo>
                  <a:cubicBezTo>
                    <a:pt x="3864" y="6603"/>
                    <a:pt x="3902" y="6565"/>
                    <a:pt x="4136" y="6528"/>
                  </a:cubicBezTo>
                  <a:cubicBezTo>
                    <a:pt x="4455" y="6528"/>
                    <a:pt x="4764" y="6481"/>
                    <a:pt x="5074" y="6481"/>
                  </a:cubicBezTo>
                  <a:cubicBezTo>
                    <a:pt x="5777" y="6443"/>
                    <a:pt x="6527" y="6443"/>
                    <a:pt x="7268" y="6406"/>
                  </a:cubicBezTo>
                  <a:cubicBezTo>
                    <a:pt x="7418" y="6406"/>
                    <a:pt x="7418" y="6406"/>
                    <a:pt x="7418" y="6246"/>
                  </a:cubicBezTo>
                  <a:cubicBezTo>
                    <a:pt x="7465" y="5824"/>
                    <a:pt x="7465" y="5393"/>
                    <a:pt x="7503" y="4962"/>
                  </a:cubicBezTo>
                  <a:cubicBezTo>
                    <a:pt x="7540" y="4183"/>
                    <a:pt x="7578" y="3396"/>
                    <a:pt x="7699" y="2617"/>
                  </a:cubicBezTo>
                  <a:cubicBezTo>
                    <a:pt x="7699" y="2542"/>
                    <a:pt x="7737" y="2458"/>
                    <a:pt x="7737" y="2383"/>
                  </a:cubicBezTo>
                  <a:cubicBezTo>
                    <a:pt x="7775" y="2223"/>
                    <a:pt x="7812" y="2186"/>
                    <a:pt x="7971" y="2186"/>
                  </a:cubicBezTo>
                  <a:cubicBezTo>
                    <a:pt x="8121" y="2186"/>
                    <a:pt x="8243" y="2223"/>
                    <a:pt x="8356" y="2308"/>
                  </a:cubicBezTo>
                  <a:cubicBezTo>
                    <a:pt x="9219" y="2617"/>
                    <a:pt x="10081" y="2852"/>
                    <a:pt x="10860" y="3245"/>
                  </a:cubicBezTo>
                  <a:cubicBezTo>
                    <a:pt x="11057" y="3358"/>
                    <a:pt x="11254" y="3396"/>
                    <a:pt x="11488" y="3480"/>
                  </a:cubicBezTo>
                  <a:cubicBezTo>
                    <a:pt x="11563" y="3517"/>
                    <a:pt x="11601" y="3517"/>
                    <a:pt x="11638" y="3433"/>
                  </a:cubicBezTo>
                  <a:lnTo>
                    <a:pt x="11638" y="3358"/>
                  </a:lnTo>
                  <a:cubicBezTo>
                    <a:pt x="12069" y="2345"/>
                    <a:pt x="12538" y="1370"/>
                    <a:pt x="12932" y="348"/>
                  </a:cubicBezTo>
                  <a:cubicBezTo>
                    <a:pt x="12970" y="273"/>
                    <a:pt x="13007" y="198"/>
                    <a:pt x="13045" y="113"/>
                  </a:cubicBezTo>
                  <a:cubicBezTo>
                    <a:pt x="13092" y="1"/>
                    <a:pt x="13129" y="1"/>
                    <a:pt x="13204" y="76"/>
                  </a:cubicBezTo>
                  <a:cubicBezTo>
                    <a:pt x="13242" y="76"/>
                    <a:pt x="13242" y="76"/>
                    <a:pt x="13242" y="113"/>
                  </a:cubicBezTo>
                  <a:cubicBezTo>
                    <a:pt x="13673" y="545"/>
                    <a:pt x="14067" y="1014"/>
                    <a:pt x="14498" y="1483"/>
                  </a:cubicBezTo>
                  <a:cubicBezTo>
                    <a:pt x="14770" y="1754"/>
                    <a:pt x="15005" y="2073"/>
                    <a:pt x="15276" y="2383"/>
                  </a:cubicBezTo>
                  <a:lnTo>
                    <a:pt x="15351" y="2458"/>
                  </a:lnTo>
                  <a:cubicBezTo>
                    <a:pt x="15473" y="2383"/>
                    <a:pt x="15548" y="2261"/>
                    <a:pt x="15623" y="2186"/>
                  </a:cubicBezTo>
                  <a:cubicBezTo>
                    <a:pt x="15820" y="1914"/>
                    <a:pt x="16055" y="1679"/>
                    <a:pt x="16252" y="1407"/>
                  </a:cubicBezTo>
                  <a:cubicBezTo>
                    <a:pt x="16289" y="1370"/>
                    <a:pt x="16327" y="1323"/>
                    <a:pt x="16374" y="1286"/>
                  </a:cubicBezTo>
                  <a:cubicBezTo>
                    <a:pt x="16411" y="1248"/>
                    <a:pt x="16449" y="1286"/>
                    <a:pt x="16486" y="1323"/>
                  </a:cubicBezTo>
                  <a:cubicBezTo>
                    <a:pt x="16486" y="1407"/>
                    <a:pt x="16524" y="1483"/>
                    <a:pt x="16524" y="1558"/>
                  </a:cubicBezTo>
                  <a:cubicBezTo>
                    <a:pt x="16561" y="1754"/>
                    <a:pt x="16561" y="1951"/>
                    <a:pt x="16608" y="2148"/>
                  </a:cubicBezTo>
                  <a:cubicBezTo>
                    <a:pt x="16608" y="2223"/>
                    <a:pt x="16646" y="2261"/>
                    <a:pt x="16758" y="2308"/>
                  </a:cubicBezTo>
                  <a:cubicBezTo>
                    <a:pt x="16993" y="2345"/>
                    <a:pt x="17152" y="2542"/>
                    <a:pt x="17227" y="2730"/>
                  </a:cubicBezTo>
                  <a:cubicBezTo>
                    <a:pt x="17424" y="3049"/>
                    <a:pt x="17499" y="3320"/>
                    <a:pt x="17546" y="3667"/>
                  </a:cubicBezTo>
                  <a:cubicBezTo>
                    <a:pt x="17583" y="3752"/>
                    <a:pt x="17583" y="3827"/>
                    <a:pt x="17621" y="3949"/>
                  </a:cubicBezTo>
                  <a:cubicBezTo>
                    <a:pt x="17696" y="3902"/>
                    <a:pt x="17696" y="3827"/>
                    <a:pt x="17696" y="3789"/>
                  </a:cubicBezTo>
                  <a:cubicBezTo>
                    <a:pt x="17780" y="3592"/>
                    <a:pt x="17855" y="3433"/>
                    <a:pt x="17968" y="3283"/>
                  </a:cubicBezTo>
                  <a:cubicBezTo>
                    <a:pt x="17968" y="3245"/>
                    <a:pt x="18015" y="3199"/>
                    <a:pt x="18052" y="3161"/>
                  </a:cubicBezTo>
                  <a:cubicBezTo>
                    <a:pt x="18249" y="2927"/>
                    <a:pt x="18437" y="2964"/>
                    <a:pt x="18596" y="3199"/>
                  </a:cubicBezTo>
                  <a:cubicBezTo>
                    <a:pt x="18718" y="3396"/>
                    <a:pt x="18756" y="3630"/>
                    <a:pt x="18756" y="3864"/>
                  </a:cubicBezTo>
                  <a:lnTo>
                    <a:pt x="18756" y="4418"/>
                  </a:lnTo>
                  <a:cubicBezTo>
                    <a:pt x="18868" y="4296"/>
                    <a:pt x="18952" y="4183"/>
                    <a:pt x="19065" y="4061"/>
                  </a:cubicBezTo>
                  <a:cubicBezTo>
                    <a:pt x="19102" y="3986"/>
                    <a:pt x="19187" y="3902"/>
                    <a:pt x="19262" y="3864"/>
                  </a:cubicBezTo>
                  <a:cubicBezTo>
                    <a:pt x="19421" y="3789"/>
                    <a:pt x="19496" y="3827"/>
                    <a:pt x="19571" y="3949"/>
                  </a:cubicBezTo>
                  <a:cubicBezTo>
                    <a:pt x="19609" y="4061"/>
                    <a:pt x="19656" y="4221"/>
                    <a:pt x="19656" y="4333"/>
                  </a:cubicBezTo>
                  <a:cubicBezTo>
                    <a:pt x="19609" y="4568"/>
                    <a:pt x="19571" y="4765"/>
                    <a:pt x="19534" y="4999"/>
                  </a:cubicBezTo>
                  <a:cubicBezTo>
                    <a:pt x="19496" y="5074"/>
                    <a:pt x="19496" y="5158"/>
                    <a:pt x="19459" y="5271"/>
                  </a:cubicBezTo>
                  <a:cubicBezTo>
                    <a:pt x="19571" y="5233"/>
                    <a:pt x="19656" y="5196"/>
                    <a:pt x="19693" y="5196"/>
                  </a:cubicBezTo>
                  <a:cubicBezTo>
                    <a:pt x="19890" y="5158"/>
                    <a:pt x="20003" y="5233"/>
                    <a:pt x="20003" y="5430"/>
                  </a:cubicBezTo>
                  <a:cubicBezTo>
                    <a:pt x="20003" y="5543"/>
                    <a:pt x="19965" y="5665"/>
                    <a:pt x="19928" y="5740"/>
                  </a:cubicBezTo>
                  <a:cubicBezTo>
                    <a:pt x="19731" y="6171"/>
                    <a:pt x="19534" y="6565"/>
                    <a:pt x="19262" y="6912"/>
                  </a:cubicBezTo>
                  <a:cubicBezTo>
                    <a:pt x="19187" y="7071"/>
                    <a:pt x="19187" y="7071"/>
                    <a:pt x="19299" y="7146"/>
                  </a:cubicBezTo>
                  <a:cubicBezTo>
                    <a:pt x="19534" y="7381"/>
                    <a:pt x="19656" y="7653"/>
                    <a:pt x="19656" y="7934"/>
                  </a:cubicBezTo>
                  <a:cubicBezTo>
                    <a:pt x="19693" y="8356"/>
                    <a:pt x="19609" y="8750"/>
                    <a:pt x="19421" y="9144"/>
                  </a:cubicBezTo>
                  <a:cubicBezTo>
                    <a:pt x="19374" y="9219"/>
                    <a:pt x="19337" y="9256"/>
                    <a:pt x="19262" y="9341"/>
                  </a:cubicBezTo>
                  <a:cubicBezTo>
                    <a:pt x="19065" y="9528"/>
                    <a:pt x="18868" y="9378"/>
                    <a:pt x="18831" y="9219"/>
                  </a:cubicBezTo>
                  <a:cubicBezTo>
                    <a:pt x="18793" y="8825"/>
                    <a:pt x="18521" y="8750"/>
                    <a:pt x="18287" y="8553"/>
                  </a:cubicBezTo>
                  <a:cubicBezTo>
                    <a:pt x="18202" y="8516"/>
                    <a:pt x="18127" y="8553"/>
                    <a:pt x="18127" y="8637"/>
                  </a:cubicBezTo>
                  <a:cubicBezTo>
                    <a:pt x="18052" y="8825"/>
                    <a:pt x="18015" y="9022"/>
                    <a:pt x="18015" y="9219"/>
                  </a:cubicBezTo>
                  <a:cubicBezTo>
                    <a:pt x="17968" y="9613"/>
                    <a:pt x="17968" y="9997"/>
                    <a:pt x="18015" y="10429"/>
                  </a:cubicBezTo>
                  <a:cubicBezTo>
                    <a:pt x="18090" y="11057"/>
                    <a:pt x="17968" y="11685"/>
                    <a:pt x="17546" y="12192"/>
                  </a:cubicBezTo>
                  <a:cubicBezTo>
                    <a:pt x="17311" y="12501"/>
                    <a:pt x="17114" y="12857"/>
                    <a:pt x="16796" y="13092"/>
                  </a:cubicBezTo>
                  <a:cubicBezTo>
                    <a:pt x="16721" y="13167"/>
                    <a:pt x="16721" y="13204"/>
                    <a:pt x="16721" y="13279"/>
                  </a:cubicBezTo>
                  <a:cubicBezTo>
                    <a:pt x="16758" y="13795"/>
                    <a:pt x="16758" y="14301"/>
                    <a:pt x="16758" y="14808"/>
                  </a:cubicBezTo>
                  <a:cubicBezTo>
                    <a:pt x="16758" y="15436"/>
                    <a:pt x="16608" y="16018"/>
                    <a:pt x="16486" y="16608"/>
                  </a:cubicBezTo>
                  <a:cubicBezTo>
                    <a:pt x="16374" y="17152"/>
                    <a:pt x="16327" y="17659"/>
                    <a:pt x="16289" y="18202"/>
                  </a:cubicBezTo>
                  <a:cubicBezTo>
                    <a:pt x="16289" y="18596"/>
                    <a:pt x="16289" y="19028"/>
                    <a:pt x="16327" y="19459"/>
                  </a:cubicBezTo>
                  <a:cubicBezTo>
                    <a:pt x="16327" y="19806"/>
                    <a:pt x="16486" y="20125"/>
                    <a:pt x="16758" y="20359"/>
                  </a:cubicBezTo>
                  <a:cubicBezTo>
                    <a:pt x="16918" y="20509"/>
                    <a:pt x="17114" y="20472"/>
                    <a:pt x="17264" y="20509"/>
                  </a:cubicBezTo>
                  <a:cubicBezTo>
                    <a:pt x="17461" y="20547"/>
                    <a:pt x="17621" y="20547"/>
                    <a:pt x="17818" y="20594"/>
                  </a:cubicBezTo>
                  <a:cubicBezTo>
                    <a:pt x="18052" y="20669"/>
                    <a:pt x="18249" y="20744"/>
                    <a:pt x="18399" y="20941"/>
                  </a:cubicBezTo>
                  <a:cubicBezTo>
                    <a:pt x="18559" y="21100"/>
                    <a:pt x="18559" y="21250"/>
                    <a:pt x="18399" y="21410"/>
                  </a:cubicBezTo>
                  <a:cubicBezTo>
                    <a:pt x="18249" y="21569"/>
                    <a:pt x="18090" y="21606"/>
                    <a:pt x="17893" y="21681"/>
                  </a:cubicBezTo>
                  <a:cubicBezTo>
                    <a:pt x="17461" y="21766"/>
                    <a:pt x="17030" y="21841"/>
                    <a:pt x="16608" y="21841"/>
                  </a:cubicBezTo>
                  <a:cubicBezTo>
                    <a:pt x="15586" y="21878"/>
                    <a:pt x="14611" y="22038"/>
                    <a:pt x="13635" y="22347"/>
                  </a:cubicBezTo>
                  <a:cubicBezTo>
                    <a:pt x="13326" y="22422"/>
                    <a:pt x="13007" y="22507"/>
                    <a:pt x="12660" y="22582"/>
                  </a:cubicBezTo>
                  <a:cubicBezTo>
                    <a:pt x="12191" y="22657"/>
                    <a:pt x="11722" y="22657"/>
                    <a:pt x="11254" y="22657"/>
                  </a:cubicBezTo>
                  <a:cubicBezTo>
                    <a:pt x="10625" y="22619"/>
                    <a:pt x="9997" y="22657"/>
                    <a:pt x="9416" y="22544"/>
                  </a:cubicBezTo>
                  <a:cubicBezTo>
                    <a:pt x="8637" y="22469"/>
                    <a:pt x="7850" y="22385"/>
                    <a:pt x="7109" y="22347"/>
                  </a:cubicBezTo>
                  <a:cubicBezTo>
                    <a:pt x="6246" y="22310"/>
                    <a:pt x="5355" y="22310"/>
                    <a:pt x="4492" y="22422"/>
                  </a:cubicBezTo>
                  <a:cubicBezTo>
                    <a:pt x="4099" y="22469"/>
                    <a:pt x="3714" y="22469"/>
                    <a:pt x="3320" y="22422"/>
                  </a:cubicBezTo>
                  <a:lnTo>
                    <a:pt x="2729" y="22422"/>
                  </a:lnTo>
                  <a:cubicBezTo>
                    <a:pt x="2307" y="22385"/>
                    <a:pt x="1876" y="22347"/>
                    <a:pt x="1482" y="22272"/>
                  </a:cubicBezTo>
                  <a:cubicBezTo>
                    <a:pt x="1173" y="22188"/>
                    <a:pt x="901" y="22113"/>
                    <a:pt x="619" y="22000"/>
                  </a:cubicBezTo>
                  <a:cubicBezTo>
                    <a:pt x="507" y="21953"/>
                    <a:pt x="432" y="21916"/>
                    <a:pt x="348" y="21878"/>
                  </a:cubicBezTo>
                  <a:cubicBezTo>
                    <a:pt x="235" y="21719"/>
                    <a:pt x="235" y="21644"/>
                    <a:pt x="385" y="21569"/>
                  </a:cubicBezTo>
                  <a:cubicBezTo>
                    <a:pt x="469" y="21531"/>
                    <a:pt x="582" y="21485"/>
                    <a:pt x="704" y="21447"/>
                  </a:cubicBezTo>
                  <a:cubicBezTo>
                    <a:pt x="1135" y="21410"/>
                    <a:pt x="1520" y="21250"/>
                    <a:pt x="1951" y="21250"/>
                  </a:cubicBezTo>
                  <a:cubicBezTo>
                    <a:pt x="2026" y="21213"/>
                    <a:pt x="2073" y="21213"/>
                    <a:pt x="2111" y="21138"/>
                  </a:cubicBezTo>
                  <a:cubicBezTo>
                    <a:pt x="2382" y="20547"/>
                    <a:pt x="2692" y="19965"/>
                    <a:pt x="2964" y="19337"/>
                  </a:cubicBezTo>
                  <a:cubicBezTo>
                    <a:pt x="3123" y="18906"/>
                    <a:pt x="3198" y="18484"/>
                    <a:pt x="3320" y="18052"/>
                  </a:cubicBezTo>
                  <a:cubicBezTo>
                    <a:pt x="3433" y="17546"/>
                    <a:pt x="3555" y="16993"/>
                    <a:pt x="3667" y="16486"/>
                  </a:cubicBezTo>
                  <a:cubicBezTo>
                    <a:pt x="3752" y="16289"/>
                    <a:pt x="3789" y="16055"/>
                    <a:pt x="3789" y="158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609688" y="1338796"/>
              <a:ext cx="815199" cy="874259"/>
            </a:xfrm>
            <a:custGeom>
              <a:avLst/>
              <a:gdLst/>
              <a:ahLst/>
              <a:cxnLst/>
              <a:rect l="l" t="t" r="r" b="b"/>
              <a:pathLst>
                <a:path w="16177" h="17349" extrusionOk="0">
                  <a:moveTo>
                    <a:pt x="12782" y="10859"/>
                  </a:moveTo>
                  <a:lnTo>
                    <a:pt x="12782" y="11637"/>
                  </a:lnTo>
                  <a:cubicBezTo>
                    <a:pt x="12735" y="11956"/>
                    <a:pt x="12735" y="12303"/>
                    <a:pt x="12735" y="12660"/>
                  </a:cubicBezTo>
                  <a:lnTo>
                    <a:pt x="12735" y="12735"/>
                  </a:lnTo>
                  <a:cubicBezTo>
                    <a:pt x="12735" y="12735"/>
                    <a:pt x="12735" y="12772"/>
                    <a:pt x="12782" y="12772"/>
                  </a:cubicBezTo>
                  <a:cubicBezTo>
                    <a:pt x="12820" y="12772"/>
                    <a:pt x="12820" y="12772"/>
                    <a:pt x="12857" y="12735"/>
                  </a:cubicBezTo>
                  <a:cubicBezTo>
                    <a:pt x="12895" y="12697"/>
                    <a:pt x="12932" y="12622"/>
                    <a:pt x="12970" y="12575"/>
                  </a:cubicBezTo>
                  <a:cubicBezTo>
                    <a:pt x="13091" y="12388"/>
                    <a:pt x="13251" y="12191"/>
                    <a:pt x="13363" y="12031"/>
                  </a:cubicBezTo>
                  <a:cubicBezTo>
                    <a:pt x="13598" y="11684"/>
                    <a:pt x="13757" y="11328"/>
                    <a:pt x="13795" y="10897"/>
                  </a:cubicBezTo>
                  <a:cubicBezTo>
                    <a:pt x="13795" y="10512"/>
                    <a:pt x="13757" y="10156"/>
                    <a:pt x="13757" y="9762"/>
                  </a:cubicBezTo>
                  <a:cubicBezTo>
                    <a:pt x="13757" y="9724"/>
                    <a:pt x="13757" y="9687"/>
                    <a:pt x="13720" y="9649"/>
                  </a:cubicBezTo>
                  <a:cubicBezTo>
                    <a:pt x="13720" y="9612"/>
                    <a:pt x="13673" y="9574"/>
                    <a:pt x="13598" y="9649"/>
                  </a:cubicBezTo>
                  <a:cubicBezTo>
                    <a:pt x="13560" y="9724"/>
                    <a:pt x="13485" y="9809"/>
                    <a:pt x="13401" y="9884"/>
                  </a:cubicBezTo>
                  <a:cubicBezTo>
                    <a:pt x="13251" y="10081"/>
                    <a:pt x="13054" y="10278"/>
                    <a:pt x="12895" y="10512"/>
                  </a:cubicBezTo>
                  <a:cubicBezTo>
                    <a:pt x="12820" y="10587"/>
                    <a:pt x="12698" y="10662"/>
                    <a:pt x="12585" y="10747"/>
                  </a:cubicBezTo>
                  <a:cubicBezTo>
                    <a:pt x="11797" y="11169"/>
                    <a:pt x="10944" y="11525"/>
                    <a:pt x="10044" y="11684"/>
                  </a:cubicBezTo>
                  <a:cubicBezTo>
                    <a:pt x="9884" y="11684"/>
                    <a:pt x="9772" y="11684"/>
                    <a:pt x="9650" y="11722"/>
                  </a:cubicBezTo>
                  <a:cubicBezTo>
                    <a:pt x="9453" y="11722"/>
                    <a:pt x="9416" y="11759"/>
                    <a:pt x="9416" y="11994"/>
                  </a:cubicBezTo>
                  <a:cubicBezTo>
                    <a:pt x="9378" y="12341"/>
                    <a:pt x="9340" y="12735"/>
                    <a:pt x="9303" y="13128"/>
                  </a:cubicBezTo>
                  <a:cubicBezTo>
                    <a:pt x="9265" y="13869"/>
                    <a:pt x="9181" y="14610"/>
                    <a:pt x="9106" y="15351"/>
                  </a:cubicBezTo>
                  <a:lnTo>
                    <a:pt x="9106" y="15670"/>
                  </a:lnTo>
                  <a:cubicBezTo>
                    <a:pt x="9069" y="15904"/>
                    <a:pt x="9181" y="16092"/>
                    <a:pt x="9378" y="16251"/>
                  </a:cubicBezTo>
                  <a:cubicBezTo>
                    <a:pt x="9500" y="16373"/>
                    <a:pt x="9650" y="16486"/>
                    <a:pt x="9809" y="16607"/>
                  </a:cubicBezTo>
                  <a:cubicBezTo>
                    <a:pt x="9922" y="16682"/>
                    <a:pt x="10006" y="16795"/>
                    <a:pt x="10044" y="16917"/>
                  </a:cubicBezTo>
                  <a:cubicBezTo>
                    <a:pt x="10119" y="17151"/>
                    <a:pt x="10044" y="17311"/>
                    <a:pt x="9809" y="17348"/>
                  </a:cubicBezTo>
                  <a:lnTo>
                    <a:pt x="9612" y="17348"/>
                  </a:lnTo>
                  <a:cubicBezTo>
                    <a:pt x="9144" y="17348"/>
                    <a:pt x="8712" y="17226"/>
                    <a:pt x="8243" y="17076"/>
                  </a:cubicBezTo>
                  <a:cubicBezTo>
                    <a:pt x="8206" y="17076"/>
                    <a:pt x="8168" y="17076"/>
                    <a:pt x="8131" y="17029"/>
                  </a:cubicBezTo>
                  <a:cubicBezTo>
                    <a:pt x="7934" y="16992"/>
                    <a:pt x="7812" y="16879"/>
                    <a:pt x="7774" y="16682"/>
                  </a:cubicBezTo>
                  <a:cubicBezTo>
                    <a:pt x="7699" y="16486"/>
                    <a:pt x="7662" y="16289"/>
                    <a:pt x="7662" y="16092"/>
                  </a:cubicBezTo>
                  <a:cubicBezTo>
                    <a:pt x="7699" y="15388"/>
                    <a:pt x="7699" y="14685"/>
                    <a:pt x="7662" y="13982"/>
                  </a:cubicBezTo>
                  <a:cubicBezTo>
                    <a:pt x="7624" y="13475"/>
                    <a:pt x="7503" y="13007"/>
                    <a:pt x="7390" y="12538"/>
                  </a:cubicBezTo>
                  <a:cubicBezTo>
                    <a:pt x="7306" y="12153"/>
                    <a:pt x="7231" y="11722"/>
                    <a:pt x="7109" y="11328"/>
                  </a:cubicBezTo>
                  <a:cubicBezTo>
                    <a:pt x="7071" y="11094"/>
                    <a:pt x="7034" y="11056"/>
                    <a:pt x="6799" y="11094"/>
                  </a:cubicBezTo>
                  <a:cubicBezTo>
                    <a:pt x="6133" y="11131"/>
                    <a:pt x="5514" y="11169"/>
                    <a:pt x="4886" y="11169"/>
                  </a:cubicBezTo>
                  <a:cubicBezTo>
                    <a:pt x="4727" y="11169"/>
                    <a:pt x="4577" y="11215"/>
                    <a:pt x="4380" y="11253"/>
                  </a:cubicBezTo>
                  <a:cubicBezTo>
                    <a:pt x="4258" y="11290"/>
                    <a:pt x="4183" y="11365"/>
                    <a:pt x="4108" y="11487"/>
                  </a:cubicBezTo>
                  <a:cubicBezTo>
                    <a:pt x="3789" y="12069"/>
                    <a:pt x="3442" y="12660"/>
                    <a:pt x="3086" y="13203"/>
                  </a:cubicBezTo>
                  <a:cubicBezTo>
                    <a:pt x="2973" y="13438"/>
                    <a:pt x="2776" y="13672"/>
                    <a:pt x="2617" y="13869"/>
                  </a:cubicBezTo>
                  <a:cubicBezTo>
                    <a:pt x="2232" y="14338"/>
                    <a:pt x="1914" y="14807"/>
                    <a:pt x="1679" y="15313"/>
                  </a:cubicBezTo>
                  <a:cubicBezTo>
                    <a:pt x="1529" y="15585"/>
                    <a:pt x="1370" y="15820"/>
                    <a:pt x="1248" y="16092"/>
                  </a:cubicBezTo>
                  <a:cubicBezTo>
                    <a:pt x="1060" y="16411"/>
                    <a:pt x="1060" y="16523"/>
                    <a:pt x="1295" y="16757"/>
                  </a:cubicBezTo>
                  <a:cubicBezTo>
                    <a:pt x="1370" y="16879"/>
                    <a:pt x="1445" y="16954"/>
                    <a:pt x="1445" y="17076"/>
                  </a:cubicBezTo>
                  <a:cubicBezTo>
                    <a:pt x="1482" y="17151"/>
                    <a:pt x="1445" y="17226"/>
                    <a:pt x="1370" y="17226"/>
                  </a:cubicBezTo>
                  <a:cubicBezTo>
                    <a:pt x="1248" y="17264"/>
                    <a:pt x="1173" y="17264"/>
                    <a:pt x="1060" y="17189"/>
                  </a:cubicBezTo>
                  <a:cubicBezTo>
                    <a:pt x="741" y="17029"/>
                    <a:pt x="469" y="16842"/>
                    <a:pt x="197" y="16645"/>
                  </a:cubicBezTo>
                  <a:cubicBezTo>
                    <a:pt x="38" y="16486"/>
                    <a:pt x="1" y="16411"/>
                    <a:pt x="76" y="16251"/>
                  </a:cubicBezTo>
                  <a:cubicBezTo>
                    <a:pt x="197" y="16017"/>
                    <a:pt x="310" y="15820"/>
                    <a:pt x="394" y="15585"/>
                  </a:cubicBezTo>
                  <a:cubicBezTo>
                    <a:pt x="666" y="15116"/>
                    <a:pt x="901" y="14648"/>
                    <a:pt x="1060" y="14141"/>
                  </a:cubicBezTo>
                  <a:cubicBezTo>
                    <a:pt x="1210" y="13560"/>
                    <a:pt x="1332" y="12969"/>
                    <a:pt x="1445" y="12388"/>
                  </a:cubicBezTo>
                  <a:cubicBezTo>
                    <a:pt x="1529" y="12191"/>
                    <a:pt x="1567" y="11994"/>
                    <a:pt x="1604" y="11834"/>
                  </a:cubicBezTo>
                  <a:cubicBezTo>
                    <a:pt x="1679" y="11600"/>
                    <a:pt x="1717" y="11365"/>
                    <a:pt x="1763" y="11131"/>
                  </a:cubicBezTo>
                  <a:cubicBezTo>
                    <a:pt x="1839" y="10043"/>
                    <a:pt x="2270" y="9021"/>
                    <a:pt x="2851" y="8121"/>
                  </a:cubicBezTo>
                  <a:cubicBezTo>
                    <a:pt x="3245" y="7502"/>
                    <a:pt x="3827" y="7108"/>
                    <a:pt x="4455" y="6799"/>
                  </a:cubicBezTo>
                  <a:cubicBezTo>
                    <a:pt x="4689" y="6714"/>
                    <a:pt x="4924" y="6677"/>
                    <a:pt x="5158" y="6602"/>
                  </a:cubicBezTo>
                  <a:cubicBezTo>
                    <a:pt x="5665" y="6527"/>
                    <a:pt x="6133" y="6405"/>
                    <a:pt x="6602" y="6245"/>
                  </a:cubicBezTo>
                  <a:cubicBezTo>
                    <a:pt x="6762" y="6170"/>
                    <a:pt x="6921" y="6095"/>
                    <a:pt x="7071" y="6011"/>
                  </a:cubicBezTo>
                  <a:cubicBezTo>
                    <a:pt x="7427" y="5823"/>
                    <a:pt x="7737" y="5589"/>
                    <a:pt x="8046" y="5355"/>
                  </a:cubicBezTo>
                  <a:cubicBezTo>
                    <a:pt x="8440" y="5036"/>
                    <a:pt x="8712" y="4651"/>
                    <a:pt x="8984" y="4295"/>
                  </a:cubicBezTo>
                  <a:cubicBezTo>
                    <a:pt x="9265" y="3948"/>
                    <a:pt x="9537" y="3554"/>
                    <a:pt x="9772" y="3198"/>
                  </a:cubicBezTo>
                  <a:cubicBezTo>
                    <a:pt x="10241" y="2541"/>
                    <a:pt x="10747" y="1951"/>
                    <a:pt x="11329" y="1444"/>
                  </a:cubicBezTo>
                  <a:cubicBezTo>
                    <a:pt x="11413" y="1407"/>
                    <a:pt x="11450" y="1369"/>
                    <a:pt x="11488" y="1285"/>
                  </a:cubicBezTo>
                  <a:cubicBezTo>
                    <a:pt x="11488" y="1210"/>
                    <a:pt x="11525" y="1210"/>
                    <a:pt x="11563" y="1172"/>
                  </a:cubicBezTo>
                  <a:cubicBezTo>
                    <a:pt x="12388" y="544"/>
                    <a:pt x="13288" y="150"/>
                    <a:pt x="14301" y="38"/>
                  </a:cubicBezTo>
                  <a:cubicBezTo>
                    <a:pt x="14498" y="0"/>
                    <a:pt x="14733" y="38"/>
                    <a:pt x="14929" y="113"/>
                  </a:cubicBezTo>
                  <a:cubicBezTo>
                    <a:pt x="15201" y="197"/>
                    <a:pt x="15473" y="347"/>
                    <a:pt x="15745" y="506"/>
                  </a:cubicBezTo>
                  <a:cubicBezTo>
                    <a:pt x="15980" y="666"/>
                    <a:pt x="16102" y="853"/>
                    <a:pt x="16139" y="1135"/>
                  </a:cubicBezTo>
                  <a:cubicBezTo>
                    <a:pt x="16177" y="1369"/>
                    <a:pt x="16177" y="1641"/>
                    <a:pt x="16177" y="1913"/>
                  </a:cubicBezTo>
                  <a:cubicBezTo>
                    <a:pt x="16102" y="1876"/>
                    <a:pt x="16017" y="1876"/>
                    <a:pt x="15942" y="1876"/>
                  </a:cubicBezTo>
                  <a:cubicBezTo>
                    <a:pt x="15905" y="1876"/>
                    <a:pt x="15830" y="1876"/>
                    <a:pt x="15745" y="1913"/>
                  </a:cubicBezTo>
                  <a:cubicBezTo>
                    <a:pt x="15708" y="1913"/>
                    <a:pt x="15708" y="1876"/>
                    <a:pt x="15670" y="1838"/>
                  </a:cubicBezTo>
                  <a:cubicBezTo>
                    <a:pt x="15670" y="1791"/>
                    <a:pt x="15633" y="1754"/>
                    <a:pt x="15633" y="1754"/>
                  </a:cubicBezTo>
                  <a:cubicBezTo>
                    <a:pt x="15398" y="1210"/>
                    <a:pt x="15004" y="975"/>
                    <a:pt x="14423" y="938"/>
                  </a:cubicBezTo>
                  <a:cubicBezTo>
                    <a:pt x="14189" y="938"/>
                    <a:pt x="13992" y="975"/>
                    <a:pt x="13795" y="1088"/>
                  </a:cubicBezTo>
                  <a:cubicBezTo>
                    <a:pt x="13166" y="1407"/>
                    <a:pt x="12623" y="1838"/>
                    <a:pt x="12229" y="2419"/>
                  </a:cubicBezTo>
                  <a:cubicBezTo>
                    <a:pt x="11994" y="2776"/>
                    <a:pt x="11844" y="3198"/>
                    <a:pt x="11844" y="3629"/>
                  </a:cubicBezTo>
                  <a:cubicBezTo>
                    <a:pt x="11882" y="4098"/>
                    <a:pt x="11957" y="4529"/>
                    <a:pt x="12229" y="4923"/>
                  </a:cubicBezTo>
                  <a:cubicBezTo>
                    <a:pt x="12266" y="4998"/>
                    <a:pt x="12229" y="5036"/>
                    <a:pt x="12191" y="5073"/>
                  </a:cubicBezTo>
                  <a:cubicBezTo>
                    <a:pt x="11994" y="5392"/>
                    <a:pt x="11844" y="5739"/>
                    <a:pt x="11760" y="6133"/>
                  </a:cubicBezTo>
                  <a:cubicBezTo>
                    <a:pt x="11685" y="6677"/>
                    <a:pt x="11722" y="7230"/>
                    <a:pt x="11957" y="7774"/>
                  </a:cubicBezTo>
                  <a:cubicBezTo>
                    <a:pt x="11994" y="7811"/>
                    <a:pt x="12032" y="7886"/>
                    <a:pt x="12032" y="7971"/>
                  </a:cubicBezTo>
                  <a:cubicBezTo>
                    <a:pt x="12154" y="8355"/>
                    <a:pt x="12388" y="8674"/>
                    <a:pt x="12698" y="8871"/>
                  </a:cubicBezTo>
                  <a:cubicBezTo>
                    <a:pt x="12932" y="9021"/>
                    <a:pt x="13204" y="9059"/>
                    <a:pt x="13485" y="8984"/>
                  </a:cubicBezTo>
                  <a:cubicBezTo>
                    <a:pt x="13795" y="8946"/>
                    <a:pt x="14067" y="8824"/>
                    <a:pt x="14339" y="8637"/>
                  </a:cubicBezTo>
                  <a:cubicBezTo>
                    <a:pt x="14423" y="8674"/>
                    <a:pt x="14376" y="8749"/>
                    <a:pt x="14376" y="8787"/>
                  </a:cubicBezTo>
                  <a:cubicBezTo>
                    <a:pt x="14423" y="9377"/>
                    <a:pt x="14423" y="9996"/>
                    <a:pt x="14339" y="10587"/>
                  </a:cubicBezTo>
                  <a:cubicBezTo>
                    <a:pt x="14301" y="10934"/>
                    <a:pt x="14226" y="11290"/>
                    <a:pt x="14142" y="11637"/>
                  </a:cubicBezTo>
                  <a:cubicBezTo>
                    <a:pt x="14029" y="12191"/>
                    <a:pt x="13954" y="12735"/>
                    <a:pt x="13954" y="13325"/>
                  </a:cubicBezTo>
                  <a:lnTo>
                    <a:pt x="13954" y="14535"/>
                  </a:lnTo>
                  <a:cubicBezTo>
                    <a:pt x="13992" y="14920"/>
                    <a:pt x="14142" y="15276"/>
                    <a:pt x="14461" y="15548"/>
                  </a:cubicBezTo>
                  <a:cubicBezTo>
                    <a:pt x="14611" y="15707"/>
                    <a:pt x="14733" y="15820"/>
                    <a:pt x="14845" y="16017"/>
                  </a:cubicBezTo>
                  <a:cubicBezTo>
                    <a:pt x="14892" y="16092"/>
                    <a:pt x="14892" y="16176"/>
                    <a:pt x="14929" y="16214"/>
                  </a:cubicBezTo>
                  <a:cubicBezTo>
                    <a:pt x="14929" y="16373"/>
                    <a:pt x="14892" y="16411"/>
                    <a:pt x="14770" y="16448"/>
                  </a:cubicBezTo>
                  <a:lnTo>
                    <a:pt x="14498" y="16448"/>
                  </a:lnTo>
                  <a:cubicBezTo>
                    <a:pt x="14264" y="16411"/>
                    <a:pt x="14067" y="16326"/>
                    <a:pt x="13832" y="16289"/>
                  </a:cubicBezTo>
                  <a:cubicBezTo>
                    <a:pt x="13560" y="16214"/>
                    <a:pt x="13326" y="16092"/>
                    <a:pt x="13091" y="15979"/>
                  </a:cubicBezTo>
                  <a:cubicBezTo>
                    <a:pt x="12932" y="15904"/>
                    <a:pt x="12857" y="15782"/>
                    <a:pt x="12857" y="15623"/>
                  </a:cubicBezTo>
                  <a:cubicBezTo>
                    <a:pt x="12820" y="14920"/>
                    <a:pt x="12782" y="14216"/>
                    <a:pt x="12735" y="13513"/>
                  </a:cubicBezTo>
                  <a:cubicBezTo>
                    <a:pt x="12698" y="13007"/>
                    <a:pt x="12623" y="12500"/>
                    <a:pt x="12623" y="11994"/>
                  </a:cubicBezTo>
                  <a:lnTo>
                    <a:pt x="12623" y="11019"/>
                  </a:lnTo>
                  <a:cubicBezTo>
                    <a:pt x="12623" y="10934"/>
                    <a:pt x="12660" y="10859"/>
                    <a:pt x="12782" y="10859"/>
                  </a:cubicBezTo>
                  <a:close/>
                </a:path>
              </a:pathLst>
            </a:custGeom>
            <a:solidFill>
              <a:srgbClr val="66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6597896" y="1096350"/>
              <a:ext cx="736285" cy="637969"/>
            </a:xfrm>
            <a:custGeom>
              <a:avLst/>
              <a:gdLst/>
              <a:ahLst/>
              <a:cxnLst/>
              <a:rect l="l" t="t" r="r" b="b"/>
              <a:pathLst>
                <a:path w="14611" h="12660" extrusionOk="0">
                  <a:moveTo>
                    <a:pt x="12819" y="4455"/>
                  </a:moveTo>
                  <a:cubicBezTo>
                    <a:pt x="12425" y="4342"/>
                    <a:pt x="12078" y="4145"/>
                    <a:pt x="11684" y="4070"/>
                  </a:cubicBezTo>
                  <a:cubicBezTo>
                    <a:pt x="11487" y="4023"/>
                    <a:pt x="11291" y="3986"/>
                    <a:pt x="11094" y="3948"/>
                  </a:cubicBezTo>
                  <a:cubicBezTo>
                    <a:pt x="10906" y="3948"/>
                    <a:pt x="10709" y="4023"/>
                    <a:pt x="10587" y="4183"/>
                  </a:cubicBezTo>
                  <a:cubicBezTo>
                    <a:pt x="10475" y="4305"/>
                    <a:pt x="10475" y="4417"/>
                    <a:pt x="10475" y="4577"/>
                  </a:cubicBezTo>
                  <a:cubicBezTo>
                    <a:pt x="10512" y="4774"/>
                    <a:pt x="10587" y="4924"/>
                    <a:pt x="10709" y="5083"/>
                  </a:cubicBezTo>
                  <a:cubicBezTo>
                    <a:pt x="10944" y="5392"/>
                    <a:pt x="11178" y="5664"/>
                    <a:pt x="11450" y="5983"/>
                  </a:cubicBezTo>
                  <a:cubicBezTo>
                    <a:pt x="11487" y="6021"/>
                    <a:pt x="11525" y="6058"/>
                    <a:pt x="11450" y="6133"/>
                  </a:cubicBezTo>
                  <a:cubicBezTo>
                    <a:pt x="10672" y="6762"/>
                    <a:pt x="10081" y="7587"/>
                    <a:pt x="9499" y="8440"/>
                  </a:cubicBezTo>
                  <a:cubicBezTo>
                    <a:pt x="9218" y="8834"/>
                    <a:pt x="8946" y="9228"/>
                    <a:pt x="8637" y="9575"/>
                  </a:cubicBezTo>
                  <a:cubicBezTo>
                    <a:pt x="8243" y="10006"/>
                    <a:pt x="7812" y="10316"/>
                    <a:pt x="7305" y="10634"/>
                  </a:cubicBezTo>
                  <a:cubicBezTo>
                    <a:pt x="6761" y="10981"/>
                    <a:pt x="6133" y="11103"/>
                    <a:pt x="5514" y="11216"/>
                  </a:cubicBezTo>
                  <a:cubicBezTo>
                    <a:pt x="5392" y="11253"/>
                    <a:pt x="5280" y="11291"/>
                    <a:pt x="5158" y="11291"/>
                  </a:cubicBezTo>
                  <a:cubicBezTo>
                    <a:pt x="4576" y="11413"/>
                    <a:pt x="4145" y="11722"/>
                    <a:pt x="3676" y="12079"/>
                  </a:cubicBezTo>
                  <a:cubicBezTo>
                    <a:pt x="3592" y="12116"/>
                    <a:pt x="3517" y="12191"/>
                    <a:pt x="3404" y="12191"/>
                  </a:cubicBezTo>
                  <a:cubicBezTo>
                    <a:pt x="3085" y="12275"/>
                    <a:pt x="2813" y="12426"/>
                    <a:pt x="2541" y="12585"/>
                  </a:cubicBezTo>
                  <a:cubicBezTo>
                    <a:pt x="2382" y="12660"/>
                    <a:pt x="2307" y="12622"/>
                    <a:pt x="2185" y="12585"/>
                  </a:cubicBezTo>
                  <a:cubicBezTo>
                    <a:pt x="1716" y="12313"/>
                    <a:pt x="1294" y="12079"/>
                    <a:pt x="825" y="11844"/>
                  </a:cubicBezTo>
                  <a:lnTo>
                    <a:pt x="122" y="11488"/>
                  </a:lnTo>
                  <a:cubicBezTo>
                    <a:pt x="75" y="11450"/>
                    <a:pt x="38" y="11450"/>
                    <a:pt x="0" y="11413"/>
                  </a:cubicBezTo>
                  <a:cubicBezTo>
                    <a:pt x="0" y="11375"/>
                    <a:pt x="0" y="11375"/>
                    <a:pt x="38" y="11338"/>
                  </a:cubicBezTo>
                  <a:cubicBezTo>
                    <a:pt x="506" y="11141"/>
                    <a:pt x="900" y="10822"/>
                    <a:pt x="1332" y="10550"/>
                  </a:cubicBezTo>
                  <a:cubicBezTo>
                    <a:pt x="1801" y="10278"/>
                    <a:pt x="2269" y="10006"/>
                    <a:pt x="2701" y="9734"/>
                  </a:cubicBezTo>
                  <a:cubicBezTo>
                    <a:pt x="2935" y="9612"/>
                    <a:pt x="2935" y="9575"/>
                    <a:pt x="2851" y="9340"/>
                  </a:cubicBezTo>
                  <a:cubicBezTo>
                    <a:pt x="2654" y="8871"/>
                    <a:pt x="2541" y="8365"/>
                    <a:pt x="2419" y="7859"/>
                  </a:cubicBezTo>
                  <a:cubicBezTo>
                    <a:pt x="2307" y="7502"/>
                    <a:pt x="2185" y="7118"/>
                    <a:pt x="2073" y="6724"/>
                  </a:cubicBezTo>
                  <a:cubicBezTo>
                    <a:pt x="2035" y="6527"/>
                    <a:pt x="2035" y="6527"/>
                    <a:pt x="2269" y="6490"/>
                  </a:cubicBezTo>
                  <a:cubicBezTo>
                    <a:pt x="2851" y="6490"/>
                    <a:pt x="3442" y="6452"/>
                    <a:pt x="4023" y="6415"/>
                  </a:cubicBezTo>
                  <a:lnTo>
                    <a:pt x="5355" y="6415"/>
                  </a:lnTo>
                  <a:cubicBezTo>
                    <a:pt x="5552" y="6368"/>
                    <a:pt x="5552" y="6368"/>
                    <a:pt x="5552" y="6180"/>
                  </a:cubicBezTo>
                  <a:cubicBezTo>
                    <a:pt x="5627" y="5627"/>
                    <a:pt x="5627" y="5083"/>
                    <a:pt x="5664" y="4539"/>
                  </a:cubicBezTo>
                  <a:cubicBezTo>
                    <a:pt x="5664" y="3911"/>
                    <a:pt x="5748" y="3245"/>
                    <a:pt x="5824" y="2617"/>
                  </a:cubicBezTo>
                  <a:cubicBezTo>
                    <a:pt x="5824" y="2504"/>
                    <a:pt x="5861" y="2382"/>
                    <a:pt x="5861" y="2307"/>
                  </a:cubicBezTo>
                  <a:cubicBezTo>
                    <a:pt x="5899" y="2195"/>
                    <a:pt x="5936" y="2148"/>
                    <a:pt x="6058" y="2195"/>
                  </a:cubicBezTo>
                  <a:cubicBezTo>
                    <a:pt x="6170" y="2195"/>
                    <a:pt x="6255" y="2232"/>
                    <a:pt x="6367" y="2270"/>
                  </a:cubicBezTo>
                  <a:cubicBezTo>
                    <a:pt x="7230" y="2579"/>
                    <a:pt x="8093" y="2814"/>
                    <a:pt x="8871" y="3207"/>
                  </a:cubicBezTo>
                  <a:cubicBezTo>
                    <a:pt x="9068" y="3320"/>
                    <a:pt x="9265" y="3367"/>
                    <a:pt x="9453" y="3442"/>
                  </a:cubicBezTo>
                  <a:cubicBezTo>
                    <a:pt x="9650" y="3517"/>
                    <a:pt x="9687" y="3517"/>
                    <a:pt x="9771" y="3283"/>
                  </a:cubicBezTo>
                  <a:cubicBezTo>
                    <a:pt x="10006" y="2776"/>
                    <a:pt x="10240" y="2270"/>
                    <a:pt x="10475" y="1726"/>
                  </a:cubicBezTo>
                  <a:cubicBezTo>
                    <a:pt x="10709" y="1173"/>
                    <a:pt x="10944" y="629"/>
                    <a:pt x="11141" y="85"/>
                  </a:cubicBezTo>
                  <a:lnTo>
                    <a:pt x="11178" y="38"/>
                  </a:lnTo>
                  <a:cubicBezTo>
                    <a:pt x="11216" y="0"/>
                    <a:pt x="11253" y="38"/>
                    <a:pt x="11253" y="85"/>
                  </a:cubicBezTo>
                  <a:cubicBezTo>
                    <a:pt x="11647" y="507"/>
                    <a:pt x="11994" y="938"/>
                    <a:pt x="12425" y="1332"/>
                  </a:cubicBezTo>
                  <a:cubicBezTo>
                    <a:pt x="12697" y="1641"/>
                    <a:pt x="12932" y="1998"/>
                    <a:pt x="13204" y="2270"/>
                  </a:cubicBezTo>
                  <a:cubicBezTo>
                    <a:pt x="13250" y="2307"/>
                    <a:pt x="13288" y="2345"/>
                    <a:pt x="13288" y="2382"/>
                  </a:cubicBezTo>
                  <a:cubicBezTo>
                    <a:pt x="13400" y="2467"/>
                    <a:pt x="13438" y="2467"/>
                    <a:pt x="13522" y="2382"/>
                  </a:cubicBezTo>
                  <a:cubicBezTo>
                    <a:pt x="13597" y="2307"/>
                    <a:pt x="13672" y="2195"/>
                    <a:pt x="13757" y="2110"/>
                  </a:cubicBezTo>
                  <a:cubicBezTo>
                    <a:pt x="13991" y="1838"/>
                    <a:pt x="14188" y="1566"/>
                    <a:pt x="14423" y="1294"/>
                  </a:cubicBezTo>
                  <a:cubicBezTo>
                    <a:pt x="14498" y="1491"/>
                    <a:pt x="14498" y="1641"/>
                    <a:pt x="14535" y="1801"/>
                  </a:cubicBezTo>
                  <a:lnTo>
                    <a:pt x="14535" y="1913"/>
                  </a:lnTo>
                  <a:cubicBezTo>
                    <a:pt x="14573" y="2073"/>
                    <a:pt x="14610" y="2195"/>
                    <a:pt x="14423" y="2307"/>
                  </a:cubicBezTo>
                  <a:cubicBezTo>
                    <a:pt x="14338" y="2345"/>
                    <a:pt x="14301" y="2467"/>
                    <a:pt x="14263" y="2542"/>
                  </a:cubicBezTo>
                  <a:cubicBezTo>
                    <a:pt x="14188" y="2851"/>
                    <a:pt x="14141" y="3170"/>
                    <a:pt x="14141" y="3479"/>
                  </a:cubicBezTo>
                  <a:cubicBezTo>
                    <a:pt x="14141" y="3601"/>
                    <a:pt x="14141" y="3676"/>
                    <a:pt x="14104" y="3836"/>
                  </a:cubicBezTo>
                  <a:cubicBezTo>
                    <a:pt x="13954" y="3676"/>
                    <a:pt x="13794" y="3517"/>
                    <a:pt x="13635" y="3404"/>
                  </a:cubicBezTo>
                  <a:cubicBezTo>
                    <a:pt x="13485" y="3283"/>
                    <a:pt x="13363" y="3170"/>
                    <a:pt x="13166" y="3086"/>
                  </a:cubicBezTo>
                  <a:cubicBezTo>
                    <a:pt x="13054" y="3011"/>
                    <a:pt x="12932" y="2973"/>
                    <a:pt x="12782" y="3086"/>
                  </a:cubicBezTo>
                  <a:cubicBezTo>
                    <a:pt x="12660" y="3170"/>
                    <a:pt x="12622" y="3320"/>
                    <a:pt x="12622" y="3479"/>
                  </a:cubicBezTo>
                  <a:cubicBezTo>
                    <a:pt x="12660" y="3751"/>
                    <a:pt x="12735" y="4070"/>
                    <a:pt x="12857" y="4380"/>
                  </a:cubicBezTo>
                  <a:cubicBezTo>
                    <a:pt x="12857" y="4380"/>
                    <a:pt x="12857" y="4417"/>
                    <a:pt x="12819" y="4455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7204182" y="1384151"/>
              <a:ext cx="199000" cy="383739"/>
            </a:xfrm>
            <a:custGeom>
              <a:avLst/>
              <a:gdLst/>
              <a:ahLst/>
              <a:cxnLst/>
              <a:rect l="l" t="t" r="r" b="b"/>
              <a:pathLst>
                <a:path w="3949" h="7615" extrusionOk="0">
                  <a:moveTo>
                    <a:pt x="47" y="5542"/>
                  </a:moveTo>
                  <a:cubicBezTo>
                    <a:pt x="85" y="4998"/>
                    <a:pt x="235" y="4567"/>
                    <a:pt x="554" y="4136"/>
                  </a:cubicBezTo>
                  <a:cubicBezTo>
                    <a:pt x="751" y="3826"/>
                    <a:pt x="985" y="3592"/>
                    <a:pt x="1219" y="3320"/>
                  </a:cubicBezTo>
                  <a:cubicBezTo>
                    <a:pt x="1454" y="3048"/>
                    <a:pt x="1641" y="2767"/>
                    <a:pt x="1801" y="2457"/>
                  </a:cubicBezTo>
                  <a:cubicBezTo>
                    <a:pt x="1998" y="2148"/>
                    <a:pt x="1960" y="1791"/>
                    <a:pt x="1763" y="1482"/>
                  </a:cubicBezTo>
                  <a:cubicBezTo>
                    <a:pt x="1726" y="1360"/>
                    <a:pt x="1641" y="1285"/>
                    <a:pt x="1604" y="1210"/>
                  </a:cubicBezTo>
                  <a:cubicBezTo>
                    <a:pt x="1454" y="891"/>
                    <a:pt x="1491" y="582"/>
                    <a:pt x="1801" y="385"/>
                  </a:cubicBezTo>
                  <a:cubicBezTo>
                    <a:pt x="2270" y="75"/>
                    <a:pt x="2898" y="0"/>
                    <a:pt x="3442" y="422"/>
                  </a:cubicBezTo>
                  <a:cubicBezTo>
                    <a:pt x="3639" y="582"/>
                    <a:pt x="3714" y="816"/>
                    <a:pt x="3836" y="1013"/>
                  </a:cubicBezTo>
                  <a:cubicBezTo>
                    <a:pt x="3836" y="1088"/>
                    <a:pt x="3798" y="1126"/>
                    <a:pt x="3751" y="1126"/>
                  </a:cubicBezTo>
                  <a:cubicBezTo>
                    <a:pt x="3601" y="1360"/>
                    <a:pt x="3479" y="1594"/>
                    <a:pt x="3404" y="1876"/>
                  </a:cubicBezTo>
                  <a:cubicBezTo>
                    <a:pt x="3367" y="1988"/>
                    <a:pt x="3329" y="2110"/>
                    <a:pt x="3442" y="2185"/>
                  </a:cubicBezTo>
                  <a:cubicBezTo>
                    <a:pt x="3479" y="2260"/>
                    <a:pt x="3442" y="2298"/>
                    <a:pt x="3442" y="2345"/>
                  </a:cubicBezTo>
                  <a:cubicBezTo>
                    <a:pt x="3404" y="2457"/>
                    <a:pt x="3367" y="2532"/>
                    <a:pt x="3367" y="2617"/>
                  </a:cubicBezTo>
                  <a:cubicBezTo>
                    <a:pt x="3367" y="2889"/>
                    <a:pt x="3479" y="3048"/>
                    <a:pt x="3676" y="3160"/>
                  </a:cubicBezTo>
                  <a:cubicBezTo>
                    <a:pt x="3873" y="3235"/>
                    <a:pt x="3873" y="3235"/>
                    <a:pt x="3836" y="3432"/>
                  </a:cubicBezTo>
                  <a:cubicBezTo>
                    <a:pt x="3798" y="3826"/>
                    <a:pt x="3798" y="4220"/>
                    <a:pt x="3873" y="4605"/>
                  </a:cubicBezTo>
                  <a:cubicBezTo>
                    <a:pt x="3948" y="5233"/>
                    <a:pt x="3751" y="5777"/>
                    <a:pt x="3442" y="6283"/>
                  </a:cubicBezTo>
                  <a:cubicBezTo>
                    <a:pt x="3207" y="6602"/>
                    <a:pt x="2973" y="6911"/>
                    <a:pt x="2664" y="7183"/>
                  </a:cubicBezTo>
                  <a:cubicBezTo>
                    <a:pt x="2392" y="7418"/>
                    <a:pt x="2110" y="7540"/>
                    <a:pt x="1801" y="7577"/>
                  </a:cubicBezTo>
                  <a:cubicBezTo>
                    <a:pt x="1529" y="7615"/>
                    <a:pt x="1219" y="7615"/>
                    <a:pt x="938" y="7502"/>
                  </a:cubicBezTo>
                  <a:cubicBezTo>
                    <a:pt x="516" y="7305"/>
                    <a:pt x="282" y="6949"/>
                    <a:pt x="122" y="6518"/>
                  </a:cubicBezTo>
                  <a:cubicBezTo>
                    <a:pt x="47" y="6208"/>
                    <a:pt x="0" y="5861"/>
                    <a:pt x="47" y="5542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074216" y="1894039"/>
              <a:ext cx="175366" cy="240120"/>
            </a:xfrm>
            <a:custGeom>
              <a:avLst/>
              <a:gdLst/>
              <a:ahLst/>
              <a:cxnLst/>
              <a:rect l="l" t="t" r="r" b="b"/>
              <a:pathLst>
                <a:path w="3480" h="4765" extrusionOk="0">
                  <a:moveTo>
                    <a:pt x="3245" y="38"/>
                  </a:moveTo>
                  <a:cubicBezTo>
                    <a:pt x="3170" y="854"/>
                    <a:pt x="3283" y="1642"/>
                    <a:pt x="3330" y="2420"/>
                  </a:cubicBezTo>
                  <a:cubicBezTo>
                    <a:pt x="3405" y="3086"/>
                    <a:pt x="3405" y="3751"/>
                    <a:pt x="3480" y="4370"/>
                  </a:cubicBezTo>
                  <a:cubicBezTo>
                    <a:pt x="3480" y="4567"/>
                    <a:pt x="3480" y="4567"/>
                    <a:pt x="3283" y="4567"/>
                  </a:cubicBezTo>
                  <a:cubicBezTo>
                    <a:pt x="2664" y="4652"/>
                    <a:pt x="2035" y="4727"/>
                    <a:pt x="1370" y="4689"/>
                  </a:cubicBezTo>
                  <a:cubicBezTo>
                    <a:pt x="1220" y="4689"/>
                    <a:pt x="1023" y="4727"/>
                    <a:pt x="863" y="4727"/>
                  </a:cubicBezTo>
                  <a:cubicBezTo>
                    <a:pt x="591" y="4764"/>
                    <a:pt x="357" y="4727"/>
                    <a:pt x="122" y="4727"/>
                  </a:cubicBezTo>
                  <a:cubicBezTo>
                    <a:pt x="1" y="4727"/>
                    <a:pt x="47" y="4652"/>
                    <a:pt x="47" y="4567"/>
                  </a:cubicBezTo>
                  <a:cubicBezTo>
                    <a:pt x="85" y="4333"/>
                    <a:pt x="85" y="4061"/>
                    <a:pt x="122" y="3826"/>
                  </a:cubicBezTo>
                  <a:cubicBezTo>
                    <a:pt x="235" y="2926"/>
                    <a:pt x="319" y="2073"/>
                    <a:pt x="357" y="1210"/>
                  </a:cubicBezTo>
                  <a:cubicBezTo>
                    <a:pt x="357" y="901"/>
                    <a:pt x="357" y="901"/>
                    <a:pt x="629" y="854"/>
                  </a:cubicBezTo>
                  <a:cubicBezTo>
                    <a:pt x="1492" y="741"/>
                    <a:pt x="2307" y="469"/>
                    <a:pt x="3095" y="76"/>
                  </a:cubicBezTo>
                  <a:cubicBezTo>
                    <a:pt x="3133" y="38"/>
                    <a:pt x="3170" y="1"/>
                    <a:pt x="324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131413" y="1210694"/>
              <a:ext cx="370536" cy="234426"/>
            </a:xfrm>
            <a:custGeom>
              <a:avLst/>
              <a:gdLst/>
              <a:ahLst/>
              <a:cxnLst/>
              <a:rect l="l" t="t" r="r" b="b"/>
              <a:pathLst>
                <a:path w="7353" h="4652" extrusionOk="0">
                  <a:moveTo>
                    <a:pt x="1060" y="3714"/>
                  </a:moveTo>
                  <a:cubicBezTo>
                    <a:pt x="788" y="3358"/>
                    <a:pt x="507" y="3048"/>
                    <a:pt x="235" y="2692"/>
                  </a:cubicBezTo>
                  <a:cubicBezTo>
                    <a:pt x="197" y="2617"/>
                    <a:pt x="160" y="2505"/>
                    <a:pt x="122" y="2420"/>
                  </a:cubicBezTo>
                  <a:cubicBezTo>
                    <a:pt x="0" y="2111"/>
                    <a:pt x="160" y="1876"/>
                    <a:pt x="469" y="1876"/>
                  </a:cubicBezTo>
                  <a:lnTo>
                    <a:pt x="741" y="1876"/>
                  </a:lnTo>
                  <a:cubicBezTo>
                    <a:pt x="1022" y="1951"/>
                    <a:pt x="1332" y="2036"/>
                    <a:pt x="1604" y="2148"/>
                  </a:cubicBezTo>
                  <a:cubicBezTo>
                    <a:pt x="1801" y="2223"/>
                    <a:pt x="1998" y="2308"/>
                    <a:pt x="2195" y="2383"/>
                  </a:cubicBezTo>
                  <a:cubicBezTo>
                    <a:pt x="2270" y="2383"/>
                    <a:pt x="2345" y="2420"/>
                    <a:pt x="2382" y="2383"/>
                  </a:cubicBezTo>
                  <a:cubicBezTo>
                    <a:pt x="2467" y="2308"/>
                    <a:pt x="2467" y="2223"/>
                    <a:pt x="2429" y="2148"/>
                  </a:cubicBezTo>
                  <a:cubicBezTo>
                    <a:pt x="2345" y="1914"/>
                    <a:pt x="2270" y="1679"/>
                    <a:pt x="2270" y="1445"/>
                  </a:cubicBezTo>
                  <a:cubicBezTo>
                    <a:pt x="2232" y="1370"/>
                    <a:pt x="2232" y="1248"/>
                    <a:pt x="2232" y="1173"/>
                  </a:cubicBezTo>
                  <a:cubicBezTo>
                    <a:pt x="2195" y="938"/>
                    <a:pt x="2307" y="901"/>
                    <a:pt x="2504" y="976"/>
                  </a:cubicBezTo>
                  <a:cubicBezTo>
                    <a:pt x="2617" y="1014"/>
                    <a:pt x="2701" y="1098"/>
                    <a:pt x="2776" y="1173"/>
                  </a:cubicBezTo>
                  <a:cubicBezTo>
                    <a:pt x="3010" y="1370"/>
                    <a:pt x="3282" y="1567"/>
                    <a:pt x="3479" y="1801"/>
                  </a:cubicBezTo>
                  <a:lnTo>
                    <a:pt x="3479" y="1801"/>
                  </a:lnTo>
                  <a:cubicBezTo>
                    <a:pt x="3517" y="1839"/>
                    <a:pt x="3601" y="1914"/>
                    <a:pt x="3639" y="1876"/>
                  </a:cubicBezTo>
                  <a:cubicBezTo>
                    <a:pt x="3714" y="1839"/>
                    <a:pt x="3676" y="1754"/>
                    <a:pt x="3676" y="1717"/>
                  </a:cubicBezTo>
                  <a:cubicBezTo>
                    <a:pt x="3714" y="1407"/>
                    <a:pt x="3714" y="1098"/>
                    <a:pt x="3751" y="779"/>
                  </a:cubicBezTo>
                  <a:cubicBezTo>
                    <a:pt x="3789" y="629"/>
                    <a:pt x="3836" y="470"/>
                    <a:pt x="3873" y="273"/>
                  </a:cubicBezTo>
                  <a:cubicBezTo>
                    <a:pt x="3948" y="38"/>
                    <a:pt x="4145" y="1"/>
                    <a:pt x="4342" y="160"/>
                  </a:cubicBezTo>
                  <a:cubicBezTo>
                    <a:pt x="4492" y="310"/>
                    <a:pt x="4576" y="470"/>
                    <a:pt x="4651" y="667"/>
                  </a:cubicBezTo>
                  <a:cubicBezTo>
                    <a:pt x="4773" y="1014"/>
                    <a:pt x="4886" y="1370"/>
                    <a:pt x="4923" y="1754"/>
                  </a:cubicBezTo>
                  <a:lnTo>
                    <a:pt x="4923" y="1801"/>
                  </a:lnTo>
                  <a:cubicBezTo>
                    <a:pt x="4923" y="1876"/>
                    <a:pt x="4923" y="1951"/>
                    <a:pt x="5008" y="1989"/>
                  </a:cubicBezTo>
                  <a:cubicBezTo>
                    <a:pt x="5083" y="1989"/>
                    <a:pt x="5120" y="1914"/>
                    <a:pt x="5158" y="1839"/>
                  </a:cubicBezTo>
                  <a:cubicBezTo>
                    <a:pt x="5280" y="1604"/>
                    <a:pt x="5355" y="1332"/>
                    <a:pt x="5514" y="1098"/>
                  </a:cubicBezTo>
                  <a:cubicBezTo>
                    <a:pt x="5552" y="1014"/>
                    <a:pt x="5589" y="938"/>
                    <a:pt x="5627" y="863"/>
                  </a:cubicBezTo>
                  <a:cubicBezTo>
                    <a:pt x="5749" y="779"/>
                    <a:pt x="5824" y="779"/>
                    <a:pt x="5899" y="901"/>
                  </a:cubicBezTo>
                  <a:cubicBezTo>
                    <a:pt x="5983" y="1014"/>
                    <a:pt x="6021" y="1173"/>
                    <a:pt x="6021" y="1285"/>
                  </a:cubicBezTo>
                  <a:cubicBezTo>
                    <a:pt x="6058" y="1520"/>
                    <a:pt x="6058" y="1801"/>
                    <a:pt x="6021" y="2036"/>
                  </a:cubicBezTo>
                  <a:lnTo>
                    <a:pt x="6021" y="2345"/>
                  </a:lnTo>
                  <a:cubicBezTo>
                    <a:pt x="6021" y="2383"/>
                    <a:pt x="6021" y="2420"/>
                    <a:pt x="6058" y="2458"/>
                  </a:cubicBezTo>
                  <a:cubicBezTo>
                    <a:pt x="6133" y="2505"/>
                    <a:pt x="6180" y="2458"/>
                    <a:pt x="6180" y="2420"/>
                  </a:cubicBezTo>
                  <a:cubicBezTo>
                    <a:pt x="6218" y="2383"/>
                    <a:pt x="6255" y="2345"/>
                    <a:pt x="6255" y="2308"/>
                  </a:cubicBezTo>
                  <a:cubicBezTo>
                    <a:pt x="6368" y="2111"/>
                    <a:pt x="6489" y="1914"/>
                    <a:pt x="6649" y="1754"/>
                  </a:cubicBezTo>
                  <a:cubicBezTo>
                    <a:pt x="6686" y="1717"/>
                    <a:pt x="6724" y="1679"/>
                    <a:pt x="6761" y="1642"/>
                  </a:cubicBezTo>
                  <a:cubicBezTo>
                    <a:pt x="6836" y="1604"/>
                    <a:pt x="6883" y="1604"/>
                    <a:pt x="6921" y="1679"/>
                  </a:cubicBezTo>
                  <a:lnTo>
                    <a:pt x="6921" y="1989"/>
                  </a:lnTo>
                  <a:cubicBezTo>
                    <a:pt x="6921" y="2308"/>
                    <a:pt x="6836" y="2655"/>
                    <a:pt x="6724" y="2973"/>
                  </a:cubicBezTo>
                  <a:cubicBezTo>
                    <a:pt x="6724" y="3011"/>
                    <a:pt x="6686" y="3086"/>
                    <a:pt x="6686" y="3123"/>
                  </a:cubicBezTo>
                  <a:cubicBezTo>
                    <a:pt x="6686" y="3161"/>
                    <a:pt x="6686" y="3245"/>
                    <a:pt x="6724" y="3245"/>
                  </a:cubicBezTo>
                  <a:cubicBezTo>
                    <a:pt x="6761" y="3283"/>
                    <a:pt x="6799" y="3245"/>
                    <a:pt x="6836" y="3208"/>
                  </a:cubicBezTo>
                  <a:cubicBezTo>
                    <a:pt x="6921" y="3123"/>
                    <a:pt x="6996" y="3048"/>
                    <a:pt x="7118" y="3011"/>
                  </a:cubicBezTo>
                  <a:cubicBezTo>
                    <a:pt x="7155" y="2973"/>
                    <a:pt x="7230" y="2927"/>
                    <a:pt x="7268" y="2973"/>
                  </a:cubicBezTo>
                  <a:cubicBezTo>
                    <a:pt x="7352" y="3048"/>
                    <a:pt x="7305" y="3086"/>
                    <a:pt x="7268" y="3161"/>
                  </a:cubicBezTo>
                  <a:cubicBezTo>
                    <a:pt x="7230" y="3320"/>
                    <a:pt x="7155" y="3480"/>
                    <a:pt x="7071" y="3677"/>
                  </a:cubicBezTo>
                  <a:cubicBezTo>
                    <a:pt x="6921" y="3986"/>
                    <a:pt x="6686" y="4258"/>
                    <a:pt x="6489" y="4530"/>
                  </a:cubicBezTo>
                  <a:cubicBezTo>
                    <a:pt x="6452" y="4614"/>
                    <a:pt x="6368" y="4652"/>
                    <a:pt x="6293" y="4614"/>
                  </a:cubicBezTo>
                  <a:lnTo>
                    <a:pt x="6293" y="4614"/>
                  </a:lnTo>
                  <a:cubicBezTo>
                    <a:pt x="6180" y="4530"/>
                    <a:pt x="5983" y="4568"/>
                    <a:pt x="5946" y="4455"/>
                  </a:cubicBezTo>
                  <a:cubicBezTo>
                    <a:pt x="5861" y="4380"/>
                    <a:pt x="5899" y="4221"/>
                    <a:pt x="5899" y="4099"/>
                  </a:cubicBezTo>
                  <a:cubicBezTo>
                    <a:pt x="5899" y="3864"/>
                    <a:pt x="5899" y="3630"/>
                    <a:pt x="5824" y="3442"/>
                  </a:cubicBezTo>
                  <a:cubicBezTo>
                    <a:pt x="5749" y="3245"/>
                    <a:pt x="5664" y="3123"/>
                    <a:pt x="5514" y="3011"/>
                  </a:cubicBezTo>
                  <a:cubicBezTo>
                    <a:pt x="5195" y="2814"/>
                    <a:pt x="4848" y="2655"/>
                    <a:pt x="4492" y="2542"/>
                  </a:cubicBezTo>
                  <a:cubicBezTo>
                    <a:pt x="4258" y="2458"/>
                    <a:pt x="4023" y="2458"/>
                    <a:pt x="3789" y="2505"/>
                  </a:cubicBezTo>
                  <a:cubicBezTo>
                    <a:pt x="2813" y="2655"/>
                    <a:pt x="1960" y="3048"/>
                    <a:pt x="1172" y="3630"/>
                  </a:cubicBezTo>
                  <a:cubicBezTo>
                    <a:pt x="1135" y="3630"/>
                    <a:pt x="1097" y="3677"/>
                    <a:pt x="1060" y="3714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678677" y="1909611"/>
              <a:ext cx="210792" cy="246268"/>
            </a:xfrm>
            <a:custGeom>
              <a:avLst/>
              <a:gdLst/>
              <a:ahLst/>
              <a:cxnLst/>
              <a:rect l="l" t="t" r="r" b="b"/>
              <a:pathLst>
                <a:path w="4183" h="4887" extrusionOk="0">
                  <a:moveTo>
                    <a:pt x="3086" y="4727"/>
                  </a:moveTo>
                  <a:cubicBezTo>
                    <a:pt x="2542" y="4765"/>
                    <a:pt x="2036" y="4765"/>
                    <a:pt x="1520" y="4765"/>
                  </a:cubicBezTo>
                  <a:cubicBezTo>
                    <a:pt x="1013" y="4812"/>
                    <a:pt x="545" y="4849"/>
                    <a:pt x="38" y="4887"/>
                  </a:cubicBezTo>
                  <a:cubicBezTo>
                    <a:pt x="1" y="4812"/>
                    <a:pt x="38" y="4812"/>
                    <a:pt x="76" y="4765"/>
                  </a:cubicBezTo>
                  <a:cubicBezTo>
                    <a:pt x="273" y="4380"/>
                    <a:pt x="507" y="3986"/>
                    <a:pt x="704" y="3593"/>
                  </a:cubicBezTo>
                  <a:cubicBezTo>
                    <a:pt x="816" y="3358"/>
                    <a:pt x="976" y="3124"/>
                    <a:pt x="1173" y="2936"/>
                  </a:cubicBezTo>
                  <a:cubicBezTo>
                    <a:pt x="1717" y="2270"/>
                    <a:pt x="2148" y="1567"/>
                    <a:pt x="2542" y="864"/>
                  </a:cubicBezTo>
                  <a:cubicBezTo>
                    <a:pt x="2654" y="667"/>
                    <a:pt x="2776" y="470"/>
                    <a:pt x="2889" y="235"/>
                  </a:cubicBezTo>
                  <a:cubicBezTo>
                    <a:pt x="2889" y="198"/>
                    <a:pt x="2973" y="123"/>
                    <a:pt x="3048" y="123"/>
                  </a:cubicBezTo>
                  <a:cubicBezTo>
                    <a:pt x="3283" y="76"/>
                    <a:pt x="3517" y="38"/>
                    <a:pt x="3752" y="38"/>
                  </a:cubicBezTo>
                  <a:cubicBezTo>
                    <a:pt x="3911" y="1"/>
                    <a:pt x="3949" y="38"/>
                    <a:pt x="3986" y="160"/>
                  </a:cubicBezTo>
                  <a:cubicBezTo>
                    <a:pt x="4024" y="357"/>
                    <a:pt x="4099" y="545"/>
                    <a:pt x="4145" y="742"/>
                  </a:cubicBezTo>
                  <a:cubicBezTo>
                    <a:pt x="4183" y="901"/>
                    <a:pt x="4145" y="1014"/>
                    <a:pt x="4061" y="1173"/>
                  </a:cubicBezTo>
                  <a:cubicBezTo>
                    <a:pt x="3949" y="1370"/>
                    <a:pt x="3827" y="1605"/>
                    <a:pt x="3677" y="1801"/>
                  </a:cubicBezTo>
                  <a:cubicBezTo>
                    <a:pt x="3442" y="2073"/>
                    <a:pt x="3208" y="2383"/>
                    <a:pt x="2973" y="2617"/>
                  </a:cubicBezTo>
                  <a:cubicBezTo>
                    <a:pt x="2654" y="2936"/>
                    <a:pt x="2579" y="3246"/>
                    <a:pt x="2692" y="3639"/>
                  </a:cubicBezTo>
                  <a:cubicBezTo>
                    <a:pt x="2776" y="3911"/>
                    <a:pt x="2851" y="4183"/>
                    <a:pt x="2973" y="4418"/>
                  </a:cubicBezTo>
                  <a:cubicBezTo>
                    <a:pt x="3011" y="4530"/>
                    <a:pt x="3048" y="4615"/>
                    <a:pt x="3086" y="47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818569" y="1907746"/>
              <a:ext cx="151732" cy="271767"/>
            </a:xfrm>
            <a:custGeom>
              <a:avLst/>
              <a:gdLst/>
              <a:ahLst/>
              <a:cxnLst/>
              <a:rect l="l" t="t" r="r" b="b"/>
              <a:pathLst>
                <a:path w="3011" h="5393" extrusionOk="0">
                  <a:moveTo>
                    <a:pt x="1557" y="5392"/>
                  </a:moveTo>
                  <a:cubicBezTo>
                    <a:pt x="1369" y="5355"/>
                    <a:pt x="1135" y="5317"/>
                    <a:pt x="901" y="5271"/>
                  </a:cubicBezTo>
                  <a:cubicBezTo>
                    <a:pt x="779" y="5271"/>
                    <a:pt x="666" y="5196"/>
                    <a:pt x="619" y="5083"/>
                  </a:cubicBezTo>
                  <a:cubicBezTo>
                    <a:pt x="469" y="4652"/>
                    <a:pt x="272" y="4258"/>
                    <a:pt x="150" y="3826"/>
                  </a:cubicBezTo>
                  <a:cubicBezTo>
                    <a:pt x="113" y="3751"/>
                    <a:pt x="113" y="3714"/>
                    <a:pt x="75" y="3630"/>
                  </a:cubicBezTo>
                  <a:cubicBezTo>
                    <a:pt x="0" y="3358"/>
                    <a:pt x="38" y="3086"/>
                    <a:pt x="235" y="2851"/>
                  </a:cubicBezTo>
                  <a:cubicBezTo>
                    <a:pt x="469" y="2617"/>
                    <a:pt x="704" y="2345"/>
                    <a:pt x="901" y="2110"/>
                  </a:cubicBezTo>
                  <a:cubicBezTo>
                    <a:pt x="1135" y="1838"/>
                    <a:pt x="1323" y="1520"/>
                    <a:pt x="1482" y="1210"/>
                  </a:cubicBezTo>
                  <a:cubicBezTo>
                    <a:pt x="1557" y="1098"/>
                    <a:pt x="1557" y="938"/>
                    <a:pt x="1520" y="779"/>
                  </a:cubicBezTo>
                  <a:cubicBezTo>
                    <a:pt x="1482" y="582"/>
                    <a:pt x="1445" y="394"/>
                    <a:pt x="1369" y="197"/>
                  </a:cubicBezTo>
                  <a:cubicBezTo>
                    <a:pt x="1323" y="160"/>
                    <a:pt x="1285" y="75"/>
                    <a:pt x="1369" y="38"/>
                  </a:cubicBezTo>
                  <a:cubicBezTo>
                    <a:pt x="1445" y="0"/>
                    <a:pt x="1482" y="38"/>
                    <a:pt x="1520" y="113"/>
                  </a:cubicBezTo>
                  <a:cubicBezTo>
                    <a:pt x="1557" y="235"/>
                    <a:pt x="1557" y="310"/>
                    <a:pt x="1604" y="394"/>
                  </a:cubicBezTo>
                  <a:cubicBezTo>
                    <a:pt x="1716" y="704"/>
                    <a:pt x="1716" y="741"/>
                    <a:pt x="2073" y="741"/>
                  </a:cubicBezTo>
                  <a:cubicBezTo>
                    <a:pt x="2307" y="741"/>
                    <a:pt x="2542" y="741"/>
                    <a:pt x="2776" y="704"/>
                  </a:cubicBezTo>
                  <a:cubicBezTo>
                    <a:pt x="2814" y="704"/>
                    <a:pt x="2889" y="629"/>
                    <a:pt x="2926" y="704"/>
                  </a:cubicBezTo>
                  <a:cubicBezTo>
                    <a:pt x="3011" y="779"/>
                    <a:pt x="3011" y="901"/>
                    <a:pt x="2964" y="976"/>
                  </a:cubicBezTo>
                  <a:cubicBezTo>
                    <a:pt x="2926" y="1013"/>
                    <a:pt x="2926" y="1051"/>
                    <a:pt x="2889" y="1098"/>
                  </a:cubicBezTo>
                  <a:cubicBezTo>
                    <a:pt x="2579" y="1482"/>
                    <a:pt x="2307" y="1951"/>
                    <a:pt x="1988" y="2382"/>
                  </a:cubicBezTo>
                  <a:cubicBezTo>
                    <a:pt x="1754" y="2654"/>
                    <a:pt x="1557" y="2926"/>
                    <a:pt x="1323" y="3208"/>
                  </a:cubicBezTo>
                  <a:cubicBezTo>
                    <a:pt x="1210" y="3320"/>
                    <a:pt x="1173" y="3517"/>
                    <a:pt x="1210" y="3676"/>
                  </a:cubicBezTo>
                  <a:cubicBezTo>
                    <a:pt x="1248" y="3948"/>
                    <a:pt x="1285" y="4220"/>
                    <a:pt x="1407" y="4455"/>
                  </a:cubicBezTo>
                  <a:cubicBezTo>
                    <a:pt x="1445" y="4567"/>
                    <a:pt x="1520" y="4614"/>
                    <a:pt x="1604" y="4689"/>
                  </a:cubicBezTo>
                  <a:cubicBezTo>
                    <a:pt x="1716" y="4764"/>
                    <a:pt x="1876" y="4802"/>
                    <a:pt x="1988" y="4886"/>
                  </a:cubicBezTo>
                  <a:cubicBezTo>
                    <a:pt x="2026" y="4961"/>
                    <a:pt x="2148" y="4999"/>
                    <a:pt x="2110" y="5083"/>
                  </a:cubicBezTo>
                  <a:cubicBezTo>
                    <a:pt x="2110" y="5233"/>
                    <a:pt x="2026" y="5317"/>
                    <a:pt x="1913" y="5355"/>
                  </a:cubicBezTo>
                  <a:cubicBezTo>
                    <a:pt x="1791" y="5392"/>
                    <a:pt x="1679" y="5392"/>
                    <a:pt x="1557" y="5392"/>
                  </a:cubicBezTo>
                  <a:close/>
                </a:path>
              </a:pathLst>
            </a:custGeom>
            <a:solidFill>
              <a:srgbClr val="6D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513285" y="1720582"/>
              <a:ext cx="256195" cy="279830"/>
            </a:xfrm>
            <a:custGeom>
              <a:avLst/>
              <a:gdLst/>
              <a:ahLst/>
              <a:cxnLst/>
              <a:rect l="l" t="t" r="r" b="b"/>
              <a:pathLst>
                <a:path w="5084" h="5553" extrusionOk="0">
                  <a:moveTo>
                    <a:pt x="1" y="5552"/>
                  </a:moveTo>
                  <a:cubicBezTo>
                    <a:pt x="76" y="5356"/>
                    <a:pt x="113" y="5196"/>
                    <a:pt x="197" y="5046"/>
                  </a:cubicBezTo>
                  <a:cubicBezTo>
                    <a:pt x="394" y="4577"/>
                    <a:pt x="666" y="4108"/>
                    <a:pt x="938" y="3677"/>
                  </a:cubicBezTo>
                  <a:cubicBezTo>
                    <a:pt x="1332" y="3124"/>
                    <a:pt x="1717" y="2617"/>
                    <a:pt x="2148" y="2111"/>
                  </a:cubicBezTo>
                  <a:cubicBezTo>
                    <a:pt x="2739" y="1408"/>
                    <a:pt x="3442" y="864"/>
                    <a:pt x="4183" y="395"/>
                  </a:cubicBezTo>
                  <a:cubicBezTo>
                    <a:pt x="4455" y="235"/>
                    <a:pt x="4727" y="76"/>
                    <a:pt x="5083" y="1"/>
                  </a:cubicBezTo>
                  <a:cubicBezTo>
                    <a:pt x="4924" y="198"/>
                    <a:pt x="4764" y="357"/>
                    <a:pt x="4652" y="545"/>
                  </a:cubicBezTo>
                  <a:cubicBezTo>
                    <a:pt x="4455" y="826"/>
                    <a:pt x="4295" y="1173"/>
                    <a:pt x="4145" y="1483"/>
                  </a:cubicBezTo>
                  <a:cubicBezTo>
                    <a:pt x="4098" y="1567"/>
                    <a:pt x="4061" y="1642"/>
                    <a:pt x="3986" y="1680"/>
                  </a:cubicBezTo>
                  <a:cubicBezTo>
                    <a:pt x="3442" y="2111"/>
                    <a:pt x="2926" y="2580"/>
                    <a:pt x="2382" y="3011"/>
                  </a:cubicBezTo>
                  <a:cubicBezTo>
                    <a:pt x="1801" y="3555"/>
                    <a:pt x="1248" y="4061"/>
                    <a:pt x="741" y="4652"/>
                  </a:cubicBezTo>
                  <a:cubicBezTo>
                    <a:pt x="629" y="4812"/>
                    <a:pt x="507" y="4962"/>
                    <a:pt x="394" y="5084"/>
                  </a:cubicBezTo>
                  <a:cubicBezTo>
                    <a:pt x="347" y="5121"/>
                    <a:pt x="310" y="5159"/>
                    <a:pt x="347" y="5196"/>
                  </a:cubicBezTo>
                  <a:cubicBezTo>
                    <a:pt x="394" y="5234"/>
                    <a:pt x="432" y="5196"/>
                    <a:pt x="469" y="5159"/>
                  </a:cubicBezTo>
                  <a:cubicBezTo>
                    <a:pt x="704" y="4962"/>
                    <a:pt x="938" y="4765"/>
                    <a:pt x="1210" y="4577"/>
                  </a:cubicBezTo>
                  <a:cubicBezTo>
                    <a:pt x="1801" y="4146"/>
                    <a:pt x="2382" y="3714"/>
                    <a:pt x="3011" y="3321"/>
                  </a:cubicBezTo>
                  <a:cubicBezTo>
                    <a:pt x="3161" y="3246"/>
                    <a:pt x="3320" y="3171"/>
                    <a:pt x="3480" y="3086"/>
                  </a:cubicBezTo>
                  <a:cubicBezTo>
                    <a:pt x="3245" y="3405"/>
                    <a:pt x="347" y="5431"/>
                    <a:pt x="1" y="5552"/>
                  </a:cubicBezTo>
                  <a:close/>
                </a:path>
              </a:pathLst>
            </a:custGeom>
            <a:solidFill>
              <a:srgbClr val="66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887558" y="1964943"/>
              <a:ext cx="102146" cy="177230"/>
            </a:xfrm>
            <a:custGeom>
              <a:avLst/>
              <a:gdLst/>
              <a:ahLst/>
              <a:cxnLst/>
              <a:rect l="l" t="t" r="r" b="b"/>
              <a:pathLst>
                <a:path w="2027" h="3517" extrusionOk="0">
                  <a:moveTo>
                    <a:pt x="1679" y="0"/>
                  </a:moveTo>
                  <a:cubicBezTo>
                    <a:pt x="1829" y="544"/>
                    <a:pt x="1913" y="1050"/>
                    <a:pt x="1989" y="1557"/>
                  </a:cubicBezTo>
                  <a:cubicBezTo>
                    <a:pt x="2026" y="2148"/>
                    <a:pt x="2026" y="2729"/>
                    <a:pt x="2026" y="3320"/>
                  </a:cubicBezTo>
                  <a:cubicBezTo>
                    <a:pt x="2026" y="3517"/>
                    <a:pt x="1989" y="3517"/>
                    <a:pt x="1829" y="3517"/>
                  </a:cubicBezTo>
                  <a:cubicBezTo>
                    <a:pt x="1445" y="3517"/>
                    <a:pt x="1013" y="3517"/>
                    <a:pt x="619" y="3479"/>
                  </a:cubicBezTo>
                  <a:cubicBezTo>
                    <a:pt x="582" y="3479"/>
                    <a:pt x="507" y="3479"/>
                    <a:pt x="469" y="3432"/>
                  </a:cubicBezTo>
                  <a:cubicBezTo>
                    <a:pt x="310" y="3432"/>
                    <a:pt x="188" y="3357"/>
                    <a:pt x="151" y="3198"/>
                  </a:cubicBezTo>
                  <a:cubicBezTo>
                    <a:pt x="76" y="2963"/>
                    <a:pt x="38" y="2729"/>
                    <a:pt x="0" y="2495"/>
                  </a:cubicBezTo>
                  <a:cubicBezTo>
                    <a:pt x="0" y="2382"/>
                    <a:pt x="38" y="2260"/>
                    <a:pt x="113" y="2148"/>
                  </a:cubicBezTo>
                  <a:cubicBezTo>
                    <a:pt x="469" y="1716"/>
                    <a:pt x="779" y="1322"/>
                    <a:pt x="1088" y="853"/>
                  </a:cubicBezTo>
                  <a:cubicBezTo>
                    <a:pt x="1285" y="582"/>
                    <a:pt x="1482" y="31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7210330" y="1413430"/>
              <a:ext cx="88388" cy="171586"/>
            </a:xfrm>
            <a:custGeom>
              <a:avLst/>
              <a:gdLst/>
              <a:ahLst/>
              <a:cxnLst/>
              <a:rect l="l" t="t" r="r" b="b"/>
              <a:pathLst>
                <a:path w="1754" h="3405" extrusionOk="0">
                  <a:moveTo>
                    <a:pt x="1369" y="1"/>
                  </a:moveTo>
                  <a:cubicBezTo>
                    <a:pt x="1247" y="357"/>
                    <a:pt x="1332" y="591"/>
                    <a:pt x="1519" y="826"/>
                  </a:cubicBezTo>
                  <a:cubicBezTo>
                    <a:pt x="1679" y="1060"/>
                    <a:pt x="1754" y="1295"/>
                    <a:pt x="1679" y="1567"/>
                  </a:cubicBezTo>
                  <a:cubicBezTo>
                    <a:pt x="1679" y="1642"/>
                    <a:pt x="1641" y="1717"/>
                    <a:pt x="1604" y="1801"/>
                  </a:cubicBezTo>
                  <a:cubicBezTo>
                    <a:pt x="1482" y="2073"/>
                    <a:pt x="1332" y="2308"/>
                    <a:pt x="1135" y="2542"/>
                  </a:cubicBezTo>
                  <a:cubicBezTo>
                    <a:pt x="901" y="2814"/>
                    <a:pt x="666" y="3123"/>
                    <a:pt x="394" y="3405"/>
                  </a:cubicBezTo>
                  <a:cubicBezTo>
                    <a:pt x="347" y="3358"/>
                    <a:pt x="310" y="3283"/>
                    <a:pt x="272" y="3208"/>
                  </a:cubicBezTo>
                  <a:cubicBezTo>
                    <a:pt x="113" y="2851"/>
                    <a:pt x="38" y="2467"/>
                    <a:pt x="38" y="2073"/>
                  </a:cubicBezTo>
                  <a:cubicBezTo>
                    <a:pt x="0" y="1717"/>
                    <a:pt x="160" y="1370"/>
                    <a:pt x="347" y="1013"/>
                  </a:cubicBezTo>
                  <a:cubicBezTo>
                    <a:pt x="582" y="629"/>
                    <a:pt x="938" y="310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7383734" y="1437065"/>
              <a:ext cx="100231" cy="120085"/>
            </a:xfrm>
            <a:custGeom>
              <a:avLst/>
              <a:gdLst/>
              <a:ahLst/>
              <a:cxnLst/>
              <a:rect l="l" t="t" r="r" b="b"/>
              <a:pathLst>
                <a:path w="1989" h="2383" extrusionOk="0">
                  <a:moveTo>
                    <a:pt x="1520" y="1951"/>
                  </a:moveTo>
                  <a:cubicBezTo>
                    <a:pt x="1520" y="1839"/>
                    <a:pt x="1520" y="1717"/>
                    <a:pt x="1482" y="1567"/>
                  </a:cubicBezTo>
                  <a:cubicBezTo>
                    <a:pt x="1445" y="1332"/>
                    <a:pt x="1323" y="1135"/>
                    <a:pt x="1051" y="1060"/>
                  </a:cubicBezTo>
                  <a:cubicBezTo>
                    <a:pt x="779" y="901"/>
                    <a:pt x="470" y="779"/>
                    <a:pt x="188" y="666"/>
                  </a:cubicBezTo>
                  <a:cubicBezTo>
                    <a:pt x="1" y="591"/>
                    <a:pt x="1" y="591"/>
                    <a:pt x="113" y="394"/>
                  </a:cubicBezTo>
                  <a:cubicBezTo>
                    <a:pt x="151" y="272"/>
                    <a:pt x="273" y="160"/>
                    <a:pt x="385" y="76"/>
                  </a:cubicBezTo>
                  <a:cubicBezTo>
                    <a:pt x="507" y="1"/>
                    <a:pt x="620" y="1"/>
                    <a:pt x="779" y="38"/>
                  </a:cubicBezTo>
                  <a:cubicBezTo>
                    <a:pt x="976" y="160"/>
                    <a:pt x="1211" y="160"/>
                    <a:pt x="1407" y="272"/>
                  </a:cubicBezTo>
                  <a:cubicBezTo>
                    <a:pt x="1642" y="357"/>
                    <a:pt x="1754" y="507"/>
                    <a:pt x="1876" y="704"/>
                  </a:cubicBezTo>
                  <a:cubicBezTo>
                    <a:pt x="1989" y="1013"/>
                    <a:pt x="1989" y="1332"/>
                    <a:pt x="1914" y="1679"/>
                  </a:cubicBezTo>
                  <a:cubicBezTo>
                    <a:pt x="1876" y="1839"/>
                    <a:pt x="1829" y="2035"/>
                    <a:pt x="1717" y="2185"/>
                  </a:cubicBezTo>
                  <a:cubicBezTo>
                    <a:pt x="1679" y="2232"/>
                    <a:pt x="1679" y="2307"/>
                    <a:pt x="1595" y="2345"/>
                  </a:cubicBezTo>
                  <a:cubicBezTo>
                    <a:pt x="1557" y="2382"/>
                    <a:pt x="1520" y="2382"/>
                    <a:pt x="1482" y="2307"/>
                  </a:cubicBezTo>
                  <a:cubicBezTo>
                    <a:pt x="1445" y="2185"/>
                    <a:pt x="1482" y="2073"/>
                    <a:pt x="1520" y="1951"/>
                  </a:cubicBezTo>
                  <a:close/>
                </a:path>
              </a:pathLst>
            </a:custGeom>
            <a:solidFill>
              <a:srgbClr val="FFD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7375722" y="1470627"/>
              <a:ext cx="80830" cy="67123"/>
            </a:xfrm>
            <a:custGeom>
              <a:avLst/>
              <a:gdLst/>
              <a:ahLst/>
              <a:cxnLst/>
              <a:rect l="l" t="t" r="r" b="b"/>
              <a:pathLst>
                <a:path w="1604" h="1332" extrusionOk="0">
                  <a:moveTo>
                    <a:pt x="1566" y="1332"/>
                  </a:moveTo>
                  <a:cubicBezTo>
                    <a:pt x="1248" y="976"/>
                    <a:pt x="863" y="816"/>
                    <a:pt x="469" y="666"/>
                  </a:cubicBezTo>
                  <a:cubicBezTo>
                    <a:pt x="347" y="629"/>
                    <a:pt x="272" y="582"/>
                    <a:pt x="197" y="507"/>
                  </a:cubicBezTo>
                  <a:cubicBezTo>
                    <a:pt x="38" y="394"/>
                    <a:pt x="0" y="160"/>
                    <a:pt x="113" y="38"/>
                  </a:cubicBezTo>
                  <a:cubicBezTo>
                    <a:pt x="160" y="0"/>
                    <a:pt x="197" y="0"/>
                    <a:pt x="197" y="38"/>
                  </a:cubicBezTo>
                  <a:cubicBezTo>
                    <a:pt x="544" y="197"/>
                    <a:pt x="901" y="310"/>
                    <a:pt x="1248" y="469"/>
                  </a:cubicBezTo>
                  <a:cubicBezTo>
                    <a:pt x="1482" y="582"/>
                    <a:pt x="1566" y="816"/>
                    <a:pt x="1604" y="1051"/>
                  </a:cubicBezTo>
                  <a:cubicBezTo>
                    <a:pt x="1604" y="1135"/>
                    <a:pt x="1604" y="1210"/>
                    <a:pt x="1566" y="1332"/>
                  </a:cubicBezTo>
                  <a:close/>
                </a:path>
              </a:pathLst>
            </a:custGeom>
            <a:solidFill>
              <a:srgbClr val="FFD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7302953" y="1399723"/>
              <a:ext cx="72817" cy="61025"/>
            </a:xfrm>
            <a:custGeom>
              <a:avLst/>
              <a:gdLst/>
              <a:ahLst/>
              <a:cxnLst/>
              <a:rect l="l" t="t" r="r" b="b"/>
              <a:pathLst>
                <a:path w="1445" h="1211" extrusionOk="0">
                  <a:moveTo>
                    <a:pt x="854" y="1"/>
                  </a:moveTo>
                  <a:cubicBezTo>
                    <a:pt x="1210" y="38"/>
                    <a:pt x="1444" y="235"/>
                    <a:pt x="1444" y="545"/>
                  </a:cubicBezTo>
                  <a:cubicBezTo>
                    <a:pt x="1444" y="901"/>
                    <a:pt x="1210" y="1173"/>
                    <a:pt x="854" y="1210"/>
                  </a:cubicBezTo>
                  <a:cubicBezTo>
                    <a:pt x="666" y="1210"/>
                    <a:pt x="432" y="1173"/>
                    <a:pt x="272" y="1013"/>
                  </a:cubicBezTo>
                  <a:cubicBezTo>
                    <a:pt x="0" y="742"/>
                    <a:pt x="38" y="395"/>
                    <a:pt x="310" y="160"/>
                  </a:cubicBezTo>
                  <a:cubicBezTo>
                    <a:pt x="469" y="38"/>
                    <a:pt x="666" y="1"/>
                    <a:pt x="854" y="1"/>
                  </a:cubicBezTo>
                  <a:close/>
                </a:path>
              </a:pathLst>
            </a:custGeom>
            <a:solidFill>
              <a:srgbClr val="100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7308597" y="1401638"/>
              <a:ext cx="65258" cy="55331"/>
            </a:xfrm>
            <a:custGeom>
              <a:avLst/>
              <a:gdLst/>
              <a:ahLst/>
              <a:cxnLst/>
              <a:rect l="l" t="t" r="r" b="b"/>
              <a:pathLst>
                <a:path w="1295" h="1098" extrusionOk="0">
                  <a:moveTo>
                    <a:pt x="592" y="1060"/>
                  </a:moveTo>
                  <a:cubicBezTo>
                    <a:pt x="432" y="1060"/>
                    <a:pt x="320" y="1013"/>
                    <a:pt x="198" y="900"/>
                  </a:cubicBezTo>
                  <a:cubicBezTo>
                    <a:pt x="1" y="666"/>
                    <a:pt x="1" y="432"/>
                    <a:pt x="235" y="235"/>
                  </a:cubicBezTo>
                  <a:cubicBezTo>
                    <a:pt x="395" y="38"/>
                    <a:pt x="742" y="0"/>
                    <a:pt x="976" y="122"/>
                  </a:cubicBezTo>
                  <a:cubicBezTo>
                    <a:pt x="1257" y="235"/>
                    <a:pt x="1295" y="666"/>
                    <a:pt x="1060" y="938"/>
                  </a:cubicBezTo>
                  <a:cubicBezTo>
                    <a:pt x="939" y="1060"/>
                    <a:pt x="789" y="1097"/>
                    <a:pt x="592" y="106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7322304" y="1411565"/>
              <a:ext cx="39760" cy="33561"/>
            </a:xfrm>
            <a:custGeom>
              <a:avLst/>
              <a:gdLst/>
              <a:ahLst/>
              <a:cxnLst/>
              <a:rect l="l" t="t" r="r" b="b"/>
              <a:pathLst>
                <a:path w="789" h="666" extrusionOk="0">
                  <a:moveTo>
                    <a:pt x="357" y="666"/>
                  </a:moveTo>
                  <a:cubicBezTo>
                    <a:pt x="160" y="628"/>
                    <a:pt x="1" y="507"/>
                    <a:pt x="48" y="310"/>
                  </a:cubicBezTo>
                  <a:cubicBezTo>
                    <a:pt x="48" y="113"/>
                    <a:pt x="198" y="0"/>
                    <a:pt x="395" y="0"/>
                  </a:cubicBezTo>
                  <a:cubicBezTo>
                    <a:pt x="592" y="0"/>
                    <a:pt x="788" y="113"/>
                    <a:pt x="751" y="310"/>
                  </a:cubicBezTo>
                  <a:cubicBezTo>
                    <a:pt x="751" y="544"/>
                    <a:pt x="592" y="666"/>
                    <a:pt x="357" y="666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50"/>
          <p:cNvGrpSpPr/>
          <p:nvPr/>
        </p:nvGrpSpPr>
        <p:grpSpPr>
          <a:xfrm>
            <a:off x="146131" y="-117772"/>
            <a:ext cx="8293157" cy="5012065"/>
            <a:chOff x="3910775" y="496060"/>
            <a:chExt cx="4303461" cy="3601034"/>
          </a:xfrm>
        </p:grpSpPr>
        <p:grpSp>
          <p:nvGrpSpPr>
            <p:cNvPr id="1274" name="Google Shape;1274;p50"/>
            <p:cNvGrpSpPr/>
            <p:nvPr/>
          </p:nvGrpSpPr>
          <p:grpSpPr>
            <a:xfrm>
              <a:off x="3910775" y="673065"/>
              <a:ext cx="4303461" cy="3424029"/>
              <a:chOff x="3910775" y="673065"/>
              <a:chExt cx="4303461" cy="3424029"/>
            </a:xfrm>
          </p:grpSpPr>
          <p:sp>
            <p:nvSpPr>
              <p:cNvPr id="1275" name="Google Shape;1275;p50"/>
              <p:cNvSpPr/>
              <p:nvPr/>
            </p:nvSpPr>
            <p:spPr>
              <a:xfrm>
                <a:off x="3910775" y="673065"/>
                <a:ext cx="4303461" cy="3424029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20396" extrusionOk="0">
                    <a:moveTo>
                      <a:pt x="1" y="0"/>
                    </a:moveTo>
                    <a:lnTo>
                      <a:pt x="1" y="20396"/>
                    </a:lnTo>
                    <a:lnTo>
                      <a:pt x="20397" y="20396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123825" dir="3120000" algn="bl" rotWithShape="0">
                  <a:srgbClr val="000000">
                    <a:alpha val="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0"/>
              <p:cNvSpPr/>
              <p:nvPr/>
            </p:nvSpPr>
            <p:spPr>
              <a:xfrm>
                <a:off x="3910775" y="673065"/>
                <a:ext cx="4303461" cy="760485"/>
              </a:xfrm>
              <a:custGeom>
                <a:avLst/>
                <a:gdLst/>
                <a:ahLst/>
                <a:cxnLst/>
                <a:rect l="l" t="t" r="r" b="b"/>
                <a:pathLst>
                  <a:path w="20397" h="4530" extrusionOk="0">
                    <a:moveTo>
                      <a:pt x="1" y="0"/>
                    </a:moveTo>
                    <a:lnTo>
                      <a:pt x="1" y="4529"/>
                    </a:lnTo>
                    <a:lnTo>
                      <a:pt x="20397" y="4529"/>
                    </a:lnTo>
                    <a:lnTo>
                      <a:pt x="203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7" name="Google Shape;1277;p50"/>
            <p:cNvSpPr/>
            <p:nvPr/>
          </p:nvSpPr>
          <p:spPr>
            <a:xfrm rot="539" flipH="1">
              <a:off x="5482511" y="496151"/>
              <a:ext cx="1159973" cy="34652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9" name="Google Shape;1279;p50"/>
          <p:cNvSpPr txBox="1">
            <a:spLocks noGrp="1"/>
          </p:cNvSpPr>
          <p:nvPr>
            <p:ph type="subTitle" idx="1"/>
          </p:nvPr>
        </p:nvSpPr>
        <p:spPr>
          <a:xfrm>
            <a:off x="317874" y="1291769"/>
            <a:ext cx="7271201" cy="3488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b) Gêneros da Infância mais Ampla (Além da </a:t>
            </a:r>
            <a:r>
              <a:rPr lang="pt-BR" dirty="0" err="1"/>
              <a:t>Maternância</a:t>
            </a:r>
            <a:r>
              <a:rPr lang="pt-BR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1. Cantigas de Roda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MPB;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Domínio da leitura: inicial a outros poemas.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dirty="0"/>
              <a:t>2. Fórmula de Escolha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Pega-pega, esconde-esconde;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“Ritualístico”;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Gesto-corporal + unidades sonoras.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dirty="0"/>
              <a:t>3. Fórmula de Pular Corda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Memorização de letras do alfabeto.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pt-BR" dirty="0"/>
              <a:t>4. Fórmula de Bola na Parede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</a:pPr>
            <a:endParaRPr lang="pt-BR" dirty="0"/>
          </a:p>
        </p:txBody>
      </p:sp>
      <p:grpSp>
        <p:nvGrpSpPr>
          <p:cNvPr id="1280" name="Google Shape;1280;p50"/>
          <p:cNvGrpSpPr/>
          <p:nvPr/>
        </p:nvGrpSpPr>
        <p:grpSpPr>
          <a:xfrm>
            <a:off x="7212960" y="1140984"/>
            <a:ext cx="2014653" cy="2014089"/>
            <a:chOff x="6801257" y="1928897"/>
            <a:chExt cx="2014653" cy="2014089"/>
          </a:xfrm>
        </p:grpSpPr>
        <p:grpSp>
          <p:nvGrpSpPr>
            <p:cNvPr id="1281" name="Google Shape;1281;p50"/>
            <p:cNvGrpSpPr/>
            <p:nvPr/>
          </p:nvGrpSpPr>
          <p:grpSpPr>
            <a:xfrm rot="705571">
              <a:off x="6956886" y="2084609"/>
              <a:ext cx="1703394" cy="1702666"/>
              <a:chOff x="2411556" y="384103"/>
              <a:chExt cx="4259623" cy="4257803"/>
            </a:xfrm>
          </p:grpSpPr>
          <p:sp>
            <p:nvSpPr>
              <p:cNvPr id="1282" name="Google Shape;1282;p50"/>
              <p:cNvSpPr/>
              <p:nvPr/>
            </p:nvSpPr>
            <p:spPr>
              <a:xfrm>
                <a:off x="2411556" y="384103"/>
                <a:ext cx="4259623" cy="4257803"/>
              </a:xfrm>
              <a:custGeom>
                <a:avLst/>
                <a:gdLst/>
                <a:ahLst/>
                <a:cxnLst/>
                <a:rect l="l" t="t" r="r" b="b"/>
                <a:pathLst>
                  <a:path w="21063" h="21054" extrusionOk="0">
                    <a:moveTo>
                      <a:pt x="704" y="1"/>
                    </a:moveTo>
                    <a:lnTo>
                      <a:pt x="1" y="20350"/>
                    </a:lnTo>
                    <a:lnTo>
                      <a:pt x="20312" y="21053"/>
                    </a:lnTo>
                    <a:lnTo>
                      <a:pt x="21062" y="704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76200" dir="294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2521570" y="384103"/>
                <a:ext cx="4149609" cy="1058485"/>
              </a:xfrm>
              <a:custGeom>
                <a:avLst/>
                <a:gdLst/>
                <a:ahLst/>
                <a:cxnLst/>
                <a:rect l="l" t="t" r="r" b="b"/>
                <a:pathLst>
                  <a:path w="20519" h="5234" extrusionOk="0">
                    <a:moveTo>
                      <a:pt x="160" y="1"/>
                    </a:moveTo>
                    <a:lnTo>
                      <a:pt x="0" y="4530"/>
                    </a:lnTo>
                    <a:lnTo>
                      <a:pt x="20359" y="5233"/>
                    </a:lnTo>
                    <a:lnTo>
                      <a:pt x="20518" y="704"/>
                    </a:lnTo>
                    <a:lnTo>
                      <a:pt x="1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50"/>
            <p:cNvSpPr/>
            <p:nvPr/>
          </p:nvSpPr>
          <p:spPr>
            <a:xfrm rot="899493">
              <a:off x="7674776" y="2022270"/>
              <a:ext cx="750875" cy="224292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50"/>
          <p:cNvGrpSpPr/>
          <p:nvPr/>
        </p:nvGrpSpPr>
        <p:grpSpPr>
          <a:xfrm rot="1226285">
            <a:off x="7755423" y="1501543"/>
            <a:ext cx="952228" cy="1180636"/>
            <a:chOff x="1325425" y="1606475"/>
            <a:chExt cx="625025" cy="774900"/>
          </a:xfrm>
        </p:grpSpPr>
        <p:sp>
          <p:nvSpPr>
            <p:cNvPr id="1291" name="Google Shape;1291;p50"/>
            <p:cNvSpPr/>
            <p:nvPr/>
          </p:nvSpPr>
          <p:spPr>
            <a:xfrm>
              <a:off x="1325425" y="1606475"/>
              <a:ext cx="625025" cy="774675"/>
            </a:xfrm>
            <a:custGeom>
              <a:avLst/>
              <a:gdLst/>
              <a:ahLst/>
              <a:cxnLst/>
              <a:rect l="l" t="t" r="r" b="b"/>
              <a:pathLst>
                <a:path w="25001" h="30987" extrusionOk="0">
                  <a:moveTo>
                    <a:pt x="19985" y="158"/>
                  </a:moveTo>
                  <a:cubicBezTo>
                    <a:pt x="20233" y="158"/>
                    <a:pt x="20486" y="227"/>
                    <a:pt x="20744" y="369"/>
                  </a:cubicBezTo>
                  <a:cubicBezTo>
                    <a:pt x="21016" y="481"/>
                    <a:pt x="21288" y="641"/>
                    <a:pt x="21484" y="838"/>
                  </a:cubicBezTo>
                  <a:cubicBezTo>
                    <a:pt x="21644" y="988"/>
                    <a:pt x="21719" y="1147"/>
                    <a:pt x="21719" y="1344"/>
                  </a:cubicBezTo>
                  <a:cubicBezTo>
                    <a:pt x="21841" y="2207"/>
                    <a:pt x="21841" y="3060"/>
                    <a:pt x="21803" y="3923"/>
                  </a:cubicBezTo>
                  <a:cubicBezTo>
                    <a:pt x="21803" y="4467"/>
                    <a:pt x="21803" y="5020"/>
                    <a:pt x="21756" y="5564"/>
                  </a:cubicBezTo>
                  <a:cubicBezTo>
                    <a:pt x="21719" y="6502"/>
                    <a:pt x="21719" y="7439"/>
                    <a:pt x="21756" y="8377"/>
                  </a:cubicBezTo>
                  <a:cubicBezTo>
                    <a:pt x="21756" y="9277"/>
                    <a:pt x="21756" y="10178"/>
                    <a:pt x="21841" y="11068"/>
                  </a:cubicBezTo>
                  <a:cubicBezTo>
                    <a:pt x="21841" y="11350"/>
                    <a:pt x="21878" y="11622"/>
                    <a:pt x="21953" y="11894"/>
                  </a:cubicBezTo>
                  <a:cubicBezTo>
                    <a:pt x="21953" y="12006"/>
                    <a:pt x="22038" y="12091"/>
                    <a:pt x="22075" y="12166"/>
                  </a:cubicBezTo>
                  <a:cubicBezTo>
                    <a:pt x="22544" y="12944"/>
                    <a:pt x="22854" y="13769"/>
                    <a:pt x="23088" y="14632"/>
                  </a:cubicBezTo>
                  <a:cubicBezTo>
                    <a:pt x="23163" y="15054"/>
                    <a:pt x="23247" y="15485"/>
                    <a:pt x="23285" y="15954"/>
                  </a:cubicBezTo>
                  <a:cubicBezTo>
                    <a:pt x="23322" y="16460"/>
                    <a:pt x="23322" y="17014"/>
                    <a:pt x="23285" y="17558"/>
                  </a:cubicBezTo>
                  <a:cubicBezTo>
                    <a:pt x="23247" y="17989"/>
                    <a:pt x="23163" y="18420"/>
                    <a:pt x="23013" y="18852"/>
                  </a:cubicBezTo>
                  <a:cubicBezTo>
                    <a:pt x="22929" y="19199"/>
                    <a:pt x="22779" y="19508"/>
                    <a:pt x="22619" y="19827"/>
                  </a:cubicBezTo>
                  <a:cubicBezTo>
                    <a:pt x="22310" y="20408"/>
                    <a:pt x="21916" y="20915"/>
                    <a:pt x="21372" y="21271"/>
                  </a:cubicBezTo>
                  <a:cubicBezTo>
                    <a:pt x="20941" y="21581"/>
                    <a:pt x="20472" y="21852"/>
                    <a:pt x="20003" y="22049"/>
                  </a:cubicBezTo>
                  <a:cubicBezTo>
                    <a:pt x="19928" y="22087"/>
                    <a:pt x="19843" y="22087"/>
                    <a:pt x="19806" y="22171"/>
                  </a:cubicBezTo>
                  <a:cubicBezTo>
                    <a:pt x="19843" y="22246"/>
                    <a:pt x="19928" y="22321"/>
                    <a:pt x="20003" y="22368"/>
                  </a:cubicBezTo>
                  <a:cubicBezTo>
                    <a:pt x="20547" y="22753"/>
                    <a:pt x="21137" y="23109"/>
                    <a:pt x="21644" y="23494"/>
                  </a:cubicBezTo>
                  <a:cubicBezTo>
                    <a:pt x="22188" y="23887"/>
                    <a:pt x="22657" y="24356"/>
                    <a:pt x="22929" y="24985"/>
                  </a:cubicBezTo>
                  <a:cubicBezTo>
                    <a:pt x="23050" y="25181"/>
                    <a:pt x="23088" y="25369"/>
                    <a:pt x="23050" y="25603"/>
                  </a:cubicBezTo>
                  <a:cubicBezTo>
                    <a:pt x="23013" y="25763"/>
                    <a:pt x="23050" y="25922"/>
                    <a:pt x="23125" y="26072"/>
                  </a:cubicBezTo>
                  <a:cubicBezTo>
                    <a:pt x="23360" y="26541"/>
                    <a:pt x="23594" y="26973"/>
                    <a:pt x="23791" y="27441"/>
                  </a:cubicBezTo>
                  <a:cubicBezTo>
                    <a:pt x="24185" y="28182"/>
                    <a:pt x="24457" y="28970"/>
                    <a:pt x="24692" y="29786"/>
                  </a:cubicBezTo>
                  <a:cubicBezTo>
                    <a:pt x="24767" y="29983"/>
                    <a:pt x="24804" y="30255"/>
                    <a:pt x="24729" y="30489"/>
                  </a:cubicBezTo>
                  <a:cubicBezTo>
                    <a:pt x="24654" y="30648"/>
                    <a:pt x="24532" y="30761"/>
                    <a:pt x="24335" y="30808"/>
                  </a:cubicBezTo>
                  <a:cubicBezTo>
                    <a:pt x="24162" y="30827"/>
                    <a:pt x="23976" y="30836"/>
                    <a:pt x="23791" y="30836"/>
                  </a:cubicBezTo>
                  <a:cubicBezTo>
                    <a:pt x="23606" y="30836"/>
                    <a:pt x="23421" y="30827"/>
                    <a:pt x="23247" y="30808"/>
                  </a:cubicBezTo>
                  <a:cubicBezTo>
                    <a:pt x="22886" y="30774"/>
                    <a:pt x="22500" y="30746"/>
                    <a:pt x="22111" y="30746"/>
                  </a:cubicBezTo>
                  <a:cubicBezTo>
                    <a:pt x="21955" y="30746"/>
                    <a:pt x="21799" y="30750"/>
                    <a:pt x="21644" y="30761"/>
                  </a:cubicBezTo>
                  <a:cubicBezTo>
                    <a:pt x="21212" y="30761"/>
                    <a:pt x="20781" y="30648"/>
                    <a:pt x="20350" y="30648"/>
                  </a:cubicBezTo>
                  <a:cubicBezTo>
                    <a:pt x="19609" y="30648"/>
                    <a:pt x="18831" y="30611"/>
                    <a:pt x="18090" y="30611"/>
                  </a:cubicBezTo>
                  <a:cubicBezTo>
                    <a:pt x="17190" y="30573"/>
                    <a:pt x="16289" y="30527"/>
                    <a:pt x="15389" y="30527"/>
                  </a:cubicBezTo>
                  <a:cubicBezTo>
                    <a:pt x="14536" y="30489"/>
                    <a:pt x="13673" y="30414"/>
                    <a:pt x="12810" y="30339"/>
                  </a:cubicBezTo>
                  <a:cubicBezTo>
                    <a:pt x="12107" y="30292"/>
                    <a:pt x="11441" y="30255"/>
                    <a:pt x="10738" y="30255"/>
                  </a:cubicBezTo>
                  <a:cubicBezTo>
                    <a:pt x="10194" y="30273"/>
                    <a:pt x="9638" y="30273"/>
                    <a:pt x="9077" y="30273"/>
                  </a:cubicBezTo>
                  <a:cubicBezTo>
                    <a:pt x="8515" y="30273"/>
                    <a:pt x="7948" y="30273"/>
                    <a:pt x="7381" y="30292"/>
                  </a:cubicBezTo>
                  <a:cubicBezTo>
                    <a:pt x="6640" y="30339"/>
                    <a:pt x="5899" y="30339"/>
                    <a:pt x="5196" y="30339"/>
                  </a:cubicBezTo>
                  <a:cubicBezTo>
                    <a:pt x="4643" y="30339"/>
                    <a:pt x="4099" y="30414"/>
                    <a:pt x="3555" y="30452"/>
                  </a:cubicBezTo>
                  <a:lnTo>
                    <a:pt x="2767" y="30452"/>
                  </a:lnTo>
                  <a:cubicBezTo>
                    <a:pt x="2617" y="30414"/>
                    <a:pt x="2420" y="30414"/>
                    <a:pt x="2261" y="30414"/>
                  </a:cubicBezTo>
                  <a:cubicBezTo>
                    <a:pt x="1914" y="30414"/>
                    <a:pt x="1520" y="30377"/>
                    <a:pt x="1173" y="30377"/>
                  </a:cubicBezTo>
                  <a:cubicBezTo>
                    <a:pt x="892" y="30377"/>
                    <a:pt x="657" y="30217"/>
                    <a:pt x="470" y="30058"/>
                  </a:cubicBezTo>
                  <a:cubicBezTo>
                    <a:pt x="385" y="29983"/>
                    <a:pt x="310" y="29908"/>
                    <a:pt x="310" y="29748"/>
                  </a:cubicBezTo>
                  <a:cubicBezTo>
                    <a:pt x="273" y="29514"/>
                    <a:pt x="310" y="29279"/>
                    <a:pt x="423" y="29045"/>
                  </a:cubicBezTo>
                  <a:cubicBezTo>
                    <a:pt x="892" y="27948"/>
                    <a:pt x="1520" y="26935"/>
                    <a:pt x="2261" y="25997"/>
                  </a:cubicBezTo>
                  <a:cubicBezTo>
                    <a:pt x="2261" y="25960"/>
                    <a:pt x="2298" y="25922"/>
                    <a:pt x="2298" y="25885"/>
                  </a:cubicBezTo>
                  <a:cubicBezTo>
                    <a:pt x="2533" y="25650"/>
                    <a:pt x="2533" y="25650"/>
                    <a:pt x="2298" y="25369"/>
                  </a:cubicBezTo>
                  <a:cubicBezTo>
                    <a:pt x="2186" y="25256"/>
                    <a:pt x="2186" y="25256"/>
                    <a:pt x="2261" y="25097"/>
                  </a:cubicBezTo>
                  <a:cubicBezTo>
                    <a:pt x="2420" y="24947"/>
                    <a:pt x="2579" y="24788"/>
                    <a:pt x="2730" y="24628"/>
                  </a:cubicBezTo>
                  <a:cubicBezTo>
                    <a:pt x="3123" y="24281"/>
                    <a:pt x="3555" y="23962"/>
                    <a:pt x="4024" y="23690"/>
                  </a:cubicBezTo>
                  <a:cubicBezTo>
                    <a:pt x="4258" y="23540"/>
                    <a:pt x="4530" y="23381"/>
                    <a:pt x="4764" y="23259"/>
                  </a:cubicBezTo>
                  <a:cubicBezTo>
                    <a:pt x="4999" y="23109"/>
                    <a:pt x="5196" y="22987"/>
                    <a:pt x="5468" y="22912"/>
                  </a:cubicBezTo>
                  <a:cubicBezTo>
                    <a:pt x="5505" y="22912"/>
                    <a:pt x="5543" y="22875"/>
                    <a:pt x="5543" y="22790"/>
                  </a:cubicBezTo>
                  <a:cubicBezTo>
                    <a:pt x="5468" y="22246"/>
                    <a:pt x="5430" y="21665"/>
                    <a:pt x="5346" y="21112"/>
                  </a:cubicBezTo>
                  <a:cubicBezTo>
                    <a:pt x="5271" y="20493"/>
                    <a:pt x="5196" y="19902"/>
                    <a:pt x="5036" y="19321"/>
                  </a:cubicBezTo>
                  <a:cubicBezTo>
                    <a:pt x="5007" y="19139"/>
                    <a:pt x="4978" y="19070"/>
                    <a:pt x="4857" y="19070"/>
                  </a:cubicBezTo>
                  <a:cubicBezTo>
                    <a:pt x="4822" y="19070"/>
                    <a:pt x="4780" y="19076"/>
                    <a:pt x="4727" y="19086"/>
                  </a:cubicBezTo>
                  <a:cubicBezTo>
                    <a:pt x="4583" y="19099"/>
                    <a:pt x="4444" y="19103"/>
                    <a:pt x="4305" y="19103"/>
                  </a:cubicBezTo>
                  <a:cubicBezTo>
                    <a:pt x="4029" y="19103"/>
                    <a:pt x="3758" y="19086"/>
                    <a:pt x="3470" y="19086"/>
                  </a:cubicBezTo>
                  <a:cubicBezTo>
                    <a:pt x="3320" y="19086"/>
                    <a:pt x="3123" y="19002"/>
                    <a:pt x="2964" y="18927"/>
                  </a:cubicBezTo>
                  <a:cubicBezTo>
                    <a:pt x="2261" y="18655"/>
                    <a:pt x="2064" y="17755"/>
                    <a:pt x="2533" y="17126"/>
                  </a:cubicBezTo>
                  <a:cubicBezTo>
                    <a:pt x="2692" y="16892"/>
                    <a:pt x="2889" y="16742"/>
                    <a:pt x="3161" y="16582"/>
                  </a:cubicBezTo>
                  <a:cubicBezTo>
                    <a:pt x="3705" y="16348"/>
                    <a:pt x="4258" y="16151"/>
                    <a:pt x="4839" y="16038"/>
                  </a:cubicBezTo>
                  <a:cubicBezTo>
                    <a:pt x="5074" y="15954"/>
                    <a:pt x="5074" y="15954"/>
                    <a:pt x="5074" y="15720"/>
                  </a:cubicBezTo>
                  <a:cubicBezTo>
                    <a:pt x="5158" y="15251"/>
                    <a:pt x="5233" y="14819"/>
                    <a:pt x="5393" y="14351"/>
                  </a:cubicBezTo>
                  <a:cubicBezTo>
                    <a:pt x="5430" y="14200"/>
                    <a:pt x="5468" y="14041"/>
                    <a:pt x="5543" y="13882"/>
                  </a:cubicBezTo>
                  <a:cubicBezTo>
                    <a:pt x="5580" y="13769"/>
                    <a:pt x="5543" y="13694"/>
                    <a:pt x="5430" y="13610"/>
                  </a:cubicBezTo>
                  <a:cubicBezTo>
                    <a:pt x="5111" y="13413"/>
                    <a:pt x="4877" y="13103"/>
                    <a:pt x="4643" y="12794"/>
                  </a:cubicBezTo>
                  <a:cubicBezTo>
                    <a:pt x="4371" y="12475"/>
                    <a:pt x="4258" y="12128"/>
                    <a:pt x="4221" y="11734"/>
                  </a:cubicBezTo>
                  <a:cubicBezTo>
                    <a:pt x="4061" y="10993"/>
                    <a:pt x="4061" y="10253"/>
                    <a:pt x="4371" y="9549"/>
                  </a:cubicBezTo>
                  <a:cubicBezTo>
                    <a:pt x="4492" y="9193"/>
                    <a:pt x="4643" y="8921"/>
                    <a:pt x="4877" y="8649"/>
                  </a:cubicBezTo>
                  <a:cubicBezTo>
                    <a:pt x="5111" y="8340"/>
                    <a:pt x="5346" y="8021"/>
                    <a:pt x="5665" y="7749"/>
                  </a:cubicBezTo>
                  <a:cubicBezTo>
                    <a:pt x="5974" y="7439"/>
                    <a:pt x="6284" y="7205"/>
                    <a:pt x="6677" y="7008"/>
                  </a:cubicBezTo>
                  <a:cubicBezTo>
                    <a:pt x="7146" y="6774"/>
                    <a:pt x="7578" y="6539"/>
                    <a:pt x="8047" y="6380"/>
                  </a:cubicBezTo>
                  <a:cubicBezTo>
                    <a:pt x="8440" y="6230"/>
                    <a:pt x="8862" y="6145"/>
                    <a:pt x="9294" y="6070"/>
                  </a:cubicBezTo>
                  <a:cubicBezTo>
                    <a:pt x="10035" y="5958"/>
                    <a:pt x="10822" y="5958"/>
                    <a:pt x="11601" y="5958"/>
                  </a:cubicBezTo>
                  <a:cubicBezTo>
                    <a:pt x="11722" y="5958"/>
                    <a:pt x="11873" y="5995"/>
                    <a:pt x="11994" y="5995"/>
                  </a:cubicBezTo>
                  <a:cubicBezTo>
                    <a:pt x="12024" y="6005"/>
                    <a:pt x="12054" y="6010"/>
                    <a:pt x="12084" y="6010"/>
                  </a:cubicBezTo>
                  <a:cubicBezTo>
                    <a:pt x="12168" y="6010"/>
                    <a:pt x="12249" y="5973"/>
                    <a:pt x="12304" y="5911"/>
                  </a:cubicBezTo>
                  <a:cubicBezTo>
                    <a:pt x="13242" y="5057"/>
                    <a:pt x="14254" y="4317"/>
                    <a:pt x="15192" y="3454"/>
                  </a:cubicBezTo>
                  <a:cubicBezTo>
                    <a:pt x="15352" y="3332"/>
                    <a:pt x="15549" y="3220"/>
                    <a:pt x="15708" y="3060"/>
                  </a:cubicBezTo>
                  <a:cubicBezTo>
                    <a:pt x="16017" y="2826"/>
                    <a:pt x="16327" y="2591"/>
                    <a:pt x="16646" y="2357"/>
                  </a:cubicBezTo>
                  <a:cubicBezTo>
                    <a:pt x="17424" y="1691"/>
                    <a:pt x="18240" y="1110"/>
                    <a:pt x="19065" y="481"/>
                  </a:cubicBezTo>
                  <a:cubicBezTo>
                    <a:pt x="19368" y="267"/>
                    <a:pt x="19673" y="158"/>
                    <a:pt x="19985" y="158"/>
                  </a:cubicBezTo>
                  <a:close/>
                  <a:moveTo>
                    <a:pt x="19975" y="0"/>
                  </a:moveTo>
                  <a:cubicBezTo>
                    <a:pt x="19712" y="0"/>
                    <a:pt x="19453" y="70"/>
                    <a:pt x="19224" y="209"/>
                  </a:cubicBezTo>
                  <a:cubicBezTo>
                    <a:pt x="19065" y="284"/>
                    <a:pt x="18906" y="406"/>
                    <a:pt x="18756" y="481"/>
                  </a:cubicBezTo>
                  <a:cubicBezTo>
                    <a:pt x="17537" y="1344"/>
                    <a:pt x="16411" y="2357"/>
                    <a:pt x="15192" y="3257"/>
                  </a:cubicBezTo>
                  <a:cubicBezTo>
                    <a:pt x="15117" y="3295"/>
                    <a:pt x="15080" y="3332"/>
                    <a:pt x="15042" y="3379"/>
                  </a:cubicBezTo>
                  <a:cubicBezTo>
                    <a:pt x="14104" y="4195"/>
                    <a:pt x="13129" y="4936"/>
                    <a:pt x="12229" y="5761"/>
                  </a:cubicBezTo>
                  <a:cubicBezTo>
                    <a:pt x="12144" y="5798"/>
                    <a:pt x="12069" y="5836"/>
                    <a:pt x="11994" y="5836"/>
                  </a:cubicBezTo>
                  <a:cubicBezTo>
                    <a:pt x="11526" y="5798"/>
                    <a:pt x="11057" y="5798"/>
                    <a:pt x="10550" y="5798"/>
                  </a:cubicBezTo>
                  <a:cubicBezTo>
                    <a:pt x="10035" y="5798"/>
                    <a:pt x="9491" y="5873"/>
                    <a:pt x="8984" y="5995"/>
                  </a:cubicBezTo>
                  <a:cubicBezTo>
                    <a:pt x="8206" y="6108"/>
                    <a:pt x="7456" y="6427"/>
                    <a:pt x="6752" y="6774"/>
                  </a:cubicBezTo>
                  <a:cubicBezTo>
                    <a:pt x="6284" y="7008"/>
                    <a:pt x="5862" y="7280"/>
                    <a:pt x="5468" y="7674"/>
                  </a:cubicBezTo>
                  <a:cubicBezTo>
                    <a:pt x="5074" y="8105"/>
                    <a:pt x="4689" y="8574"/>
                    <a:pt x="4371" y="9080"/>
                  </a:cubicBezTo>
                  <a:cubicBezTo>
                    <a:pt x="4296" y="9277"/>
                    <a:pt x="4221" y="9427"/>
                    <a:pt x="4136" y="9587"/>
                  </a:cubicBezTo>
                  <a:cubicBezTo>
                    <a:pt x="4024" y="9896"/>
                    <a:pt x="3939" y="10253"/>
                    <a:pt x="3939" y="10600"/>
                  </a:cubicBezTo>
                  <a:cubicBezTo>
                    <a:pt x="3939" y="11068"/>
                    <a:pt x="3986" y="11537"/>
                    <a:pt x="4099" y="12006"/>
                  </a:cubicBezTo>
                  <a:cubicBezTo>
                    <a:pt x="4174" y="12400"/>
                    <a:pt x="4333" y="12756"/>
                    <a:pt x="4605" y="13066"/>
                  </a:cubicBezTo>
                  <a:cubicBezTo>
                    <a:pt x="4839" y="13300"/>
                    <a:pt x="4999" y="13535"/>
                    <a:pt x="5271" y="13732"/>
                  </a:cubicBezTo>
                  <a:cubicBezTo>
                    <a:pt x="5393" y="13769"/>
                    <a:pt x="5346" y="13844"/>
                    <a:pt x="5346" y="13929"/>
                  </a:cubicBezTo>
                  <a:cubicBezTo>
                    <a:pt x="5233" y="14200"/>
                    <a:pt x="5158" y="14510"/>
                    <a:pt x="5074" y="14782"/>
                  </a:cubicBezTo>
                  <a:cubicBezTo>
                    <a:pt x="5036" y="15101"/>
                    <a:pt x="4961" y="15410"/>
                    <a:pt x="4961" y="15682"/>
                  </a:cubicBezTo>
                  <a:cubicBezTo>
                    <a:pt x="4961" y="15804"/>
                    <a:pt x="4924" y="15842"/>
                    <a:pt x="4802" y="15879"/>
                  </a:cubicBezTo>
                  <a:cubicBezTo>
                    <a:pt x="4643" y="15879"/>
                    <a:pt x="4530" y="15917"/>
                    <a:pt x="4371" y="15954"/>
                  </a:cubicBezTo>
                  <a:cubicBezTo>
                    <a:pt x="4333" y="15954"/>
                    <a:pt x="4296" y="15992"/>
                    <a:pt x="4258" y="15992"/>
                  </a:cubicBezTo>
                  <a:cubicBezTo>
                    <a:pt x="3864" y="16151"/>
                    <a:pt x="3470" y="16273"/>
                    <a:pt x="3086" y="16423"/>
                  </a:cubicBezTo>
                  <a:cubicBezTo>
                    <a:pt x="2654" y="16657"/>
                    <a:pt x="2345" y="16976"/>
                    <a:pt x="2186" y="17445"/>
                  </a:cubicBezTo>
                  <a:cubicBezTo>
                    <a:pt x="2148" y="17595"/>
                    <a:pt x="2111" y="17755"/>
                    <a:pt x="2111" y="17914"/>
                  </a:cubicBezTo>
                  <a:cubicBezTo>
                    <a:pt x="2148" y="18458"/>
                    <a:pt x="2458" y="18927"/>
                    <a:pt x="2964" y="19124"/>
                  </a:cubicBezTo>
                  <a:cubicBezTo>
                    <a:pt x="3161" y="19199"/>
                    <a:pt x="3358" y="19236"/>
                    <a:pt x="3555" y="19236"/>
                  </a:cubicBezTo>
                  <a:cubicBezTo>
                    <a:pt x="3811" y="19236"/>
                    <a:pt x="4055" y="19253"/>
                    <a:pt x="4306" y="19253"/>
                  </a:cubicBezTo>
                  <a:cubicBezTo>
                    <a:pt x="4431" y="19253"/>
                    <a:pt x="4558" y="19249"/>
                    <a:pt x="4689" y="19236"/>
                  </a:cubicBezTo>
                  <a:cubicBezTo>
                    <a:pt x="4724" y="19227"/>
                    <a:pt x="4751" y="19223"/>
                    <a:pt x="4772" y="19223"/>
                  </a:cubicBezTo>
                  <a:cubicBezTo>
                    <a:pt x="4841" y="19223"/>
                    <a:pt x="4848" y="19273"/>
                    <a:pt x="4877" y="19396"/>
                  </a:cubicBezTo>
                  <a:cubicBezTo>
                    <a:pt x="4961" y="19827"/>
                    <a:pt x="5036" y="20258"/>
                    <a:pt x="5111" y="20680"/>
                  </a:cubicBezTo>
                  <a:cubicBezTo>
                    <a:pt x="5233" y="21346"/>
                    <a:pt x="5271" y="21974"/>
                    <a:pt x="5346" y="22640"/>
                  </a:cubicBezTo>
                  <a:cubicBezTo>
                    <a:pt x="5346" y="22715"/>
                    <a:pt x="5346" y="22790"/>
                    <a:pt x="5271" y="22837"/>
                  </a:cubicBezTo>
                  <a:cubicBezTo>
                    <a:pt x="5036" y="22912"/>
                    <a:pt x="4839" y="23025"/>
                    <a:pt x="4643" y="23147"/>
                  </a:cubicBezTo>
                  <a:cubicBezTo>
                    <a:pt x="4530" y="23184"/>
                    <a:pt x="4408" y="23259"/>
                    <a:pt x="4296" y="23343"/>
                  </a:cubicBezTo>
                  <a:cubicBezTo>
                    <a:pt x="3752" y="23653"/>
                    <a:pt x="3236" y="24009"/>
                    <a:pt x="2767" y="24356"/>
                  </a:cubicBezTo>
                  <a:cubicBezTo>
                    <a:pt x="2495" y="24591"/>
                    <a:pt x="2261" y="24863"/>
                    <a:pt x="2026" y="25135"/>
                  </a:cubicBezTo>
                  <a:cubicBezTo>
                    <a:pt x="2026" y="25294"/>
                    <a:pt x="2064" y="25416"/>
                    <a:pt x="2186" y="25528"/>
                  </a:cubicBezTo>
                  <a:cubicBezTo>
                    <a:pt x="2298" y="25650"/>
                    <a:pt x="2298" y="25650"/>
                    <a:pt x="2186" y="25763"/>
                  </a:cubicBezTo>
                  <a:cubicBezTo>
                    <a:pt x="1989" y="25997"/>
                    <a:pt x="1829" y="26269"/>
                    <a:pt x="1642" y="26504"/>
                  </a:cubicBezTo>
                  <a:cubicBezTo>
                    <a:pt x="1557" y="26626"/>
                    <a:pt x="1482" y="26738"/>
                    <a:pt x="1407" y="26822"/>
                  </a:cubicBezTo>
                  <a:cubicBezTo>
                    <a:pt x="1248" y="27169"/>
                    <a:pt x="1051" y="27526"/>
                    <a:pt x="854" y="27835"/>
                  </a:cubicBezTo>
                  <a:cubicBezTo>
                    <a:pt x="545" y="28267"/>
                    <a:pt x="348" y="28773"/>
                    <a:pt x="151" y="29279"/>
                  </a:cubicBezTo>
                  <a:cubicBezTo>
                    <a:pt x="1" y="29711"/>
                    <a:pt x="151" y="30058"/>
                    <a:pt x="507" y="30292"/>
                  </a:cubicBezTo>
                  <a:cubicBezTo>
                    <a:pt x="741" y="30452"/>
                    <a:pt x="976" y="30527"/>
                    <a:pt x="1248" y="30527"/>
                  </a:cubicBezTo>
                  <a:cubicBezTo>
                    <a:pt x="1951" y="30573"/>
                    <a:pt x="2617" y="30611"/>
                    <a:pt x="3283" y="30611"/>
                  </a:cubicBezTo>
                  <a:cubicBezTo>
                    <a:pt x="3705" y="30611"/>
                    <a:pt x="4174" y="30527"/>
                    <a:pt x="4605" y="30527"/>
                  </a:cubicBezTo>
                  <a:cubicBezTo>
                    <a:pt x="5665" y="30452"/>
                    <a:pt x="6677" y="30489"/>
                    <a:pt x="7737" y="30452"/>
                  </a:cubicBezTo>
                  <a:lnTo>
                    <a:pt x="10269" y="30452"/>
                  </a:lnTo>
                  <a:cubicBezTo>
                    <a:pt x="10588" y="30452"/>
                    <a:pt x="10897" y="30452"/>
                    <a:pt x="11207" y="30414"/>
                  </a:cubicBezTo>
                  <a:cubicBezTo>
                    <a:pt x="11638" y="30414"/>
                    <a:pt x="12107" y="30452"/>
                    <a:pt x="12538" y="30489"/>
                  </a:cubicBezTo>
                  <a:cubicBezTo>
                    <a:pt x="13082" y="30573"/>
                    <a:pt x="13673" y="30573"/>
                    <a:pt x="14217" y="30611"/>
                  </a:cubicBezTo>
                  <a:cubicBezTo>
                    <a:pt x="15239" y="30724"/>
                    <a:pt x="16289" y="30686"/>
                    <a:pt x="17302" y="30761"/>
                  </a:cubicBezTo>
                  <a:cubicBezTo>
                    <a:pt x="17616" y="30784"/>
                    <a:pt x="17930" y="30784"/>
                    <a:pt x="18239" y="30784"/>
                  </a:cubicBezTo>
                  <a:cubicBezTo>
                    <a:pt x="18547" y="30784"/>
                    <a:pt x="18849" y="30784"/>
                    <a:pt x="19140" y="30808"/>
                  </a:cubicBezTo>
                  <a:cubicBezTo>
                    <a:pt x="19843" y="30808"/>
                    <a:pt x="20547" y="30808"/>
                    <a:pt x="21250" y="30920"/>
                  </a:cubicBezTo>
                  <a:lnTo>
                    <a:pt x="21409" y="30920"/>
                  </a:lnTo>
                  <a:cubicBezTo>
                    <a:pt x="21878" y="30920"/>
                    <a:pt x="22347" y="30920"/>
                    <a:pt x="22816" y="30958"/>
                  </a:cubicBezTo>
                  <a:cubicBezTo>
                    <a:pt x="23069" y="30977"/>
                    <a:pt x="23332" y="30986"/>
                    <a:pt x="23596" y="30986"/>
                  </a:cubicBezTo>
                  <a:cubicBezTo>
                    <a:pt x="23859" y="30986"/>
                    <a:pt x="24124" y="30977"/>
                    <a:pt x="24382" y="30958"/>
                  </a:cubicBezTo>
                  <a:cubicBezTo>
                    <a:pt x="24617" y="30920"/>
                    <a:pt x="24767" y="30808"/>
                    <a:pt x="24851" y="30611"/>
                  </a:cubicBezTo>
                  <a:cubicBezTo>
                    <a:pt x="25001" y="30292"/>
                    <a:pt x="24926" y="29983"/>
                    <a:pt x="24851" y="29711"/>
                  </a:cubicBezTo>
                  <a:cubicBezTo>
                    <a:pt x="24617" y="28886"/>
                    <a:pt x="24335" y="28107"/>
                    <a:pt x="23951" y="27329"/>
                  </a:cubicBezTo>
                  <a:cubicBezTo>
                    <a:pt x="23716" y="26898"/>
                    <a:pt x="23519" y="26429"/>
                    <a:pt x="23285" y="25997"/>
                  </a:cubicBezTo>
                  <a:cubicBezTo>
                    <a:pt x="23210" y="25885"/>
                    <a:pt x="23163" y="25763"/>
                    <a:pt x="23210" y="25650"/>
                  </a:cubicBezTo>
                  <a:cubicBezTo>
                    <a:pt x="23285" y="25369"/>
                    <a:pt x="23210" y="25135"/>
                    <a:pt x="23088" y="24900"/>
                  </a:cubicBezTo>
                  <a:cubicBezTo>
                    <a:pt x="22779" y="24197"/>
                    <a:pt x="22225" y="23690"/>
                    <a:pt x="21606" y="23259"/>
                  </a:cubicBezTo>
                  <a:cubicBezTo>
                    <a:pt x="21137" y="22950"/>
                    <a:pt x="20706" y="22640"/>
                    <a:pt x="20275" y="22321"/>
                  </a:cubicBezTo>
                  <a:cubicBezTo>
                    <a:pt x="20200" y="22321"/>
                    <a:pt x="20162" y="22284"/>
                    <a:pt x="20115" y="22209"/>
                  </a:cubicBezTo>
                  <a:cubicBezTo>
                    <a:pt x="20397" y="22049"/>
                    <a:pt x="20669" y="21899"/>
                    <a:pt x="20978" y="21777"/>
                  </a:cubicBezTo>
                  <a:cubicBezTo>
                    <a:pt x="21137" y="21665"/>
                    <a:pt x="21288" y="21543"/>
                    <a:pt x="21447" y="21430"/>
                  </a:cubicBezTo>
                  <a:cubicBezTo>
                    <a:pt x="21841" y="21149"/>
                    <a:pt x="22225" y="20840"/>
                    <a:pt x="22460" y="20408"/>
                  </a:cubicBezTo>
                  <a:cubicBezTo>
                    <a:pt x="22975" y="19668"/>
                    <a:pt x="23285" y="18852"/>
                    <a:pt x="23397" y="17951"/>
                  </a:cubicBezTo>
                  <a:cubicBezTo>
                    <a:pt x="23557" y="17051"/>
                    <a:pt x="23482" y="16113"/>
                    <a:pt x="23360" y="15176"/>
                  </a:cubicBezTo>
                  <a:cubicBezTo>
                    <a:pt x="23210" y="14041"/>
                    <a:pt x="22779" y="13028"/>
                    <a:pt x="22188" y="12053"/>
                  </a:cubicBezTo>
                  <a:cubicBezTo>
                    <a:pt x="22150" y="11969"/>
                    <a:pt x="22113" y="11894"/>
                    <a:pt x="22075" y="11819"/>
                  </a:cubicBezTo>
                  <a:cubicBezTo>
                    <a:pt x="21953" y="11068"/>
                    <a:pt x="21953" y="10328"/>
                    <a:pt x="21953" y="9587"/>
                  </a:cubicBezTo>
                  <a:cubicBezTo>
                    <a:pt x="21916" y="8105"/>
                    <a:pt x="21878" y="6661"/>
                    <a:pt x="21953" y="5208"/>
                  </a:cubicBezTo>
                  <a:cubicBezTo>
                    <a:pt x="21991" y="4589"/>
                    <a:pt x="21953" y="3998"/>
                    <a:pt x="21991" y="3379"/>
                  </a:cubicBezTo>
                  <a:cubicBezTo>
                    <a:pt x="21991" y="2676"/>
                    <a:pt x="21953" y="1972"/>
                    <a:pt x="21878" y="1269"/>
                  </a:cubicBezTo>
                  <a:cubicBezTo>
                    <a:pt x="21878" y="1072"/>
                    <a:pt x="21803" y="913"/>
                    <a:pt x="21644" y="753"/>
                  </a:cubicBezTo>
                  <a:cubicBezTo>
                    <a:pt x="21334" y="444"/>
                    <a:pt x="20941" y="209"/>
                    <a:pt x="20509" y="97"/>
                  </a:cubicBezTo>
                  <a:cubicBezTo>
                    <a:pt x="20335" y="32"/>
                    <a:pt x="20154" y="0"/>
                    <a:pt x="19975" y="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1927000" y="2381350"/>
              <a:ext cx="3075" cy="25"/>
            </a:xfrm>
            <a:custGeom>
              <a:avLst/>
              <a:gdLst/>
              <a:ahLst/>
              <a:cxnLst/>
              <a:rect l="l" t="t" r="r" b="b"/>
              <a:pathLst>
                <a:path w="123" h="1" extrusionOk="0">
                  <a:moveTo>
                    <a:pt x="0" y="0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376075" y="2234825"/>
              <a:ext cx="25" cy="2125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8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830400" y="2150900"/>
              <a:ext cx="19500" cy="13625"/>
            </a:xfrm>
            <a:custGeom>
              <a:avLst/>
              <a:gdLst/>
              <a:ahLst/>
              <a:cxnLst/>
              <a:rect l="l" t="t" r="r" b="b"/>
              <a:pathLst>
                <a:path w="780" h="545" extrusionOk="0">
                  <a:moveTo>
                    <a:pt x="779" y="0"/>
                  </a:moveTo>
                  <a:lnTo>
                    <a:pt x="779" y="0"/>
                  </a:lnTo>
                  <a:cubicBezTo>
                    <a:pt x="582" y="160"/>
                    <a:pt x="385" y="272"/>
                    <a:pt x="151" y="357"/>
                  </a:cubicBezTo>
                  <a:cubicBezTo>
                    <a:pt x="38" y="394"/>
                    <a:pt x="1" y="469"/>
                    <a:pt x="76" y="544"/>
                  </a:cubicBezTo>
                  <a:cubicBezTo>
                    <a:pt x="151" y="469"/>
                    <a:pt x="273" y="394"/>
                    <a:pt x="385" y="310"/>
                  </a:cubicBezTo>
                  <a:cubicBezTo>
                    <a:pt x="507" y="235"/>
                    <a:pt x="667" y="160"/>
                    <a:pt x="779" y="0"/>
                  </a:cubicBezTo>
                  <a:close/>
                </a:path>
              </a:pathLst>
            </a:custGeom>
            <a:solidFill>
              <a:srgbClr val="A2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828300" y="2150900"/>
              <a:ext cx="21600" cy="13625"/>
            </a:xfrm>
            <a:custGeom>
              <a:avLst/>
              <a:gdLst/>
              <a:ahLst/>
              <a:cxnLst/>
              <a:rect l="l" t="t" r="r" b="b"/>
              <a:pathLst>
                <a:path w="864" h="545" extrusionOk="0">
                  <a:moveTo>
                    <a:pt x="863" y="0"/>
                  </a:moveTo>
                  <a:lnTo>
                    <a:pt x="863" y="0"/>
                  </a:lnTo>
                  <a:cubicBezTo>
                    <a:pt x="554" y="122"/>
                    <a:pt x="282" y="272"/>
                    <a:pt x="0" y="432"/>
                  </a:cubicBezTo>
                  <a:cubicBezTo>
                    <a:pt x="47" y="507"/>
                    <a:pt x="85" y="544"/>
                    <a:pt x="160" y="544"/>
                  </a:cubicBezTo>
                  <a:cubicBezTo>
                    <a:pt x="85" y="469"/>
                    <a:pt x="122" y="394"/>
                    <a:pt x="235" y="357"/>
                  </a:cubicBezTo>
                  <a:cubicBezTo>
                    <a:pt x="469" y="272"/>
                    <a:pt x="666" y="160"/>
                    <a:pt x="863" y="0"/>
                  </a:cubicBezTo>
                  <a:close/>
                </a:path>
              </a:pathLst>
            </a:custGeom>
            <a:solidFill>
              <a:srgbClr val="A2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332225" y="1610400"/>
              <a:ext cx="613325" cy="767000"/>
            </a:xfrm>
            <a:custGeom>
              <a:avLst/>
              <a:gdLst/>
              <a:ahLst/>
              <a:cxnLst/>
              <a:rect l="l" t="t" r="r" b="b"/>
              <a:pathLst>
                <a:path w="24533" h="30680" extrusionOk="0">
                  <a:moveTo>
                    <a:pt x="19609" y="643"/>
                  </a:moveTo>
                  <a:cubicBezTo>
                    <a:pt x="19965" y="681"/>
                    <a:pt x="20275" y="793"/>
                    <a:pt x="20594" y="990"/>
                  </a:cubicBezTo>
                  <a:cubicBezTo>
                    <a:pt x="20706" y="1028"/>
                    <a:pt x="20706" y="1150"/>
                    <a:pt x="20744" y="1262"/>
                  </a:cubicBezTo>
                  <a:lnTo>
                    <a:pt x="20744" y="2003"/>
                  </a:lnTo>
                  <a:cubicBezTo>
                    <a:pt x="20669" y="3456"/>
                    <a:pt x="20669" y="4900"/>
                    <a:pt x="20706" y="6382"/>
                  </a:cubicBezTo>
                  <a:cubicBezTo>
                    <a:pt x="20744" y="7123"/>
                    <a:pt x="20706" y="7864"/>
                    <a:pt x="20669" y="8614"/>
                  </a:cubicBezTo>
                  <a:cubicBezTo>
                    <a:pt x="20631" y="9120"/>
                    <a:pt x="20631" y="9627"/>
                    <a:pt x="20631" y="10171"/>
                  </a:cubicBezTo>
                  <a:cubicBezTo>
                    <a:pt x="20631" y="10527"/>
                    <a:pt x="20669" y="10911"/>
                    <a:pt x="20631" y="11268"/>
                  </a:cubicBezTo>
                  <a:cubicBezTo>
                    <a:pt x="20631" y="11465"/>
                    <a:pt x="20706" y="11615"/>
                    <a:pt x="20781" y="11774"/>
                  </a:cubicBezTo>
                  <a:cubicBezTo>
                    <a:pt x="21334" y="12749"/>
                    <a:pt x="21766" y="13772"/>
                    <a:pt x="22000" y="14859"/>
                  </a:cubicBezTo>
                  <a:cubicBezTo>
                    <a:pt x="22150" y="15760"/>
                    <a:pt x="22272" y="16660"/>
                    <a:pt x="22150" y="17560"/>
                  </a:cubicBezTo>
                  <a:cubicBezTo>
                    <a:pt x="22075" y="18226"/>
                    <a:pt x="21953" y="18882"/>
                    <a:pt x="21644" y="19473"/>
                  </a:cubicBezTo>
                  <a:cubicBezTo>
                    <a:pt x="21250" y="20176"/>
                    <a:pt x="20669" y="20683"/>
                    <a:pt x="19890" y="20880"/>
                  </a:cubicBezTo>
                  <a:cubicBezTo>
                    <a:pt x="19651" y="20932"/>
                    <a:pt x="19414" y="20960"/>
                    <a:pt x="19173" y="20960"/>
                  </a:cubicBezTo>
                  <a:cubicBezTo>
                    <a:pt x="18896" y="20960"/>
                    <a:pt x="18616" y="20923"/>
                    <a:pt x="18324" y="20842"/>
                  </a:cubicBezTo>
                  <a:cubicBezTo>
                    <a:pt x="18202" y="21508"/>
                    <a:pt x="18127" y="22164"/>
                    <a:pt x="17893" y="22755"/>
                  </a:cubicBezTo>
                  <a:cubicBezTo>
                    <a:pt x="17968" y="22830"/>
                    <a:pt x="18052" y="22830"/>
                    <a:pt x="18090" y="22830"/>
                  </a:cubicBezTo>
                  <a:cubicBezTo>
                    <a:pt x="18399" y="22915"/>
                    <a:pt x="18718" y="23027"/>
                    <a:pt x="19027" y="23186"/>
                  </a:cubicBezTo>
                  <a:cubicBezTo>
                    <a:pt x="19890" y="23655"/>
                    <a:pt x="20669" y="24162"/>
                    <a:pt x="21409" y="24828"/>
                  </a:cubicBezTo>
                  <a:cubicBezTo>
                    <a:pt x="21484" y="24903"/>
                    <a:pt x="21569" y="24940"/>
                    <a:pt x="21606" y="25024"/>
                  </a:cubicBezTo>
                  <a:cubicBezTo>
                    <a:pt x="21719" y="25137"/>
                    <a:pt x="21719" y="25259"/>
                    <a:pt x="21606" y="25371"/>
                  </a:cubicBezTo>
                  <a:cubicBezTo>
                    <a:pt x="21569" y="25409"/>
                    <a:pt x="21484" y="25409"/>
                    <a:pt x="21447" y="25493"/>
                  </a:cubicBezTo>
                  <a:cubicBezTo>
                    <a:pt x="22347" y="26544"/>
                    <a:pt x="22816" y="27791"/>
                    <a:pt x="23322" y="29047"/>
                  </a:cubicBezTo>
                  <a:cubicBezTo>
                    <a:pt x="23360" y="29122"/>
                    <a:pt x="23407" y="29197"/>
                    <a:pt x="23407" y="29319"/>
                  </a:cubicBezTo>
                  <a:cubicBezTo>
                    <a:pt x="23444" y="29479"/>
                    <a:pt x="23444" y="29516"/>
                    <a:pt x="23247" y="29516"/>
                  </a:cubicBezTo>
                  <a:cubicBezTo>
                    <a:pt x="23088" y="29554"/>
                    <a:pt x="22938" y="29554"/>
                    <a:pt x="22778" y="29554"/>
                  </a:cubicBezTo>
                  <a:cubicBezTo>
                    <a:pt x="21297" y="29516"/>
                    <a:pt x="19806" y="29432"/>
                    <a:pt x="18324" y="29394"/>
                  </a:cubicBezTo>
                  <a:lnTo>
                    <a:pt x="16561" y="29394"/>
                  </a:lnTo>
                  <a:cubicBezTo>
                    <a:pt x="15586" y="29357"/>
                    <a:pt x="14648" y="29357"/>
                    <a:pt x="13673" y="29282"/>
                  </a:cubicBezTo>
                  <a:cubicBezTo>
                    <a:pt x="13279" y="29244"/>
                    <a:pt x="12895" y="29244"/>
                    <a:pt x="12463" y="29197"/>
                  </a:cubicBezTo>
                  <a:cubicBezTo>
                    <a:pt x="11797" y="29197"/>
                    <a:pt x="11094" y="29160"/>
                    <a:pt x="10391" y="29122"/>
                  </a:cubicBezTo>
                  <a:cubicBezTo>
                    <a:pt x="9341" y="29122"/>
                    <a:pt x="8281" y="29122"/>
                    <a:pt x="7231" y="29160"/>
                  </a:cubicBezTo>
                  <a:cubicBezTo>
                    <a:pt x="5974" y="29244"/>
                    <a:pt x="4764" y="29244"/>
                    <a:pt x="3517" y="29244"/>
                  </a:cubicBezTo>
                  <a:lnTo>
                    <a:pt x="1285" y="29244"/>
                  </a:lnTo>
                  <a:cubicBezTo>
                    <a:pt x="1242" y="29244"/>
                    <a:pt x="1193" y="29250"/>
                    <a:pt x="1139" y="29250"/>
                  </a:cubicBezTo>
                  <a:cubicBezTo>
                    <a:pt x="1051" y="29250"/>
                    <a:pt x="953" y="29235"/>
                    <a:pt x="854" y="29160"/>
                  </a:cubicBezTo>
                  <a:cubicBezTo>
                    <a:pt x="1051" y="28691"/>
                    <a:pt x="1248" y="28260"/>
                    <a:pt x="1520" y="27875"/>
                  </a:cubicBezTo>
                  <a:cubicBezTo>
                    <a:pt x="2073" y="27087"/>
                    <a:pt x="2617" y="26309"/>
                    <a:pt x="3161" y="25568"/>
                  </a:cubicBezTo>
                  <a:cubicBezTo>
                    <a:pt x="3198" y="25493"/>
                    <a:pt x="3245" y="25446"/>
                    <a:pt x="3283" y="25371"/>
                  </a:cubicBezTo>
                  <a:cubicBezTo>
                    <a:pt x="3198" y="25296"/>
                    <a:pt x="3123" y="25296"/>
                    <a:pt x="3086" y="25212"/>
                  </a:cubicBezTo>
                  <a:cubicBezTo>
                    <a:pt x="3011" y="25174"/>
                    <a:pt x="2926" y="25137"/>
                    <a:pt x="2851" y="25062"/>
                  </a:cubicBezTo>
                  <a:cubicBezTo>
                    <a:pt x="2729" y="24940"/>
                    <a:pt x="2776" y="24865"/>
                    <a:pt x="2889" y="24790"/>
                  </a:cubicBezTo>
                  <a:lnTo>
                    <a:pt x="3011" y="24668"/>
                  </a:lnTo>
                  <a:cubicBezTo>
                    <a:pt x="3358" y="24396"/>
                    <a:pt x="3752" y="24124"/>
                    <a:pt x="4099" y="23852"/>
                  </a:cubicBezTo>
                  <a:cubicBezTo>
                    <a:pt x="4492" y="23533"/>
                    <a:pt x="4961" y="23299"/>
                    <a:pt x="5430" y="23149"/>
                  </a:cubicBezTo>
                  <a:cubicBezTo>
                    <a:pt x="5505" y="23102"/>
                    <a:pt x="5627" y="23065"/>
                    <a:pt x="5740" y="23027"/>
                  </a:cubicBezTo>
                  <a:cubicBezTo>
                    <a:pt x="5937" y="22990"/>
                    <a:pt x="5899" y="23027"/>
                    <a:pt x="5899" y="22793"/>
                  </a:cubicBezTo>
                  <a:cubicBezTo>
                    <a:pt x="5899" y="22399"/>
                    <a:pt x="5937" y="22014"/>
                    <a:pt x="5937" y="21583"/>
                  </a:cubicBezTo>
                  <a:cubicBezTo>
                    <a:pt x="5899" y="20992"/>
                    <a:pt x="5777" y="20411"/>
                    <a:pt x="5702" y="19820"/>
                  </a:cubicBezTo>
                  <a:cubicBezTo>
                    <a:pt x="5627" y="19351"/>
                    <a:pt x="5543" y="18845"/>
                    <a:pt x="5543" y="18338"/>
                  </a:cubicBezTo>
                  <a:cubicBezTo>
                    <a:pt x="5430" y="18338"/>
                    <a:pt x="5308" y="18338"/>
                    <a:pt x="5233" y="18376"/>
                  </a:cubicBezTo>
                  <a:cubicBezTo>
                    <a:pt x="4689" y="18460"/>
                    <a:pt x="4183" y="18498"/>
                    <a:pt x="3630" y="18535"/>
                  </a:cubicBezTo>
                  <a:cubicBezTo>
                    <a:pt x="3583" y="18542"/>
                    <a:pt x="3538" y="18545"/>
                    <a:pt x="3494" y="18545"/>
                  </a:cubicBezTo>
                  <a:cubicBezTo>
                    <a:pt x="3278" y="18545"/>
                    <a:pt x="3083" y="18471"/>
                    <a:pt x="2889" y="18338"/>
                  </a:cubicBezTo>
                  <a:cubicBezTo>
                    <a:pt x="2542" y="18104"/>
                    <a:pt x="2458" y="17832"/>
                    <a:pt x="2654" y="17476"/>
                  </a:cubicBezTo>
                  <a:cubicBezTo>
                    <a:pt x="2814" y="17241"/>
                    <a:pt x="3011" y="17091"/>
                    <a:pt x="3245" y="16969"/>
                  </a:cubicBezTo>
                  <a:cubicBezTo>
                    <a:pt x="3789" y="16660"/>
                    <a:pt x="4417" y="16500"/>
                    <a:pt x="5036" y="16388"/>
                  </a:cubicBezTo>
                  <a:cubicBezTo>
                    <a:pt x="5121" y="16388"/>
                    <a:pt x="5233" y="16350"/>
                    <a:pt x="5355" y="16350"/>
                  </a:cubicBezTo>
                  <a:cubicBezTo>
                    <a:pt x="5543" y="16303"/>
                    <a:pt x="5543" y="16303"/>
                    <a:pt x="5543" y="16116"/>
                  </a:cubicBezTo>
                  <a:cubicBezTo>
                    <a:pt x="5505" y="15366"/>
                    <a:pt x="5627" y="14662"/>
                    <a:pt x="5862" y="13959"/>
                  </a:cubicBezTo>
                  <a:cubicBezTo>
                    <a:pt x="5899" y="13772"/>
                    <a:pt x="5974" y="13575"/>
                    <a:pt x="6058" y="13378"/>
                  </a:cubicBezTo>
                  <a:cubicBezTo>
                    <a:pt x="6096" y="13303"/>
                    <a:pt x="6058" y="13256"/>
                    <a:pt x="5974" y="13181"/>
                  </a:cubicBezTo>
                  <a:cubicBezTo>
                    <a:pt x="5505" y="12909"/>
                    <a:pt x="5196" y="12477"/>
                    <a:pt x="4924" y="11971"/>
                  </a:cubicBezTo>
                  <a:cubicBezTo>
                    <a:pt x="4530" y="11230"/>
                    <a:pt x="4530" y="10527"/>
                    <a:pt x="4839" y="9786"/>
                  </a:cubicBezTo>
                  <a:cubicBezTo>
                    <a:pt x="5196" y="8998"/>
                    <a:pt x="5740" y="8417"/>
                    <a:pt x="6405" y="7911"/>
                  </a:cubicBezTo>
                  <a:cubicBezTo>
                    <a:pt x="7109" y="7357"/>
                    <a:pt x="7887" y="7010"/>
                    <a:pt x="8750" y="6738"/>
                  </a:cubicBezTo>
                  <a:cubicBezTo>
                    <a:pt x="9650" y="6457"/>
                    <a:pt x="10588" y="6457"/>
                    <a:pt x="11488" y="6457"/>
                  </a:cubicBezTo>
                  <a:cubicBezTo>
                    <a:pt x="11685" y="6457"/>
                    <a:pt x="11835" y="6504"/>
                    <a:pt x="11994" y="6504"/>
                  </a:cubicBezTo>
                  <a:cubicBezTo>
                    <a:pt x="12024" y="6514"/>
                    <a:pt x="12052" y="6519"/>
                    <a:pt x="12078" y="6519"/>
                  </a:cubicBezTo>
                  <a:cubicBezTo>
                    <a:pt x="12153" y="6519"/>
                    <a:pt x="12221" y="6482"/>
                    <a:pt x="12304" y="6420"/>
                  </a:cubicBezTo>
                  <a:cubicBezTo>
                    <a:pt x="12463" y="6223"/>
                    <a:pt x="12698" y="6073"/>
                    <a:pt x="12895" y="5913"/>
                  </a:cubicBezTo>
                  <a:cubicBezTo>
                    <a:pt x="14808" y="4272"/>
                    <a:pt x="16796" y="2753"/>
                    <a:pt x="18718" y="1112"/>
                  </a:cubicBezTo>
                  <a:cubicBezTo>
                    <a:pt x="18831" y="990"/>
                    <a:pt x="18990" y="878"/>
                    <a:pt x="19140" y="756"/>
                  </a:cubicBezTo>
                  <a:cubicBezTo>
                    <a:pt x="19299" y="681"/>
                    <a:pt x="19459" y="643"/>
                    <a:pt x="19609" y="643"/>
                  </a:cubicBezTo>
                  <a:close/>
                  <a:moveTo>
                    <a:pt x="19713" y="1"/>
                  </a:moveTo>
                  <a:cubicBezTo>
                    <a:pt x="19401" y="1"/>
                    <a:pt x="19096" y="110"/>
                    <a:pt x="18793" y="324"/>
                  </a:cubicBezTo>
                  <a:cubicBezTo>
                    <a:pt x="17968" y="953"/>
                    <a:pt x="17152" y="1534"/>
                    <a:pt x="16374" y="2200"/>
                  </a:cubicBezTo>
                  <a:cubicBezTo>
                    <a:pt x="16055" y="2434"/>
                    <a:pt x="15745" y="2669"/>
                    <a:pt x="15436" y="2903"/>
                  </a:cubicBezTo>
                  <a:cubicBezTo>
                    <a:pt x="15277" y="3063"/>
                    <a:pt x="15080" y="3175"/>
                    <a:pt x="14920" y="3297"/>
                  </a:cubicBezTo>
                  <a:cubicBezTo>
                    <a:pt x="13982" y="4160"/>
                    <a:pt x="12970" y="4900"/>
                    <a:pt x="12032" y="5754"/>
                  </a:cubicBezTo>
                  <a:cubicBezTo>
                    <a:pt x="11977" y="5816"/>
                    <a:pt x="11896" y="5853"/>
                    <a:pt x="11812" y="5853"/>
                  </a:cubicBezTo>
                  <a:cubicBezTo>
                    <a:pt x="11782" y="5853"/>
                    <a:pt x="11752" y="5848"/>
                    <a:pt x="11722" y="5838"/>
                  </a:cubicBezTo>
                  <a:cubicBezTo>
                    <a:pt x="11601" y="5838"/>
                    <a:pt x="11450" y="5801"/>
                    <a:pt x="11329" y="5801"/>
                  </a:cubicBezTo>
                  <a:cubicBezTo>
                    <a:pt x="10550" y="5801"/>
                    <a:pt x="9763" y="5801"/>
                    <a:pt x="9022" y="5913"/>
                  </a:cubicBezTo>
                  <a:cubicBezTo>
                    <a:pt x="8590" y="5988"/>
                    <a:pt x="8168" y="6073"/>
                    <a:pt x="7775" y="6223"/>
                  </a:cubicBezTo>
                  <a:cubicBezTo>
                    <a:pt x="7306" y="6382"/>
                    <a:pt x="6874" y="6617"/>
                    <a:pt x="6405" y="6851"/>
                  </a:cubicBezTo>
                  <a:cubicBezTo>
                    <a:pt x="6012" y="7048"/>
                    <a:pt x="5702" y="7282"/>
                    <a:pt x="5393" y="7592"/>
                  </a:cubicBezTo>
                  <a:cubicBezTo>
                    <a:pt x="5074" y="7864"/>
                    <a:pt x="4839" y="8183"/>
                    <a:pt x="4605" y="8492"/>
                  </a:cubicBezTo>
                  <a:cubicBezTo>
                    <a:pt x="4371" y="8764"/>
                    <a:pt x="4220" y="9036"/>
                    <a:pt x="4099" y="9392"/>
                  </a:cubicBezTo>
                  <a:cubicBezTo>
                    <a:pt x="3789" y="10096"/>
                    <a:pt x="3789" y="10836"/>
                    <a:pt x="3949" y="11577"/>
                  </a:cubicBezTo>
                  <a:cubicBezTo>
                    <a:pt x="3986" y="11971"/>
                    <a:pt x="4099" y="12318"/>
                    <a:pt x="4371" y="12637"/>
                  </a:cubicBezTo>
                  <a:cubicBezTo>
                    <a:pt x="4605" y="12946"/>
                    <a:pt x="4839" y="13256"/>
                    <a:pt x="5158" y="13453"/>
                  </a:cubicBezTo>
                  <a:cubicBezTo>
                    <a:pt x="5271" y="13537"/>
                    <a:pt x="5308" y="13612"/>
                    <a:pt x="5271" y="13725"/>
                  </a:cubicBezTo>
                  <a:cubicBezTo>
                    <a:pt x="5196" y="13884"/>
                    <a:pt x="5158" y="14043"/>
                    <a:pt x="5121" y="14194"/>
                  </a:cubicBezTo>
                  <a:cubicBezTo>
                    <a:pt x="4961" y="14662"/>
                    <a:pt x="4886" y="15094"/>
                    <a:pt x="4802" y="15563"/>
                  </a:cubicBezTo>
                  <a:cubicBezTo>
                    <a:pt x="4802" y="15797"/>
                    <a:pt x="4802" y="15797"/>
                    <a:pt x="4567" y="15881"/>
                  </a:cubicBezTo>
                  <a:cubicBezTo>
                    <a:pt x="3986" y="15994"/>
                    <a:pt x="3433" y="16191"/>
                    <a:pt x="2889" y="16425"/>
                  </a:cubicBezTo>
                  <a:cubicBezTo>
                    <a:pt x="2617" y="16585"/>
                    <a:pt x="2420" y="16735"/>
                    <a:pt x="2261" y="16969"/>
                  </a:cubicBezTo>
                  <a:cubicBezTo>
                    <a:pt x="1792" y="17598"/>
                    <a:pt x="1989" y="18498"/>
                    <a:pt x="2692" y="18770"/>
                  </a:cubicBezTo>
                  <a:cubicBezTo>
                    <a:pt x="2851" y="18845"/>
                    <a:pt x="3048" y="18929"/>
                    <a:pt x="3198" y="18929"/>
                  </a:cubicBezTo>
                  <a:cubicBezTo>
                    <a:pt x="3486" y="18929"/>
                    <a:pt x="3757" y="18946"/>
                    <a:pt x="4033" y="18946"/>
                  </a:cubicBezTo>
                  <a:cubicBezTo>
                    <a:pt x="4172" y="18946"/>
                    <a:pt x="4311" y="18942"/>
                    <a:pt x="4455" y="18929"/>
                  </a:cubicBezTo>
                  <a:cubicBezTo>
                    <a:pt x="4508" y="18919"/>
                    <a:pt x="4550" y="18913"/>
                    <a:pt x="4585" y="18913"/>
                  </a:cubicBezTo>
                  <a:cubicBezTo>
                    <a:pt x="4706" y="18913"/>
                    <a:pt x="4735" y="18982"/>
                    <a:pt x="4764" y="19164"/>
                  </a:cubicBezTo>
                  <a:cubicBezTo>
                    <a:pt x="4924" y="19745"/>
                    <a:pt x="4999" y="20336"/>
                    <a:pt x="5074" y="20955"/>
                  </a:cubicBezTo>
                  <a:cubicBezTo>
                    <a:pt x="5158" y="21508"/>
                    <a:pt x="5196" y="22089"/>
                    <a:pt x="5271" y="22633"/>
                  </a:cubicBezTo>
                  <a:cubicBezTo>
                    <a:pt x="5271" y="22718"/>
                    <a:pt x="5233" y="22755"/>
                    <a:pt x="5196" y="22755"/>
                  </a:cubicBezTo>
                  <a:cubicBezTo>
                    <a:pt x="4924" y="22830"/>
                    <a:pt x="4727" y="22952"/>
                    <a:pt x="4492" y="23102"/>
                  </a:cubicBezTo>
                  <a:cubicBezTo>
                    <a:pt x="4258" y="23224"/>
                    <a:pt x="3986" y="23383"/>
                    <a:pt x="3752" y="23533"/>
                  </a:cubicBezTo>
                  <a:cubicBezTo>
                    <a:pt x="3283" y="23805"/>
                    <a:pt x="2851" y="24124"/>
                    <a:pt x="2458" y="24471"/>
                  </a:cubicBezTo>
                  <a:cubicBezTo>
                    <a:pt x="2307" y="24631"/>
                    <a:pt x="2148" y="24790"/>
                    <a:pt x="1989" y="24940"/>
                  </a:cubicBezTo>
                  <a:cubicBezTo>
                    <a:pt x="1914" y="25099"/>
                    <a:pt x="1914" y="25099"/>
                    <a:pt x="2026" y="25212"/>
                  </a:cubicBezTo>
                  <a:cubicBezTo>
                    <a:pt x="2261" y="25493"/>
                    <a:pt x="2261" y="25493"/>
                    <a:pt x="2026" y="25728"/>
                  </a:cubicBezTo>
                  <a:cubicBezTo>
                    <a:pt x="2026" y="25765"/>
                    <a:pt x="1989" y="25803"/>
                    <a:pt x="1989" y="25840"/>
                  </a:cubicBezTo>
                  <a:cubicBezTo>
                    <a:pt x="1248" y="26778"/>
                    <a:pt x="620" y="27791"/>
                    <a:pt x="151" y="28888"/>
                  </a:cubicBezTo>
                  <a:cubicBezTo>
                    <a:pt x="38" y="29122"/>
                    <a:pt x="1" y="29357"/>
                    <a:pt x="38" y="29591"/>
                  </a:cubicBezTo>
                  <a:cubicBezTo>
                    <a:pt x="38" y="29751"/>
                    <a:pt x="113" y="29826"/>
                    <a:pt x="198" y="29901"/>
                  </a:cubicBezTo>
                  <a:cubicBezTo>
                    <a:pt x="385" y="30060"/>
                    <a:pt x="620" y="30220"/>
                    <a:pt x="901" y="30220"/>
                  </a:cubicBezTo>
                  <a:cubicBezTo>
                    <a:pt x="1248" y="30220"/>
                    <a:pt x="1642" y="30257"/>
                    <a:pt x="1989" y="30257"/>
                  </a:cubicBezTo>
                  <a:cubicBezTo>
                    <a:pt x="2148" y="30257"/>
                    <a:pt x="2345" y="30257"/>
                    <a:pt x="2495" y="30295"/>
                  </a:cubicBezTo>
                  <a:lnTo>
                    <a:pt x="3283" y="30295"/>
                  </a:lnTo>
                  <a:cubicBezTo>
                    <a:pt x="3827" y="30257"/>
                    <a:pt x="4371" y="30182"/>
                    <a:pt x="4924" y="30182"/>
                  </a:cubicBezTo>
                  <a:cubicBezTo>
                    <a:pt x="5627" y="30182"/>
                    <a:pt x="6368" y="30182"/>
                    <a:pt x="7109" y="30135"/>
                  </a:cubicBezTo>
                  <a:cubicBezTo>
                    <a:pt x="7676" y="30116"/>
                    <a:pt x="8243" y="30116"/>
                    <a:pt x="8805" y="30116"/>
                  </a:cubicBezTo>
                  <a:cubicBezTo>
                    <a:pt x="9366" y="30116"/>
                    <a:pt x="9922" y="30116"/>
                    <a:pt x="10466" y="30098"/>
                  </a:cubicBezTo>
                  <a:cubicBezTo>
                    <a:pt x="11169" y="30098"/>
                    <a:pt x="11835" y="30135"/>
                    <a:pt x="12538" y="30182"/>
                  </a:cubicBezTo>
                  <a:cubicBezTo>
                    <a:pt x="13401" y="30257"/>
                    <a:pt x="14264" y="30332"/>
                    <a:pt x="15117" y="30370"/>
                  </a:cubicBezTo>
                  <a:cubicBezTo>
                    <a:pt x="16017" y="30370"/>
                    <a:pt x="16918" y="30416"/>
                    <a:pt x="17818" y="30454"/>
                  </a:cubicBezTo>
                  <a:cubicBezTo>
                    <a:pt x="18559" y="30454"/>
                    <a:pt x="19337" y="30491"/>
                    <a:pt x="20078" y="30491"/>
                  </a:cubicBezTo>
                  <a:cubicBezTo>
                    <a:pt x="20509" y="30491"/>
                    <a:pt x="20940" y="30604"/>
                    <a:pt x="21372" y="30604"/>
                  </a:cubicBezTo>
                  <a:cubicBezTo>
                    <a:pt x="21527" y="30593"/>
                    <a:pt x="21683" y="30589"/>
                    <a:pt x="21839" y="30589"/>
                  </a:cubicBezTo>
                  <a:cubicBezTo>
                    <a:pt x="22228" y="30589"/>
                    <a:pt x="22614" y="30617"/>
                    <a:pt x="22975" y="30651"/>
                  </a:cubicBezTo>
                  <a:cubicBezTo>
                    <a:pt x="23149" y="30670"/>
                    <a:pt x="23334" y="30679"/>
                    <a:pt x="23519" y="30679"/>
                  </a:cubicBezTo>
                  <a:cubicBezTo>
                    <a:pt x="23704" y="30679"/>
                    <a:pt x="23890" y="30670"/>
                    <a:pt x="24063" y="30651"/>
                  </a:cubicBezTo>
                  <a:cubicBezTo>
                    <a:pt x="24260" y="30604"/>
                    <a:pt x="24382" y="30491"/>
                    <a:pt x="24457" y="30332"/>
                  </a:cubicBezTo>
                  <a:cubicBezTo>
                    <a:pt x="24532" y="30098"/>
                    <a:pt x="24495" y="29826"/>
                    <a:pt x="24420" y="29629"/>
                  </a:cubicBezTo>
                  <a:cubicBezTo>
                    <a:pt x="24185" y="28813"/>
                    <a:pt x="23913" y="28025"/>
                    <a:pt x="23519" y="27284"/>
                  </a:cubicBezTo>
                  <a:cubicBezTo>
                    <a:pt x="23322" y="26816"/>
                    <a:pt x="23088" y="26384"/>
                    <a:pt x="22853" y="25915"/>
                  </a:cubicBezTo>
                  <a:cubicBezTo>
                    <a:pt x="22778" y="25765"/>
                    <a:pt x="22741" y="25606"/>
                    <a:pt x="22778" y="25446"/>
                  </a:cubicBezTo>
                  <a:cubicBezTo>
                    <a:pt x="22816" y="25212"/>
                    <a:pt x="22778" y="25024"/>
                    <a:pt x="22657" y="24828"/>
                  </a:cubicBezTo>
                  <a:cubicBezTo>
                    <a:pt x="22385" y="24199"/>
                    <a:pt x="21916" y="23730"/>
                    <a:pt x="21372" y="23337"/>
                  </a:cubicBezTo>
                  <a:cubicBezTo>
                    <a:pt x="20865" y="22952"/>
                    <a:pt x="20275" y="22596"/>
                    <a:pt x="19731" y="22211"/>
                  </a:cubicBezTo>
                  <a:cubicBezTo>
                    <a:pt x="19656" y="22164"/>
                    <a:pt x="19571" y="22089"/>
                    <a:pt x="19534" y="22014"/>
                  </a:cubicBezTo>
                  <a:cubicBezTo>
                    <a:pt x="19571" y="21930"/>
                    <a:pt x="19656" y="21930"/>
                    <a:pt x="19731" y="21892"/>
                  </a:cubicBezTo>
                  <a:cubicBezTo>
                    <a:pt x="20200" y="21695"/>
                    <a:pt x="20669" y="21424"/>
                    <a:pt x="21100" y="21114"/>
                  </a:cubicBezTo>
                  <a:cubicBezTo>
                    <a:pt x="21644" y="20758"/>
                    <a:pt x="22038" y="20251"/>
                    <a:pt x="22347" y="19670"/>
                  </a:cubicBezTo>
                  <a:cubicBezTo>
                    <a:pt x="22507" y="19351"/>
                    <a:pt x="22657" y="19042"/>
                    <a:pt x="22741" y="18695"/>
                  </a:cubicBezTo>
                  <a:cubicBezTo>
                    <a:pt x="22891" y="18263"/>
                    <a:pt x="22975" y="17832"/>
                    <a:pt x="23013" y="17401"/>
                  </a:cubicBezTo>
                  <a:cubicBezTo>
                    <a:pt x="23050" y="16857"/>
                    <a:pt x="23050" y="16303"/>
                    <a:pt x="23013" y="15797"/>
                  </a:cubicBezTo>
                  <a:cubicBezTo>
                    <a:pt x="22975" y="15328"/>
                    <a:pt x="22891" y="14897"/>
                    <a:pt x="22816" y="14475"/>
                  </a:cubicBezTo>
                  <a:cubicBezTo>
                    <a:pt x="22582" y="13612"/>
                    <a:pt x="22272" y="12787"/>
                    <a:pt x="21803" y="12009"/>
                  </a:cubicBezTo>
                  <a:cubicBezTo>
                    <a:pt x="21766" y="11934"/>
                    <a:pt x="21681" y="11849"/>
                    <a:pt x="21681" y="11737"/>
                  </a:cubicBezTo>
                  <a:cubicBezTo>
                    <a:pt x="21606" y="11465"/>
                    <a:pt x="21569" y="11193"/>
                    <a:pt x="21569" y="10911"/>
                  </a:cubicBezTo>
                  <a:cubicBezTo>
                    <a:pt x="21484" y="10021"/>
                    <a:pt x="21484" y="9120"/>
                    <a:pt x="21484" y="8220"/>
                  </a:cubicBezTo>
                  <a:cubicBezTo>
                    <a:pt x="21447" y="7282"/>
                    <a:pt x="21447" y="6345"/>
                    <a:pt x="21484" y="5407"/>
                  </a:cubicBezTo>
                  <a:cubicBezTo>
                    <a:pt x="21531" y="4863"/>
                    <a:pt x="21531" y="4310"/>
                    <a:pt x="21531" y="3766"/>
                  </a:cubicBezTo>
                  <a:cubicBezTo>
                    <a:pt x="21569" y="2903"/>
                    <a:pt x="21569" y="2050"/>
                    <a:pt x="21447" y="1187"/>
                  </a:cubicBezTo>
                  <a:cubicBezTo>
                    <a:pt x="21447" y="990"/>
                    <a:pt x="21372" y="831"/>
                    <a:pt x="21212" y="681"/>
                  </a:cubicBezTo>
                  <a:cubicBezTo>
                    <a:pt x="21016" y="484"/>
                    <a:pt x="20744" y="324"/>
                    <a:pt x="20472" y="212"/>
                  </a:cubicBezTo>
                  <a:cubicBezTo>
                    <a:pt x="20214" y="70"/>
                    <a:pt x="19961" y="1"/>
                    <a:pt x="19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353550" y="1626475"/>
              <a:ext cx="564800" cy="722775"/>
            </a:xfrm>
            <a:custGeom>
              <a:avLst/>
              <a:gdLst/>
              <a:ahLst/>
              <a:cxnLst/>
              <a:rect l="l" t="t" r="r" b="b"/>
              <a:pathLst>
                <a:path w="22592" h="28911" extrusionOk="0">
                  <a:moveTo>
                    <a:pt x="16102" y="2344"/>
                  </a:moveTo>
                  <a:cubicBezTo>
                    <a:pt x="16533" y="2457"/>
                    <a:pt x="16843" y="2926"/>
                    <a:pt x="16843" y="3517"/>
                  </a:cubicBezTo>
                  <a:cubicBezTo>
                    <a:pt x="16805" y="3864"/>
                    <a:pt x="16646" y="4257"/>
                    <a:pt x="16299" y="4529"/>
                  </a:cubicBezTo>
                  <a:cubicBezTo>
                    <a:pt x="16101" y="4702"/>
                    <a:pt x="15882" y="4778"/>
                    <a:pt x="15653" y="4778"/>
                  </a:cubicBezTo>
                  <a:cubicBezTo>
                    <a:pt x="15470" y="4778"/>
                    <a:pt x="15281" y="4729"/>
                    <a:pt x="15089" y="4642"/>
                  </a:cubicBezTo>
                  <a:cubicBezTo>
                    <a:pt x="14695" y="4529"/>
                    <a:pt x="14499" y="4220"/>
                    <a:pt x="14461" y="3826"/>
                  </a:cubicBezTo>
                  <a:cubicBezTo>
                    <a:pt x="14424" y="3629"/>
                    <a:pt x="14499" y="3517"/>
                    <a:pt x="14620" y="3395"/>
                  </a:cubicBezTo>
                  <a:cubicBezTo>
                    <a:pt x="15052" y="3048"/>
                    <a:pt x="15436" y="2729"/>
                    <a:pt x="15830" y="2420"/>
                  </a:cubicBezTo>
                  <a:cubicBezTo>
                    <a:pt x="15905" y="2344"/>
                    <a:pt x="15990" y="2344"/>
                    <a:pt x="16102" y="2344"/>
                  </a:cubicBezTo>
                  <a:close/>
                  <a:moveTo>
                    <a:pt x="19286" y="2410"/>
                  </a:moveTo>
                  <a:cubicBezTo>
                    <a:pt x="19330" y="2410"/>
                    <a:pt x="19375" y="2413"/>
                    <a:pt x="19422" y="2420"/>
                  </a:cubicBezTo>
                  <a:cubicBezTo>
                    <a:pt x="19619" y="2457"/>
                    <a:pt x="19656" y="2495"/>
                    <a:pt x="19656" y="2691"/>
                  </a:cubicBezTo>
                  <a:lnTo>
                    <a:pt x="19656" y="3789"/>
                  </a:lnTo>
                  <a:lnTo>
                    <a:pt x="19656" y="4923"/>
                  </a:lnTo>
                  <a:cubicBezTo>
                    <a:pt x="19656" y="5073"/>
                    <a:pt x="19619" y="5073"/>
                    <a:pt x="19459" y="5111"/>
                  </a:cubicBezTo>
                  <a:cubicBezTo>
                    <a:pt x="19422" y="5116"/>
                    <a:pt x="19383" y="5118"/>
                    <a:pt x="19345" y="5118"/>
                  </a:cubicBezTo>
                  <a:cubicBezTo>
                    <a:pt x="18711" y="5118"/>
                    <a:pt x="17985" y="4478"/>
                    <a:pt x="18099" y="3629"/>
                  </a:cubicBezTo>
                  <a:cubicBezTo>
                    <a:pt x="18174" y="3235"/>
                    <a:pt x="18371" y="2888"/>
                    <a:pt x="18718" y="2616"/>
                  </a:cubicBezTo>
                  <a:cubicBezTo>
                    <a:pt x="18882" y="2484"/>
                    <a:pt x="19071" y="2410"/>
                    <a:pt x="19286" y="2410"/>
                  </a:cubicBezTo>
                  <a:close/>
                  <a:moveTo>
                    <a:pt x="15262" y="5965"/>
                  </a:moveTo>
                  <a:cubicBezTo>
                    <a:pt x="15473" y="5965"/>
                    <a:pt x="15683" y="6018"/>
                    <a:pt x="15868" y="6095"/>
                  </a:cubicBezTo>
                  <a:cubicBezTo>
                    <a:pt x="16261" y="6283"/>
                    <a:pt x="16646" y="6986"/>
                    <a:pt x="16458" y="7418"/>
                  </a:cubicBezTo>
                  <a:cubicBezTo>
                    <a:pt x="15793" y="6986"/>
                    <a:pt x="15089" y="6714"/>
                    <a:pt x="14348" y="6442"/>
                  </a:cubicBezTo>
                  <a:cubicBezTo>
                    <a:pt x="14604" y="6090"/>
                    <a:pt x="14936" y="5965"/>
                    <a:pt x="15262" y="5965"/>
                  </a:cubicBezTo>
                  <a:close/>
                  <a:moveTo>
                    <a:pt x="18742" y="192"/>
                  </a:moveTo>
                  <a:cubicBezTo>
                    <a:pt x="18819" y="192"/>
                    <a:pt x="18901" y="207"/>
                    <a:pt x="18990" y="235"/>
                  </a:cubicBezTo>
                  <a:cubicBezTo>
                    <a:pt x="19187" y="272"/>
                    <a:pt x="19347" y="347"/>
                    <a:pt x="19544" y="422"/>
                  </a:cubicBezTo>
                  <a:cubicBezTo>
                    <a:pt x="19656" y="507"/>
                    <a:pt x="19694" y="582"/>
                    <a:pt x="19694" y="741"/>
                  </a:cubicBezTo>
                  <a:lnTo>
                    <a:pt x="19694" y="1557"/>
                  </a:lnTo>
                  <a:cubicBezTo>
                    <a:pt x="19656" y="1791"/>
                    <a:pt x="19656" y="2026"/>
                    <a:pt x="19656" y="2260"/>
                  </a:cubicBezTo>
                  <a:cubicBezTo>
                    <a:pt x="19544" y="2260"/>
                    <a:pt x="19459" y="2223"/>
                    <a:pt x="19347" y="2223"/>
                  </a:cubicBezTo>
                  <a:cubicBezTo>
                    <a:pt x="18953" y="2223"/>
                    <a:pt x="18643" y="2344"/>
                    <a:pt x="18409" y="2616"/>
                  </a:cubicBezTo>
                  <a:cubicBezTo>
                    <a:pt x="17978" y="3085"/>
                    <a:pt x="17818" y="3592"/>
                    <a:pt x="17940" y="4173"/>
                  </a:cubicBezTo>
                  <a:cubicBezTo>
                    <a:pt x="18049" y="4781"/>
                    <a:pt x="18675" y="5310"/>
                    <a:pt x="19319" y="5310"/>
                  </a:cubicBezTo>
                  <a:cubicBezTo>
                    <a:pt x="19341" y="5310"/>
                    <a:pt x="19362" y="5309"/>
                    <a:pt x="19384" y="5308"/>
                  </a:cubicBezTo>
                  <a:cubicBezTo>
                    <a:pt x="19442" y="5300"/>
                    <a:pt x="19488" y="5295"/>
                    <a:pt x="19524" y="5295"/>
                  </a:cubicBezTo>
                  <a:cubicBezTo>
                    <a:pt x="19656" y="5295"/>
                    <a:pt x="19656" y="5358"/>
                    <a:pt x="19656" y="5542"/>
                  </a:cubicBezTo>
                  <a:cubicBezTo>
                    <a:pt x="19694" y="6405"/>
                    <a:pt x="19656" y="7221"/>
                    <a:pt x="19619" y="8083"/>
                  </a:cubicBezTo>
                  <a:cubicBezTo>
                    <a:pt x="19619" y="8243"/>
                    <a:pt x="19619" y="8243"/>
                    <a:pt x="19459" y="8243"/>
                  </a:cubicBezTo>
                  <a:cubicBezTo>
                    <a:pt x="19424" y="8240"/>
                    <a:pt x="19389" y="8239"/>
                    <a:pt x="19355" y="8239"/>
                  </a:cubicBezTo>
                  <a:cubicBezTo>
                    <a:pt x="18905" y="8239"/>
                    <a:pt x="18587" y="8467"/>
                    <a:pt x="18334" y="8824"/>
                  </a:cubicBezTo>
                  <a:cubicBezTo>
                    <a:pt x="18334" y="8862"/>
                    <a:pt x="18334" y="8862"/>
                    <a:pt x="18287" y="8909"/>
                  </a:cubicBezTo>
                  <a:lnTo>
                    <a:pt x="18250" y="8909"/>
                  </a:lnTo>
                  <a:cubicBezTo>
                    <a:pt x="18137" y="8787"/>
                    <a:pt x="17978" y="8627"/>
                    <a:pt x="17818" y="8477"/>
                  </a:cubicBezTo>
                  <a:cubicBezTo>
                    <a:pt x="17509" y="8158"/>
                    <a:pt x="17162" y="7924"/>
                    <a:pt x="16805" y="7652"/>
                  </a:cubicBezTo>
                  <a:cubicBezTo>
                    <a:pt x="16693" y="7577"/>
                    <a:pt x="16646" y="7502"/>
                    <a:pt x="16693" y="7380"/>
                  </a:cubicBezTo>
                  <a:cubicBezTo>
                    <a:pt x="16805" y="6517"/>
                    <a:pt x="16140" y="5777"/>
                    <a:pt x="15286" y="5777"/>
                  </a:cubicBezTo>
                  <a:cubicBezTo>
                    <a:pt x="14855" y="5777"/>
                    <a:pt x="14499" y="5974"/>
                    <a:pt x="14227" y="6283"/>
                  </a:cubicBezTo>
                  <a:cubicBezTo>
                    <a:pt x="14189" y="6330"/>
                    <a:pt x="14152" y="6367"/>
                    <a:pt x="14030" y="6367"/>
                  </a:cubicBezTo>
                  <a:cubicBezTo>
                    <a:pt x="13251" y="6133"/>
                    <a:pt x="12473" y="5974"/>
                    <a:pt x="11685" y="5936"/>
                  </a:cubicBezTo>
                  <a:cubicBezTo>
                    <a:pt x="11685" y="5899"/>
                    <a:pt x="11648" y="5899"/>
                    <a:pt x="11610" y="5899"/>
                  </a:cubicBezTo>
                  <a:cubicBezTo>
                    <a:pt x="11723" y="5739"/>
                    <a:pt x="13880" y="3939"/>
                    <a:pt x="14227" y="3704"/>
                  </a:cubicBezTo>
                  <a:cubicBezTo>
                    <a:pt x="14264" y="3704"/>
                    <a:pt x="14264" y="3751"/>
                    <a:pt x="14264" y="3789"/>
                  </a:cubicBezTo>
                  <a:cubicBezTo>
                    <a:pt x="14302" y="4492"/>
                    <a:pt x="14695" y="4801"/>
                    <a:pt x="15239" y="4923"/>
                  </a:cubicBezTo>
                  <a:cubicBezTo>
                    <a:pt x="15378" y="4953"/>
                    <a:pt x="15509" y="4967"/>
                    <a:pt x="15633" y="4967"/>
                  </a:cubicBezTo>
                  <a:cubicBezTo>
                    <a:pt x="16138" y="4967"/>
                    <a:pt x="16519" y="4724"/>
                    <a:pt x="16768" y="4257"/>
                  </a:cubicBezTo>
                  <a:cubicBezTo>
                    <a:pt x="16965" y="3864"/>
                    <a:pt x="17077" y="3517"/>
                    <a:pt x="17002" y="3085"/>
                  </a:cubicBezTo>
                  <a:cubicBezTo>
                    <a:pt x="16880" y="2654"/>
                    <a:pt x="16608" y="2344"/>
                    <a:pt x="16140" y="2148"/>
                  </a:cubicBezTo>
                  <a:cubicBezTo>
                    <a:pt x="16177" y="2110"/>
                    <a:pt x="16224" y="2110"/>
                    <a:pt x="16224" y="2063"/>
                  </a:cubicBezTo>
                  <a:cubicBezTo>
                    <a:pt x="16927" y="1519"/>
                    <a:pt x="17584" y="938"/>
                    <a:pt x="18287" y="385"/>
                  </a:cubicBezTo>
                  <a:cubicBezTo>
                    <a:pt x="18444" y="253"/>
                    <a:pt x="18585" y="192"/>
                    <a:pt x="18742" y="192"/>
                  </a:cubicBezTo>
                  <a:close/>
                  <a:moveTo>
                    <a:pt x="19330" y="8432"/>
                  </a:moveTo>
                  <a:cubicBezTo>
                    <a:pt x="19373" y="8432"/>
                    <a:pt x="19416" y="8435"/>
                    <a:pt x="19459" y="8440"/>
                  </a:cubicBezTo>
                  <a:cubicBezTo>
                    <a:pt x="19544" y="8440"/>
                    <a:pt x="19619" y="8477"/>
                    <a:pt x="19619" y="8552"/>
                  </a:cubicBezTo>
                  <a:lnTo>
                    <a:pt x="19619" y="8590"/>
                  </a:lnTo>
                  <a:lnTo>
                    <a:pt x="19619" y="10550"/>
                  </a:lnTo>
                  <a:cubicBezTo>
                    <a:pt x="19506" y="10503"/>
                    <a:pt x="19506" y="10428"/>
                    <a:pt x="19459" y="10390"/>
                  </a:cubicBezTo>
                  <a:cubicBezTo>
                    <a:pt x="19187" y="9996"/>
                    <a:pt x="18915" y="9612"/>
                    <a:pt x="18568" y="9256"/>
                  </a:cubicBezTo>
                  <a:cubicBezTo>
                    <a:pt x="18409" y="9096"/>
                    <a:pt x="18409" y="9096"/>
                    <a:pt x="18521" y="8946"/>
                  </a:cubicBezTo>
                  <a:cubicBezTo>
                    <a:pt x="18696" y="8597"/>
                    <a:pt x="18996" y="8432"/>
                    <a:pt x="19330" y="8432"/>
                  </a:cubicBezTo>
                  <a:close/>
                  <a:moveTo>
                    <a:pt x="7465" y="15388"/>
                  </a:moveTo>
                  <a:cubicBezTo>
                    <a:pt x="7550" y="15388"/>
                    <a:pt x="7587" y="15388"/>
                    <a:pt x="7662" y="15426"/>
                  </a:cubicBezTo>
                  <a:cubicBezTo>
                    <a:pt x="7822" y="15548"/>
                    <a:pt x="7972" y="15707"/>
                    <a:pt x="8056" y="15895"/>
                  </a:cubicBezTo>
                  <a:cubicBezTo>
                    <a:pt x="7784" y="15942"/>
                    <a:pt x="7503" y="15979"/>
                    <a:pt x="7268" y="15979"/>
                  </a:cubicBezTo>
                  <a:cubicBezTo>
                    <a:pt x="6800" y="16017"/>
                    <a:pt x="6378" y="16176"/>
                    <a:pt x="5984" y="16326"/>
                  </a:cubicBezTo>
                  <a:cubicBezTo>
                    <a:pt x="5552" y="16523"/>
                    <a:pt x="5318" y="16833"/>
                    <a:pt x="5243" y="17264"/>
                  </a:cubicBezTo>
                  <a:cubicBezTo>
                    <a:pt x="5205" y="17348"/>
                    <a:pt x="5205" y="17423"/>
                    <a:pt x="5084" y="17423"/>
                  </a:cubicBezTo>
                  <a:cubicBezTo>
                    <a:pt x="4577" y="17461"/>
                    <a:pt x="4108" y="17583"/>
                    <a:pt x="3639" y="17620"/>
                  </a:cubicBezTo>
                  <a:cubicBezTo>
                    <a:pt x="3330" y="17658"/>
                    <a:pt x="3011" y="17695"/>
                    <a:pt x="2739" y="17695"/>
                  </a:cubicBezTo>
                  <a:cubicBezTo>
                    <a:pt x="2467" y="17695"/>
                    <a:pt x="2270" y="17620"/>
                    <a:pt x="2073" y="17461"/>
                  </a:cubicBezTo>
                  <a:cubicBezTo>
                    <a:pt x="1876" y="17348"/>
                    <a:pt x="1839" y="17189"/>
                    <a:pt x="1961" y="16992"/>
                  </a:cubicBezTo>
                  <a:cubicBezTo>
                    <a:pt x="2073" y="16758"/>
                    <a:pt x="2233" y="16598"/>
                    <a:pt x="2430" y="16523"/>
                  </a:cubicBezTo>
                  <a:cubicBezTo>
                    <a:pt x="2936" y="16251"/>
                    <a:pt x="3442" y="16092"/>
                    <a:pt x="3986" y="15979"/>
                  </a:cubicBezTo>
                  <a:cubicBezTo>
                    <a:pt x="4812" y="15820"/>
                    <a:pt x="5590" y="15623"/>
                    <a:pt x="6453" y="15510"/>
                  </a:cubicBezTo>
                  <a:cubicBezTo>
                    <a:pt x="6800" y="15473"/>
                    <a:pt x="7156" y="15426"/>
                    <a:pt x="7465" y="15388"/>
                  </a:cubicBezTo>
                  <a:close/>
                  <a:moveTo>
                    <a:pt x="11748" y="15609"/>
                  </a:moveTo>
                  <a:cubicBezTo>
                    <a:pt x="11882" y="15609"/>
                    <a:pt x="11996" y="15653"/>
                    <a:pt x="12117" y="15745"/>
                  </a:cubicBezTo>
                  <a:cubicBezTo>
                    <a:pt x="12351" y="15979"/>
                    <a:pt x="12426" y="16251"/>
                    <a:pt x="12426" y="16598"/>
                  </a:cubicBezTo>
                  <a:cubicBezTo>
                    <a:pt x="12389" y="16795"/>
                    <a:pt x="12276" y="16955"/>
                    <a:pt x="12042" y="17030"/>
                  </a:cubicBezTo>
                  <a:cubicBezTo>
                    <a:pt x="11413" y="17151"/>
                    <a:pt x="10832" y="17301"/>
                    <a:pt x="10241" y="17423"/>
                  </a:cubicBezTo>
                  <a:cubicBezTo>
                    <a:pt x="9341" y="17620"/>
                    <a:pt x="8441" y="17770"/>
                    <a:pt x="7550" y="17892"/>
                  </a:cubicBezTo>
                  <a:cubicBezTo>
                    <a:pt x="7292" y="17923"/>
                    <a:pt x="7040" y="17978"/>
                    <a:pt x="6829" y="17978"/>
                  </a:cubicBezTo>
                  <a:cubicBezTo>
                    <a:pt x="6779" y="17978"/>
                    <a:pt x="6732" y="17974"/>
                    <a:pt x="6687" y="17967"/>
                  </a:cubicBezTo>
                  <a:cubicBezTo>
                    <a:pt x="6604" y="17977"/>
                    <a:pt x="6527" y="17982"/>
                    <a:pt x="6453" y="17982"/>
                  </a:cubicBezTo>
                  <a:cubicBezTo>
                    <a:pt x="6252" y="17982"/>
                    <a:pt x="6080" y="17947"/>
                    <a:pt x="5909" y="17892"/>
                  </a:cubicBezTo>
                  <a:cubicBezTo>
                    <a:pt x="5824" y="17855"/>
                    <a:pt x="5749" y="17817"/>
                    <a:pt x="5674" y="17770"/>
                  </a:cubicBezTo>
                  <a:cubicBezTo>
                    <a:pt x="5393" y="17583"/>
                    <a:pt x="5355" y="17386"/>
                    <a:pt x="5477" y="17067"/>
                  </a:cubicBezTo>
                  <a:cubicBezTo>
                    <a:pt x="5627" y="16795"/>
                    <a:pt x="5824" y="16598"/>
                    <a:pt x="6096" y="16486"/>
                  </a:cubicBezTo>
                  <a:cubicBezTo>
                    <a:pt x="6650" y="16289"/>
                    <a:pt x="7193" y="16129"/>
                    <a:pt x="7784" y="16129"/>
                  </a:cubicBezTo>
                  <a:cubicBezTo>
                    <a:pt x="8441" y="16092"/>
                    <a:pt x="9106" y="16017"/>
                    <a:pt x="9772" y="15895"/>
                  </a:cubicBezTo>
                  <a:cubicBezTo>
                    <a:pt x="10401" y="15820"/>
                    <a:pt x="11019" y="15782"/>
                    <a:pt x="11610" y="15623"/>
                  </a:cubicBezTo>
                  <a:cubicBezTo>
                    <a:pt x="11659" y="15614"/>
                    <a:pt x="11704" y="15609"/>
                    <a:pt x="11748" y="15609"/>
                  </a:cubicBezTo>
                  <a:close/>
                  <a:moveTo>
                    <a:pt x="9979" y="5999"/>
                  </a:moveTo>
                  <a:cubicBezTo>
                    <a:pt x="10118" y="5999"/>
                    <a:pt x="10259" y="6003"/>
                    <a:pt x="10401" y="6011"/>
                  </a:cubicBezTo>
                  <a:cubicBezTo>
                    <a:pt x="11488" y="6049"/>
                    <a:pt x="12623" y="6170"/>
                    <a:pt x="13720" y="6480"/>
                  </a:cubicBezTo>
                  <a:cubicBezTo>
                    <a:pt x="15521" y="6949"/>
                    <a:pt x="17040" y="7849"/>
                    <a:pt x="18287" y="9218"/>
                  </a:cubicBezTo>
                  <a:cubicBezTo>
                    <a:pt x="19272" y="10315"/>
                    <a:pt x="20012" y="11525"/>
                    <a:pt x="20556" y="12894"/>
                  </a:cubicBezTo>
                  <a:cubicBezTo>
                    <a:pt x="20594" y="12969"/>
                    <a:pt x="20594" y="13082"/>
                    <a:pt x="20631" y="13166"/>
                  </a:cubicBezTo>
                  <a:cubicBezTo>
                    <a:pt x="20913" y="13982"/>
                    <a:pt x="21100" y="14845"/>
                    <a:pt x="21147" y="15745"/>
                  </a:cubicBezTo>
                  <a:cubicBezTo>
                    <a:pt x="21185" y="16598"/>
                    <a:pt x="21100" y="17498"/>
                    <a:pt x="20791" y="18324"/>
                  </a:cubicBezTo>
                  <a:cubicBezTo>
                    <a:pt x="20556" y="18989"/>
                    <a:pt x="20125" y="19458"/>
                    <a:pt x="19544" y="19805"/>
                  </a:cubicBezTo>
                  <a:cubicBezTo>
                    <a:pt x="19309" y="19965"/>
                    <a:pt x="19037" y="20040"/>
                    <a:pt x="18756" y="20077"/>
                  </a:cubicBezTo>
                  <a:cubicBezTo>
                    <a:pt x="18558" y="20097"/>
                    <a:pt x="18368" y="20118"/>
                    <a:pt x="18182" y="20118"/>
                  </a:cubicBezTo>
                  <a:cubicBezTo>
                    <a:pt x="18007" y="20118"/>
                    <a:pt x="17837" y="20099"/>
                    <a:pt x="17668" y="20040"/>
                  </a:cubicBezTo>
                  <a:cubicBezTo>
                    <a:pt x="17509" y="20002"/>
                    <a:pt x="17509" y="20002"/>
                    <a:pt x="17509" y="19843"/>
                  </a:cubicBezTo>
                  <a:cubicBezTo>
                    <a:pt x="17546" y="19608"/>
                    <a:pt x="17546" y="19374"/>
                    <a:pt x="17584" y="19177"/>
                  </a:cubicBezTo>
                  <a:cubicBezTo>
                    <a:pt x="17668" y="18830"/>
                    <a:pt x="17668" y="18521"/>
                    <a:pt x="17706" y="18164"/>
                  </a:cubicBezTo>
                  <a:cubicBezTo>
                    <a:pt x="17706" y="18089"/>
                    <a:pt x="17706" y="18005"/>
                    <a:pt x="17818" y="17967"/>
                  </a:cubicBezTo>
                  <a:cubicBezTo>
                    <a:pt x="18137" y="17855"/>
                    <a:pt x="18334" y="17620"/>
                    <a:pt x="18446" y="17348"/>
                  </a:cubicBezTo>
                  <a:cubicBezTo>
                    <a:pt x="18521" y="17114"/>
                    <a:pt x="18568" y="16833"/>
                    <a:pt x="18606" y="16598"/>
                  </a:cubicBezTo>
                  <a:cubicBezTo>
                    <a:pt x="18643" y="16214"/>
                    <a:pt x="18681" y="15820"/>
                    <a:pt x="18606" y="15473"/>
                  </a:cubicBezTo>
                  <a:cubicBezTo>
                    <a:pt x="18568" y="15154"/>
                    <a:pt x="18409" y="14882"/>
                    <a:pt x="18137" y="14723"/>
                  </a:cubicBezTo>
                  <a:cubicBezTo>
                    <a:pt x="18053" y="14685"/>
                    <a:pt x="17978" y="14610"/>
                    <a:pt x="17978" y="14535"/>
                  </a:cubicBezTo>
                  <a:cubicBezTo>
                    <a:pt x="17706" y="13475"/>
                    <a:pt x="17237" y="12575"/>
                    <a:pt x="16571" y="11759"/>
                  </a:cubicBezTo>
                  <a:cubicBezTo>
                    <a:pt x="16140" y="11206"/>
                    <a:pt x="15671" y="10700"/>
                    <a:pt x="15127" y="10268"/>
                  </a:cubicBezTo>
                  <a:cubicBezTo>
                    <a:pt x="14302" y="9612"/>
                    <a:pt x="13326" y="9181"/>
                    <a:pt x="12276" y="8984"/>
                  </a:cubicBezTo>
                  <a:cubicBezTo>
                    <a:pt x="11693" y="8851"/>
                    <a:pt x="11083" y="8777"/>
                    <a:pt x="10464" y="8777"/>
                  </a:cubicBezTo>
                  <a:cubicBezTo>
                    <a:pt x="10337" y="8777"/>
                    <a:pt x="10209" y="8780"/>
                    <a:pt x="10082" y="8787"/>
                  </a:cubicBezTo>
                  <a:cubicBezTo>
                    <a:pt x="9341" y="8824"/>
                    <a:pt x="8638" y="8946"/>
                    <a:pt x="7934" y="9181"/>
                  </a:cubicBezTo>
                  <a:cubicBezTo>
                    <a:pt x="7587" y="9293"/>
                    <a:pt x="7268" y="9490"/>
                    <a:pt x="6959" y="9650"/>
                  </a:cubicBezTo>
                  <a:cubicBezTo>
                    <a:pt x="6884" y="9725"/>
                    <a:pt x="6800" y="9800"/>
                    <a:pt x="6725" y="9884"/>
                  </a:cubicBezTo>
                  <a:cubicBezTo>
                    <a:pt x="6453" y="10231"/>
                    <a:pt x="6218" y="10587"/>
                    <a:pt x="6021" y="10972"/>
                  </a:cubicBezTo>
                  <a:cubicBezTo>
                    <a:pt x="5787" y="11403"/>
                    <a:pt x="5590" y="11797"/>
                    <a:pt x="5393" y="12228"/>
                  </a:cubicBezTo>
                  <a:cubicBezTo>
                    <a:pt x="5393" y="12303"/>
                    <a:pt x="5355" y="12378"/>
                    <a:pt x="5280" y="12425"/>
                  </a:cubicBezTo>
                  <a:cubicBezTo>
                    <a:pt x="4971" y="12228"/>
                    <a:pt x="4690" y="11994"/>
                    <a:pt x="4502" y="11675"/>
                  </a:cubicBezTo>
                  <a:cubicBezTo>
                    <a:pt x="3874" y="10784"/>
                    <a:pt x="3752" y="9921"/>
                    <a:pt x="4343" y="8909"/>
                  </a:cubicBezTo>
                  <a:cubicBezTo>
                    <a:pt x="4887" y="7924"/>
                    <a:pt x="5749" y="7221"/>
                    <a:pt x="6762" y="6752"/>
                  </a:cubicBezTo>
                  <a:cubicBezTo>
                    <a:pt x="7773" y="6267"/>
                    <a:pt x="8843" y="5999"/>
                    <a:pt x="9979" y="5999"/>
                  </a:cubicBezTo>
                  <a:close/>
                  <a:moveTo>
                    <a:pt x="6911" y="10872"/>
                  </a:moveTo>
                  <a:cubicBezTo>
                    <a:pt x="7072" y="10872"/>
                    <a:pt x="7231" y="10890"/>
                    <a:pt x="7390" y="10934"/>
                  </a:cubicBezTo>
                  <a:cubicBezTo>
                    <a:pt x="7662" y="11019"/>
                    <a:pt x="7934" y="11094"/>
                    <a:pt x="8206" y="11169"/>
                  </a:cubicBezTo>
                  <a:cubicBezTo>
                    <a:pt x="8554" y="11316"/>
                    <a:pt x="8913" y="11356"/>
                    <a:pt x="9288" y="11356"/>
                  </a:cubicBezTo>
                  <a:cubicBezTo>
                    <a:pt x="9509" y="11356"/>
                    <a:pt x="9736" y="11342"/>
                    <a:pt x="9969" y="11328"/>
                  </a:cubicBezTo>
                  <a:cubicBezTo>
                    <a:pt x="10551" y="11253"/>
                    <a:pt x="11141" y="11169"/>
                    <a:pt x="11723" y="11131"/>
                  </a:cubicBezTo>
                  <a:cubicBezTo>
                    <a:pt x="11805" y="11122"/>
                    <a:pt x="11887" y="11117"/>
                    <a:pt x="11967" y="11117"/>
                  </a:cubicBezTo>
                  <a:cubicBezTo>
                    <a:pt x="12534" y="11117"/>
                    <a:pt x="13042" y="11344"/>
                    <a:pt x="13486" y="11722"/>
                  </a:cubicBezTo>
                  <a:cubicBezTo>
                    <a:pt x="13720" y="11909"/>
                    <a:pt x="13955" y="12144"/>
                    <a:pt x="14152" y="12425"/>
                  </a:cubicBezTo>
                  <a:cubicBezTo>
                    <a:pt x="14302" y="12613"/>
                    <a:pt x="14499" y="12810"/>
                    <a:pt x="14733" y="13007"/>
                  </a:cubicBezTo>
                  <a:lnTo>
                    <a:pt x="14770" y="13044"/>
                  </a:lnTo>
                  <a:cubicBezTo>
                    <a:pt x="15089" y="13316"/>
                    <a:pt x="15239" y="13597"/>
                    <a:pt x="15202" y="14019"/>
                  </a:cubicBezTo>
                  <a:cubicBezTo>
                    <a:pt x="15164" y="14573"/>
                    <a:pt x="15164" y="15117"/>
                    <a:pt x="15127" y="15660"/>
                  </a:cubicBezTo>
                  <a:cubicBezTo>
                    <a:pt x="15127" y="15820"/>
                    <a:pt x="15164" y="16017"/>
                    <a:pt x="15202" y="16176"/>
                  </a:cubicBezTo>
                  <a:cubicBezTo>
                    <a:pt x="15202" y="16289"/>
                    <a:pt x="15286" y="16364"/>
                    <a:pt x="15399" y="16411"/>
                  </a:cubicBezTo>
                  <a:cubicBezTo>
                    <a:pt x="15596" y="16448"/>
                    <a:pt x="15755" y="16523"/>
                    <a:pt x="15943" y="16561"/>
                  </a:cubicBezTo>
                  <a:cubicBezTo>
                    <a:pt x="16010" y="16571"/>
                    <a:pt x="16061" y="16579"/>
                    <a:pt x="16102" y="16579"/>
                  </a:cubicBezTo>
                  <a:cubicBezTo>
                    <a:pt x="16203" y="16579"/>
                    <a:pt x="16235" y="16531"/>
                    <a:pt x="16261" y="16364"/>
                  </a:cubicBezTo>
                  <a:cubicBezTo>
                    <a:pt x="16374" y="15979"/>
                    <a:pt x="16496" y="15623"/>
                    <a:pt x="16646" y="15276"/>
                  </a:cubicBezTo>
                  <a:cubicBezTo>
                    <a:pt x="16730" y="15154"/>
                    <a:pt x="16805" y="15042"/>
                    <a:pt x="16927" y="14920"/>
                  </a:cubicBezTo>
                  <a:cubicBezTo>
                    <a:pt x="17070" y="14777"/>
                    <a:pt x="17268" y="14713"/>
                    <a:pt x="17473" y="14713"/>
                  </a:cubicBezTo>
                  <a:cubicBezTo>
                    <a:pt x="17820" y="14713"/>
                    <a:pt x="18186" y="14897"/>
                    <a:pt x="18334" y="15192"/>
                  </a:cubicBezTo>
                  <a:cubicBezTo>
                    <a:pt x="18409" y="15388"/>
                    <a:pt x="18484" y="15623"/>
                    <a:pt x="18446" y="15857"/>
                  </a:cubicBezTo>
                  <a:cubicBezTo>
                    <a:pt x="18446" y="16251"/>
                    <a:pt x="18409" y="16598"/>
                    <a:pt x="18334" y="16992"/>
                  </a:cubicBezTo>
                  <a:cubicBezTo>
                    <a:pt x="18287" y="17226"/>
                    <a:pt x="18212" y="17423"/>
                    <a:pt x="18015" y="17620"/>
                  </a:cubicBezTo>
                  <a:cubicBezTo>
                    <a:pt x="17851" y="17785"/>
                    <a:pt x="17590" y="17852"/>
                    <a:pt x="17342" y="17852"/>
                  </a:cubicBezTo>
                  <a:cubicBezTo>
                    <a:pt x="17236" y="17852"/>
                    <a:pt x="17133" y="17840"/>
                    <a:pt x="17040" y="17817"/>
                  </a:cubicBezTo>
                  <a:cubicBezTo>
                    <a:pt x="16965" y="17770"/>
                    <a:pt x="16927" y="17695"/>
                    <a:pt x="16880" y="17620"/>
                  </a:cubicBezTo>
                  <a:cubicBezTo>
                    <a:pt x="16880" y="17594"/>
                    <a:pt x="16862" y="17563"/>
                    <a:pt x="16838" y="17563"/>
                  </a:cubicBezTo>
                  <a:cubicBezTo>
                    <a:pt x="16828" y="17563"/>
                    <a:pt x="16817" y="17569"/>
                    <a:pt x="16805" y="17583"/>
                  </a:cubicBezTo>
                  <a:cubicBezTo>
                    <a:pt x="16730" y="17583"/>
                    <a:pt x="16730" y="17658"/>
                    <a:pt x="16730" y="17695"/>
                  </a:cubicBezTo>
                  <a:cubicBezTo>
                    <a:pt x="16843" y="17855"/>
                    <a:pt x="16805" y="18005"/>
                    <a:pt x="16805" y="18164"/>
                  </a:cubicBezTo>
                  <a:cubicBezTo>
                    <a:pt x="16805" y="18324"/>
                    <a:pt x="16927" y="18399"/>
                    <a:pt x="17040" y="18474"/>
                  </a:cubicBezTo>
                  <a:cubicBezTo>
                    <a:pt x="17162" y="18558"/>
                    <a:pt x="17312" y="18558"/>
                    <a:pt x="17471" y="18558"/>
                  </a:cubicBezTo>
                  <a:cubicBezTo>
                    <a:pt x="17509" y="18633"/>
                    <a:pt x="17471" y="18708"/>
                    <a:pt x="17471" y="18792"/>
                  </a:cubicBezTo>
                  <a:cubicBezTo>
                    <a:pt x="17312" y="19608"/>
                    <a:pt x="17237" y="20471"/>
                    <a:pt x="17077" y="21287"/>
                  </a:cubicBezTo>
                  <a:cubicBezTo>
                    <a:pt x="17002" y="21606"/>
                    <a:pt x="16927" y="21915"/>
                    <a:pt x="16805" y="22225"/>
                  </a:cubicBezTo>
                  <a:cubicBezTo>
                    <a:pt x="16693" y="22618"/>
                    <a:pt x="16496" y="22975"/>
                    <a:pt x="16337" y="23322"/>
                  </a:cubicBezTo>
                  <a:cubicBezTo>
                    <a:pt x="16065" y="23950"/>
                    <a:pt x="15633" y="24456"/>
                    <a:pt x="15127" y="24925"/>
                  </a:cubicBezTo>
                  <a:cubicBezTo>
                    <a:pt x="14189" y="25826"/>
                    <a:pt x="13092" y="26491"/>
                    <a:pt x="11882" y="26913"/>
                  </a:cubicBezTo>
                  <a:cubicBezTo>
                    <a:pt x="11216" y="27148"/>
                    <a:pt x="10551" y="27195"/>
                    <a:pt x="9847" y="27195"/>
                  </a:cubicBezTo>
                  <a:cubicBezTo>
                    <a:pt x="9463" y="27195"/>
                    <a:pt x="9106" y="27110"/>
                    <a:pt x="8722" y="27035"/>
                  </a:cubicBezTo>
                  <a:cubicBezTo>
                    <a:pt x="8056" y="26838"/>
                    <a:pt x="7465" y="26444"/>
                    <a:pt x="6959" y="25976"/>
                  </a:cubicBezTo>
                  <a:cubicBezTo>
                    <a:pt x="6096" y="25197"/>
                    <a:pt x="5590" y="24222"/>
                    <a:pt x="5355" y="23087"/>
                  </a:cubicBezTo>
                  <a:cubicBezTo>
                    <a:pt x="5280" y="22618"/>
                    <a:pt x="5243" y="22150"/>
                    <a:pt x="5243" y="21681"/>
                  </a:cubicBezTo>
                  <a:cubicBezTo>
                    <a:pt x="5318" y="21015"/>
                    <a:pt x="5243" y="20349"/>
                    <a:pt x="5121" y="19693"/>
                  </a:cubicBezTo>
                  <a:cubicBezTo>
                    <a:pt x="5046" y="19336"/>
                    <a:pt x="5009" y="18943"/>
                    <a:pt x="4924" y="18596"/>
                  </a:cubicBezTo>
                  <a:lnTo>
                    <a:pt x="4924" y="18286"/>
                  </a:lnTo>
                  <a:cubicBezTo>
                    <a:pt x="4887" y="18202"/>
                    <a:pt x="4924" y="18164"/>
                    <a:pt x="5009" y="18164"/>
                  </a:cubicBezTo>
                  <a:cubicBezTo>
                    <a:pt x="5205" y="18127"/>
                    <a:pt x="5440" y="18089"/>
                    <a:pt x="5627" y="18005"/>
                  </a:cubicBezTo>
                  <a:cubicBezTo>
                    <a:pt x="5712" y="18005"/>
                    <a:pt x="5749" y="18052"/>
                    <a:pt x="5787" y="18052"/>
                  </a:cubicBezTo>
                  <a:cubicBezTo>
                    <a:pt x="6019" y="18136"/>
                    <a:pt x="6256" y="18178"/>
                    <a:pt x="6507" y="18178"/>
                  </a:cubicBezTo>
                  <a:cubicBezTo>
                    <a:pt x="6590" y="18178"/>
                    <a:pt x="6675" y="18174"/>
                    <a:pt x="6762" y="18164"/>
                  </a:cubicBezTo>
                  <a:cubicBezTo>
                    <a:pt x="6959" y="18164"/>
                    <a:pt x="7193" y="18127"/>
                    <a:pt x="7428" y="18127"/>
                  </a:cubicBezTo>
                  <a:cubicBezTo>
                    <a:pt x="7478" y="18127"/>
                    <a:pt x="7549" y="18110"/>
                    <a:pt x="7624" y="18110"/>
                  </a:cubicBezTo>
                  <a:cubicBezTo>
                    <a:pt x="7661" y="18110"/>
                    <a:pt x="7700" y="18114"/>
                    <a:pt x="7737" y="18127"/>
                  </a:cubicBezTo>
                  <a:cubicBezTo>
                    <a:pt x="7822" y="18164"/>
                    <a:pt x="7934" y="18164"/>
                    <a:pt x="8056" y="18164"/>
                  </a:cubicBezTo>
                  <a:cubicBezTo>
                    <a:pt x="8403" y="18127"/>
                    <a:pt x="8760" y="18089"/>
                    <a:pt x="9069" y="18005"/>
                  </a:cubicBezTo>
                  <a:cubicBezTo>
                    <a:pt x="9191" y="18399"/>
                    <a:pt x="9303" y="18521"/>
                    <a:pt x="9735" y="18521"/>
                  </a:cubicBezTo>
                  <a:lnTo>
                    <a:pt x="9969" y="18521"/>
                  </a:lnTo>
                  <a:cubicBezTo>
                    <a:pt x="10241" y="18474"/>
                    <a:pt x="10551" y="18399"/>
                    <a:pt x="10832" y="18361"/>
                  </a:cubicBezTo>
                  <a:cubicBezTo>
                    <a:pt x="10869" y="18324"/>
                    <a:pt x="10907" y="18324"/>
                    <a:pt x="10944" y="18286"/>
                  </a:cubicBezTo>
                  <a:cubicBezTo>
                    <a:pt x="10944" y="18239"/>
                    <a:pt x="10982" y="18202"/>
                    <a:pt x="10944" y="18164"/>
                  </a:cubicBezTo>
                  <a:cubicBezTo>
                    <a:pt x="10944" y="18164"/>
                    <a:pt x="10907" y="18127"/>
                    <a:pt x="10869" y="18127"/>
                  </a:cubicBezTo>
                  <a:cubicBezTo>
                    <a:pt x="10832" y="18127"/>
                    <a:pt x="10785" y="18164"/>
                    <a:pt x="10748" y="18164"/>
                  </a:cubicBezTo>
                  <a:cubicBezTo>
                    <a:pt x="10476" y="18202"/>
                    <a:pt x="10241" y="18286"/>
                    <a:pt x="9969" y="18324"/>
                  </a:cubicBezTo>
                  <a:cubicBezTo>
                    <a:pt x="9908" y="18342"/>
                    <a:pt x="9840" y="18352"/>
                    <a:pt x="9772" y="18352"/>
                  </a:cubicBezTo>
                  <a:cubicBezTo>
                    <a:pt x="9704" y="18352"/>
                    <a:pt x="9636" y="18342"/>
                    <a:pt x="9575" y="18324"/>
                  </a:cubicBezTo>
                  <a:cubicBezTo>
                    <a:pt x="9425" y="18324"/>
                    <a:pt x="9303" y="18202"/>
                    <a:pt x="9303" y="18089"/>
                  </a:cubicBezTo>
                  <a:cubicBezTo>
                    <a:pt x="9303" y="17930"/>
                    <a:pt x="9378" y="17770"/>
                    <a:pt x="9538" y="17770"/>
                  </a:cubicBezTo>
                  <a:cubicBezTo>
                    <a:pt x="9810" y="17695"/>
                    <a:pt x="10044" y="17658"/>
                    <a:pt x="10316" y="17620"/>
                  </a:cubicBezTo>
                  <a:cubicBezTo>
                    <a:pt x="10869" y="17583"/>
                    <a:pt x="11376" y="17461"/>
                    <a:pt x="11920" y="17386"/>
                  </a:cubicBezTo>
                  <a:cubicBezTo>
                    <a:pt x="12042" y="17348"/>
                    <a:pt x="12154" y="17348"/>
                    <a:pt x="12239" y="17226"/>
                  </a:cubicBezTo>
                  <a:cubicBezTo>
                    <a:pt x="12389" y="17030"/>
                    <a:pt x="12586" y="16917"/>
                    <a:pt x="12586" y="16645"/>
                  </a:cubicBezTo>
                  <a:cubicBezTo>
                    <a:pt x="12623" y="16251"/>
                    <a:pt x="12548" y="15857"/>
                    <a:pt x="12192" y="15585"/>
                  </a:cubicBezTo>
                  <a:cubicBezTo>
                    <a:pt x="12077" y="15463"/>
                    <a:pt x="11934" y="15413"/>
                    <a:pt x="11768" y="15413"/>
                  </a:cubicBezTo>
                  <a:cubicBezTo>
                    <a:pt x="11717" y="15413"/>
                    <a:pt x="11665" y="15417"/>
                    <a:pt x="11610" y="15426"/>
                  </a:cubicBezTo>
                  <a:cubicBezTo>
                    <a:pt x="11216" y="15510"/>
                    <a:pt x="10832" y="15585"/>
                    <a:pt x="10438" y="15623"/>
                  </a:cubicBezTo>
                  <a:cubicBezTo>
                    <a:pt x="9772" y="15707"/>
                    <a:pt x="9144" y="15782"/>
                    <a:pt x="8488" y="15895"/>
                  </a:cubicBezTo>
                  <a:cubicBezTo>
                    <a:pt x="8328" y="15895"/>
                    <a:pt x="8206" y="15895"/>
                    <a:pt x="8169" y="15707"/>
                  </a:cubicBezTo>
                  <a:cubicBezTo>
                    <a:pt x="8131" y="15585"/>
                    <a:pt x="8019" y="15473"/>
                    <a:pt x="7897" y="15388"/>
                  </a:cubicBezTo>
                  <a:cubicBezTo>
                    <a:pt x="7777" y="15276"/>
                    <a:pt x="7662" y="15221"/>
                    <a:pt x="7513" y="15221"/>
                  </a:cubicBezTo>
                  <a:cubicBezTo>
                    <a:pt x="7464" y="15221"/>
                    <a:pt x="7411" y="15227"/>
                    <a:pt x="7353" y="15238"/>
                  </a:cubicBezTo>
                  <a:cubicBezTo>
                    <a:pt x="6528" y="15276"/>
                    <a:pt x="5749" y="15388"/>
                    <a:pt x="4971" y="15585"/>
                  </a:cubicBezTo>
                  <a:lnTo>
                    <a:pt x="4887" y="15585"/>
                  </a:lnTo>
                  <a:cubicBezTo>
                    <a:pt x="4849" y="15238"/>
                    <a:pt x="4887" y="14845"/>
                    <a:pt x="4924" y="14488"/>
                  </a:cubicBezTo>
                  <a:cubicBezTo>
                    <a:pt x="5046" y="13513"/>
                    <a:pt x="5440" y="12613"/>
                    <a:pt x="5824" y="11759"/>
                  </a:cubicBezTo>
                  <a:cubicBezTo>
                    <a:pt x="5909" y="11600"/>
                    <a:pt x="6021" y="11403"/>
                    <a:pt x="6096" y="11253"/>
                  </a:cubicBezTo>
                  <a:cubicBezTo>
                    <a:pt x="6181" y="11056"/>
                    <a:pt x="6378" y="10972"/>
                    <a:pt x="6565" y="10897"/>
                  </a:cubicBezTo>
                  <a:cubicBezTo>
                    <a:pt x="6682" y="10881"/>
                    <a:pt x="6797" y="10872"/>
                    <a:pt x="6911" y="10872"/>
                  </a:cubicBezTo>
                  <a:close/>
                  <a:moveTo>
                    <a:pt x="2335" y="25220"/>
                  </a:moveTo>
                  <a:cubicBezTo>
                    <a:pt x="2351" y="25220"/>
                    <a:pt x="2370" y="25225"/>
                    <a:pt x="2392" y="25235"/>
                  </a:cubicBezTo>
                  <a:cubicBezTo>
                    <a:pt x="2974" y="25788"/>
                    <a:pt x="3639" y="26098"/>
                    <a:pt x="4343" y="26491"/>
                  </a:cubicBezTo>
                  <a:cubicBezTo>
                    <a:pt x="4502" y="26566"/>
                    <a:pt x="4502" y="26566"/>
                    <a:pt x="4380" y="26726"/>
                  </a:cubicBezTo>
                  <a:cubicBezTo>
                    <a:pt x="4343" y="26801"/>
                    <a:pt x="4268" y="26913"/>
                    <a:pt x="4221" y="26998"/>
                  </a:cubicBezTo>
                  <a:cubicBezTo>
                    <a:pt x="4146" y="27195"/>
                    <a:pt x="4146" y="27270"/>
                    <a:pt x="4343" y="27382"/>
                  </a:cubicBezTo>
                  <a:cubicBezTo>
                    <a:pt x="4380" y="27429"/>
                    <a:pt x="4418" y="27429"/>
                    <a:pt x="4502" y="27467"/>
                  </a:cubicBezTo>
                  <a:cubicBezTo>
                    <a:pt x="4502" y="27542"/>
                    <a:pt x="4418" y="27579"/>
                    <a:pt x="4343" y="27664"/>
                  </a:cubicBezTo>
                  <a:cubicBezTo>
                    <a:pt x="4221" y="27814"/>
                    <a:pt x="4268" y="27898"/>
                    <a:pt x="4380" y="28011"/>
                  </a:cubicBezTo>
                  <a:cubicBezTo>
                    <a:pt x="4502" y="28170"/>
                    <a:pt x="4690" y="28245"/>
                    <a:pt x="4887" y="28367"/>
                  </a:cubicBezTo>
                  <a:cubicBezTo>
                    <a:pt x="4774" y="28404"/>
                    <a:pt x="4737" y="28404"/>
                    <a:pt x="4652" y="28404"/>
                  </a:cubicBezTo>
                  <a:lnTo>
                    <a:pt x="592" y="28404"/>
                  </a:lnTo>
                  <a:cubicBezTo>
                    <a:pt x="282" y="28404"/>
                    <a:pt x="282" y="28404"/>
                    <a:pt x="395" y="28086"/>
                  </a:cubicBezTo>
                  <a:cubicBezTo>
                    <a:pt x="554" y="27739"/>
                    <a:pt x="789" y="27382"/>
                    <a:pt x="1023" y="27073"/>
                  </a:cubicBezTo>
                  <a:cubicBezTo>
                    <a:pt x="1258" y="26726"/>
                    <a:pt x="1492" y="26407"/>
                    <a:pt x="1726" y="26060"/>
                  </a:cubicBezTo>
                  <a:cubicBezTo>
                    <a:pt x="1876" y="25788"/>
                    <a:pt x="2073" y="25554"/>
                    <a:pt x="2233" y="25319"/>
                  </a:cubicBezTo>
                  <a:cubicBezTo>
                    <a:pt x="2260" y="25257"/>
                    <a:pt x="2288" y="25220"/>
                    <a:pt x="2335" y="25220"/>
                  </a:cubicBezTo>
                  <a:close/>
                  <a:moveTo>
                    <a:pt x="17371" y="22437"/>
                  </a:moveTo>
                  <a:cubicBezTo>
                    <a:pt x="17395" y="22437"/>
                    <a:pt x="17428" y="22446"/>
                    <a:pt x="17471" y="22459"/>
                  </a:cubicBezTo>
                  <a:cubicBezTo>
                    <a:pt x="17631" y="22506"/>
                    <a:pt x="17818" y="22581"/>
                    <a:pt x="17978" y="22656"/>
                  </a:cubicBezTo>
                  <a:cubicBezTo>
                    <a:pt x="18803" y="23087"/>
                    <a:pt x="19581" y="23594"/>
                    <a:pt x="20284" y="24222"/>
                  </a:cubicBezTo>
                  <a:cubicBezTo>
                    <a:pt x="20397" y="24297"/>
                    <a:pt x="20481" y="24381"/>
                    <a:pt x="20594" y="24494"/>
                  </a:cubicBezTo>
                  <a:lnTo>
                    <a:pt x="20631" y="24531"/>
                  </a:lnTo>
                  <a:cubicBezTo>
                    <a:pt x="20519" y="24653"/>
                    <a:pt x="20359" y="24728"/>
                    <a:pt x="20209" y="24766"/>
                  </a:cubicBezTo>
                  <a:cubicBezTo>
                    <a:pt x="19694" y="25000"/>
                    <a:pt x="19150" y="25235"/>
                    <a:pt x="18606" y="25469"/>
                  </a:cubicBezTo>
                  <a:cubicBezTo>
                    <a:pt x="18581" y="25480"/>
                    <a:pt x="18557" y="25485"/>
                    <a:pt x="18534" y="25485"/>
                  </a:cubicBezTo>
                  <a:cubicBezTo>
                    <a:pt x="18478" y="25485"/>
                    <a:pt x="18424" y="25458"/>
                    <a:pt x="18371" y="25432"/>
                  </a:cubicBezTo>
                  <a:cubicBezTo>
                    <a:pt x="18200" y="25301"/>
                    <a:pt x="18002" y="25242"/>
                    <a:pt x="17809" y="25242"/>
                  </a:cubicBezTo>
                  <a:cubicBezTo>
                    <a:pt x="17600" y="25242"/>
                    <a:pt x="17397" y="25310"/>
                    <a:pt x="17237" y="25432"/>
                  </a:cubicBezTo>
                  <a:cubicBezTo>
                    <a:pt x="17077" y="25554"/>
                    <a:pt x="16965" y="25704"/>
                    <a:pt x="16927" y="25901"/>
                  </a:cubicBezTo>
                  <a:cubicBezTo>
                    <a:pt x="16927" y="26022"/>
                    <a:pt x="16843" y="26098"/>
                    <a:pt x="16730" y="26135"/>
                  </a:cubicBezTo>
                  <a:cubicBezTo>
                    <a:pt x="16571" y="26173"/>
                    <a:pt x="16412" y="26257"/>
                    <a:pt x="16224" y="26294"/>
                  </a:cubicBezTo>
                  <a:cubicBezTo>
                    <a:pt x="16027" y="26369"/>
                    <a:pt x="16027" y="26444"/>
                    <a:pt x="16177" y="26604"/>
                  </a:cubicBezTo>
                  <a:cubicBezTo>
                    <a:pt x="16299" y="26726"/>
                    <a:pt x="16412" y="26801"/>
                    <a:pt x="16571" y="26913"/>
                  </a:cubicBezTo>
                  <a:cubicBezTo>
                    <a:pt x="16571" y="26960"/>
                    <a:pt x="16496" y="26998"/>
                    <a:pt x="16458" y="27035"/>
                  </a:cubicBezTo>
                  <a:cubicBezTo>
                    <a:pt x="16374" y="27148"/>
                    <a:pt x="16261" y="27270"/>
                    <a:pt x="16224" y="27382"/>
                  </a:cubicBezTo>
                  <a:cubicBezTo>
                    <a:pt x="16177" y="27542"/>
                    <a:pt x="16102" y="27617"/>
                    <a:pt x="15943" y="27664"/>
                  </a:cubicBezTo>
                  <a:cubicBezTo>
                    <a:pt x="15521" y="27898"/>
                    <a:pt x="15127" y="28132"/>
                    <a:pt x="14733" y="28442"/>
                  </a:cubicBezTo>
                  <a:cubicBezTo>
                    <a:pt x="14658" y="28517"/>
                    <a:pt x="14583" y="28517"/>
                    <a:pt x="14461" y="28517"/>
                  </a:cubicBezTo>
                  <a:cubicBezTo>
                    <a:pt x="13645" y="28479"/>
                    <a:pt x="12857" y="28442"/>
                    <a:pt x="12042" y="28404"/>
                  </a:cubicBezTo>
                  <a:cubicBezTo>
                    <a:pt x="11104" y="28367"/>
                    <a:pt x="10166" y="28282"/>
                    <a:pt x="9191" y="28282"/>
                  </a:cubicBezTo>
                  <a:lnTo>
                    <a:pt x="7034" y="28282"/>
                  </a:lnTo>
                  <a:cubicBezTo>
                    <a:pt x="7001" y="28293"/>
                    <a:pt x="6971" y="28298"/>
                    <a:pt x="6944" y="28298"/>
                  </a:cubicBezTo>
                  <a:cubicBezTo>
                    <a:pt x="6877" y="28298"/>
                    <a:pt x="6822" y="28271"/>
                    <a:pt x="6762" y="28245"/>
                  </a:cubicBezTo>
                  <a:cubicBezTo>
                    <a:pt x="6059" y="27935"/>
                    <a:pt x="5355" y="27617"/>
                    <a:pt x="4652" y="27307"/>
                  </a:cubicBezTo>
                  <a:cubicBezTo>
                    <a:pt x="4305" y="27148"/>
                    <a:pt x="4343" y="27195"/>
                    <a:pt x="4502" y="26876"/>
                  </a:cubicBezTo>
                  <a:cubicBezTo>
                    <a:pt x="4577" y="26763"/>
                    <a:pt x="4652" y="26641"/>
                    <a:pt x="4737" y="26529"/>
                  </a:cubicBezTo>
                  <a:cubicBezTo>
                    <a:pt x="4774" y="26444"/>
                    <a:pt x="4849" y="26332"/>
                    <a:pt x="4849" y="26257"/>
                  </a:cubicBezTo>
                  <a:cubicBezTo>
                    <a:pt x="4887" y="26098"/>
                    <a:pt x="4887" y="26022"/>
                    <a:pt x="4737" y="25938"/>
                  </a:cubicBezTo>
                  <a:cubicBezTo>
                    <a:pt x="4690" y="25901"/>
                    <a:pt x="4615" y="25863"/>
                    <a:pt x="4577" y="25826"/>
                  </a:cubicBezTo>
                  <a:cubicBezTo>
                    <a:pt x="4221" y="25629"/>
                    <a:pt x="3911" y="25394"/>
                    <a:pt x="3564" y="25197"/>
                  </a:cubicBezTo>
                  <a:cubicBezTo>
                    <a:pt x="3171" y="24925"/>
                    <a:pt x="2739" y="24728"/>
                    <a:pt x="2345" y="24456"/>
                  </a:cubicBezTo>
                  <a:cubicBezTo>
                    <a:pt x="2270" y="24381"/>
                    <a:pt x="2195" y="24381"/>
                    <a:pt x="2158" y="24297"/>
                  </a:cubicBezTo>
                  <a:cubicBezTo>
                    <a:pt x="2195" y="24222"/>
                    <a:pt x="2270" y="24185"/>
                    <a:pt x="2308" y="24147"/>
                  </a:cubicBezTo>
                  <a:cubicBezTo>
                    <a:pt x="2702" y="23866"/>
                    <a:pt x="3049" y="23594"/>
                    <a:pt x="3405" y="23322"/>
                  </a:cubicBezTo>
                  <a:cubicBezTo>
                    <a:pt x="3799" y="23050"/>
                    <a:pt x="4221" y="22815"/>
                    <a:pt x="4652" y="22656"/>
                  </a:cubicBezTo>
                  <a:cubicBezTo>
                    <a:pt x="4690" y="22618"/>
                    <a:pt x="4737" y="22618"/>
                    <a:pt x="4812" y="22618"/>
                  </a:cubicBezTo>
                  <a:cubicBezTo>
                    <a:pt x="4892" y="22593"/>
                    <a:pt x="4950" y="22576"/>
                    <a:pt x="4992" y="22576"/>
                  </a:cubicBezTo>
                  <a:cubicBezTo>
                    <a:pt x="5072" y="22576"/>
                    <a:pt x="5096" y="22637"/>
                    <a:pt x="5121" y="22815"/>
                  </a:cubicBezTo>
                  <a:cubicBezTo>
                    <a:pt x="5205" y="23444"/>
                    <a:pt x="5393" y="24025"/>
                    <a:pt x="5674" y="24616"/>
                  </a:cubicBezTo>
                  <a:cubicBezTo>
                    <a:pt x="5787" y="24925"/>
                    <a:pt x="5862" y="25272"/>
                    <a:pt x="6021" y="25591"/>
                  </a:cubicBezTo>
                  <a:cubicBezTo>
                    <a:pt x="6256" y="26060"/>
                    <a:pt x="6565" y="26529"/>
                    <a:pt x="6997" y="26876"/>
                  </a:cubicBezTo>
                  <a:cubicBezTo>
                    <a:pt x="7156" y="27035"/>
                    <a:pt x="7390" y="27148"/>
                    <a:pt x="7587" y="27270"/>
                  </a:cubicBezTo>
                  <a:cubicBezTo>
                    <a:pt x="8206" y="27542"/>
                    <a:pt x="8872" y="27739"/>
                    <a:pt x="9575" y="27814"/>
                  </a:cubicBezTo>
                  <a:cubicBezTo>
                    <a:pt x="9852" y="27832"/>
                    <a:pt x="10126" y="27842"/>
                    <a:pt x="10399" y="27842"/>
                  </a:cubicBezTo>
                  <a:cubicBezTo>
                    <a:pt x="10673" y="27842"/>
                    <a:pt x="10944" y="27832"/>
                    <a:pt x="11216" y="27814"/>
                  </a:cubicBezTo>
                  <a:cubicBezTo>
                    <a:pt x="11488" y="27776"/>
                    <a:pt x="11807" y="27701"/>
                    <a:pt x="12079" y="27617"/>
                  </a:cubicBezTo>
                  <a:cubicBezTo>
                    <a:pt x="12745" y="27429"/>
                    <a:pt x="13411" y="27195"/>
                    <a:pt x="14030" y="26838"/>
                  </a:cubicBezTo>
                  <a:cubicBezTo>
                    <a:pt x="14930" y="26369"/>
                    <a:pt x="15633" y="25704"/>
                    <a:pt x="16177" y="24888"/>
                  </a:cubicBezTo>
                  <a:cubicBezTo>
                    <a:pt x="16571" y="24297"/>
                    <a:pt x="16880" y="23716"/>
                    <a:pt x="17115" y="23087"/>
                  </a:cubicBezTo>
                  <a:cubicBezTo>
                    <a:pt x="17199" y="22890"/>
                    <a:pt x="17274" y="22740"/>
                    <a:pt x="17312" y="22543"/>
                  </a:cubicBezTo>
                  <a:cubicBezTo>
                    <a:pt x="17312" y="22465"/>
                    <a:pt x="17327" y="22437"/>
                    <a:pt x="17371" y="22437"/>
                  </a:cubicBezTo>
                  <a:close/>
                  <a:moveTo>
                    <a:pt x="17879" y="25438"/>
                  </a:moveTo>
                  <a:cubicBezTo>
                    <a:pt x="18057" y="25438"/>
                    <a:pt x="18230" y="25506"/>
                    <a:pt x="18371" y="25666"/>
                  </a:cubicBezTo>
                  <a:cubicBezTo>
                    <a:pt x="18521" y="25826"/>
                    <a:pt x="18643" y="25976"/>
                    <a:pt x="18681" y="26210"/>
                  </a:cubicBezTo>
                  <a:cubicBezTo>
                    <a:pt x="18728" y="26334"/>
                    <a:pt x="18764" y="26395"/>
                    <a:pt x="18843" y="26395"/>
                  </a:cubicBezTo>
                  <a:cubicBezTo>
                    <a:pt x="18889" y="26395"/>
                    <a:pt x="18950" y="26374"/>
                    <a:pt x="19037" y="26332"/>
                  </a:cubicBezTo>
                  <a:cubicBezTo>
                    <a:pt x="19165" y="26265"/>
                    <a:pt x="19304" y="26235"/>
                    <a:pt x="19449" y="26235"/>
                  </a:cubicBezTo>
                  <a:cubicBezTo>
                    <a:pt x="19569" y="26235"/>
                    <a:pt x="19692" y="26256"/>
                    <a:pt x="19816" y="26294"/>
                  </a:cubicBezTo>
                  <a:cubicBezTo>
                    <a:pt x="20125" y="26369"/>
                    <a:pt x="20322" y="26679"/>
                    <a:pt x="20247" y="26998"/>
                  </a:cubicBezTo>
                  <a:cubicBezTo>
                    <a:pt x="20209" y="27232"/>
                    <a:pt x="20087" y="27429"/>
                    <a:pt x="19928" y="27579"/>
                  </a:cubicBezTo>
                  <a:cubicBezTo>
                    <a:pt x="19853" y="27617"/>
                    <a:pt x="19778" y="27701"/>
                    <a:pt x="19741" y="27739"/>
                  </a:cubicBezTo>
                  <a:cubicBezTo>
                    <a:pt x="19619" y="27814"/>
                    <a:pt x="19581" y="27898"/>
                    <a:pt x="19656" y="28011"/>
                  </a:cubicBezTo>
                  <a:cubicBezTo>
                    <a:pt x="19741" y="28170"/>
                    <a:pt x="19694" y="28367"/>
                    <a:pt x="19694" y="28517"/>
                  </a:cubicBezTo>
                  <a:cubicBezTo>
                    <a:pt x="19694" y="28609"/>
                    <a:pt x="19651" y="28653"/>
                    <a:pt x="19598" y="28653"/>
                  </a:cubicBezTo>
                  <a:cubicBezTo>
                    <a:pt x="19581" y="28653"/>
                    <a:pt x="19562" y="28648"/>
                    <a:pt x="19544" y="28639"/>
                  </a:cubicBezTo>
                  <a:cubicBezTo>
                    <a:pt x="19309" y="28639"/>
                    <a:pt x="19112" y="28639"/>
                    <a:pt x="18915" y="28601"/>
                  </a:cubicBezTo>
                  <a:lnTo>
                    <a:pt x="18334" y="28601"/>
                  </a:lnTo>
                  <a:cubicBezTo>
                    <a:pt x="18212" y="28601"/>
                    <a:pt x="18137" y="28601"/>
                    <a:pt x="18099" y="28479"/>
                  </a:cubicBezTo>
                  <a:cubicBezTo>
                    <a:pt x="18074" y="28417"/>
                    <a:pt x="18039" y="28390"/>
                    <a:pt x="18001" y="28390"/>
                  </a:cubicBezTo>
                  <a:cubicBezTo>
                    <a:pt x="17970" y="28390"/>
                    <a:pt x="17936" y="28408"/>
                    <a:pt x="17903" y="28442"/>
                  </a:cubicBezTo>
                  <a:cubicBezTo>
                    <a:pt x="17818" y="28554"/>
                    <a:pt x="17706" y="28601"/>
                    <a:pt x="17546" y="28601"/>
                  </a:cubicBezTo>
                  <a:cubicBezTo>
                    <a:pt x="17274" y="28554"/>
                    <a:pt x="16965" y="28554"/>
                    <a:pt x="16693" y="28554"/>
                  </a:cubicBezTo>
                  <a:cubicBezTo>
                    <a:pt x="16533" y="28554"/>
                    <a:pt x="16458" y="28517"/>
                    <a:pt x="16374" y="28404"/>
                  </a:cubicBezTo>
                  <a:cubicBezTo>
                    <a:pt x="16299" y="28170"/>
                    <a:pt x="16261" y="27935"/>
                    <a:pt x="16299" y="27701"/>
                  </a:cubicBezTo>
                  <a:cubicBezTo>
                    <a:pt x="16412" y="27429"/>
                    <a:pt x="16533" y="27195"/>
                    <a:pt x="16768" y="26998"/>
                  </a:cubicBezTo>
                  <a:cubicBezTo>
                    <a:pt x="16860" y="26929"/>
                    <a:pt x="16958" y="26866"/>
                    <a:pt x="17099" y="26866"/>
                  </a:cubicBezTo>
                  <a:cubicBezTo>
                    <a:pt x="17130" y="26866"/>
                    <a:pt x="17163" y="26869"/>
                    <a:pt x="17199" y="26876"/>
                  </a:cubicBezTo>
                  <a:cubicBezTo>
                    <a:pt x="17214" y="26881"/>
                    <a:pt x="17228" y="26883"/>
                    <a:pt x="17240" y="26883"/>
                  </a:cubicBezTo>
                  <a:cubicBezTo>
                    <a:pt x="17320" y="26883"/>
                    <a:pt x="17339" y="26785"/>
                    <a:pt x="17274" y="26679"/>
                  </a:cubicBezTo>
                  <a:cubicBezTo>
                    <a:pt x="17162" y="26491"/>
                    <a:pt x="17077" y="26294"/>
                    <a:pt x="17115" y="26060"/>
                  </a:cubicBezTo>
                  <a:cubicBezTo>
                    <a:pt x="17115" y="25863"/>
                    <a:pt x="17199" y="25666"/>
                    <a:pt x="17396" y="25591"/>
                  </a:cubicBezTo>
                  <a:cubicBezTo>
                    <a:pt x="17545" y="25496"/>
                    <a:pt x="17714" y="25438"/>
                    <a:pt x="17879" y="25438"/>
                  </a:cubicBezTo>
                  <a:close/>
                  <a:moveTo>
                    <a:pt x="20735" y="25408"/>
                  </a:moveTo>
                  <a:cubicBezTo>
                    <a:pt x="20811" y="25408"/>
                    <a:pt x="20847" y="25477"/>
                    <a:pt x="20950" y="25629"/>
                  </a:cubicBezTo>
                  <a:cubicBezTo>
                    <a:pt x="21185" y="25938"/>
                    <a:pt x="21335" y="26294"/>
                    <a:pt x="21494" y="26641"/>
                  </a:cubicBezTo>
                  <a:cubicBezTo>
                    <a:pt x="21766" y="27148"/>
                    <a:pt x="22000" y="27701"/>
                    <a:pt x="22197" y="28245"/>
                  </a:cubicBezTo>
                  <a:cubicBezTo>
                    <a:pt x="22235" y="28320"/>
                    <a:pt x="22272" y="28404"/>
                    <a:pt x="22319" y="28479"/>
                  </a:cubicBezTo>
                  <a:cubicBezTo>
                    <a:pt x="22373" y="28647"/>
                    <a:pt x="22388" y="28695"/>
                    <a:pt x="22293" y="28695"/>
                  </a:cubicBezTo>
                  <a:cubicBezTo>
                    <a:pt x="22256" y="28695"/>
                    <a:pt x="22200" y="28687"/>
                    <a:pt x="22122" y="28676"/>
                  </a:cubicBezTo>
                  <a:cubicBezTo>
                    <a:pt x="21846" y="28695"/>
                    <a:pt x="21562" y="28704"/>
                    <a:pt x="21274" y="28704"/>
                  </a:cubicBezTo>
                  <a:cubicBezTo>
                    <a:pt x="20985" y="28704"/>
                    <a:pt x="20692" y="28695"/>
                    <a:pt x="20397" y="28676"/>
                  </a:cubicBezTo>
                  <a:cubicBezTo>
                    <a:pt x="20322" y="28676"/>
                    <a:pt x="20284" y="28639"/>
                    <a:pt x="20284" y="28554"/>
                  </a:cubicBezTo>
                  <a:cubicBezTo>
                    <a:pt x="20284" y="28442"/>
                    <a:pt x="20322" y="28367"/>
                    <a:pt x="20359" y="28282"/>
                  </a:cubicBezTo>
                  <a:cubicBezTo>
                    <a:pt x="20556" y="28011"/>
                    <a:pt x="20594" y="27701"/>
                    <a:pt x="20481" y="27382"/>
                  </a:cubicBezTo>
                  <a:cubicBezTo>
                    <a:pt x="20397" y="27270"/>
                    <a:pt x="20397" y="27195"/>
                    <a:pt x="20444" y="27073"/>
                  </a:cubicBezTo>
                  <a:cubicBezTo>
                    <a:pt x="20556" y="26604"/>
                    <a:pt x="20284" y="26173"/>
                    <a:pt x="19816" y="26060"/>
                  </a:cubicBezTo>
                  <a:cubicBezTo>
                    <a:pt x="19694" y="26060"/>
                    <a:pt x="19581" y="26022"/>
                    <a:pt x="19422" y="26022"/>
                  </a:cubicBezTo>
                  <a:cubicBezTo>
                    <a:pt x="19459" y="25938"/>
                    <a:pt x="19506" y="25938"/>
                    <a:pt x="19581" y="25901"/>
                  </a:cubicBezTo>
                  <a:cubicBezTo>
                    <a:pt x="19891" y="25788"/>
                    <a:pt x="20209" y="25629"/>
                    <a:pt x="20556" y="25469"/>
                  </a:cubicBezTo>
                  <a:cubicBezTo>
                    <a:pt x="20640" y="25429"/>
                    <a:pt x="20693" y="25408"/>
                    <a:pt x="20735" y="25408"/>
                  </a:cubicBezTo>
                  <a:close/>
                  <a:moveTo>
                    <a:pt x="18756" y="0"/>
                  </a:moveTo>
                  <a:cubicBezTo>
                    <a:pt x="18606" y="0"/>
                    <a:pt x="18446" y="38"/>
                    <a:pt x="18287" y="113"/>
                  </a:cubicBezTo>
                  <a:cubicBezTo>
                    <a:pt x="18137" y="235"/>
                    <a:pt x="17978" y="347"/>
                    <a:pt x="17865" y="469"/>
                  </a:cubicBezTo>
                  <a:cubicBezTo>
                    <a:pt x="15943" y="2110"/>
                    <a:pt x="13955" y="3629"/>
                    <a:pt x="12042" y="5270"/>
                  </a:cubicBezTo>
                  <a:cubicBezTo>
                    <a:pt x="11845" y="5430"/>
                    <a:pt x="11610" y="5580"/>
                    <a:pt x="11451" y="5777"/>
                  </a:cubicBezTo>
                  <a:cubicBezTo>
                    <a:pt x="11368" y="5839"/>
                    <a:pt x="11300" y="5876"/>
                    <a:pt x="11225" y="5876"/>
                  </a:cubicBezTo>
                  <a:cubicBezTo>
                    <a:pt x="11199" y="5876"/>
                    <a:pt x="11171" y="5871"/>
                    <a:pt x="11141" y="5861"/>
                  </a:cubicBezTo>
                  <a:cubicBezTo>
                    <a:pt x="10982" y="5861"/>
                    <a:pt x="10832" y="5814"/>
                    <a:pt x="10635" y="5814"/>
                  </a:cubicBezTo>
                  <a:cubicBezTo>
                    <a:pt x="9735" y="5814"/>
                    <a:pt x="8797" y="5814"/>
                    <a:pt x="7897" y="6095"/>
                  </a:cubicBezTo>
                  <a:cubicBezTo>
                    <a:pt x="7034" y="6367"/>
                    <a:pt x="6256" y="6714"/>
                    <a:pt x="5552" y="7268"/>
                  </a:cubicBezTo>
                  <a:cubicBezTo>
                    <a:pt x="4887" y="7774"/>
                    <a:pt x="4343" y="8355"/>
                    <a:pt x="3986" y="9143"/>
                  </a:cubicBezTo>
                  <a:cubicBezTo>
                    <a:pt x="3677" y="9884"/>
                    <a:pt x="3677" y="10587"/>
                    <a:pt x="4071" y="11328"/>
                  </a:cubicBezTo>
                  <a:cubicBezTo>
                    <a:pt x="4343" y="11834"/>
                    <a:pt x="4652" y="12266"/>
                    <a:pt x="5121" y="12538"/>
                  </a:cubicBezTo>
                  <a:cubicBezTo>
                    <a:pt x="5205" y="12613"/>
                    <a:pt x="5243" y="12660"/>
                    <a:pt x="5205" y="12735"/>
                  </a:cubicBezTo>
                  <a:cubicBezTo>
                    <a:pt x="5121" y="12932"/>
                    <a:pt x="5046" y="13129"/>
                    <a:pt x="5009" y="13316"/>
                  </a:cubicBezTo>
                  <a:cubicBezTo>
                    <a:pt x="4774" y="14019"/>
                    <a:pt x="4652" y="14723"/>
                    <a:pt x="4690" y="15473"/>
                  </a:cubicBezTo>
                  <a:cubicBezTo>
                    <a:pt x="4690" y="15660"/>
                    <a:pt x="4690" y="15660"/>
                    <a:pt x="4502" y="15707"/>
                  </a:cubicBezTo>
                  <a:cubicBezTo>
                    <a:pt x="4380" y="15707"/>
                    <a:pt x="4268" y="15745"/>
                    <a:pt x="4183" y="15745"/>
                  </a:cubicBezTo>
                  <a:cubicBezTo>
                    <a:pt x="3564" y="15857"/>
                    <a:pt x="2936" y="16017"/>
                    <a:pt x="2392" y="16326"/>
                  </a:cubicBezTo>
                  <a:cubicBezTo>
                    <a:pt x="2158" y="16448"/>
                    <a:pt x="1961" y="16598"/>
                    <a:pt x="1801" y="16833"/>
                  </a:cubicBezTo>
                  <a:cubicBezTo>
                    <a:pt x="1605" y="17189"/>
                    <a:pt x="1689" y="17461"/>
                    <a:pt x="2036" y="17695"/>
                  </a:cubicBezTo>
                  <a:cubicBezTo>
                    <a:pt x="2230" y="17828"/>
                    <a:pt x="2425" y="17902"/>
                    <a:pt x="2641" y="17902"/>
                  </a:cubicBezTo>
                  <a:cubicBezTo>
                    <a:pt x="2685" y="17902"/>
                    <a:pt x="2730" y="17899"/>
                    <a:pt x="2777" y="17892"/>
                  </a:cubicBezTo>
                  <a:cubicBezTo>
                    <a:pt x="3330" y="17855"/>
                    <a:pt x="3836" y="17817"/>
                    <a:pt x="4380" y="17733"/>
                  </a:cubicBezTo>
                  <a:cubicBezTo>
                    <a:pt x="4455" y="17695"/>
                    <a:pt x="4577" y="17695"/>
                    <a:pt x="4690" y="17695"/>
                  </a:cubicBezTo>
                  <a:cubicBezTo>
                    <a:pt x="4690" y="18202"/>
                    <a:pt x="4774" y="18708"/>
                    <a:pt x="4849" y="19177"/>
                  </a:cubicBezTo>
                  <a:cubicBezTo>
                    <a:pt x="4924" y="19768"/>
                    <a:pt x="5046" y="20349"/>
                    <a:pt x="5084" y="20940"/>
                  </a:cubicBezTo>
                  <a:cubicBezTo>
                    <a:pt x="5084" y="21371"/>
                    <a:pt x="5046" y="21756"/>
                    <a:pt x="5046" y="22150"/>
                  </a:cubicBezTo>
                  <a:cubicBezTo>
                    <a:pt x="5046" y="22384"/>
                    <a:pt x="5084" y="22347"/>
                    <a:pt x="4887" y="22384"/>
                  </a:cubicBezTo>
                  <a:cubicBezTo>
                    <a:pt x="4774" y="22422"/>
                    <a:pt x="4652" y="22459"/>
                    <a:pt x="4577" y="22506"/>
                  </a:cubicBezTo>
                  <a:cubicBezTo>
                    <a:pt x="4108" y="22656"/>
                    <a:pt x="3639" y="22890"/>
                    <a:pt x="3246" y="23209"/>
                  </a:cubicBezTo>
                  <a:cubicBezTo>
                    <a:pt x="2899" y="23481"/>
                    <a:pt x="2505" y="23753"/>
                    <a:pt x="2158" y="24025"/>
                  </a:cubicBezTo>
                  <a:lnTo>
                    <a:pt x="2036" y="24147"/>
                  </a:lnTo>
                  <a:cubicBezTo>
                    <a:pt x="1923" y="24222"/>
                    <a:pt x="1876" y="24297"/>
                    <a:pt x="1998" y="24419"/>
                  </a:cubicBezTo>
                  <a:cubicBezTo>
                    <a:pt x="2073" y="24494"/>
                    <a:pt x="2158" y="24531"/>
                    <a:pt x="2233" y="24569"/>
                  </a:cubicBezTo>
                  <a:cubicBezTo>
                    <a:pt x="2270" y="24653"/>
                    <a:pt x="2345" y="24653"/>
                    <a:pt x="2430" y="24728"/>
                  </a:cubicBezTo>
                  <a:cubicBezTo>
                    <a:pt x="2392" y="24803"/>
                    <a:pt x="2345" y="24850"/>
                    <a:pt x="2308" y="24925"/>
                  </a:cubicBezTo>
                  <a:cubicBezTo>
                    <a:pt x="1764" y="25666"/>
                    <a:pt x="1220" y="26444"/>
                    <a:pt x="667" y="27232"/>
                  </a:cubicBezTo>
                  <a:cubicBezTo>
                    <a:pt x="395" y="27617"/>
                    <a:pt x="198" y="28048"/>
                    <a:pt x="1" y="28517"/>
                  </a:cubicBezTo>
                  <a:cubicBezTo>
                    <a:pt x="100" y="28592"/>
                    <a:pt x="198" y="28607"/>
                    <a:pt x="286" y="28607"/>
                  </a:cubicBezTo>
                  <a:cubicBezTo>
                    <a:pt x="340" y="28607"/>
                    <a:pt x="389" y="28601"/>
                    <a:pt x="432" y="28601"/>
                  </a:cubicBezTo>
                  <a:lnTo>
                    <a:pt x="2664" y="28601"/>
                  </a:lnTo>
                  <a:cubicBezTo>
                    <a:pt x="3911" y="28601"/>
                    <a:pt x="5121" y="28601"/>
                    <a:pt x="6378" y="28517"/>
                  </a:cubicBezTo>
                  <a:cubicBezTo>
                    <a:pt x="7428" y="28479"/>
                    <a:pt x="8488" y="28479"/>
                    <a:pt x="9538" y="28479"/>
                  </a:cubicBezTo>
                  <a:cubicBezTo>
                    <a:pt x="10241" y="28517"/>
                    <a:pt x="10944" y="28554"/>
                    <a:pt x="11610" y="28554"/>
                  </a:cubicBezTo>
                  <a:cubicBezTo>
                    <a:pt x="12042" y="28601"/>
                    <a:pt x="12426" y="28601"/>
                    <a:pt x="12820" y="28639"/>
                  </a:cubicBezTo>
                  <a:cubicBezTo>
                    <a:pt x="13795" y="28714"/>
                    <a:pt x="14733" y="28714"/>
                    <a:pt x="15708" y="28751"/>
                  </a:cubicBezTo>
                  <a:lnTo>
                    <a:pt x="17471" y="28751"/>
                  </a:lnTo>
                  <a:cubicBezTo>
                    <a:pt x="18953" y="28789"/>
                    <a:pt x="20444" y="28873"/>
                    <a:pt x="21925" y="28911"/>
                  </a:cubicBezTo>
                  <a:cubicBezTo>
                    <a:pt x="22085" y="28911"/>
                    <a:pt x="22235" y="28911"/>
                    <a:pt x="22394" y="28873"/>
                  </a:cubicBezTo>
                  <a:cubicBezTo>
                    <a:pt x="22591" y="28873"/>
                    <a:pt x="22591" y="28836"/>
                    <a:pt x="22554" y="28676"/>
                  </a:cubicBezTo>
                  <a:cubicBezTo>
                    <a:pt x="22554" y="28554"/>
                    <a:pt x="22507" y="28479"/>
                    <a:pt x="22469" y="28404"/>
                  </a:cubicBezTo>
                  <a:cubicBezTo>
                    <a:pt x="21963" y="27148"/>
                    <a:pt x="21494" y="25901"/>
                    <a:pt x="20594" y="24850"/>
                  </a:cubicBezTo>
                  <a:cubicBezTo>
                    <a:pt x="20631" y="24766"/>
                    <a:pt x="20716" y="24766"/>
                    <a:pt x="20753" y="24728"/>
                  </a:cubicBezTo>
                  <a:cubicBezTo>
                    <a:pt x="20866" y="24616"/>
                    <a:pt x="20866" y="24494"/>
                    <a:pt x="20753" y="24381"/>
                  </a:cubicBezTo>
                  <a:cubicBezTo>
                    <a:pt x="20716" y="24297"/>
                    <a:pt x="20631" y="24260"/>
                    <a:pt x="20556" y="24185"/>
                  </a:cubicBezTo>
                  <a:cubicBezTo>
                    <a:pt x="19816" y="23519"/>
                    <a:pt x="19037" y="23012"/>
                    <a:pt x="18174" y="22543"/>
                  </a:cubicBezTo>
                  <a:cubicBezTo>
                    <a:pt x="17865" y="22384"/>
                    <a:pt x="17546" y="22272"/>
                    <a:pt x="17237" y="22187"/>
                  </a:cubicBezTo>
                  <a:cubicBezTo>
                    <a:pt x="17199" y="22187"/>
                    <a:pt x="17115" y="22187"/>
                    <a:pt x="17040" y="22112"/>
                  </a:cubicBezTo>
                  <a:cubicBezTo>
                    <a:pt x="17274" y="21521"/>
                    <a:pt x="17349" y="20865"/>
                    <a:pt x="17471" y="20199"/>
                  </a:cubicBezTo>
                  <a:cubicBezTo>
                    <a:pt x="17763" y="20280"/>
                    <a:pt x="18043" y="20317"/>
                    <a:pt x="18320" y="20317"/>
                  </a:cubicBezTo>
                  <a:cubicBezTo>
                    <a:pt x="18561" y="20317"/>
                    <a:pt x="18798" y="20289"/>
                    <a:pt x="19037" y="20237"/>
                  </a:cubicBezTo>
                  <a:cubicBezTo>
                    <a:pt x="19816" y="20040"/>
                    <a:pt x="20397" y="19533"/>
                    <a:pt x="20791" y="18830"/>
                  </a:cubicBezTo>
                  <a:cubicBezTo>
                    <a:pt x="21100" y="18239"/>
                    <a:pt x="21222" y="17583"/>
                    <a:pt x="21297" y="16917"/>
                  </a:cubicBezTo>
                  <a:cubicBezTo>
                    <a:pt x="21419" y="16017"/>
                    <a:pt x="21297" y="15117"/>
                    <a:pt x="21147" y="14216"/>
                  </a:cubicBezTo>
                  <a:cubicBezTo>
                    <a:pt x="20913" y="13129"/>
                    <a:pt x="20481" y="12106"/>
                    <a:pt x="19928" y="11131"/>
                  </a:cubicBezTo>
                  <a:cubicBezTo>
                    <a:pt x="19853" y="10972"/>
                    <a:pt x="19778" y="10822"/>
                    <a:pt x="19778" y="10625"/>
                  </a:cubicBezTo>
                  <a:cubicBezTo>
                    <a:pt x="19816" y="10268"/>
                    <a:pt x="19778" y="9884"/>
                    <a:pt x="19778" y="9528"/>
                  </a:cubicBezTo>
                  <a:cubicBezTo>
                    <a:pt x="19778" y="8984"/>
                    <a:pt x="19778" y="8477"/>
                    <a:pt x="19816" y="7971"/>
                  </a:cubicBezTo>
                  <a:cubicBezTo>
                    <a:pt x="19853" y="7221"/>
                    <a:pt x="19891" y="6480"/>
                    <a:pt x="19853" y="5739"/>
                  </a:cubicBezTo>
                  <a:cubicBezTo>
                    <a:pt x="19816" y="4257"/>
                    <a:pt x="19816" y="2813"/>
                    <a:pt x="19891" y="1360"/>
                  </a:cubicBezTo>
                  <a:lnTo>
                    <a:pt x="19891" y="619"/>
                  </a:lnTo>
                  <a:cubicBezTo>
                    <a:pt x="19853" y="507"/>
                    <a:pt x="19853" y="385"/>
                    <a:pt x="19741" y="347"/>
                  </a:cubicBezTo>
                  <a:cubicBezTo>
                    <a:pt x="19422" y="150"/>
                    <a:pt x="19112" y="38"/>
                    <a:pt x="18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474775" y="1898275"/>
              <a:ext cx="340875" cy="408075"/>
            </a:xfrm>
            <a:custGeom>
              <a:avLst/>
              <a:gdLst/>
              <a:ahLst/>
              <a:cxnLst/>
              <a:rect l="l" t="t" r="r" b="b"/>
              <a:pathLst>
                <a:path w="13635" h="16323" extrusionOk="0">
                  <a:moveTo>
                    <a:pt x="2906" y="2638"/>
                  </a:moveTo>
                  <a:cubicBezTo>
                    <a:pt x="2929" y="2638"/>
                    <a:pt x="2951" y="2639"/>
                    <a:pt x="2973" y="2641"/>
                  </a:cubicBezTo>
                  <a:cubicBezTo>
                    <a:pt x="3479" y="2641"/>
                    <a:pt x="3873" y="2913"/>
                    <a:pt x="4145" y="3307"/>
                  </a:cubicBezTo>
                  <a:cubicBezTo>
                    <a:pt x="4257" y="3429"/>
                    <a:pt x="4295" y="3579"/>
                    <a:pt x="4257" y="3776"/>
                  </a:cubicBezTo>
                  <a:cubicBezTo>
                    <a:pt x="4257" y="3851"/>
                    <a:pt x="4220" y="3935"/>
                    <a:pt x="4182" y="4010"/>
                  </a:cubicBezTo>
                  <a:cubicBezTo>
                    <a:pt x="4098" y="4075"/>
                    <a:pt x="4026" y="4116"/>
                    <a:pt x="3959" y="4116"/>
                  </a:cubicBezTo>
                  <a:cubicBezTo>
                    <a:pt x="3900" y="4116"/>
                    <a:pt x="3846" y="4085"/>
                    <a:pt x="3789" y="4010"/>
                  </a:cubicBezTo>
                  <a:cubicBezTo>
                    <a:pt x="3592" y="3738"/>
                    <a:pt x="3320" y="3579"/>
                    <a:pt x="3010" y="3504"/>
                  </a:cubicBezTo>
                  <a:cubicBezTo>
                    <a:pt x="2913" y="3480"/>
                    <a:pt x="2816" y="3468"/>
                    <a:pt x="2719" y="3468"/>
                  </a:cubicBezTo>
                  <a:cubicBezTo>
                    <a:pt x="2506" y="3468"/>
                    <a:pt x="2297" y="3528"/>
                    <a:pt x="2110" y="3663"/>
                  </a:cubicBezTo>
                  <a:lnTo>
                    <a:pt x="2073" y="3663"/>
                  </a:lnTo>
                  <a:cubicBezTo>
                    <a:pt x="1985" y="3725"/>
                    <a:pt x="1911" y="3753"/>
                    <a:pt x="1849" y="3753"/>
                  </a:cubicBezTo>
                  <a:cubicBezTo>
                    <a:pt x="1798" y="3753"/>
                    <a:pt x="1754" y="3734"/>
                    <a:pt x="1716" y="3701"/>
                  </a:cubicBezTo>
                  <a:cubicBezTo>
                    <a:pt x="1604" y="3579"/>
                    <a:pt x="1679" y="3466"/>
                    <a:pt x="1716" y="3344"/>
                  </a:cubicBezTo>
                  <a:cubicBezTo>
                    <a:pt x="1938" y="2937"/>
                    <a:pt x="2511" y="2638"/>
                    <a:pt x="2906" y="2638"/>
                  </a:cubicBezTo>
                  <a:close/>
                  <a:moveTo>
                    <a:pt x="7303" y="3162"/>
                  </a:moveTo>
                  <a:cubicBezTo>
                    <a:pt x="7742" y="3162"/>
                    <a:pt x="8199" y="3358"/>
                    <a:pt x="8477" y="3776"/>
                  </a:cubicBezTo>
                  <a:cubicBezTo>
                    <a:pt x="8562" y="3935"/>
                    <a:pt x="8599" y="4085"/>
                    <a:pt x="8562" y="4245"/>
                  </a:cubicBezTo>
                  <a:lnTo>
                    <a:pt x="8562" y="4479"/>
                  </a:lnTo>
                  <a:cubicBezTo>
                    <a:pt x="8511" y="4574"/>
                    <a:pt x="8451" y="4626"/>
                    <a:pt x="8384" y="4626"/>
                  </a:cubicBezTo>
                  <a:cubicBezTo>
                    <a:pt x="8339" y="4626"/>
                    <a:pt x="8292" y="4603"/>
                    <a:pt x="8243" y="4554"/>
                  </a:cubicBezTo>
                  <a:cubicBezTo>
                    <a:pt x="8168" y="4479"/>
                    <a:pt x="8130" y="4366"/>
                    <a:pt x="8046" y="4282"/>
                  </a:cubicBezTo>
                  <a:cubicBezTo>
                    <a:pt x="7896" y="4048"/>
                    <a:pt x="7699" y="3898"/>
                    <a:pt x="7427" y="3813"/>
                  </a:cubicBezTo>
                  <a:cubicBezTo>
                    <a:pt x="7339" y="3779"/>
                    <a:pt x="7242" y="3761"/>
                    <a:pt x="7142" y="3761"/>
                  </a:cubicBezTo>
                  <a:cubicBezTo>
                    <a:pt x="7019" y="3761"/>
                    <a:pt x="6890" y="3789"/>
                    <a:pt x="6761" y="3851"/>
                  </a:cubicBezTo>
                  <a:cubicBezTo>
                    <a:pt x="6686" y="3898"/>
                    <a:pt x="6602" y="3935"/>
                    <a:pt x="6489" y="3935"/>
                  </a:cubicBezTo>
                  <a:cubicBezTo>
                    <a:pt x="6330" y="3935"/>
                    <a:pt x="6255" y="3851"/>
                    <a:pt x="6292" y="3701"/>
                  </a:cubicBezTo>
                  <a:cubicBezTo>
                    <a:pt x="6330" y="3579"/>
                    <a:pt x="6405" y="3504"/>
                    <a:pt x="6489" y="3429"/>
                  </a:cubicBezTo>
                  <a:cubicBezTo>
                    <a:pt x="6710" y="3254"/>
                    <a:pt x="7002" y="3162"/>
                    <a:pt x="7303" y="3162"/>
                  </a:cubicBezTo>
                  <a:close/>
                  <a:moveTo>
                    <a:pt x="12931" y="4394"/>
                  </a:moveTo>
                  <a:cubicBezTo>
                    <a:pt x="12943" y="4394"/>
                    <a:pt x="12955" y="4397"/>
                    <a:pt x="12969" y="4404"/>
                  </a:cubicBezTo>
                  <a:cubicBezTo>
                    <a:pt x="13054" y="4441"/>
                    <a:pt x="13016" y="4516"/>
                    <a:pt x="12969" y="4601"/>
                  </a:cubicBezTo>
                  <a:cubicBezTo>
                    <a:pt x="12932" y="4788"/>
                    <a:pt x="12819" y="4948"/>
                    <a:pt x="12660" y="5107"/>
                  </a:cubicBezTo>
                  <a:cubicBezTo>
                    <a:pt x="12622" y="5182"/>
                    <a:pt x="12585" y="5220"/>
                    <a:pt x="12660" y="5304"/>
                  </a:cubicBezTo>
                  <a:cubicBezTo>
                    <a:pt x="12782" y="5417"/>
                    <a:pt x="12857" y="5576"/>
                    <a:pt x="12894" y="5773"/>
                  </a:cubicBezTo>
                  <a:cubicBezTo>
                    <a:pt x="12894" y="5811"/>
                    <a:pt x="12932" y="5886"/>
                    <a:pt x="12857" y="5923"/>
                  </a:cubicBezTo>
                  <a:cubicBezTo>
                    <a:pt x="12819" y="5923"/>
                    <a:pt x="12735" y="5923"/>
                    <a:pt x="12697" y="5886"/>
                  </a:cubicBezTo>
                  <a:cubicBezTo>
                    <a:pt x="12660" y="5848"/>
                    <a:pt x="12622" y="5811"/>
                    <a:pt x="12585" y="5811"/>
                  </a:cubicBezTo>
                  <a:cubicBezTo>
                    <a:pt x="12534" y="5784"/>
                    <a:pt x="12496" y="5770"/>
                    <a:pt x="12466" y="5770"/>
                  </a:cubicBezTo>
                  <a:cubicBezTo>
                    <a:pt x="12401" y="5770"/>
                    <a:pt x="12376" y="5833"/>
                    <a:pt x="12350" y="5961"/>
                  </a:cubicBezTo>
                  <a:cubicBezTo>
                    <a:pt x="12350" y="6045"/>
                    <a:pt x="12388" y="6120"/>
                    <a:pt x="12266" y="6120"/>
                  </a:cubicBezTo>
                  <a:cubicBezTo>
                    <a:pt x="12191" y="6120"/>
                    <a:pt x="12153" y="6083"/>
                    <a:pt x="12191" y="5886"/>
                  </a:cubicBezTo>
                  <a:cubicBezTo>
                    <a:pt x="12228" y="5614"/>
                    <a:pt x="12266" y="5304"/>
                    <a:pt x="12500" y="5023"/>
                  </a:cubicBezTo>
                  <a:cubicBezTo>
                    <a:pt x="12622" y="4873"/>
                    <a:pt x="12735" y="4676"/>
                    <a:pt x="12819" y="4516"/>
                  </a:cubicBezTo>
                  <a:cubicBezTo>
                    <a:pt x="12850" y="4455"/>
                    <a:pt x="12880" y="4394"/>
                    <a:pt x="12931" y="4394"/>
                  </a:cubicBezTo>
                  <a:close/>
                  <a:moveTo>
                    <a:pt x="8929" y="5288"/>
                  </a:moveTo>
                  <a:cubicBezTo>
                    <a:pt x="8977" y="5288"/>
                    <a:pt x="9026" y="5318"/>
                    <a:pt x="9068" y="5379"/>
                  </a:cubicBezTo>
                  <a:lnTo>
                    <a:pt x="9068" y="5417"/>
                  </a:lnTo>
                  <a:cubicBezTo>
                    <a:pt x="9143" y="5689"/>
                    <a:pt x="9181" y="6007"/>
                    <a:pt x="9218" y="6242"/>
                  </a:cubicBezTo>
                  <a:cubicBezTo>
                    <a:pt x="9218" y="6392"/>
                    <a:pt x="9218" y="6514"/>
                    <a:pt x="9143" y="6589"/>
                  </a:cubicBezTo>
                  <a:cubicBezTo>
                    <a:pt x="9081" y="6689"/>
                    <a:pt x="9013" y="6758"/>
                    <a:pt x="8928" y="6758"/>
                  </a:cubicBezTo>
                  <a:cubicBezTo>
                    <a:pt x="8910" y="6758"/>
                    <a:pt x="8891" y="6755"/>
                    <a:pt x="8871" y="6748"/>
                  </a:cubicBezTo>
                  <a:cubicBezTo>
                    <a:pt x="8749" y="6748"/>
                    <a:pt x="8637" y="6664"/>
                    <a:pt x="8599" y="6551"/>
                  </a:cubicBezTo>
                  <a:cubicBezTo>
                    <a:pt x="8562" y="6476"/>
                    <a:pt x="8562" y="6392"/>
                    <a:pt x="8562" y="6279"/>
                  </a:cubicBezTo>
                  <a:cubicBezTo>
                    <a:pt x="8562" y="5961"/>
                    <a:pt x="8712" y="5689"/>
                    <a:pt x="8796" y="5379"/>
                  </a:cubicBezTo>
                  <a:cubicBezTo>
                    <a:pt x="8834" y="5318"/>
                    <a:pt x="8881" y="5288"/>
                    <a:pt x="8929" y="5288"/>
                  </a:cubicBezTo>
                  <a:close/>
                  <a:moveTo>
                    <a:pt x="9949" y="8166"/>
                  </a:moveTo>
                  <a:cubicBezTo>
                    <a:pt x="10068" y="8166"/>
                    <a:pt x="10191" y="8175"/>
                    <a:pt x="10315" y="8192"/>
                  </a:cubicBezTo>
                  <a:cubicBezTo>
                    <a:pt x="10390" y="8192"/>
                    <a:pt x="10512" y="8230"/>
                    <a:pt x="10587" y="8230"/>
                  </a:cubicBezTo>
                  <a:cubicBezTo>
                    <a:pt x="10822" y="8267"/>
                    <a:pt x="10981" y="8389"/>
                    <a:pt x="11141" y="8539"/>
                  </a:cubicBezTo>
                  <a:cubicBezTo>
                    <a:pt x="11488" y="9008"/>
                    <a:pt x="11647" y="9440"/>
                    <a:pt x="11647" y="9946"/>
                  </a:cubicBezTo>
                  <a:cubicBezTo>
                    <a:pt x="11647" y="10227"/>
                    <a:pt x="11563" y="10499"/>
                    <a:pt x="11525" y="10734"/>
                  </a:cubicBezTo>
                  <a:cubicBezTo>
                    <a:pt x="11412" y="11165"/>
                    <a:pt x="11141" y="11437"/>
                    <a:pt x="10747" y="11634"/>
                  </a:cubicBezTo>
                  <a:cubicBezTo>
                    <a:pt x="10438" y="11800"/>
                    <a:pt x="10098" y="11878"/>
                    <a:pt x="9756" y="11878"/>
                  </a:cubicBezTo>
                  <a:cubicBezTo>
                    <a:pt x="9537" y="11878"/>
                    <a:pt x="9318" y="11846"/>
                    <a:pt x="9106" y="11784"/>
                  </a:cubicBezTo>
                  <a:cubicBezTo>
                    <a:pt x="8749" y="11709"/>
                    <a:pt x="8477" y="11512"/>
                    <a:pt x="8280" y="11165"/>
                  </a:cubicBezTo>
                  <a:cubicBezTo>
                    <a:pt x="7858" y="10302"/>
                    <a:pt x="7971" y="9243"/>
                    <a:pt x="8871" y="8539"/>
                  </a:cubicBezTo>
                  <a:cubicBezTo>
                    <a:pt x="9175" y="8272"/>
                    <a:pt x="9546" y="8166"/>
                    <a:pt x="9949" y="8166"/>
                  </a:cubicBezTo>
                  <a:close/>
                  <a:moveTo>
                    <a:pt x="2701" y="8305"/>
                  </a:moveTo>
                  <a:cubicBezTo>
                    <a:pt x="3170" y="8305"/>
                    <a:pt x="3639" y="8352"/>
                    <a:pt x="4061" y="8389"/>
                  </a:cubicBezTo>
                  <a:cubicBezTo>
                    <a:pt x="4886" y="8464"/>
                    <a:pt x="5702" y="8586"/>
                    <a:pt x="6527" y="8624"/>
                  </a:cubicBezTo>
                  <a:cubicBezTo>
                    <a:pt x="6639" y="8624"/>
                    <a:pt x="6761" y="8624"/>
                    <a:pt x="6874" y="8661"/>
                  </a:cubicBezTo>
                  <a:cubicBezTo>
                    <a:pt x="7033" y="8661"/>
                    <a:pt x="7108" y="8736"/>
                    <a:pt x="7155" y="8896"/>
                  </a:cubicBezTo>
                  <a:cubicBezTo>
                    <a:pt x="7193" y="9008"/>
                    <a:pt x="7193" y="9093"/>
                    <a:pt x="7193" y="9205"/>
                  </a:cubicBezTo>
                  <a:cubicBezTo>
                    <a:pt x="7268" y="10734"/>
                    <a:pt x="6958" y="12215"/>
                    <a:pt x="6217" y="13584"/>
                  </a:cubicBezTo>
                  <a:cubicBezTo>
                    <a:pt x="6058" y="13894"/>
                    <a:pt x="5899" y="14166"/>
                    <a:pt x="5589" y="14363"/>
                  </a:cubicBezTo>
                  <a:cubicBezTo>
                    <a:pt x="5308" y="14550"/>
                    <a:pt x="5054" y="14640"/>
                    <a:pt x="4807" y="14640"/>
                  </a:cubicBezTo>
                  <a:cubicBezTo>
                    <a:pt x="4535" y="14640"/>
                    <a:pt x="4270" y="14532"/>
                    <a:pt x="3986" y="14325"/>
                  </a:cubicBezTo>
                  <a:cubicBezTo>
                    <a:pt x="3517" y="14016"/>
                    <a:pt x="3245" y="13547"/>
                    <a:pt x="3010" y="13041"/>
                  </a:cubicBezTo>
                  <a:cubicBezTo>
                    <a:pt x="2654" y="12290"/>
                    <a:pt x="2541" y="11475"/>
                    <a:pt x="2466" y="10612"/>
                  </a:cubicBezTo>
                  <a:cubicBezTo>
                    <a:pt x="2466" y="10340"/>
                    <a:pt x="2466" y="10030"/>
                    <a:pt x="2419" y="9674"/>
                  </a:cubicBezTo>
                  <a:cubicBezTo>
                    <a:pt x="2419" y="9365"/>
                    <a:pt x="2466" y="8971"/>
                    <a:pt x="2504" y="8624"/>
                  </a:cubicBezTo>
                  <a:lnTo>
                    <a:pt x="2504" y="8502"/>
                  </a:lnTo>
                  <a:cubicBezTo>
                    <a:pt x="2504" y="8305"/>
                    <a:pt x="2504" y="8305"/>
                    <a:pt x="2701" y="8305"/>
                  </a:cubicBezTo>
                  <a:close/>
                  <a:moveTo>
                    <a:pt x="2062" y="0"/>
                  </a:moveTo>
                  <a:cubicBezTo>
                    <a:pt x="1948" y="0"/>
                    <a:pt x="1833" y="9"/>
                    <a:pt x="1716" y="25"/>
                  </a:cubicBezTo>
                  <a:cubicBezTo>
                    <a:pt x="1529" y="100"/>
                    <a:pt x="1332" y="184"/>
                    <a:pt x="1247" y="381"/>
                  </a:cubicBezTo>
                  <a:cubicBezTo>
                    <a:pt x="1172" y="531"/>
                    <a:pt x="1060" y="728"/>
                    <a:pt x="975" y="887"/>
                  </a:cubicBezTo>
                  <a:cubicBezTo>
                    <a:pt x="591" y="1741"/>
                    <a:pt x="197" y="2641"/>
                    <a:pt x="75" y="3616"/>
                  </a:cubicBezTo>
                  <a:cubicBezTo>
                    <a:pt x="38" y="3973"/>
                    <a:pt x="0" y="4366"/>
                    <a:pt x="38" y="4713"/>
                  </a:cubicBezTo>
                  <a:lnTo>
                    <a:pt x="122" y="4713"/>
                  </a:lnTo>
                  <a:cubicBezTo>
                    <a:pt x="900" y="4516"/>
                    <a:pt x="1679" y="4404"/>
                    <a:pt x="2504" y="4366"/>
                  </a:cubicBezTo>
                  <a:cubicBezTo>
                    <a:pt x="2562" y="4355"/>
                    <a:pt x="2615" y="4349"/>
                    <a:pt x="2664" y="4349"/>
                  </a:cubicBezTo>
                  <a:cubicBezTo>
                    <a:pt x="2813" y="4349"/>
                    <a:pt x="2928" y="4404"/>
                    <a:pt x="3048" y="4516"/>
                  </a:cubicBezTo>
                  <a:cubicBezTo>
                    <a:pt x="3170" y="4601"/>
                    <a:pt x="3282" y="4713"/>
                    <a:pt x="3320" y="4835"/>
                  </a:cubicBezTo>
                  <a:cubicBezTo>
                    <a:pt x="3357" y="5023"/>
                    <a:pt x="3479" y="5023"/>
                    <a:pt x="3639" y="5023"/>
                  </a:cubicBezTo>
                  <a:cubicBezTo>
                    <a:pt x="4295" y="4910"/>
                    <a:pt x="4923" y="4835"/>
                    <a:pt x="5589" y="4751"/>
                  </a:cubicBezTo>
                  <a:cubicBezTo>
                    <a:pt x="5983" y="4713"/>
                    <a:pt x="6367" y="4638"/>
                    <a:pt x="6761" y="4554"/>
                  </a:cubicBezTo>
                  <a:cubicBezTo>
                    <a:pt x="6816" y="4545"/>
                    <a:pt x="6868" y="4541"/>
                    <a:pt x="6919" y="4541"/>
                  </a:cubicBezTo>
                  <a:cubicBezTo>
                    <a:pt x="7085" y="4541"/>
                    <a:pt x="7228" y="4591"/>
                    <a:pt x="7343" y="4713"/>
                  </a:cubicBezTo>
                  <a:cubicBezTo>
                    <a:pt x="7699" y="4985"/>
                    <a:pt x="7774" y="5379"/>
                    <a:pt x="7737" y="5773"/>
                  </a:cubicBezTo>
                  <a:cubicBezTo>
                    <a:pt x="7737" y="6045"/>
                    <a:pt x="7540" y="6158"/>
                    <a:pt x="7390" y="6354"/>
                  </a:cubicBezTo>
                  <a:cubicBezTo>
                    <a:pt x="7305" y="6476"/>
                    <a:pt x="7193" y="6476"/>
                    <a:pt x="7071" y="6514"/>
                  </a:cubicBezTo>
                  <a:cubicBezTo>
                    <a:pt x="6527" y="6589"/>
                    <a:pt x="6020" y="6711"/>
                    <a:pt x="5467" y="6748"/>
                  </a:cubicBezTo>
                  <a:cubicBezTo>
                    <a:pt x="5195" y="6786"/>
                    <a:pt x="4961" y="6823"/>
                    <a:pt x="4689" y="6898"/>
                  </a:cubicBezTo>
                  <a:cubicBezTo>
                    <a:pt x="4529" y="6898"/>
                    <a:pt x="4454" y="7058"/>
                    <a:pt x="4454" y="7217"/>
                  </a:cubicBezTo>
                  <a:cubicBezTo>
                    <a:pt x="4454" y="7330"/>
                    <a:pt x="4576" y="7452"/>
                    <a:pt x="4726" y="7452"/>
                  </a:cubicBezTo>
                  <a:cubicBezTo>
                    <a:pt x="4787" y="7470"/>
                    <a:pt x="4855" y="7480"/>
                    <a:pt x="4923" y="7480"/>
                  </a:cubicBezTo>
                  <a:cubicBezTo>
                    <a:pt x="4991" y="7480"/>
                    <a:pt x="5059" y="7470"/>
                    <a:pt x="5120" y="7452"/>
                  </a:cubicBezTo>
                  <a:cubicBezTo>
                    <a:pt x="5392" y="7414"/>
                    <a:pt x="5627" y="7330"/>
                    <a:pt x="5899" y="7292"/>
                  </a:cubicBezTo>
                  <a:cubicBezTo>
                    <a:pt x="5936" y="7292"/>
                    <a:pt x="5983" y="7255"/>
                    <a:pt x="6020" y="7255"/>
                  </a:cubicBezTo>
                  <a:cubicBezTo>
                    <a:pt x="6058" y="7255"/>
                    <a:pt x="6095" y="7292"/>
                    <a:pt x="6095" y="7292"/>
                  </a:cubicBezTo>
                  <a:cubicBezTo>
                    <a:pt x="6133" y="7330"/>
                    <a:pt x="6095" y="7367"/>
                    <a:pt x="6095" y="7414"/>
                  </a:cubicBezTo>
                  <a:cubicBezTo>
                    <a:pt x="6058" y="7452"/>
                    <a:pt x="6020" y="7452"/>
                    <a:pt x="5983" y="7489"/>
                  </a:cubicBezTo>
                  <a:cubicBezTo>
                    <a:pt x="5702" y="7527"/>
                    <a:pt x="5392" y="7602"/>
                    <a:pt x="5120" y="7649"/>
                  </a:cubicBezTo>
                  <a:lnTo>
                    <a:pt x="4886" y="7649"/>
                  </a:lnTo>
                  <a:cubicBezTo>
                    <a:pt x="4454" y="7649"/>
                    <a:pt x="4342" y="7527"/>
                    <a:pt x="4220" y="7133"/>
                  </a:cubicBezTo>
                  <a:cubicBezTo>
                    <a:pt x="3911" y="7217"/>
                    <a:pt x="3554" y="7255"/>
                    <a:pt x="3207" y="7292"/>
                  </a:cubicBezTo>
                  <a:cubicBezTo>
                    <a:pt x="3085" y="7292"/>
                    <a:pt x="2973" y="7292"/>
                    <a:pt x="2888" y="7255"/>
                  </a:cubicBezTo>
                  <a:cubicBezTo>
                    <a:pt x="2851" y="7242"/>
                    <a:pt x="2812" y="7238"/>
                    <a:pt x="2775" y="7238"/>
                  </a:cubicBezTo>
                  <a:cubicBezTo>
                    <a:pt x="2700" y="7238"/>
                    <a:pt x="2629" y="7255"/>
                    <a:pt x="2579" y="7255"/>
                  </a:cubicBezTo>
                  <a:cubicBezTo>
                    <a:pt x="2344" y="7255"/>
                    <a:pt x="2110" y="7292"/>
                    <a:pt x="1913" y="7292"/>
                  </a:cubicBezTo>
                  <a:cubicBezTo>
                    <a:pt x="1826" y="7302"/>
                    <a:pt x="1741" y="7306"/>
                    <a:pt x="1658" y="7306"/>
                  </a:cubicBezTo>
                  <a:cubicBezTo>
                    <a:pt x="1407" y="7306"/>
                    <a:pt x="1170" y="7264"/>
                    <a:pt x="938" y="7180"/>
                  </a:cubicBezTo>
                  <a:cubicBezTo>
                    <a:pt x="900" y="7180"/>
                    <a:pt x="863" y="7133"/>
                    <a:pt x="778" y="7133"/>
                  </a:cubicBezTo>
                  <a:cubicBezTo>
                    <a:pt x="591" y="7217"/>
                    <a:pt x="356" y="7255"/>
                    <a:pt x="160" y="7292"/>
                  </a:cubicBezTo>
                  <a:cubicBezTo>
                    <a:pt x="75" y="7292"/>
                    <a:pt x="38" y="7330"/>
                    <a:pt x="75" y="7414"/>
                  </a:cubicBezTo>
                  <a:lnTo>
                    <a:pt x="75" y="7724"/>
                  </a:lnTo>
                  <a:cubicBezTo>
                    <a:pt x="160" y="8071"/>
                    <a:pt x="197" y="8464"/>
                    <a:pt x="272" y="8821"/>
                  </a:cubicBezTo>
                  <a:cubicBezTo>
                    <a:pt x="394" y="9477"/>
                    <a:pt x="469" y="10143"/>
                    <a:pt x="394" y="10809"/>
                  </a:cubicBezTo>
                  <a:cubicBezTo>
                    <a:pt x="394" y="11278"/>
                    <a:pt x="431" y="11746"/>
                    <a:pt x="506" y="12215"/>
                  </a:cubicBezTo>
                  <a:cubicBezTo>
                    <a:pt x="741" y="13350"/>
                    <a:pt x="1247" y="14325"/>
                    <a:pt x="2110" y="15104"/>
                  </a:cubicBezTo>
                  <a:cubicBezTo>
                    <a:pt x="2616" y="15572"/>
                    <a:pt x="3207" y="15966"/>
                    <a:pt x="3873" y="16163"/>
                  </a:cubicBezTo>
                  <a:cubicBezTo>
                    <a:pt x="4257" y="16238"/>
                    <a:pt x="4614" y="16323"/>
                    <a:pt x="4998" y="16323"/>
                  </a:cubicBezTo>
                  <a:cubicBezTo>
                    <a:pt x="5702" y="16323"/>
                    <a:pt x="6367" y="16276"/>
                    <a:pt x="7033" y="16041"/>
                  </a:cubicBezTo>
                  <a:cubicBezTo>
                    <a:pt x="8243" y="15619"/>
                    <a:pt x="9340" y="14954"/>
                    <a:pt x="10278" y="14053"/>
                  </a:cubicBezTo>
                  <a:cubicBezTo>
                    <a:pt x="10784" y="13584"/>
                    <a:pt x="11216" y="13078"/>
                    <a:pt x="11488" y="12450"/>
                  </a:cubicBezTo>
                  <a:cubicBezTo>
                    <a:pt x="11647" y="12103"/>
                    <a:pt x="11844" y="11746"/>
                    <a:pt x="11956" y="11353"/>
                  </a:cubicBezTo>
                  <a:cubicBezTo>
                    <a:pt x="12078" y="11043"/>
                    <a:pt x="12153" y="10734"/>
                    <a:pt x="12228" y="10415"/>
                  </a:cubicBezTo>
                  <a:cubicBezTo>
                    <a:pt x="12388" y="9599"/>
                    <a:pt x="12463" y="8736"/>
                    <a:pt x="12622" y="7920"/>
                  </a:cubicBezTo>
                  <a:cubicBezTo>
                    <a:pt x="12622" y="7836"/>
                    <a:pt x="12660" y="7761"/>
                    <a:pt x="12622" y="7686"/>
                  </a:cubicBezTo>
                  <a:cubicBezTo>
                    <a:pt x="12463" y="7686"/>
                    <a:pt x="12313" y="7686"/>
                    <a:pt x="12191" y="7602"/>
                  </a:cubicBezTo>
                  <a:cubicBezTo>
                    <a:pt x="12078" y="7527"/>
                    <a:pt x="11956" y="7452"/>
                    <a:pt x="11956" y="7292"/>
                  </a:cubicBezTo>
                  <a:cubicBezTo>
                    <a:pt x="11956" y="7133"/>
                    <a:pt x="11994" y="6983"/>
                    <a:pt x="11881" y="6823"/>
                  </a:cubicBezTo>
                  <a:cubicBezTo>
                    <a:pt x="11881" y="6786"/>
                    <a:pt x="11881" y="6711"/>
                    <a:pt x="11956" y="6711"/>
                  </a:cubicBezTo>
                  <a:cubicBezTo>
                    <a:pt x="11968" y="6697"/>
                    <a:pt x="11979" y="6691"/>
                    <a:pt x="11989" y="6691"/>
                  </a:cubicBezTo>
                  <a:cubicBezTo>
                    <a:pt x="12013" y="6691"/>
                    <a:pt x="12031" y="6722"/>
                    <a:pt x="12031" y="6748"/>
                  </a:cubicBezTo>
                  <a:cubicBezTo>
                    <a:pt x="12078" y="6823"/>
                    <a:pt x="12116" y="6898"/>
                    <a:pt x="12191" y="6945"/>
                  </a:cubicBezTo>
                  <a:cubicBezTo>
                    <a:pt x="12284" y="6968"/>
                    <a:pt x="12387" y="6980"/>
                    <a:pt x="12493" y="6980"/>
                  </a:cubicBezTo>
                  <a:cubicBezTo>
                    <a:pt x="12741" y="6980"/>
                    <a:pt x="13002" y="6913"/>
                    <a:pt x="13166" y="6748"/>
                  </a:cubicBezTo>
                  <a:cubicBezTo>
                    <a:pt x="13363" y="6551"/>
                    <a:pt x="13438" y="6354"/>
                    <a:pt x="13485" y="6120"/>
                  </a:cubicBezTo>
                  <a:cubicBezTo>
                    <a:pt x="13560" y="5726"/>
                    <a:pt x="13597" y="5379"/>
                    <a:pt x="13597" y="4985"/>
                  </a:cubicBezTo>
                  <a:cubicBezTo>
                    <a:pt x="13635" y="4751"/>
                    <a:pt x="13560" y="4516"/>
                    <a:pt x="13485" y="4320"/>
                  </a:cubicBezTo>
                  <a:cubicBezTo>
                    <a:pt x="13337" y="4025"/>
                    <a:pt x="12971" y="3841"/>
                    <a:pt x="12624" y="3841"/>
                  </a:cubicBezTo>
                  <a:cubicBezTo>
                    <a:pt x="12419" y="3841"/>
                    <a:pt x="12221" y="3905"/>
                    <a:pt x="12078" y="4048"/>
                  </a:cubicBezTo>
                  <a:cubicBezTo>
                    <a:pt x="11956" y="4170"/>
                    <a:pt x="11881" y="4282"/>
                    <a:pt x="11797" y="4404"/>
                  </a:cubicBezTo>
                  <a:cubicBezTo>
                    <a:pt x="11647" y="4751"/>
                    <a:pt x="11525" y="5107"/>
                    <a:pt x="11412" y="5492"/>
                  </a:cubicBezTo>
                  <a:cubicBezTo>
                    <a:pt x="11386" y="5659"/>
                    <a:pt x="11354" y="5707"/>
                    <a:pt x="11253" y="5707"/>
                  </a:cubicBezTo>
                  <a:cubicBezTo>
                    <a:pt x="11212" y="5707"/>
                    <a:pt x="11161" y="5699"/>
                    <a:pt x="11094" y="5689"/>
                  </a:cubicBezTo>
                  <a:cubicBezTo>
                    <a:pt x="10906" y="5651"/>
                    <a:pt x="10747" y="5576"/>
                    <a:pt x="10550" y="5539"/>
                  </a:cubicBezTo>
                  <a:cubicBezTo>
                    <a:pt x="10437" y="5492"/>
                    <a:pt x="10353" y="5417"/>
                    <a:pt x="10353" y="5304"/>
                  </a:cubicBezTo>
                  <a:cubicBezTo>
                    <a:pt x="10315" y="5145"/>
                    <a:pt x="10278" y="4948"/>
                    <a:pt x="10278" y="4788"/>
                  </a:cubicBezTo>
                  <a:cubicBezTo>
                    <a:pt x="10315" y="4245"/>
                    <a:pt x="10315" y="3701"/>
                    <a:pt x="10353" y="3147"/>
                  </a:cubicBezTo>
                  <a:cubicBezTo>
                    <a:pt x="10390" y="2725"/>
                    <a:pt x="10240" y="2444"/>
                    <a:pt x="9921" y="2172"/>
                  </a:cubicBezTo>
                  <a:lnTo>
                    <a:pt x="9884" y="2135"/>
                  </a:lnTo>
                  <a:cubicBezTo>
                    <a:pt x="9650" y="1938"/>
                    <a:pt x="9453" y="1741"/>
                    <a:pt x="9303" y="1553"/>
                  </a:cubicBezTo>
                  <a:cubicBezTo>
                    <a:pt x="9106" y="1272"/>
                    <a:pt x="8871" y="1037"/>
                    <a:pt x="8637" y="850"/>
                  </a:cubicBezTo>
                  <a:cubicBezTo>
                    <a:pt x="8193" y="472"/>
                    <a:pt x="7685" y="245"/>
                    <a:pt x="7118" y="245"/>
                  </a:cubicBezTo>
                  <a:cubicBezTo>
                    <a:pt x="7038" y="245"/>
                    <a:pt x="6956" y="250"/>
                    <a:pt x="6874" y="259"/>
                  </a:cubicBezTo>
                  <a:cubicBezTo>
                    <a:pt x="6292" y="297"/>
                    <a:pt x="5702" y="381"/>
                    <a:pt x="5120" y="456"/>
                  </a:cubicBezTo>
                  <a:cubicBezTo>
                    <a:pt x="4887" y="470"/>
                    <a:pt x="4660" y="484"/>
                    <a:pt x="4439" y="484"/>
                  </a:cubicBezTo>
                  <a:cubicBezTo>
                    <a:pt x="4064" y="484"/>
                    <a:pt x="3705" y="444"/>
                    <a:pt x="3357" y="297"/>
                  </a:cubicBezTo>
                  <a:cubicBezTo>
                    <a:pt x="3085" y="222"/>
                    <a:pt x="2813" y="147"/>
                    <a:pt x="2541" y="62"/>
                  </a:cubicBezTo>
                  <a:cubicBezTo>
                    <a:pt x="2382" y="18"/>
                    <a:pt x="2223" y="0"/>
                    <a:pt x="2062" y="0"/>
                  </a:cubicBezTo>
                  <a:close/>
                </a:path>
              </a:pathLst>
            </a:custGeom>
            <a:solidFill>
              <a:srgbClr val="F4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466100" y="1791500"/>
              <a:ext cx="417075" cy="337950"/>
            </a:xfrm>
            <a:custGeom>
              <a:avLst/>
              <a:gdLst/>
              <a:ahLst/>
              <a:cxnLst/>
              <a:rect l="l" t="t" r="r" b="b"/>
              <a:pathLst>
                <a:path w="16683" h="13518" extrusionOk="0">
                  <a:moveTo>
                    <a:pt x="6095" y="1"/>
                  </a:moveTo>
                  <a:cubicBezTo>
                    <a:pt x="4876" y="1"/>
                    <a:pt x="3667" y="235"/>
                    <a:pt x="2532" y="704"/>
                  </a:cubicBezTo>
                  <a:cubicBezTo>
                    <a:pt x="1754" y="1051"/>
                    <a:pt x="1088" y="1557"/>
                    <a:pt x="582" y="2261"/>
                  </a:cubicBezTo>
                  <a:cubicBezTo>
                    <a:pt x="272" y="2692"/>
                    <a:pt x="75" y="3199"/>
                    <a:pt x="38" y="3714"/>
                  </a:cubicBezTo>
                  <a:cubicBezTo>
                    <a:pt x="38" y="4061"/>
                    <a:pt x="38" y="4371"/>
                    <a:pt x="75" y="4727"/>
                  </a:cubicBezTo>
                  <a:cubicBezTo>
                    <a:pt x="75" y="4840"/>
                    <a:pt x="75" y="4961"/>
                    <a:pt x="0" y="5074"/>
                  </a:cubicBezTo>
                  <a:cubicBezTo>
                    <a:pt x="188" y="5393"/>
                    <a:pt x="469" y="5627"/>
                    <a:pt x="778" y="5824"/>
                  </a:cubicBezTo>
                  <a:cubicBezTo>
                    <a:pt x="853" y="5777"/>
                    <a:pt x="891" y="5702"/>
                    <a:pt x="891" y="5627"/>
                  </a:cubicBezTo>
                  <a:cubicBezTo>
                    <a:pt x="1088" y="5196"/>
                    <a:pt x="1285" y="4802"/>
                    <a:pt x="1519" y="4371"/>
                  </a:cubicBezTo>
                  <a:cubicBezTo>
                    <a:pt x="1716" y="3986"/>
                    <a:pt x="1951" y="3630"/>
                    <a:pt x="2223" y="3283"/>
                  </a:cubicBezTo>
                  <a:cubicBezTo>
                    <a:pt x="2298" y="3199"/>
                    <a:pt x="2382" y="3124"/>
                    <a:pt x="2457" y="3049"/>
                  </a:cubicBezTo>
                  <a:cubicBezTo>
                    <a:pt x="2766" y="2889"/>
                    <a:pt x="3085" y="2692"/>
                    <a:pt x="3432" y="2580"/>
                  </a:cubicBezTo>
                  <a:cubicBezTo>
                    <a:pt x="4136" y="2345"/>
                    <a:pt x="4839" y="2223"/>
                    <a:pt x="5580" y="2186"/>
                  </a:cubicBezTo>
                  <a:cubicBezTo>
                    <a:pt x="5707" y="2179"/>
                    <a:pt x="5835" y="2176"/>
                    <a:pt x="5962" y="2176"/>
                  </a:cubicBezTo>
                  <a:cubicBezTo>
                    <a:pt x="6581" y="2176"/>
                    <a:pt x="7191" y="2250"/>
                    <a:pt x="7774" y="2383"/>
                  </a:cubicBezTo>
                  <a:cubicBezTo>
                    <a:pt x="8824" y="2580"/>
                    <a:pt x="9800" y="3011"/>
                    <a:pt x="10625" y="3667"/>
                  </a:cubicBezTo>
                  <a:cubicBezTo>
                    <a:pt x="11169" y="4099"/>
                    <a:pt x="11638" y="4605"/>
                    <a:pt x="12069" y="5158"/>
                  </a:cubicBezTo>
                  <a:cubicBezTo>
                    <a:pt x="12735" y="5974"/>
                    <a:pt x="13204" y="6874"/>
                    <a:pt x="13476" y="7934"/>
                  </a:cubicBezTo>
                  <a:cubicBezTo>
                    <a:pt x="13476" y="8009"/>
                    <a:pt x="13551" y="8084"/>
                    <a:pt x="13635" y="8122"/>
                  </a:cubicBezTo>
                  <a:cubicBezTo>
                    <a:pt x="13907" y="8281"/>
                    <a:pt x="14066" y="8553"/>
                    <a:pt x="14104" y="8872"/>
                  </a:cubicBezTo>
                  <a:cubicBezTo>
                    <a:pt x="14179" y="9219"/>
                    <a:pt x="14141" y="9613"/>
                    <a:pt x="14104" y="9997"/>
                  </a:cubicBezTo>
                  <a:cubicBezTo>
                    <a:pt x="14066" y="10232"/>
                    <a:pt x="14019" y="10513"/>
                    <a:pt x="13944" y="10747"/>
                  </a:cubicBezTo>
                  <a:cubicBezTo>
                    <a:pt x="13832" y="11019"/>
                    <a:pt x="13635" y="11254"/>
                    <a:pt x="13316" y="11366"/>
                  </a:cubicBezTo>
                  <a:cubicBezTo>
                    <a:pt x="13204" y="11404"/>
                    <a:pt x="13204" y="11488"/>
                    <a:pt x="13204" y="11563"/>
                  </a:cubicBezTo>
                  <a:cubicBezTo>
                    <a:pt x="13166" y="11920"/>
                    <a:pt x="13166" y="12229"/>
                    <a:pt x="13082" y="12576"/>
                  </a:cubicBezTo>
                  <a:cubicBezTo>
                    <a:pt x="13044" y="12773"/>
                    <a:pt x="13044" y="13007"/>
                    <a:pt x="13007" y="13242"/>
                  </a:cubicBezTo>
                  <a:cubicBezTo>
                    <a:pt x="13007" y="13401"/>
                    <a:pt x="13007" y="13401"/>
                    <a:pt x="13166" y="13439"/>
                  </a:cubicBezTo>
                  <a:cubicBezTo>
                    <a:pt x="13335" y="13498"/>
                    <a:pt x="13505" y="13517"/>
                    <a:pt x="13680" y="13517"/>
                  </a:cubicBezTo>
                  <a:cubicBezTo>
                    <a:pt x="13866" y="13517"/>
                    <a:pt x="14056" y="13496"/>
                    <a:pt x="14254" y="13476"/>
                  </a:cubicBezTo>
                  <a:cubicBezTo>
                    <a:pt x="14535" y="13439"/>
                    <a:pt x="14807" y="13364"/>
                    <a:pt x="15042" y="13204"/>
                  </a:cubicBezTo>
                  <a:cubicBezTo>
                    <a:pt x="15623" y="12857"/>
                    <a:pt x="16054" y="12388"/>
                    <a:pt x="16289" y="11723"/>
                  </a:cubicBezTo>
                  <a:cubicBezTo>
                    <a:pt x="16598" y="10897"/>
                    <a:pt x="16683" y="9997"/>
                    <a:pt x="16645" y="9144"/>
                  </a:cubicBezTo>
                  <a:cubicBezTo>
                    <a:pt x="16598" y="8244"/>
                    <a:pt x="16411" y="7381"/>
                    <a:pt x="16129" y="6565"/>
                  </a:cubicBezTo>
                  <a:cubicBezTo>
                    <a:pt x="16054" y="6528"/>
                    <a:pt x="16017" y="6443"/>
                    <a:pt x="15979" y="6368"/>
                  </a:cubicBezTo>
                  <a:cubicBezTo>
                    <a:pt x="15857" y="6171"/>
                    <a:pt x="15745" y="5974"/>
                    <a:pt x="15661" y="5824"/>
                  </a:cubicBezTo>
                  <a:cubicBezTo>
                    <a:pt x="14920" y="4455"/>
                    <a:pt x="13944" y="3358"/>
                    <a:pt x="12810" y="2383"/>
                  </a:cubicBezTo>
                  <a:cubicBezTo>
                    <a:pt x="11759" y="1445"/>
                    <a:pt x="10503" y="779"/>
                    <a:pt x="9181" y="348"/>
                  </a:cubicBezTo>
                  <a:cubicBezTo>
                    <a:pt x="8824" y="235"/>
                    <a:pt x="8440" y="198"/>
                    <a:pt x="8084" y="151"/>
                  </a:cubicBezTo>
                  <a:cubicBezTo>
                    <a:pt x="7418" y="76"/>
                    <a:pt x="6752" y="1"/>
                    <a:pt x="6095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1407475" y="2187400"/>
              <a:ext cx="461875" cy="152000"/>
            </a:xfrm>
            <a:custGeom>
              <a:avLst/>
              <a:gdLst/>
              <a:ahLst/>
              <a:cxnLst/>
              <a:rect l="l" t="t" r="r" b="b"/>
              <a:pathLst>
                <a:path w="18475" h="6080" extrusionOk="0">
                  <a:moveTo>
                    <a:pt x="15214" y="0"/>
                  </a:moveTo>
                  <a:cubicBezTo>
                    <a:pt x="15170" y="0"/>
                    <a:pt x="15155" y="28"/>
                    <a:pt x="15155" y="106"/>
                  </a:cubicBezTo>
                  <a:cubicBezTo>
                    <a:pt x="15117" y="303"/>
                    <a:pt x="15042" y="453"/>
                    <a:pt x="14958" y="650"/>
                  </a:cubicBezTo>
                  <a:cubicBezTo>
                    <a:pt x="14723" y="1279"/>
                    <a:pt x="14414" y="1860"/>
                    <a:pt x="14020" y="2451"/>
                  </a:cubicBezTo>
                  <a:cubicBezTo>
                    <a:pt x="13476" y="3267"/>
                    <a:pt x="12773" y="3932"/>
                    <a:pt x="11873" y="4401"/>
                  </a:cubicBezTo>
                  <a:cubicBezTo>
                    <a:pt x="11254" y="4758"/>
                    <a:pt x="10588" y="4992"/>
                    <a:pt x="9922" y="5180"/>
                  </a:cubicBezTo>
                  <a:cubicBezTo>
                    <a:pt x="9650" y="5264"/>
                    <a:pt x="9331" y="5339"/>
                    <a:pt x="9059" y="5377"/>
                  </a:cubicBezTo>
                  <a:cubicBezTo>
                    <a:pt x="8787" y="5395"/>
                    <a:pt x="8516" y="5405"/>
                    <a:pt x="8242" y="5405"/>
                  </a:cubicBezTo>
                  <a:cubicBezTo>
                    <a:pt x="7969" y="5405"/>
                    <a:pt x="7695" y="5395"/>
                    <a:pt x="7418" y="5377"/>
                  </a:cubicBezTo>
                  <a:cubicBezTo>
                    <a:pt x="6715" y="5302"/>
                    <a:pt x="6049" y="5105"/>
                    <a:pt x="5430" y="4833"/>
                  </a:cubicBezTo>
                  <a:cubicBezTo>
                    <a:pt x="5233" y="4711"/>
                    <a:pt x="4999" y="4598"/>
                    <a:pt x="4840" y="4439"/>
                  </a:cubicBezTo>
                  <a:cubicBezTo>
                    <a:pt x="4408" y="4092"/>
                    <a:pt x="4099" y="3623"/>
                    <a:pt x="3864" y="3154"/>
                  </a:cubicBezTo>
                  <a:cubicBezTo>
                    <a:pt x="3705" y="2835"/>
                    <a:pt x="3630" y="2488"/>
                    <a:pt x="3517" y="2179"/>
                  </a:cubicBezTo>
                  <a:cubicBezTo>
                    <a:pt x="3236" y="1588"/>
                    <a:pt x="3048" y="1007"/>
                    <a:pt x="2964" y="378"/>
                  </a:cubicBezTo>
                  <a:cubicBezTo>
                    <a:pt x="2939" y="200"/>
                    <a:pt x="2915" y="139"/>
                    <a:pt x="2835" y="139"/>
                  </a:cubicBezTo>
                  <a:cubicBezTo>
                    <a:pt x="2793" y="139"/>
                    <a:pt x="2735" y="156"/>
                    <a:pt x="2655" y="181"/>
                  </a:cubicBezTo>
                  <a:cubicBezTo>
                    <a:pt x="2580" y="181"/>
                    <a:pt x="2533" y="181"/>
                    <a:pt x="2495" y="219"/>
                  </a:cubicBezTo>
                  <a:cubicBezTo>
                    <a:pt x="2064" y="378"/>
                    <a:pt x="1642" y="613"/>
                    <a:pt x="1248" y="885"/>
                  </a:cubicBezTo>
                  <a:cubicBezTo>
                    <a:pt x="892" y="1157"/>
                    <a:pt x="545" y="1429"/>
                    <a:pt x="151" y="1710"/>
                  </a:cubicBezTo>
                  <a:cubicBezTo>
                    <a:pt x="113" y="1748"/>
                    <a:pt x="38" y="1785"/>
                    <a:pt x="1" y="1860"/>
                  </a:cubicBezTo>
                  <a:cubicBezTo>
                    <a:pt x="38" y="1944"/>
                    <a:pt x="113" y="1944"/>
                    <a:pt x="188" y="2019"/>
                  </a:cubicBezTo>
                  <a:cubicBezTo>
                    <a:pt x="582" y="2291"/>
                    <a:pt x="1014" y="2488"/>
                    <a:pt x="1407" y="2760"/>
                  </a:cubicBezTo>
                  <a:cubicBezTo>
                    <a:pt x="1754" y="2957"/>
                    <a:pt x="2064" y="3192"/>
                    <a:pt x="2420" y="3389"/>
                  </a:cubicBezTo>
                  <a:cubicBezTo>
                    <a:pt x="2458" y="3426"/>
                    <a:pt x="2533" y="3464"/>
                    <a:pt x="2580" y="3501"/>
                  </a:cubicBezTo>
                  <a:cubicBezTo>
                    <a:pt x="2730" y="3585"/>
                    <a:pt x="2730" y="3661"/>
                    <a:pt x="2692" y="3820"/>
                  </a:cubicBezTo>
                  <a:cubicBezTo>
                    <a:pt x="2692" y="3895"/>
                    <a:pt x="2617" y="4007"/>
                    <a:pt x="2580" y="4092"/>
                  </a:cubicBezTo>
                  <a:cubicBezTo>
                    <a:pt x="2495" y="4204"/>
                    <a:pt x="2420" y="4326"/>
                    <a:pt x="2345" y="4439"/>
                  </a:cubicBezTo>
                  <a:cubicBezTo>
                    <a:pt x="2186" y="4758"/>
                    <a:pt x="2148" y="4711"/>
                    <a:pt x="2495" y="4870"/>
                  </a:cubicBezTo>
                  <a:cubicBezTo>
                    <a:pt x="3198" y="5180"/>
                    <a:pt x="3902" y="5498"/>
                    <a:pt x="4605" y="5808"/>
                  </a:cubicBezTo>
                  <a:cubicBezTo>
                    <a:pt x="4665" y="5834"/>
                    <a:pt x="4720" y="5861"/>
                    <a:pt x="4787" y="5861"/>
                  </a:cubicBezTo>
                  <a:cubicBezTo>
                    <a:pt x="4814" y="5861"/>
                    <a:pt x="4844" y="5856"/>
                    <a:pt x="4877" y="5845"/>
                  </a:cubicBezTo>
                  <a:lnTo>
                    <a:pt x="7034" y="5845"/>
                  </a:lnTo>
                  <a:cubicBezTo>
                    <a:pt x="8009" y="5845"/>
                    <a:pt x="8947" y="5930"/>
                    <a:pt x="9885" y="5967"/>
                  </a:cubicBezTo>
                  <a:cubicBezTo>
                    <a:pt x="10700" y="6005"/>
                    <a:pt x="11488" y="6042"/>
                    <a:pt x="12304" y="6080"/>
                  </a:cubicBezTo>
                  <a:cubicBezTo>
                    <a:pt x="12426" y="6080"/>
                    <a:pt x="12501" y="6080"/>
                    <a:pt x="12576" y="6005"/>
                  </a:cubicBezTo>
                  <a:cubicBezTo>
                    <a:pt x="12970" y="5695"/>
                    <a:pt x="13364" y="5461"/>
                    <a:pt x="13786" y="5227"/>
                  </a:cubicBezTo>
                  <a:cubicBezTo>
                    <a:pt x="13945" y="5180"/>
                    <a:pt x="14020" y="5105"/>
                    <a:pt x="14067" y="4945"/>
                  </a:cubicBezTo>
                  <a:cubicBezTo>
                    <a:pt x="14104" y="4833"/>
                    <a:pt x="14217" y="4711"/>
                    <a:pt x="14301" y="4598"/>
                  </a:cubicBezTo>
                  <a:cubicBezTo>
                    <a:pt x="14339" y="4561"/>
                    <a:pt x="14414" y="4523"/>
                    <a:pt x="14414" y="4476"/>
                  </a:cubicBezTo>
                  <a:cubicBezTo>
                    <a:pt x="14255" y="4364"/>
                    <a:pt x="14142" y="4289"/>
                    <a:pt x="14020" y="4167"/>
                  </a:cubicBezTo>
                  <a:cubicBezTo>
                    <a:pt x="13870" y="4007"/>
                    <a:pt x="13870" y="3932"/>
                    <a:pt x="14067" y="3857"/>
                  </a:cubicBezTo>
                  <a:cubicBezTo>
                    <a:pt x="14255" y="3820"/>
                    <a:pt x="14414" y="3736"/>
                    <a:pt x="14573" y="3698"/>
                  </a:cubicBezTo>
                  <a:cubicBezTo>
                    <a:pt x="14686" y="3661"/>
                    <a:pt x="14770" y="3585"/>
                    <a:pt x="14770" y="3464"/>
                  </a:cubicBezTo>
                  <a:cubicBezTo>
                    <a:pt x="14808" y="3267"/>
                    <a:pt x="14920" y="3117"/>
                    <a:pt x="15080" y="2995"/>
                  </a:cubicBezTo>
                  <a:cubicBezTo>
                    <a:pt x="15240" y="2873"/>
                    <a:pt x="15443" y="2805"/>
                    <a:pt x="15652" y="2805"/>
                  </a:cubicBezTo>
                  <a:cubicBezTo>
                    <a:pt x="15845" y="2805"/>
                    <a:pt x="16043" y="2864"/>
                    <a:pt x="16214" y="2995"/>
                  </a:cubicBezTo>
                  <a:cubicBezTo>
                    <a:pt x="16267" y="3021"/>
                    <a:pt x="16321" y="3048"/>
                    <a:pt x="16377" y="3048"/>
                  </a:cubicBezTo>
                  <a:cubicBezTo>
                    <a:pt x="16400" y="3048"/>
                    <a:pt x="16424" y="3043"/>
                    <a:pt x="16449" y="3032"/>
                  </a:cubicBezTo>
                  <a:cubicBezTo>
                    <a:pt x="16993" y="2798"/>
                    <a:pt x="17537" y="2563"/>
                    <a:pt x="18052" y="2329"/>
                  </a:cubicBezTo>
                  <a:cubicBezTo>
                    <a:pt x="18202" y="2291"/>
                    <a:pt x="18362" y="2216"/>
                    <a:pt x="18474" y="2094"/>
                  </a:cubicBezTo>
                  <a:lnTo>
                    <a:pt x="18437" y="2057"/>
                  </a:lnTo>
                  <a:cubicBezTo>
                    <a:pt x="18324" y="1944"/>
                    <a:pt x="18240" y="1860"/>
                    <a:pt x="18127" y="1785"/>
                  </a:cubicBezTo>
                  <a:cubicBezTo>
                    <a:pt x="17424" y="1157"/>
                    <a:pt x="16646" y="650"/>
                    <a:pt x="15821" y="219"/>
                  </a:cubicBezTo>
                  <a:cubicBezTo>
                    <a:pt x="15661" y="144"/>
                    <a:pt x="15474" y="69"/>
                    <a:pt x="15314" y="22"/>
                  </a:cubicBezTo>
                  <a:cubicBezTo>
                    <a:pt x="15271" y="9"/>
                    <a:pt x="15238" y="0"/>
                    <a:pt x="15214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1643800" y="1631275"/>
              <a:ext cx="202100" cy="217925"/>
            </a:xfrm>
            <a:custGeom>
              <a:avLst/>
              <a:gdLst/>
              <a:ahLst/>
              <a:cxnLst/>
              <a:rect l="l" t="t" r="r" b="b"/>
              <a:pathLst>
                <a:path w="8084" h="8717" extrusionOk="0">
                  <a:moveTo>
                    <a:pt x="7132" y="0"/>
                  </a:moveTo>
                  <a:cubicBezTo>
                    <a:pt x="6975" y="0"/>
                    <a:pt x="6834" y="61"/>
                    <a:pt x="6677" y="193"/>
                  </a:cubicBezTo>
                  <a:cubicBezTo>
                    <a:pt x="5974" y="746"/>
                    <a:pt x="5317" y="1327"/>
                    <a:pt x="4614" y="1871"/>
                  </a:cubicBezTo>
                  <a:cubicBezTo>
                    <a:pt x="4614" y="1918"/>
                    <a:pt x="4567" y="1918"/>
                    <a:pt x="4530" y="1956"/>
                  </a:cubicBezTo>
                  <a:cubicBezTo>
                    <a:pt x="4998" y="2152"/>
                    <a:pt x="5270" y="2462"/>
                    <a:pt x="5392" y="2893"/>
                  </a:cubicBezTo>
                  <a:cubicBezTo>
                    <a:pt x="5467" y="3325"/>
                    <a:pt x="5355" y="3672"/>
                    <a:pt x="5158" y="4065"/>
                  </a:cubicBezTo>
                  <a:cubicBezTo>
                    <a:pt x="4909" y="4532"/>
                    <a:pt x="4528" y="4775"/>
                    <a:pt x="4023" y="4775"/>
                  </a:cubicBezTo>
                  <a:cubicBezTo>
                    <a:pt x="3899" y="4775"/>
                    <a:pt x="3768" y="4761"/>
                    <a:pt x="3629" y="4731"/>
                  </a:cubicBezTo>
                  <a:cubicBezTo>
                    <a:pt x="3085" y="4609"/>
                    <a:pt x="2692" y="4300"/>
                    <a:pt x="2654" y="3597"/>
                  </a:cubicBezTo>
                  <a:cubicBezTo>
                    <a:pt x="2654" y="3559"/>
                    <a:pt x="2654" y="3512"/>
                    <a:pt x="2617" y="3512"/>
                  </a:cubicBezTo>
                  <a:cubicBezTo>
                    <a:pt x="2270" y="3747"/>
                    <a:pt x="113" y="5547"/>
                    <a:pt x="0" y="5707"/>
                  </a:cubicBezTo>
                  <a:cubicBezTo>
                    <a:pt x="38" y="5707"/>
                    <a:pt x="75" y="5707"/>
                    <a:pt x="75" y="5744"/>
                  </a:cubicBezTo>
                  <a:cubicBezTo>
                    <a:pt x="863" y="5782"/>
                    <a:pt x="1641" y="5941"/>
                    <a:pt x="2420" y="6175"/>
                  </a:cubicBezTo>
                  <a:cubicBezTo>
                    <a:pt x="2542" y="6175"/>
                    <a:pt x="2579" y="6138"/>
                    <a:pt x="2617" y="6091"/>
                  </a:cubicBezTo>
                  <a:cubicBezTo>
                    <a:pt x="2889" y="5782"/>
                    <a:pt x="3245" y="5585"/>
                    <a:pt x="3676" y="5585"/>
                  </a:cubicBezTo>
                  <a:cubicBezTo>
                    <a:pt x="4530" y="5585"/>
                    <a:pt x="5195" y="6325"/>
                    <a:pt x="5083" y="7188"/>
                  </a:cubicBezTo>
                  <a:cubicBezTo>
                    <a:pt x="5036" y="7310"/>
                    <a:pt x="5083" y="7385"/>
                    <a:pt x="5195" y="7460"/>
                  </a:cubicBezTo>
                  <a:cubicBezTo>
                    <a:pt x="5552" y="7732"/>
                    <a:pt x="5899" y="7966"/>
                    <a:pt x="6208" y="8285"/>
                  </a:cubicBezTo>
                  <a:cubicBezTo>
                    <a:pt x="6368" y="8435"/>
                    <a:pt x="6527" y="8595"/>
                    <a:pt x="6640" y="8717"/>
                  </a:cubicBezTo>
                  <a:lnTo>
                    <a:pt x="6677" y="8717"/>
                  </a:lnTo>
                  <a:cubicBezTo>
                    <a:pt x="6724" y="8670"/>
                    <a:pt x="6724" y="8670"/>
                    <a:pt x="6724" y="8632"/>
                  </a:cubicBezTo>
                  <a:cubicBezTo>
                    <a:pt x="6977" y="8275"/>
                    <a:pt x="7295" y="8047"/>
                    <a:pt x="7745" y="8047"/>
                  </a:cubicBezTo>
                  <a:cubicBezTo>
                    <a:pt x="7779" y="8047"/>
                    <a:pt x="7814" y="8048"/>
                    <a:pt x="7849" y="8051"/>
                  </a:cubicBezTo>
                  <a:cubicBezTo>
                    <a:pt x="8009" y="8051"/>
                    <a:pt x="8009" y="8051"/>
                    <a:pt x="8009" y="7891"/>
                  </a:cubicBezTo>
                  <a:cubicBezTo>
                    <a:pt x="8046" y="7029"/>
                    <a:pt x="8084" y="6213"/>
                    <a:pt x="8046" y="5350"/>
                  </a:cubicBezTo>
                  <a:cubicBezTo>
                    <a:pt x="8046" y="5166"/>
                    <a:pt x="8046" y="5103"/>
                    <a:pt x="7914" y="5103"/>
                  </a:cubicBezTo>
                  <a:cubicBezTo>
                    <a:pt x="7878" y="5103"/>
                    <a:pt x="7832" y="5108"/>
                    <a:pt x="7774" y="5116"/>
                  </a:cubicBezTo>
                  <a:cubicBezTo>
                    <a:pt x="7752" y="5117"/>
                    <a:pt x="7731" y="5118"/>
                    <a:pt x="7709" y="5118"/>
                  </a:cubicBezTo>
                  <a:cubicBezTo>
                    <a:pt x="7065" y="5118"/>
                    <a:pt x="6439" y="4589"/>
                    <a:pt x="6330" y="3981"/>
                  </a:cubicBezTo>
                  <a:cubicBezTo>
                    <a:pt x="6208" y="3400"/>
                    <a:pt x="6368" y="2893"/>
                    <a:pt x="6799" y="2424"/>
                  </a:cubicBezTo>
                  <a:cubicBezTo>
                    <a:pt x="7033" y="2152"/>
                    <a:pt x="7343" y="2031"/>
                    <a:pt x="7737" y="2031"/>
                  </a:cubicBezTo>
                  <a:cubicBezTo>
                    <a:pt x="7849" y="2031"/>
                    <a:pt x="7934" y="2068"/>
                    <a:pt x="8046" y="2068"/>
                  </a:cubicBezTo>
                  <a:cubicBezTo>
                    <a:pt x="8046" y="1834"/>
                    <a:pt x="8046" y="1599"/>
                    <a:pt x="8084" y="1365"/>
                  </a:cubicBezTo>
                  <a:lnTo>
                    <a:pt x="8084" y="549"/>
                  </a:lnTo>
                  <a:cubicBezTo>
                    <a:pt x="8084" y="390"/>
                    <a:pt x="8046" y="315"/>
                    <a:pt x="7934" y="230"/>
                  </a:cubicBezTo>
                  <a:cubicBezTo>
                    <a:pt x="7737" y="155"/>
                    <a:pt x="7577" y="80"/>
                    <a:pt x="7380" y="43"/>
                  </a:cubicBezTo>
                  <a:cubicBezTo>
                    <a:pt x="7291" y="15"/>
                    <a:pt x="7209" y="0"/>
                    <a:pt x="7132" y="0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447325" y="1776425"/>
              <a:ext cx="422025" cy="179225"/>
            </a:xfrm>
            <a:custGeom>
              <a:avLst/>
              <a:gdLst/>
              <a:ahLst/>
              <a:cxnLst/>
              <a:rect l="l" t="t" r="r" b="b"/>
              <a:pathLst>
                <a:path w="16881" h="7169" extrusionOk="0">
                  <a:moveTo>
                    <a:pt x="6228" y="1"/>
                  </a:moveTo>
                  <a:cubicBezTo>
                    <a:pt x="5092" y="1"/>
                    <a:pt x="4022" y="269"/>
                    <a:pt x="3011" y="754"/>
                  </a:cubicBezTo>
                  <a:cubicBezTo>
                    <a:pt x="1998" y="1223"/>
                    <a:pt x="1136" y="1926"/>
                    <a:pt x="592" y="2911"/>
                  </a:cubicBezTo>
                  <a:cubicBezTo>
                    <a:pt x="1" y="3923"/>
                    <a:pt x="123" y="4786"/>
                    <a:pt x="751" y="5677"/>
                  </a:cubicBezTo>
                  <a:cubicBezTo>
                    <a:pt x="789" y="5330"/>
                    <a:pt x="751" y="4974"/>
                    <a:pt x="751" y="4627"/>
                  </a:cubicBezTo>
                  <a:cubicBezTo>
                    <a:pt x="667" y="3727"/>
                    <a:pt x="1061" y="2986"/>
                    <a:pt x="1642" y="2395"/>
                  </a:cubicBezTo>
                  <a:cubicBezTo>
                    <a:pt x="2345" y="1654"/>
                    <a:pt x="3246" y="1223"/>
                    <a:pt x="4221" y="913"/>
                  </a:cubicBezTo>
                  <a:cubicBezTo>
                    <a:pt x="5062" y="668"/>
                    <a:pt x="5926" y="540"/>
                    <a:pt x="6810" y="540"/>
                  </a:cubicBezTo>
                  <a:cubicBezTo>
                    <a:pt x="7039" y="540"/>
                    <a:pt x="7271" y="549"/>
                    <a:pt x="7503" y="566"/>
                  </a:cubicBezTo>
                  <a:cubicBezTo>
                    <a:pt x="8253" y="604"/>
                    <a:pt x="8994" y="679"/>
                    <a:pt x="9735" y="838"/>
                  </a:cubicBezTo>
                  <a:cubicBezTo>
                    <a:pt x="10551" y="1073"/>
                    <a:pt x="11301" y="1420"/>
                    <a:pt x="12042" y="1851"/>
                  </a:cubicBezTo>
                  <a:cubicBezTo>
                    <a:pt x="13092" y="2442"/>
                    <a:pt x="13992" y="3220"/>
                    <a:pt x="14817" y="4120"/>
                  </a:cubicBezTo>
                  <a:cubicBezTo>
                    <a:pt x="15633" y="5021"/>
                    <a:pt x="16299" y="5958"/>
                    <a:pt x="16805" y="7046"/>
                  </a:cubicBezTo>
                  <a:cubicBezTo>
                    <a:pt x="16843" y="7084"/>
                    <a:pt x="16843" y="7131"/>
                    <a:pt x="16880" y="7168"/>
                  </a:cubicBezTo>
                  <a:cubicBezTo>
                    <a:pt x="16843" y="7084"/>
                    <a:pt x="16843" y="6971"/>
                    <a:pt x="16805" y="6896"/>
                  </a:cubicBezTo>
                  <a:cubicBezTo>
                    <a:pt x="16261" y="5527"/>
                    <a:pt x="15521" y="4317"/>
                    <a:pt x="14536" y="3220"/>
                  </a:cubicBezTo>
                  <a:cubicBezTo>
                    <a:pt x="13289" y="1851"/>
                    <a:pt x="11770" y="951"/>
                    <a:pt x="9969" y="482"/>
                  </a:cubicBezTo>
                  <a:cubicBezTo>
                    <a:pt x="8872" y="172"/>
                    <a:pt x="7737" y="51"/>
                    <a:pt x="6650" y="13"/>
                  </a:cubicBezTo>
                  <a:cubicBezTo>
                    <a:pt x="6508" y="5"/>
                    <a:pt x="6367" y="1"/>
                    <a:pt x="6228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463975" y="1789925"/>
              <a:ext cx="405375" cy="165725"/>
            </a:xfrm>
            <a:custGeom>
              <a:avLst/>
              <a:gdLst/>
              <a:ahLst/>
              <a:cxnLst/>
              <a:rect l="l" t="t" r="r" b="b"/>
              <a:pathLst>
                <a:path w="16215" h="6629" extrusionOk="0">
                  <a:moveTo>
                    <a:pt x="6144" y="0"/>
                  </a:moveTo>
                  <a:cubicBezTo>
                    <a:pt x="5260" y="0"/>
                    <a:pt x="4396" y="128"/>
                    <a:pt x="3555" y="373"/>
                  </a:cubicBezTo>
                  <a:cubicBezTo>
                    <a:pt x="2580" y="683"/>
                    <a:pt x="1679" y="1114"/>
                    <a:pt x="976" y="1855"/>
                  </a:cubicBezTo>
                  <a:cubicBezTo>
                    <a:pt x="395" y="2446"/>
                    <a:pt x="1" y="3187"/>
                    <a:pt x="85" y="4087"/>
                  </a:cubicBezTo>
                  <a:cubicBezTo>
                    <a:pt x="85" y="4434"/>
                    <a:pt x="123" y="4790"/>
                    <a:pt x="85" y="5137"/>
                  </a:cubicBezTo>
                  <a:cubicBezTo>
                    <a:pt x="160" y="5024"/>
                    <a:pt x="160" y="4903"/>
                    <a:pt x="160" y="4790"/>
                  </a:cubicBezTo>
                  <a:cubicBezTo>
                    <a:pt x="123" y="4434"/>
                    <a:pt x="123" y="4124"/>
                    <a:pt x="123" y="3777"/>
                  </a:cubicBezTo>
                  <a:cubicBezTo>
                    <a:pt x="160" y="3262"/>
                    <a:pt x="357" y="2755"/>
                    <a:pt x="667" y="2324"/>
                  </a:cubicBezTo>
                  <a:cubicBezTo>
                    <a:pt x="1173" y="1620"/>
                    <a:pt x="1839" y="1114"/>
                    <a:pt x="2617" y="767"/>
                  </a:cubicBezTo>
                  <a:cubicBezTo>
                    <a:pt x="3752" y="298"/>
                    <a:pt x="4961" y="64"/>
                    <a:pt x="6180" y="64"/>
                  </a:cubicBezTo>
                  <a:cubicBezTo>
                    <a:pt x="6837" y="64"/>
                    <a:pt x="7503" y="139"/>
                    <a:pt x="8169" y="214"/>
                  </a:cubicBezTo>
                  <a:cubicBezTo>
                    <a:pt x="8525" y="261"/>
                    <a:pt x="8909" y="298"/>
                    <a:pt x="9266" y="411"/>
                  </a:cubicBezTo>
                  <a:cubicBezTo>
                    <a:pt x="10588" y="842"/>
                    <a:pt x="11844" y="1508"/>
                    <a:pt x="12895" y="2446"/>
                  </a:cubicBezTo>
                  <a:cubicBezTo>
                    <a:pt x="14029" y="3421"/>
                    <a:pt x="15005" y="4518"/>
                    <a:pt x="15746" y="5887"/>
                  </a:cubicBezTo>
                  <a:cubicBezTo>
                    <a:pt x="15830" y="6037"/>
                    <a:pt x="15942" y="6234"/>
                    <a:pt x="16064" y="6431"/>
                  </a:cubicBezTo>
                  <a:cubicBezTo>
                    <a:pt x="16102" y="6506"/>
                    <a:pt x="16139" y="6591"/>
                    <a:pt x="16214" y="6628"/>
                  </a:cubicBezTo>
                  <a:cubicBezTo>
                    <a:pt x="16177" y="6591"/>
                    <a:pt x="16177" y="6544"/>
                    <a:pt x="16139" y="6506"/>
                  </a:cubicBezTo>
                  <a:cubicBezTo>
                    <a:pt x="15633" y="5418"/>
                    <a:pt x="14967" y="4481"/>
                    <a:pt x="14151" y="3580"/>
                  </a:cubicBezTo>
                  <a:cubicBezTo>
                    <a:pt x="13326" y="2680"/>
                    <a:pt x="12426" y="1902"/>
                    <a:pt x="11376" y="1311"/>
                  </a:cubicBezTo>
                  <a:cubicBezTo>
                    <a:pt x="10635" y="880"/>
                    <a:pt x="9885" y="533"/>
                    <a:pt x="9069" y="298"/>
                  </a:cubicBezTo>
                  <a:cubicBezTo>
                    <a:pt x="8328" y="139"/>
                    <a:pt x="7587" y="64"/>
                    <a:pt x="6837" y="26"/>
                  </a:cubicBezTo>
                  <a:cubicBezTo>
                    <a:pt x="6605" y="9"/>
                    <a:pt x="6373" y="0"/>
                    <a:pt x="6144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487425" y="2016700"/>
              <a:ext cx="176800" cy="59325"/>
            </a:xfrm>
            <a:custGeom>
              <a:avLst/>
              <a:gdLst/>
              <a:ahLst/>
              <a:cxnLst/>
              <a:rect l="l" t="t" r="r" b="b"/>
              <a:pathLst>
                <a:path w="7072" h="2373" extrusionOk="0">
                  <a:moveTo>
                    <a:pt x="938" y="1458"/>
                  </a:moveTo>
                  <a:cubicBezTo>
                    <a:pt x="1098" y="1458"/>
                    <a:pt x="1023" y="1580"/>
                    <a:pt x="1023" y="1655"/>
                  </a:cubicBezTo>
                  <a:cubicBezTo>
                    <a:pt x="1060" y="1777"/>
                    <a:pt x="976" y="1852"/>
                    <a:pt x="901" y="1889"/>
                  </a:cubicBezTo>
                  <a:cubicBezTo>
                    <a:pt x="872" y="1921"/>
                    <a:pt x="827" y="1934"/>
                    <a:pt x="779" y="1934"/>
                  </a:cubicBezTo>
                  <a:cubicBezTo>
                    <a:pt x="700" y="1934"/>
                    <a:pt x="615" y="1899"/>
                    <a:pt x="591" y="1852"/>
                  </a:cubicBezTo>
                  <a:cubicBezTo>
                    <a:pt x="507" y="1777"/>
                    <a:pt x="554" y="1617"/>
                    <a:pt x="666" y="1542"/>
                  </a:cubicBezTo>
                  <a:cubicBezTo>
                    <a:pt x="741" y="1458"/>
                    <a:pt x="826" y="1458"/>
                    <a:pt x="938" y="1458"/>
                  </a:cubicBezTo>
                  <a:close/>
                  <a:moveTo>
                    <a:pt x="6393" y="0"/>
                  </a:moveTo>
                  <a:cubicBezTo>
                    <a:pt x="6349" y="0"/>
                    <a:pt x="6304" y="5"/>
                    <a:pt x="6255" y="14"/>
                  </a:cubicBezTo>
                  <a:cubicBezTo>
                    <a:pt x="5664" y="173"/>
                    <a:pt x="5046" y="211"/>
                    <a:pt x="4417" y="286"/>
                  </a:cubicBezTo>
                  <a:cubicBezTo>
                    <a:pt x="3751" y="408"/>
                    <a:pt x="3086" y="483"/>
                    <a:pt x="2429" y="520"/>
                  </a:cubicBezTo>
                  <a:cubicBezTo>
                    <a:pt x="1838" y="520"/>
                    <a:pt x="1295" y="680"/>
                    <a:pt x="741" y="877"/>
                  </a:cubicBezTo>
                  <a:cubicBezTo>
                    <a:pt x="469" y="989"/>
                    <a:pt x="272" y="1186"/>
                    <a:pt x="122" y="1458"/>
                  </a:cubicBezTo>
                  <a:cubicBezTo>
                    <a:pt x="0" y="1777"/>
                    <a:pt x="38" y="1974"/>
                    <a:pt x="319" y="2161"/>
                  </a:cubicBezTo>
                  <a:cubicBezTo>
                    <a:pt x="394" y="2208"/>
                    <a:pt x="469" y="2246"/>
                    <a:pt x="554" y="2283"/>
                  </a:cubicBezTo>
                  <a:cubicBezTo>
                    <a:pt x="725" y="2338"/>
                    <a:pt x="897" y="2373"/>
                    <a:pt x="1098" y="2373"/>
                  </a:cubicBezTo>
                  <a:cubicBezTo>
                    <a:pt x="1172" y="2373"/>
                    <a:pt x="1249" y="2368"/>
                    <a:pt x="1332" y="2358"/>
                  </a:cubicBezTo>
                  <a:cubicBezTo>
                    <a:pt x="1377" y="2365"/>
                    <a:pt x="1424" y="2369"/>
                    <a:pt x="1474" y="2369"/>
                  </a:cubicBezTo>
                  <a:cubicBezTo>
                    <a:pt x="1685" y="2369"/>
                    <a:pt x="1937" y="2314"/>
                    <a:pt x="2195" y="2283"/>
                  </a:cubicBezTo>
                  <a:cubicBezTo>
                    <a:pt x="3086" y="2161"/>
                    <a:pt x="3986" y="2011"/>
                    <a:pt x="4886" y="1814"/>
                  </a:cubicBezTo>
                  <a:cubicBezTo>
                    <a:pt x="5477" y="1692"/>
                    <a:pt x="6058" y="1542"/>
                    <a:pt x="6687" y="1421"/>
                  </a:cubicBezTo>
                  <a:cubicBezTo>
                    <a:pt x="6921" y="1346"/>
                    <a:pt x="7034" y="1186"/>
                    <a:pt x="7071" y="989"/>
                  </a:cubicBezTo>
                  <a:cubicBezTo>
                    <a:pt x="7071" y="642"/>
                    <a:pt x="6996" y="370"/>
                    <a:pt x="6762" y="136"/>
                  </a:cubicBezTo>
                  <a:cubicBezTo>
                    <a:pt x="6641" y="44"/>
                    <a:pt x="6527" y="0"/>
                    <a:pt x="6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1368325" y="2256975"/>
              <a:ext cx="107400" cy="79625"/>
            </a:xfrm>
            <a:custGeom>
              <a:avLst/>
              <a:gdLst/>
              <a:ahLst/>
              <a:cxnLst/>
              <a:rect l="l" t="t" r="r" b="b"/>
              <a:pathLst>
                <a:path w="4296" h="3185" extrusionOk="0">
                  <a:moveTo>
                    <a:pt x="1744" y="0"/>
                  </a:moveTo>
                  <a:cubicBezTo>
                    <a:pt x="1697" y="0"/>
                    <a:pt x="1669" y="37"/>
                    <a:pt x="1642" y="99"/>
                  </a:cubicBezTo>
                  <a:cubicBezTo>
                    <a:pt x="1717" y="174"/>
                    <a:pt x="1642" y="249"/>
                    <a:pt x="1604" y="287"/>
                  </a:cubicBezTo>
                  <a:cubicBezTo>
                    <a:pt x="1445" y="681"/>
                    <a:pt x="1285" y="1037"/>
                    <a:pt x="1098" y="1346"/>
                  </a:cubicBezTo>
                  <a:cubicBezTo>
                    <a:pt x="938" y="1543"/>
                    <a:pt x="863" y="1740"/>
                    <a:pt x="742" y="1975"/>
                  </a:cubicBezTo>
                  <a:cubicBezTo>
                    <a:pt x="545" y="2397"/>
                    <a:pt x="235" y="2753"/>
                    <a:pt x="1" y="3184"/>
                  </a:cubicBezTo>
                  <a:lnTo>
                    <a:pt x="4061" y="3184"/>
                  </a:lnTo>
                  <a:cubicBezTo>
                    <a:pt x="4146" y="3184"/>
                    <a:pt x="4183" y="3184"/>
                    <a:pt x="4296" y="3147"/>
                  </a:cubicBezTo>
                  <a:cubicBezTo>
                    <a:pt x="4099" y="3025"/>
                    <a:pt x="3911" y="2950"/>
                    <a:pt x="3789" y="2791"/>
                  </a:cubicBezTo>
                  <a:cubicBezTo>
                    <a:pt x="3677" y="2678"/>
                    <a:pt x="3630" y="2594"/>
                    <a:pt x="3752" y="2444"/>
                  </a:cubicBezTo>
                  <a:cubicBezTo>
                    <a:pt x="3827" y="2359"/>
                    <a:pt x="3911" y="2322"/>
                    <a:pt x="3911" y="2247"/>
                  </a:cubicBezTo>
                  <a:cubicBezTo>
                    <a:pt x="3827" y="2209"/>
                    <a:pt x="3789" y="2209"/>
                    <a:pt x="3752" y="2162"/>
                  </a:cubicBezTo>
                  <a:cubicBezTo>
                    <a:pt x="3555" y="2050"/>
                    <a:pt x="3555" y="1975"/>
                    <a:pt x="3630" y="1778"/>
                  </a:cubicBezTo>
                  <a:cubicBezTo>
                    <a:pt x="3677" y="1693"/>
                    <a:pt x="3752" y="1581"/>
                    <a:pt x="3789" y="1506"/>
                  </a:cubicBezTo>
                  <a:cubicBezTo>
                    <a:pt x="3911" y="1346"/>
                    <a:pt x="3911" y="1346"/>
                    <a:pt x="3752" y="1271"/>
                  </a:cubicBezTo>
                  <a:cubicBezTo>
                    <a:pt x="3048" y="878"/>
                    <a:pt x="2383" y="568"/>
                    <a:pt x="1801" y="15"/>
                  </a:cubicBezTo>
                  <a:cubicBezTo>
                    <a:pt x="1779" y="5"/>
                    <a:pt x="1760" y="0"/>
                    <a:pt x="1744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399500" y="2011175"/>
              <a:ext cx="155475" cy="57700"/>
            </a:xfrm>
            <a:custGeom>
              <a:avLst/>
              <a:gdLst/>
              <a:ahLst/>
              <a:cxnLst/>
              <a:rect l="l" t="t" r="r" b="b"/>
              <a:pathLst>
                <a:path w="6219" h="2308" extrusionOk="0">
                  <a:moveTo>
                    <a:pt x="704" y="1445"/>
                  </a:moveTo>
                  <a:cubicBezTo>
                    <a:pt x="864" y="1445"/>
                    <a:pt x="901" y="1529"/>
                    <a:pt x="901" y="1726"/>
                  </a:cubicBezTo>
                  <a:cubicBezTo>
                    <a:pt x="901" y="1876"/>
                    <a:pt x="789" y="1998"/>
                    <a:pt x="629" y="1998"/>
                  </a:cubicBezTo>
                  <a:cubicBezTo>
                    <a:pt x="507" y="1998"/>
                    <a:pt x="395" y="1876"/>
                    <a:pt x="432" y="1679"/>
                  </a:cubicBezTo>
                  <a:cubicBezTo>
                    <a:pt x="432" y="1491"/>
                    <a:pt x="507" y="1445"/>
                    <a:pt x="704" y="1445"/>
                  </a:cubicBezTo>
                  <a:close/>
                  <a:moveTo>
                    <a:pt x="5627" y="0"/>
                  </a:moveTo>
                  <a:cubicBezTo>
                    <a:pt x="5318" y="38"/>
                    <a:pt x="4962" y="85"/>
                    <a:pt x="4615" y="122"/>
                  </a:cubicBezTo>
                  <a:cubicBezTo>
                    <a:pt x="3752" y="235"/>
                    <a:pt x="2974" y="432"/>
                    <a:pt x="2148" y="591"/>
                  </a:cubicBezTo>
                  <a:cubicBezTo>
                    <a:pt x="1604" y="704"/>
                    <a:pt x="1098" y="863"/>
                    <a:pt x="592" y="1135"/>
                  </a:cubicBezTo>
                  <a:cubicBezTo>
                    <a:pt x="395" y="1210"/>
                    <a:pt x="235" y="1370"/>
                    <a:pt x="123" y="1604"/>
                  </a:cubicBezTo>
                  <a:cubicBezTo>
                    <a:pt x="1" y="1801"/>
                    <a:pt x="38" y="1960"/>
                    <a:pt x="235" y="2073"/>
                  </a:cubicBezTo>
                  <a:cubicBezTo>
                    <a:pt x="432" y="2232"/>
                    <a:pt x="629" y="2307"/>
                    <a:pt x="901" y="2307"/>
                  </a:cubicBezTo>
                  <a:cubicBezTo>
                    <a:pt x="1173" y="2307"/>
                    <a:pt x="1492" y="2270"/>
                    <a:pt x="1801" y="2232"/>
                  </a:cubicBezTo>
                  <a:cubicBezTo>
                    <a:pt x="2270" y="2195"/>
                    <a:pt x="2739" y="2073"/>
                    <a:pt x="3246" y="2035"/>
                  </a:cubicBezTo>
                  <a:cubicBezTo>
                    <a:pt x="3367" y="2035"/>
                    <a:pt x="3367" y="1960"/>
                    <a:pt x="3405" y="1876"/>
                  </a:cubicBezTo>
                  <a:cubicBezTo>
                    <a:pt x="3480" y="1445"/>
                    <a:pt x="3714" y="1135"/>
                    <a:pt x="4146" y="938"/>
                  </a:cubicBezTo>
                  <a:cubicBezTo>
                    <a:pt x="4540" y="788"/>
                    <a:pt x="4962" y="629"/>
                    <a:pt x="5430" y="591"/>
                  </a:cubicBezTo>
                  <a:cubicBezTo>
                    <a:pt x="5665" y="591"/>
                    <a:pt x="5946" y="554"/>
                    <a:pt x="6218" y="507"/>
                  </a:cubicBezTo>
                  <a:cubicBezTo>
                    <a:pt x="6134" y="319"/>
                    <a:pt x="5984" y="160"/>
                    <a:pt x="5824" y="38"/>
                  </a:cubicBezTo>
                  <a:cubicBezTo>
                    <a:pt x="5749" y="0"/>
                    <a:pt x="5712" y="0"/>
                    <a:pt x="5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760075" y="2262425"/>
              <a:ext cx="101525" cy="80375"/>
            </a:xfrm>
            <a:custGeom>
              <a:avLst/>
              <a:gdLst/>
              <a:ahLst/>
              <a:cxnLst/>
              <a:rect l="l" t="t" r="r" b="b"/>
              <a:pathLst>
                <a:path w="4061" h="3215" extrusionOk="0">
                  <a:moveTo>
                    <a:pt x="2307" y="1091"/>
                  </a:moveTo>
                  <a:cubicBezTo>
                    <a:pt x="2542" y="1091"/>
                    <a:pt x="2814" y="1241"/>
                    <a:pt x="2964" y="1560"/>
                  </a:cubicBezTo>
                  <a:cubicBezTo>
                    <a:pt x="2964" y="1560"/>
                    <a:pt x="2964" y="1597"/>
                    <a:pt x="3011" y="1635"/>
                  </a:cubicBezTo>
                  <a:cubicBezTo>
                    <a:pt x="3198" y="1869"/>
                    <a:pt x="3198" y="2141"/>
                    <a:pt x="3048" y="2413"/>
                  </a:cubicBezTo>
                  <a:cubicBezTo>
                    <a:pt x="2889" y="2694"/>
                    <a:pt x="2617" y="2882"/>
                    <a:pt x="2307" y="2882"/>
                  </a:cubicBezTo>
                  <a:cubicBezTo>
                    <a:pt x="2282" y="2896"/>
                    <a:pt x="2258" y="2902"/>
                    <a:pt x="2235" y="2902"/>
                  </a:cubicBezTo>
                  <a:cubicBezTo>
                    <a:pt x="2181" y="2902"/>
                    <a:pt x="2137" y="2871"/>
                    <a:pt x="2110" y="2844"/>
                  </a:cubicBezTo>
                  <a:cubicBezTo>
                    <a:pt x="1838" y="2732"/>
                    <a:pt x="1604" y="2573"/>
                    <a:pt x="1482" y="2301"/>
                  </a:cubicBezTo>
                  <a:cubicBezTo>
                    <a:pt x="1173" y="1672"/>
                    <a:pt x="1520" y="1091"/>
                    <a:pt x="2307" y="1091"/>
                  </a:cubicBezTo>
                  <a:close/>
                  <a:moveTo>
                    <a:pt x="1618" y="0"/>
                  </a:moveTo>
                  <a:cubicBezTo>
                    <a:pt x="1453" y="0"/>
                    <a:pt x="1284" y="58"/>
                    <a:pt x="1135" y="153"/>
                  </a:cubicBezTo>
                  <a:cubicBezTo>
                    <a:pt x="938" y="228"/>
                    <a:pt x="854" y="425"/>
                    <a:pt x="854" y="622"/>
                  </a:cubicBezTo>
                  <a:cubicBezTo>
                    <a:pt x="816" y="856"/>
                    <a:pt x="901" y="1053"/>
                    <a:pt x="1013" y="1241"/>
                  </a:cubicBezTo>
                  <a:cubicBezTo>
                    <a:pt x="1078" y="1347"/>
                    <a:pt x="1059" y="1445"/>
                    <a:pt x="979" y="1445"/>
                  </a:cubicBezTo>
                  <a:cubicBezTo>
                    <a:pt x="967" y="1445"/>
                    <a:pt x="953" y="1443"/>
                    <a:pt x="938" y="1438"/>
                  </a:cubicBezTo>
                  <a:cubicBezTo>
                    <a:pt x="902" y="1431"/>
                    <a:pt x="869" y="1428"/>
                    <a:pt x="838" y="1428"/>
                  </a:cubicBezTo>
                  <a:cubicBezTo>
                    <a:pt x="697" y="1428"/>
                    <a:pt x="599" y="1491"/>
                    <a:pt x="507" y="1560"/>
                  </a:cubicBezTo>
                  <a:cubicBezTo>
                    <a:pt x="272" y="1757"/>
                    <a:pt x="151" y="1991"/>
                    <a:pt x="38" y="2263"/>
                  </a:cubicBezTo>
                  <a:cubicBezTo>
                    <a:pt x="0" y="2497"/>
                    <a:pt x="38" y="2732"/>
                    <a:pt x="113" y="2966"/>
                  </a:cubicBezTo>
                  <a:cubicBezTo>
                    <a:pt x="197" y="3079"/>
                    <a:pt x="272" y="3116"/>
                    <a:pt x="432" y="3116"/>
                  </a:cubicBezTo>
                  <a:cubicBezTo>
                    <a:pt x="704" y="3116"/>
                    <a:pt x="1013" y="3116"/>
                    <a:pt x="1285" y="3163"/>
                  </a:cubicBezTo>
                  <a:cubicBezTo>
                    <a:pt x="1445" y="3163"/>
                    <a:pt x="1557" y="3116"/>
                    <a:pt x="1642" y="3004"/>
                  </a:cubicBezTo>
                  <a:cubicBezTo>
                    <a:pt x="1675" y="2970"/>
                    <a:pt x="1709" y="2952"/>
                    <a:pt x="1740" y="2952"/>
                  </a:cubicBezTo>
                  <a:cubicBezTo>
                    <a:pt x="1778" y="2952"/>
                    <a:pt x="1813" y="2979"/>
                    <a:pt x="1838" y="3041"/>
                  </a:cubicBezTo>
                  <a:cubicBezTo>
                    <a:pt x="1876" y="3163"/>
                    <a:pt x="1951" y="3163"/>
                    <a:pt x="2073" y="3163"/>
                  </a:cubicBezTo>
                  <a:lnTo>
                    <a:pt x="2654" y="3163"/>
                  </a:lnTo>
                  <a:cubicBezTo>
                    <a:pt x="2851" y="3201"/>
                    <a:pt x="3048" y="3201"/>
                    <a:pt x="3283" y="3201"/>
                  </a:cubicBezTo>
                  <a:cubicBezTo>
                    <a:pt x="3301" y="3210"/>
                    <a:pt x="3320" y="3215"/>
                    <a:pt x="3337" y="3215"/>
                  </a:cubicBezTo>
                  <a:cubicBezTo>
                    <a:pt x="3390" y="3215"/>
                    <a:pt x="3433" y="3171"/>
                    <a:pt x="3433" y="3079"/>
                  </a:cubicBezTo>
                  <a:cubicBezTo>
                    <a:pt x="3433" y="2929"/>
                    <a:pt x="3480" y="2732"/>
                    <a:pt x="3395" y="2573"/>
                  </a:cubicBezTo>
                  <a:cubicBezTo>
                    <a:pt x="3320" y="2460"/>
                    <a:pt x="3358" y="2376"/>
                    <a:pt x="3480" y="2301"/>
                  </a:cubicBezTo>
                  <a:cubicBezTo>
                    <a:pt x="3517" y="2263"/>
                    <a:pt x="3592" y="2179"/>
                    <a:pt x="3667" y="2141"/>
                  </a:cubicBezTo>
                  <a:cubicBezTo>
                    <a:pt x="3826" y="1991"/>
                    <a:pt x="3948" y="1794"/>
                    <a:pt x="3986" y="1560"/>
                  </a:cubicBezTo>
                  <a:cubicBezTo>
                    <a:pt x="4061" y="1241"/>
                    <a:pt x="3864" y="931"/>
                    <a:pt x="3555" y="856"/>
                  </a:cubicBezTo>
                  <a:cubicBezTo>
                    <a:pt x="3431" y="818"/>
                    <a:pt x="3308" y="797"/>
                    <a:pt x="3188" y="797"/>
                  </a:cubicBezTo>
                  <a:cubicBezTo>
                    <a:pt x="3043" y="797"/>
                    <a:pt x="2904" y="827"/>
                    <a:pt x="2776" y="894"/>
                  </a:cubicBezTo>
                  <a:cubicBezTo>
                    <a:pt x="2689" y="936"/>
                    <a:pt x="2628" y="957"/>
                    <a:pt x="2582" y="957"/>
                  </a:cubicBezTo>
                  <a:cubicBezTo>
                    <a:pt x="2503" y="957"/>
                    <a:pt x="2467" y="896"/>
                    <a:pt x="2420" y="772"/>
                  </a:cubicBezTo>
                  <a:cubicBezTo>
                    <a:pt x="2382" y="538"/>
                    <a:pt x="2260" y="388"/>
                    <a:pt x="2110" y="228"/>
                  </a:cubicBezTo>
                  <a:cubicBezTo>
                    <a:pt x="1969" y="68"/>
                    <a:pt x="1796" y="0"/>
                    <a:pt x="1618" y="0"/>
                  </a:cubicBezTo>
                  <a:close/>
                </a:path>
              </a:pathLst>
            </a:custGeom>
            <a:solidFill>
              <a:srgbClr val="D27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714125" y="1685075"/>
              <a:ext cx="60500" cy="60850"/>
            </a:xfrm>
            <a:custGeom>
              <a:avLst/>
              <a:gdLst/>
              <a:ahLst/>
              <a:cxnLst/>
              <a:rect l="l" t="t" r="r" b="b"/>
              <a:pathLst>
                <a:path w="2420" h="2434" extrusionOk="0">
                  <a:moveTo>
                    <a:pt x="704" y="1051"/>
                  </a:moveTo>
                  <a:cubicBezTo>
                    <a:pt x="779" y="1088"/>
                    <a:pt x="779" y="1126"/>
                    <a:pt x="779" y="1210"/>
                  </a:cubicBezTo>
                  <a:cubicBezTo>
                    <a:pt x="779" y="1285"/>
                    <a:pt x="741" y="1323"/>
                    <a:pt x="666" y="1323"/>
                  </a:cubicBezTo>
                  <a:cubicBezTo>
                    <a:pt x="582" y="1323"/>
                    <a:pt x="544" y="1248"/>
                    <a:pt x="544" y="1173"/>
                  </a:cubicBezTo>
                  <a:cubicBezTo>
                    <a:pt x="544" y="1088"/>
                    <a:pt x="629" y="1051"/>
                    <a:pt x="704" y="1051"/>
                  </a:cubicBezTo>
                  <a:close/>
                  <a:moveTo>
                    <a:pt x="1754" y="1126"/>
                  </a:moveTo>
                  <a:cubicBezTo>
                    <a:pt x="1838" y="1173"/>
                    <a:pt x="1876" y="1210"/>
                    <a:pt x="1876" y="1285"/>
                  </a:cubicBezTo>
                  <a:cubicBezTo>
                    <a:pt x="1876" y="1323"/>
                    <a:pt x="1838" y="1407"/>
                    <a:pt x="1754" y="1407"/>
                  </a:cubicBezTo>
                  <a:cubicBezTo>
                    <a:pt x="1679" y="1407"/>
                    <a:pt x="1642" y="1323"/>
                    <a:pt x="1642" y="1285"/>
                  </a:cubicBezTo>
                  <a:cubicBezTo>
                    <a:pt x="1642" y="1210"/>
                    <a:pt x="1717" y="1173"/>
                    <a:pt x="1754" y="1126"/>
                  </a:cubicBezTo>
                  <a:close/>
                  <a:moveTo>
                    <a:pt x="939" y="1579"/>
                  </a:moveTo>
                  <a:cubicBezTo>
                    <a:pt x="975" y="1579"/>
                    <a:pt x="1013" y="1608"/>
                    <a:pt x="1013" y="1642"/>
                  </a:cubicBezTo>
                  <a:cubicBezTo>
                    <a:pt x="1092" y="1714"/>
                    <a:pt x="1167" y="1756"/>
                    <a:pt x="1253" y="1756"/>
                  </a:cubicBezTo>
                  <a:cubicBezTo>
                    <a:pt x="1300" y="1756"/>
                    <a:pt x="1351" y="1743"/>
                    <a:pt x="1407" y="1717"/>
                  </a:cubicBezTo>
                  <a:cubicBezTo>
                    <a:pt x="1418" y="1706"/>
                    <a:pt x="1429" y="1701"/>
                    <a:pt x="1440" y="1701"/>
                  </a:cubicBezTo>
                  <a:cubicBezTo>
                    <a:pt x="1467" y="1701"/>
                    <a:pt x="1493" y="1728"/>
                    <a:pt x="1520" y="1754"/>
                  </a:cubicBezTo>
                  <a:cubicBezTo>
                    <a:pt x="1520" y="1792"/>
                    <a:pt x="1520" y="1829"/>
                    <a:pt x="1482" y="1876"/>
                  </a:cubicBezTo>
                  <a:cubicBezTo>
                    <a:pt x="1407" y="1913"/>
                    <a:pt x="1332" y="1951"/>
                    <a:pt x="1248" y="1951"/>
                  </a:cubicBezTo>
                  <a:cubicBezTo>
                    <a:pt x="1098" y="1913"/>
                    <a:pt x="976" y="1876"/>
                    <a:pt x="901" y="1754"/>
                  </a:cubicBezTo>
                  <a:cubicBezTo>
                    <a:pt x="863" y="1717"/>
                    <a:pt x="863" y="1642"/>
                    <a:pt x="901" y="1595"/>
                  </a:cubicBezTo>
                  <a:cubicBezTo>
                    <a:pt x="911" y="1584"/>
                    <a:pt x="925" y="1579"/>
                    <a:pt x="939" y="1579"/>
                  </a:cubicBezTo>
                  <a:close/>
                  <a:moveTo>
                    <a:pt x="1679" y="0"/>
                  </a:moveTo>
                  <a:cubicBezTo>
                    <a:pt x="1567" y="0"/>
                    <a:pt x="1482" y="0"/>
                    <a:pt x="1407" y="76"/>
                  </a:cubicBezTo>
                  <a:cubicBezTo>
                    <a:pt x="1013" y="385"/>
                    <a:pt x="629" y="704"/>
                    <a:pt x="197" y="1051"/>
                  </a:cubicBezTo>
                  <a:cubicBezTo>
                    <a:pt x="76" y="1173"/>
                    <a:pt x="1" y="1285"/>
                    <a:pt x="38" y="1482"/>
                  </a:cubicBezTo>
                  <a:cubicBezTo>
                    <a:pt x="76" y="1876"/>
                    <a:pt x="272" y="2185"/>
                    <a:pt x="666" y="2298"/>
                  </a:cubicBezTo>
                  <a:cubicBezTo>
                    <a:pt x="858" y="2385"/>
                    <a:pt x="1047" y="2434"/>
                    <a:pt x="1230" y="2434"/>
                  </a:cubicBezTo>
                  <a:cubicBezTo>
                    <a:pt x="1459" y="2434"/>
                    <a:pt x="1678" y="2358"/>
                    <a:pt x="1876" y="2185"/>
                  </a:cubicBezTo>
                  <a:cubicBezTo>
                    <a:pt x="2223" y="1913"/>
                    <a:pt x="2382" y="1520"/>
                    <a:pt x="2420" y="1173"/>
                  </a:cubicBezTo>
                  <a:cubicBezTo>
                    <a:pt x="2420" y="582"/>
                    <a:pt x="2110" y="113"/>
                    <a:pt x="1679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839075" y="2261675"/>
              <a:ext cx="67550" cy="82425"/>
            </a:xfrm>
            <a:custGeom>
              <a:avLst/>
              <a:gdLst/>
              <a:ahLst/>
              <a:cxnLst/>
              <a:rect l="l" t="t" r="r" b="b"/>
              <a:pathLst>
                <a:path w="2702" h="3297" extrusionOk="0">
                  <a:moveTo>
                    <a:pt x="1314" y="0"/>
                  </a:moveTo>
                  <a:cubicBezTo>
                    <a:pt x="1272" y="0"/>
                    <a:pt x="1219" y="21"/>
                    <a:pt x="1135" y="61"/>
                  </a:cubicBezTo>
                  <a:cubicBezTo>
                    <a:pt x="788" y="221"/>
                    <a:pt x="470" y="380"/>
                    <a:pt x="160" y="493"/>
                  </a:cubicBezTo>
                  <a:cubicBezTo>
                    <a:pt x="85" y="530"/>
                    <a:pt x="38" y="530"/>
                    <a:pt x="1" y="614"/>
                  </a:cubicBezTo>
                  <a:cubicBezTo>
                    <a:pt x="160" y="614"/>
                    <a:pt x="273" y="652"/>
                    <a:pt x="395" y="652"/>
                  </a:cubicBezTo>
                  <a:cubicBezTo>
                    <a:pt x="863" y="765"/>
                    <a:pt x="1135" y="1196"/>
                    <a:pt x="1023" y="1665"/>
                  </a:cubicBezTo>
                  <a:cubicBezTo>
                    <a:pt x="976" y="1787"/>
                    <a:pt x="976" y="1862"/>
                    <a:pt x="1060" y="1974"/>
                  </a:cubicBezTo>
                  <a:cubicBezTo>
                    <a:pt x="1173" y="2293"/>
                    <a:pt x="1135" y="2603"/>
                    <a:pt x="938" y="2874"/>
                  </a:cubicBezTo>
                  <a:cubicBezTo>
                    <a:pt x="901" y="2959"/>
                    <a:pt x="863" y="3034"/>
                    <a:pt x="863" y="3146"/>
                  </a:cubicBezTo>
                  <a:cubicBezTo>
                    <a:pt x="863" y="3231"/>
                    <a:pt x="901" y="3268"/>
                    <a:pt x="976" y="3268"/>
                  </a:cubicBezTo>
                  <a:cubicBezTo>
                    <a:pt x="1271" y="3287"/>
                    <a:pt x="1564" y="3296"/>
                    <a:pt x="1853" y="3296"/>
                  </a:cubicBezTo>
                  <a:cubicBezTo>
                    <a:pt x="2141" y="3296"/>
                    <a:pt x="2425" y="3287"/>
                    <a:pt x="2701" y="3268"/>
                  </a:cubicBezTo>
                  <a:cubicBezTo>
                    <a:pt x="2383" y="2603"/>
                    <a:pt x="2036" y="1974"/>
                    <a:pt x="1839" y="1233"/>
                  </a:cubicBezTo>
                  <a:cubicBezTo>
                    <a:pt x="1764" y="999"/>
                    <a:pt x="1642" y="727"/>
                    <a:pt x="1567" y="493"/>
                  </a:cubicBezTo>
                  <a:cubicBezTo>
                    <a:pt x="1529" y="418"/>
                    <a:pt x="1529" y="333"/>
                    <a:pt x="1529" y="221"/>
                  </a:cubicBezTo>
                  <a:cubicBezTo>
                    <a:pt x="1426" y="69"/>
                    <a:pt x="1390" y="0"/>
                    <a:pt x="1314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803150" y="1686700"/>
              <a:ext cx="41825" cy="67750"/>
            </a:xfrm>
            <a:custGeom>
              <a:avLst/>
              <a:gdLst/>
              <a:ahLst/>
              <a:cxnLst/>
              <a:rect l="l" t="t" r="r" b="b"/>
              <a:pathLst>
                <a:path w="1673" h="2710" extrusionOk="0">
                  <a:moveTo>
                    <a:pt x="894" y="554"/>
                  </a:moveTo>
                  <a:cubicBezTo>
                    <a:pt x="969" y="554"/>
                    <a:pt x="1006" y="639"/>
                    <a:pt x="1006" y="714"/>
                  </a:cubicBezTo>
                  <a:cubicBezTo>
                    <a:pt x="1006" y="789"/>
                    <a:pt x="969" y="826"/>
                    <a:pt x="894" y="826"/>
                  </a:cubicBezTo>
                  <a:cubicBezTo>
                    <a:pt x="772" y="826"/>
                    <a:pt x="697" y="789"/>
                    <a:pt x="734" y="714"/>
                  </a:cubicBezTo>
                  <a:cubicBezTo>
                    <a:pt x="734" y="592"/>
                    <a:pt x="819" y="592"/>
                    <a:pt x="894" y="554"/>
                  </a:cubicBezTo>
                  <a:close/>
                  <a:moveTo>
                    <a:pt x="1363" y="873"/>
                  </a:moveTo>
                  <a:cubicBezTo>
                    <a:pt x="1438" y="911"/>
                    <a:pt x="1522" y="1023"/>
                    <a:pt x="1522" y="1183"/>
                  </a:cubicBezTo>
                  <a:cubicBezTo>
                    <a:pt x="1522" y="1258"/>
                    <a:pt x="1475" y="1295"/>
                    <a:pt x="1438" y="1380"/>
                  </a:cubicBezTo>
                  <a:cubicBezTo>
                    <a:pt x="1411" y="1406"/>
                    <a:pt x="1385" y="1433"/>
                    <a:pt x="1358" y="1433"/>
                  </a:cubicBezTo>
                  <a:cubicBezTo>
                    <a:pt x="1347" y="1433"/>
                    <a:pt x="1336" y="1428"/>
                    <a:pt x="1325" y="1417"/>
                  </a:cubicBezTo>
                  <a:cubicBezTo>
                    <a:pt x="1288" y="1417"/>
                    <a:pt x="1288" y="1342"/>
                    <a:pt x="1288" y="1295"/>
                  </a:cubicBezTo>
                  <a:cubicBezTo>
                    <a:pt x="1325" y="1183"/>
                    <a:pt x="1363" y="1108"/>
                    <a:pt x="1241" y="1023"/>
                  </a:cubicBezTo>
                  <a:cubicBezTo>
                    <a:pt x="1203" y="986"/>
                    <a:pt x="1203" y="948"/>
                    <a:pt x="1203" y="911"/>
                  </a:cubicBezTo>
                  <a:cubicBezTo>
                    <a:pt x="1241" y="873"/>
                    <a:pt x="1288" y="873"/>
                    <a:pt x="1363" y="873"/>
                  </a:cubicBezTo>
                  <a:close/>
                  <a:moveTo>
                    <a:pt x="734" y="1614"/>
                  </a:moveTo>
                  <a:cubicBezTo>
                    <a:pt x="856" y="1614"/>
                    <a:pt x="931" y="1652"/>
                    <a:pt x="931" y="1727"/>
                  </a:cubicBezTo>
                  <a:cubicBezTo>
                    <a:pt x="931" y="1811"/>
                    <a:pt x="856" y="1886"/>
                    <a:pt x="734" y="1886"/>
                  </a:cubicBezTo>
                  <a:cubicBezTo>
                    <a:pt x="659" y="1886"/>
                    <a:pt x="622" y="1811"/>
                    <a:pt x="622" y="1727"/>
                  </a:cubicBezTo>
                  <a:cubicBezTo>
                    <a:pt x="622" y="1652"/>
                    <a:pt x="659" y="1614"/>
                    <a:pt x="734" y="1614"/>
                  </a:cubicBezTo>
                  <a:close/>
                  <a:moveTo>
                    <a:pt x="1302" y="1"/>
                  </a:moveTo>
                  <a:cubicBezTo>
                    <a:pt x="1087" y="1"/>
                    <a:pt x="898" y="75"/>
                    <a:pt x="734" y="207"/>
                  </a:cubicBezTo>
                  <a:cubicBezTo>
                    <a:pt x="387" y="479"/>
                    <a:pt x="190" y="826"/>
                    <a:pt x="115" y="1220"/>
                  </a:cubicBezTo>
                  <a:cubicBezTo>
                    <a:pt x="1" y="2069"/>
                    <a:pt x="727" y="2709"/>
                    <a:pt x="1361" y="2709"/>
                  </a:cubicBezTo>
                  <a:cubicBezTo>
                    <a:pt x="1399" y="2709"/>
                    <a:pt x="1438" y="2707"/>
                    <a:pt x="1475" y="2702"/>
                  </a:cubicBezTo>
                  <a:cubicBezTo>
                    <a:pt x="1635" y="2664"/>
                    <a:pt x="1672" y="2664"/>
                    <a:pt x="1672" y="2514"/>
                  </a:cubicBezTo>
                  <a:lnTo>
                    <a:pt x="1672" y="1380"/>
                  </a:lnTo>
                  <a:lnTo>
                    <a:pt x="1672" y="282"/>
                  </a:lnTo>
                  <a:cubicBezTo>
                    <a:pt x="1672" y="86"/>
                    <a:pt x="1635" y="48"/>
                    <a:pt x="1438" y="11"/>
                  </a:cubicBezTo>
                  <a:cubicBezTo>
                    <a:pt x="1391" y="4"/>
                    <a:pt x="1346" y="1"/>
                    <a:pt x="1302" y="1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712250" y="1775600"/>
              <a:ext cx="57450" cy="36325"/>
            </a:xfrm>
            <a:custGeom>
              <a:avLst/>
              <a:gdLst/>
              <a:ahLst/>
              <a:cxnLst/>
              <a:rect l="l" t="t" r="r" b="b"/>
              <a:pathLst>
                <a:path w="2298" h="1453" extrusionOk="0">
                  <a:moveTo>
                    <a:pt x="1088" y="365"/>
                  </a:moveTo>
                  <a:cubicBezTo>
                    <a:pt x="1173" y="365"/>
                    <a:pt x="1210" y="440"/>
                    <a:pt x="1210" y="477"/>
                  </a:cubicBezTo>
                  <a:cubicBezTo>
                    <a:pt x="1210" y="552"/>
                    <a:pt x="1173" y="599"/>
                    <a:pt x="1088" y="599"/>
                  </a:cubicBezTo>
                  <a:cubicBezTo>
                    <a:pt x="1013" y="599"/>
                    <a:pt x="976" y="552"/>
                    <a:pt x="976" y="477"/>
                  </a:cubicBezTo>
                  <a:cubicBezTo>
                    <a:pt x="976" y="402"/>
                    <a:pt x="1013" y="365"/>
                    <a:pt x="1088" y="365"/>
                  </a:cubicBezTo>
                  <a:close/>
                  <a:moveTo>
                    <a:pt x="914" y="0"/>
                  </a:moveTo>
                  <a:cubicBezTo>
                    <a:pt x="588" y="0"/>
                    <a:pt x="256" y="125"/>
                    <a:pt x="0" y="477"/>
                  </a:cubicBezTo>
                  <a:cubicBezTo>
                    <a:pt x="741" y="749"/>
                    <a:pt x="1445" y="1021"/>
                    <a:pt x="2110" y="1453"/>
                  </a:cubicBezTo>
                  <a:cubicBezTo>
                    <a:pt x="2298" y="1021"/>
                    <a:pt x="1913" y="318"/>
                    <a:pt x="1520" y="130"/>
                  </a:cubicBezTo>
                  <a:cubicBezTo>
                    <a:pt x="1335" y="53"/>
                    <a:pt x="1125" y="0"/>
                    <a:pt x="914" y="0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13750" y="1837250"/>
              <a:ext cx="30275" cy="52975"/>
            </a:xfrm>
            <a:custGeom>
              <a:avLst/>
              <a:gdLst/>
              <a:ahLst/>
              <a:cxnLst/>
              <a:rect l="l" t="t" r="r" b="b"/>
              <a:pathLst>
                <a:path w="1211" h="2119" extrusionOk="0">
                  <a:moveTo>
                    <a:pt x="507" y="431"/>
                  </a:moveTo>
                  <a:cubicBezTo>
                    <a:pt x="582" y="431"/>
                    <a:pt x="629" y="515"/>
                    <a:pt x="629" y="590"/>
                  </a:cubicBezTo>
                  <a:cubicBezTo>
                    <a:pt x="629" y="620"/>
                    <a:pt x="600" y="679"/>
                    <a:pt x="550" y="679"/>
                  </a:cubicBezTo>
                  <a:cubicBezTo>
                    <a:pt x="537" y="679"/>
                    <a:pt x="523" y="675"/>
                    <a:pt x="507" y="665"/>
                  </a:cubicBezTo>
                  <a:cubicBezTo>
                    <a:pt x="432" y="665"/>
                    <a:pt x="395" y="628"/>
                    <a:pt x="395" y="553"/>
                  </a:cubicBezTo>
                  <a:cubicBezTo>
                    <a:pt x="395" y="478"/>
                    <a:pt x="432" y="431"/>
                    <a:pt x="507" y="431"/>
                  </a:cubicBezTo>
                  <a:close/>
                  <a:moveTo>
                    <a:pt x="1016" y="1086"/>
                  </a:moveTo>
                  <a:cubicBezTo>
                    <a:pt x="1067" y="1086"/>
                    <a:pt x="1098" y="1143"/>
                    <a:pt x="1098" y="1181"/>
                  </a:cubicBezTo>
                  <a:cubicBezTo>
                    <a:pt x="1098" y="1256"/>
                    <a:pt x="1014" y="1294"/>
                    <a:pt x="939" y="1294"/>
                  </a:cubicBezTo>
                  <a:cubicBezTo>
                    <a:pt x="901" y="1294"/>
                    <a:pt x="864" y="1294"/>
                    <a:pt x="864" y="1219"/>
                  </a:cubicBezTo>
                  <a:cubicBezTo>
                    <a:pt x="864" y="1134"/>
                    <a:pt x="901" y="1097"/>
                    <a:pt x="976" y="1097"/>
                  </a:cubicBezTo>
                  <a:cubicBezTo>
                    <a:pt x="990" y="1090"/>
                    <a:pt x="1004" y="1086"/>
                    <a:pt x="1016" y="1086"/>
                  </a:cubicBezTo>
                  <a:close/>
                  <a:moveTo>
                    <a:pt x="922" y="1"/>
                  </a:moveTo>
                  <a:cubicBezTo>
                    <a:pt x="588" y="1"/>
                    <a:pt x="288" y="166"/>
                    <a:pt x="113" y="515"/>
                  </a:cubicBezTo>
                  <a:cubicBezTo>
                    <a:pt x="1" y="665"/>
                    <a:pt x="1" y="665"/>
                    <a:pt x="160" y="825"/>
                  </a:cubicBezTo>
                  <a:cubicBezTo>
                    <a:pt x="507" y="1181"/>
                    <a:pt x="779" y="1565"/>
                    <a:pt x="1051" y="1959"/>
                  </a:cubicBezTo>
                  <a:cubicBezTo>
                    <a:pt x="1098" y="1997"/>
                    <a:pt x="1098" y="2072"/>
                    <a:pt x="1211" y="2119"/>
                  </a:cubicBezTo>
                  <a:lnTo>
                    <a:pt x="1211" y="159"/>
                  </a:lnTo>
                  <a:lnTo>
                    <a:pt x="1211" y="121"/>
                  </a:lnTo>
                  <a:cubicBezTo>
                    <a:pt x="1211" y="46"/>
                    <a:pt x="1136" y="9"/>
                    <a:pt x="1051" y="9"/>
                  </a:cubicBezTo>
                  <a:cubicBezTo>
                    <a:pt x="1008" y="4"/>
                    <a:pt x="965" y="1"/>
                    <a:pt x="922" y="1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360600" y="2259450"/>
              <a:ext cx="49725" cy="77150"/>
            </a:xfrm>
            <a:custGeom>
              <a:avLst/>
              <a:gdLst/>
              <a:ahLst/>
              <a:cxnLst/>
              <a:rect l="l" t="t" r="r" b="b"/>
              <a:pathLst>
                <a:path w="1989" h="3086" extrusionOk="0">
                  <a:moveTo>
                    <a:pt x="1951" y="0"/>
                  </a:moveTo>
                  <a:lnTo>
                    <a:pt x="1951" y="0"/>
                  </a:lnTo>
                  <a:cubicBezTo>
                    <a:pt x="1791" y="235"/>
                    <a:pt x="1594" y="469"/>
                    <a:pt x="1444" y="741"/>
                  </a:cubicBezTo>
                  <a:cubicBezTo>
                    <a:pt x="1210" y="1088"/>
                    <a:pt x="976" y="1407"/>
                    <a:pt x="741" y="1754"/>
                  </a:cubicBezTo>
                  <a:cubicBezTo>
                    <a:pt x="507" y="2063"/>
                    <a:pt x="272" y="2420"/>
                    <a:pt x="113" y="2767"/>
                  </a:cubicBezTo>
                  <a:cubicBezTo>
                    <a:pt x="0" y="3085"/>
                    <a:pt x="0" y="3085"/>
                    <a:pt x="310" y="3085"/>
                  </a:cubicBezTo>
                  <a:cubicBezTo>
                    <a:pt x="310" y="2926"/>
                    <a:pt x="385" y="2851"/>
                    <a:pt x="469" y="2729"/>
                  </a:cubicBezTo>
                  <a:cubicBezTo>
                    <a:pt x="1013" y="1913"/>
                    <a:pt x="1444" y="975"/>
                    <a:pt x="1913" y="113"/>
                  </a:cubicBezTo>
                  <a:cubicBezTo>
                    <a:pt x="1951" y="75"/>
                    <a:pt x="1988" y="38"/>
                    <a:pt x="1951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368325" y="2259450"/>
              <a:ext cx="42925" cy="77150"/>
            </a:xfrm>
            <a:custGeom>
              <a:avLst/>
              <a:gdLst/>
              <a:ahLst/>
              <a:cxnLst/>
              <a:rect l="l" t="t" r="r" b="b"/>
              <a:pathLst>
                <a:path w="1717" h="3086" extrusionOk="0">
                  <a:moveTo>
                    <a:pt x="1642" y="0"/>
                  </a:moveTo>
                  <a:lnTo>
                    <a:pt x="1642" y="0"/>
                  </a:lnTo>
                  <a:cubicBezTo>
                    <a:pt x="1679" y="38"/>
                    <a:pt x="1642" y="75"/>
                    <a:pt x="1604" y="113"/>
                  </a:cubicBezTo>
                  <a:cubicBezTo>
                    <a:pt x="1135" y="975"/>
                    <a:pt x="704" y="1913"/>
                    <a:pt x="160" y="2729"/>
                  </a:cubicBezTo>
                  <a:cubicBezTo>
                    <a:pt x="76" y="2851"/>
                    <a:pt x="1" y="2926"/>
                    <a:pt x="1" y="3085"/>
                  </a:cubicBezTo>
                  <a:cubicBezTo>
                    <a:pt x="235" y="2654"/>
                    <a:pt x="545" y="2298"/>
                    <a:pt x="742" y="1876"/>
                  </a:cubicBezTo>
                  <a:cubicBezTo>
                    <a:pt x="863" y="1641"/>
                    <a:pt x="938" y="1444"/>
                    <a:pt x="1098" y="1247"/>
                  </a:cubicBezTo>
                  <a:cubicBezTo>
                    <a:pt x="1285" y="938"/>
                    <a:pt x="1445" y="582"/>
                    <a:pt x="1604" y="188"/>
                  </a:cubicBezTo>
                  <a:cubicBezTo>
                    <a:pt x="1642" y="150"/>
                    <a:pt x="1717" y="75"/>
                    <a:pt x="1642" y="0"/>
                  </a:cubicBezTo>
                  <a:close/>
                </a:path>
              </a:pathLst>
            </a:custGeom>
            <a:solidFill>
              <a:srgbClr val="5DB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877300" y="2267175"/>
              <a:ext cx="35975" cy="76675"/>
            </a:xfrm>
            <a:custGeom>
              <a:avLst/>
              <a:gdLst/>
              <a:ahLst/>
              <a:cxnLst/>
              <a:rect l="l" t="t" r="r" b="b"/>
              <a:pathLst>
                <a:path w="1439" h="3067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470"/>
                    <a:pt x="347" y="938"/>
                    <a:pt x="507" y="1407"/>
                  </a:cubicBezTo>
                  <a:cubicBezTo>
                    <a:pt x="619" y="1914"/>
                    <a:pt x="938" y="2345"/>
                    <a:pt x="1135" y="2851"/>
                  </a:cubicBezTo>
                  <a:cubicBezTo>
                    <a:pt x="1172" y="2889"/>
                    <a:pt x="1210" y="2973"/>
                    <a:pt x="1172" y="3048"/>
                  </a:cubicBezTo>
                  <a:cubicBezTo>
                    <a:pt x="1250" y="3059"/>
                    <a:pt x="1306" y="3067"/>
                    <a:pt x="1343" y="3067"/>
                  </a:cubicBezTo>
                  <a:cubicBezTo>
                    <a:pt x="1438" y="3067"/>
                    <a:pt x="1423" y="3019"/>
                    <a:pt x="1369" y="2851"/>
                  </a:cubicBezTo>
                  <a:cubicBezTo>
                    <a:pt x="1322" y="2776"/>
                    <a:pt x="1285" y="2692"/>
                    <a:pt x="1247" y="2617"/>
                  </a:cubicBezTo>
                  <a:cubicBezTo>
                    <a:pt x="1050" y="2073"/>
                    <a:pt x="816" y="1520"/>
                    <a:pt x="544" y="1013"/>
                  </a:cubicBezTo>
                  <a:cubicBezTo>
                    <a:pt x="385" y="666"/>
                    <a:pt x="235" y="310"/>
                    <a:pt x="0" y="1"/>
                  </a:cubicBezTo>
                  <a:close/>
                </a:path>
              </a:pathLst>
            </a:custGeom>
            <a:solidFill>
              <a:srgbClr val="5D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877300" y="2267175"/>
              <a:ext cx="30250" cy="76225"/>
            </a:xfrm>
            <a:custGeom>
              <a:avLst/>
              <a:gdLst/>
              <a:ahLst/>
              <a:cxnLst/>
              <a:rect l="l" t="t" r="r" b="b"/>
              <a:pathLst>
                <a:path w="1210" h="3049" extrusionOk="0">
                  <a:moveTo>
                    <a:pt x="0" y="1"/>
                  </a:moveTo>
                  <a:cubicBezTo>
                    <a:pt x="0" y="113"/>
                    <a:pt x="0" y="198"/>
                    <a:pt x="38" y="273"/>
                  </a:cubicBezTo>
                  <a:cubicBezTo>
                    <a:pt x="113" y="507"/>
                    <a:pt x="235" y="779"/>
                    <a:pt x="310" y="1013"/>
                  </a:cubicBezTo>
                  <a:cubicBezTo>
                    <a:pt x="507" y="1754"/>
                    <a:pt x="854" y="2383"/>
                    <a:pt x="1172" y="3048"/>
                  </a:cubicBezTo>
                  <a:cubicBezTo>
                    <a:pt x="1210" y="2973"/>
                    <a:pt x="1172" y="2889"/>
                    <a:pt x="1135" y="2851"/>
                  </a:cubicBezTo>
                  <a:cubicBezTo>
                    <a:pt x="938" y="2345"/>
                    <a:pt x="619" y="1914"/>
                    <a:pt x="507" y="1407"/>
                  </a:cubicBezTo>
                  <a:cubicBezTo>
                    <a:pt x="347" y="938"/>
                    <a:pt x="197" y="470"/>
                    <a:pt x="0" y="1"/>
                  </a:cubicBezTo>
                  <a:close/>
                </a:path>
              </a:pathLst>
            </a:custGeom>
            <a:solidFill>
              <a:srgbClr val="5DB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535250" y="2105875"/>
              <a:ext cx="121225" cy="158425"/>
            </a:xfrm>
            <a:custGeom>
              <a:avLst/>
              <a:gdLst/>
              <a:ahLst/>
              <a:cxnLst/>
              <a:rect l="l" t="t" r="r" b="b"/>
              <a:pathLst>
                <a:path w="4849" h="6337" extrusionOk="0">
                  <a:moveTo>
                    <a:pt x="432" y="160"/>
                  </a:moveTo>
                  <a:cubicBezTo>
                    <a:pt x="666" y="198"/>
                    <a:pt x="901" y="198"/>
                    <a:pt x="1173" y="235"/>
                  </a:cubicBezTo>
                  <a:cubicBezTo>
                    <a:pt x="2073" y="320"/>
                    <a:pt x="3011" y="432"/>
                    <a:pt x="3948" y="470"/>
                  </a:cubicBezTo>
                  <a:cubicBezTo>
                    <a:pt x="4108" y="517"/>
                    <a:pt x="4220" y="517"/>
                    <a:pt x="4380" y="517"/>
                  </a:cubicBezTo>
                  <a:cubicBezTo>
                    <a:pt x="4502" y="517"/>
                    <a:pt x="4539" y="592"/>
                    <a:pt x="4577" y="704"/>
                  </a:cubicBezTo>
                  <a:cubicBezTo>
                    <a:pt x="4614" y="1023"/>
                    <a:pt x="4614" y="1295"/>
                    <a:pt x="4614" y="1642"/>
                  </a:cubicBezTo>
                  <a:cubicBezTo>
                    <a:pt x="4267" y="1605"/>
                    <a:pt x="3911" y="1567"/>
                    <a:pt x="3601" y="1567"/>
                  </a:cubicBezTo>
                  <a:cubicBezTo>
                    <a:pt x="2542" y="1567"/>
                    <a:pt x="1529" y="1408"/>
                    <a:pt x="469" y="1370"/>
                  </a:cubicBezTo>
                  <a:lnTo>
                    <a:pt x="357" y="1370"/>
                  </a:lnTo>
                  <a:cubicBezTo>
                    <a:pt x="235" y="1370"/>
                    <a:pt x="197" y="1295"/>
                    <a:pt x="197" y="1173"/>
                  </a:cubicBezTo>
                  <a:cubicBezTo>
                    <a:pt x="197" y="901"/>
                    <a:pt x="282" y="629"/>
                    <a:pt x="282" y="320"/>
                  </a:cubicBezTo>
                  <a:cubicBezTo>
                    <a:pt x="282" y="198"/>
                    <a:pt x="319" y="160"/>
                    <a:pt x="432" y="160"/>
                  </a:cubicBezTo>
                  <a:close/>
                  <a:moveTo>
                    <a:pt x="4342" y="2580"/>
                  </a:moveTo>
                  <a:cubicBezTo>
                    <a:pt x="4455" y="2580"/>
                    <a:pt x="4502" y="2627"/>
                    <a:pt x="4455" y="2702"/>
                  </a:cubicBezTo>
                  <a:cubicBezTo>
                    <a:pt x="4455" y="2861"/>
                    <a:pt x="4417" y="3049"/>
                    <a:pt x="4380" y="3208"/>
                  </a:cubicBezTo>
                  <a:cubicBezTo>
                    <a:pt x="4220" y="3949"/>
                    <a:pt x="3948" y="4615"/>
                    <a:pt x="3601" y="5280"/>
                  </a:cubicBezTo>
                  <a:cubicBezTo>
                    <a:pt x="3405" y="5674"/>
                    <a:pt x="3095" y="5946"/>
                    <a:pt x="2664" y="6096"/>
                  </a:cubicBezTo>
                  <a:cubicBezTo>
                    <a:pt x="2575" y="6127"/>
                    <a:pt x="2489" y="6140"/>
                    <a:pt x="2406" y="6140"/>
                  </a:cubicBezTo>
                  <a:cubicBezTo>
                    <a:pt x="2156" y="6140"/>
                    <a:pt x="1930" y="6021"/>
                    <a:pt x="1726" y="5909"/>
                  </a:cubicBezTo>
                  <a:cubicBezTo>
                    <a:pt x="1220" y="5552"/>
                    <a:pt x="901" y="5046"/>
                    <a:pt x="704" y="4502"/>
                  </a:cubicBezTo>
                  <a:cubicBezTo>
                    <a:pt x="666" y="4418"/>
                    <a:pt x="704" y="4380"/>
                    <a:pt x="751" y="4305"/>
                  </a:cubicBezTo>
                  <a:cubicBezTo>
                    <a:pt x="1098" y="3799"/>
                    <a:pt x="1529" y="3405"/>
                    <a:pt x="2073" y="3133"/>
                  </a:cubicBezTo>
                  <a:cubicBezTo>
                    <a:pt x="2579" y="2899"/>
                    <a:pt x="3048" y="2664"/>
                    <a:pt x="3601" y="2580"/>
                  </a:cubicBezTo>
                  <a:close/>
                  <a:moveTo>
                    <a:pt x="282" y="1"/>
                  </a:moveTo>
                  <a:cubicBezTo>
                    <a:pt x="85" y="1"/>
                    <a:pt x="85" y="1"/>
                    <a:pt x="85" y="198"/>
                  </a:cubicBezTo>
                  <a:lnTo>
                    <a:pt x="85" y="320"/>
                  </a:lnTo>
                  <a:cubicBezTo>
                    <a:pt x="47" y="667"/>
                    <a:pt x="0" y="1061"/>
                    <a:pt x="0" y="1370"/>
                  </a:cubicBezTo>
                  <a:cubicBezTo>
                    <a:pt x="47" y="1726"/>
                    <a:pt x="47" y="2036"/>
                    <a:pt x="47" y="2308"/>
                  </a:cubicBezTo>
                  <a:cubicBezTo>
                    <a:pt x="122" y="3171"/>
                    <a:pt x="235" y="3986"/>
                    <a:pt x="591" y="4737"/>
                  </a:cubicBezTo>
                  <a:cubicBezTo>
                    <a:pt x="826" y="5243"/>
                    <a:pt x="1098" y="5712"/>
                    <a:pt x="1567" y="6021"/>
                  </a:cubicBezTo>
                  <a:cubicBezTo>
                    <a:pt x="1851" y="6228"/>
                    <a:pt x="2116" y="6336"/>
                    <a:pt x="2388" y="6336"/>
                  </a:cubicBezTo>
                  <a:cubicBezTo>
                    <a:pt x="2635" y="6336"/>
                    <a:pt x="2889" y="6246"/>
                    <a:pt x="3170" y="6059"/>
                  </a:cubicBezTo>
                  <a:cubicBezTo>
                    <a:pt x="3480" y="5862"/>
                    <a:pt x="3639" y="5590"/>
                    <a:pt x="3798" y="5280"/>
                  </a:cubicBezTo>
                  <a:cubicBezTo>
                    <a:pt x="4539" y="3911"/>
                    <a:pt x="4849" y="2430"/>
                    <a:pt x="4774" y="901"/>
                  </a:cubicBezTo>
                  <a:cubicBezTo>
                    <a:pt x="4774" y="789"/>
                    <a:pt x="4774" y="704"/>
                    <a:pt x="4736" y="592"/>
                  </a:cubicBezTo>
                  <a:cubicBezTo>
                    <a:pt x="4689" y="432"/>
                    <a:pt x="4614" y="357"/>
                    <a:pt x="4455" y="357"/>
                  </a:cubicBezTo>
                  <a:cubicBezTo>
                    <a:pt x="4342" y="320"/>
                    <a:pt x="4220" y="320"/>
                    <a:pt x="4108" y="320"/>
                  </a:cubicBezTo>
                  <a:cubicBezTo>
                    <a:pt x="3283" y="282"/>
                    <a:pt x="2467" y="160"/>
                    <a:pt x="1642" y="85"/>
                  </a:cubicBezTo>
                  <a:cubicBezTo>
                    <a:pt x="1220" y="48"/>
                    <a:pt x="751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1671225" y="2102400"/>
              <a:ext cx="94725" cy="92850"/>
            </a:xfrm>
            <a:custGeom>
              <a:avLst/>
              <a:gdLst/>
              <a:ahLst/>
              <a:cxnLst/>
              <a:rect l="l" t="t" r="r" b="b"/>
              <a:pathLst>
                <a:path w="3789" h="3714" extrusionOk="0">
                  <a:moveTo>
                    <a:pt x="2147" y="187"/>
                  </a:moveTo>
                  <a:cubicBezTo>
                    <a:pt x="2289" y="187"/>
                    <a:pt x="2434" y="201"/>
                    <a:pt x="2579" y="224"/>
                  </a:cubicBezTo>
                  <a:cubicBezTo>
                    <a:pt x="2889" y="299"/>
                    <a:pt x="3086" y="459"/>
                    <a:pt x="3236" y="693"/>
                  </a:cubicBezTo>
                  <a:cubicBezTo>
                    <a:pt x="3554" y="1162"/>
                    <a:pt x="3630" y="1631"/>
                    <a:pt x="3554" y="2137"/>
                  </a:cubicBezTo>
                  <a:cubicBezTo>
                    <a:pt x="3433" y="3000"/>
                    <a:pt x="2964" y="3347"/>
                    <a:pt x="2148" y="3506"/>
                  </a:cubicBezTo>
                  <a:lnTo>
                    <a:pt x="1792" y="3506"/>
                  </a:lnTo>
                  <a:cubicBezTo>
                    <a:pt x="1595" y="3506"/>
                    <a:pt x="1360" y="3469"/>
                    <a:pt x="1173" y="3385"/>
                  </a:cubicBezTo>
                  <a:cubicBezTo>
                    <a:pt x="938" y="3310"/>
                    <a:pt x="741" y="3150"/>
                    <a:pt x="619" y="2953"/>
                  </a:cubicBezTo>
                  <a:cubicBezTo>
                    <a:pt x="188" y="2100"/>
                    <a:pt x="347" y="1125"/>
                    <a:pt x="1126" y="496"/>
                  </a:cubicBezTo>
                  <a:cubicBezTo>
                    <a:pt x="1436" y="274"/>
                    <a:pt x="1784" y="187"/>
                    <a:pt x="2147" y="187"/>
                  </a:cubicBezTo>
                  <a:close/>
                  <a:moveTo>
                    <a:pt x="2091" y="1"/>
                  </a:moveTo>
                  <a:cubicBezTo>
                    <a:pt x="1688" y="1"/>
                    <a:pt x="1317" y="107"/>
                    <a:pt x="1013" y="374"/>
                  </a:cubicBezTo>
                  <a:cubicBezTo>
                    <a:pt x="113" y="1078"/>
                    <a:pt x="0" y="2137"/>
                    <a:pt x="422" y="3000"/>
                  </a:cubicBezTo>
                  <a:cubicBezTo>
                    <a:pt x="619" y="3347"/>
                    <a:pt x="891" y="3544"/>
                    <a:pt x="1248" y="3619"/>
                  </a:cubicBezTo>
                  <a:cubicBezTo>
                    <a:pt x="1460" y="3681"/>
                    <a:pt x="1679" y="3713"/>
                    <a:pt x="1898" y="3713"/>
                  </a:cubicBezTo>
                  <a:cubicBezTo>
                    <a:pt x="2240" y="3713"/>
                    <a:pt x="2580" y="3635"/>
                    <a:pt x="2889" y="3469"/>
                  </a:cubicBezTo>
                  <a:cubicBezTo>
                    <a:pt x="3283" y="3272"/>
                    <a:pt x="3554" y="3000"/>
                    <a:pt x="3667" y="2569"/>
                  </a:cubicBezTo>
                  <a:cubicBezTo>
                    <a:pt x="3705" y="2334"/>
                    <a:pt x="3789" y="2062"/>
                    <a:pt x="3789" y="1781"/>
                  </a:cubicBezTo>
                  <a:cubicBezTo>
                    <a:pt x="3789" y="1275"/>
                    <a:pt x="3630" y="843"/>
                    <a:pt x="3283" y="374"/>
                  </a:cubicBezTo>
                  <a:cubicBezTo>
                    <a:pt x="3123" y="224"/>
                    <a:pt x="2964" y="102"/>
                    <a:pt x="2729" y="65"/>
                  </a:cubicBezTo>
                  <a:cubicBezTo>
                    <a:pt x="2654" y="65"/>
                    <a:pt x="2532" y="27"/>
                    <a:pt x="2457" y="27"/>
                  </a:cubicBezTo>
                  <a:cubicBezTo>
                    <a:pt x="2333" y="10"/>
                    <a:pt x="2210" y="1"/>
                    <a:pt x="2091" y="1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514850" y="1964200"/>
              <a:ext cx="67300" cy="37000"/>
            </a:xfrm>
            <a:custGeom>
              <a:avLst/>
              <a:gdLst/>
              <a:ahLst/>
              <a:cxnLst/>
              <a:rect l="l" t="t" r="r" b="b"/>
              <a:pathLst>
                <a:path w="2692" h="1480" extrusionOk="0">
                  <a:moveTo>
                    <a:pt x="1303" y="1"/>
                  </a:moveTo>
                  <a:cubicBezTo>
                    <a:pt x="908" y="1"/>
                    <a:pt x="335" y="300"/>
                    <a:pt x="113" y="707"/>
                  </a:cubicBezTo>
                  <a:cubicBezTo>
                    <a:pt x="76" y="829"/>
                    <a:pt x="1" y="942"/>
                    <a:pt x="113" y="1064"/>
                  </a:cubicBezTo>
                  <a:cubicBezTo>
                    <a:pt x="151" y="1097"/>
                    <a:pt x="195" y="1116"/>
                    <a:pt x="246" y="1116"/>
                  </a:cubicBezTo>
                  <a:cubicBezTo>
                    <a:pt x="308" y="1116"/>
                    <a:pt x="382" y="1088"/>
                    <a:pt x="470" y="1026"/>
                  </a:cubicBezTo>
                  <a:lnTo>
                    <a:pt x="507" y="1026"/>
                  </a:lnTo>
                  <a:cubicBezTo>
                    <a:pt x="694" y="891"/>
                    <a:pt x="903" y="831"/>
                    <a:pt x="1116" y="831"/>
                  </a:cubicBezTo>
                  <a:cubicBezTo>
                    <a:pt x="1213" y="831"/>
                    <a:pt x="1310" y="843"/>
                    <a:pt x="1407" y="867"/>
                  </a:cubicBezTo>
                  <a:cubicBezTo>
                    <a:pt x="1717" y="942"/>
                    <a:pt x="1989" y="1101"/>
                    <a:pt x="2186" y="1373"/>
                  </a:cubicBezTo>
                  <a:cubicBezTo>
                    <a:pt x="2243" y="1448"/>
                    <a:pt x="2297" y="1479"/>
                    <a:pt x="2356" y="1479"/>
                  </a:cubicBezTo>
                  <a:cubicBezTo>
                    <a:pt x="2423" y="1479"/>
                    <a:pt x="2495" y="1438"/>
                    <a:pt x="2579" y="1373"/>
                  </a:cubicBezTo>
                  <a:cubicBezTo>
                    <a:pt x="2617" y="1298"/>
                    <a:pt x="2654" y="1214"/>
                    <a:pt x="2654" y="1139"/>
                  </a:cubicBezTo>
                  <a:cubicBezTo>
                    <a:pt x="2692" y="942"/>
                    <a:pt x="2654" y="792"/>
                    <a:pt x="2542" y="670"/>
                  </a:cubicBezTo>
                  <a:cubicBezTo>
                    <a:pt x="2270" y="276"/>
                    <a:pt x="1876" y="4"/>
                    <a:pt x="1370" y="4"/>
                  </a:cubicBezTo>
                  <a:cubicBezTo>
                    <a:pt x="1348" y="2"/>
                    <a:pt x="1326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631125" y="1977300"/>
              <a:ext cx="58650" cy="36650"/>
            </a:xfrm>
            <a:custGeom>
              <a:avLst/>
              <a:gdLst/>
              <a:ahLst/>
              <a:cxnLst/>
              <a:rect l="l" t="t" r="r" b="b"/>
              <a:pathLst>
                <a:path w="2346" h="1466" extrusionOk="0">
                  <a:moveTo>
                    <a:pt x="1049" y="1"/>
                  </a:moveTo>
                  <a:cubicBezTo>
                    <a:pt x="748" y="1"/>
                    <a:pt x="456" y="93"/>
                    <a:pt x="235" y="268"/>
                  </a:cubicBezTo>
                  <a:cubicBezTo>
                    <a:pt x="151" y="343"/>
                    <a:pt x="76" y="418"/>
                    <a:pt x="38" y="540"/>
                  </a:cubicBezTo>
                  <a:cubicBezTo>
                    <a:pt x="1" y="690"/>
                    <a:pt x="76" y="774"/>
                    <a:pt x="235" y="774"/>
                  </a:cubicBezTo>
                  <a:cubicBezTo>
                    <a:pt x="348" y="774"/>
                    <a:pt x="432" y="737"/>
                    <a:pt x="507" y="690"/>
                  </a:cubicBezTo>
                  <a:cubicBezTo>
                    <a:pt x="636" y="628"/>
                    <a:pt x="765" y="600"/>
                    <a:pt x="888" y="600"/>
                  </a:cubicBezTo>
                  <a:cubicBezTo>
                    <a:pt x="988" y="600"/>
                    <a:pt x="1085" y="618"/>
                    <a:pt x="1173" y="652"/>
                  </a:cubicBezTo>
                  <a:cubicBezTo>
                    <a:pt x="1445" y="737"/>
                    <a:pt x="1642" y="887"/>
                    <a:pt x="1792" y="1121"/>
                  </a:cubicBezTo>
                  <a:cubicBezTo>
                    <a:pt x="1876" y="1205"/>
                    <a:pt x="1914" y="1318"/>
                    <a:pt x="1989" y="1393"/>
                  </a:cubicBezTo>
                  <a:cubicBezTo>
                    <a:pt x="2038" y="1442"/>
                    <a:pt x="2085" y="1465"/>
                    <a:pt x="2130" y="1465"/>
                  </a:cubicBezTo>
                  <a:cubicBezTo>
                    <a:pt x="2197" y="1465"/>
                    <a:pt x="2257" y="1413"/>
                    <a:pt x="2308" y="1318"/>
                  </a:cubicBezTo>
                  <a:lnTo>
                    <a:pt x="2308" y="1084"/>
                  </a:lnTo>
                  <a:cubicBezTo>
                    <a:pt x="2345" y="924"/>
                    <a:pt x="2308" y="774"/>
                    <a:pt x="2223" y="615"/>
                  </a:cubicBezTo>
                  <a:cubicBezTo>
                    <a:pt x="1945" y="197"/>
                    <a:pt x="1488" y="1"/>
                    <a:pt x="1049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688800" y="2030450"/>
              <a:ext cx="16450" cy="36800"/>
            </a:xfrm>
            <a:custGeom>
              <a:avLst/>
              <a:gdLst/>
              <a:ahLst/>
              <a:cxnLst/>
              <a:rect l="l" t="t" r="r" b="b"/>
              <a:pathLst>
                <a:path w="658" h="1472" extrusionOk="0">
                  <a:moveTo>
                    <a:pt x="368" y="1"/>
                  </a:moveTo>
                  <a:cubicBezTo>
                    <a:pt x="320" y="1"/>
                    <a:pt x="273" y="31"/>
                    <a:pt x="235" y="92"/>
                  </a:cubicBezTo>
                  <a:cubicBezTo>
                    <a:pt x="151" y="402"/>
                    <a:pt x="1" y="674"/>
                    <a:pt x="1" y="992"/>
                  </a:cubicBezTo>
                  <a:cubicBezTo>
                    <a:pt x="1" y="1105"/>
                    <a:pt x="1" y="1189"/>
                    <a:pt x="38" y="1264"/>
                  </a:cubicBezTo>
                  <a:cubicBezTo>
                    <a:pt x="76" y="1377"/>
                    <a:pt x="188" y="1461"/>
                    <a:pt x="310" y="1461"/>
                  </a:cubicBezTo>
                  <a:cubicBezTo>
                    <a:pt x="330" y="1468"/>
                    <a:pt x="349" y="1471"/>
                    <a:pt x="367" y="1471"/>
                  </a:cubicBezTo>
                  <a:cubicBezTo>
                    <a:pt x="452" y="1471"/>
                    <a:pt x="520" y="1402"/>
                    <a:pt x="582" y="1302"/>
                  </a:cubicBezTo>
                  <a:cubicBezTo>
                    <a:pt x="657" y="1227"/>
                    <a:pt x="657" y="1105"/>
                    <a:pt x="657" y="955"/>
                  </a:cubicBezTo>
                  <a:cubicBezTo>
                    <a:pt x="620" y="720"/>
                    <a:pt x="582" y="402"/>
                    <a:pt x="507" y="130"/>
                  </a:cubicBezTo>
                  <a:lnTo>
                    <a:pt x="507" y="92"/>
                  </a:lnTo>
                  <a:cubicBezTo>
                    <a:pt x="465" y="31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1778600" y="2008100"/>
              <a:ext cx="22525" cy="43200"/>
            </a:xfrm>
            <a:custGeom>
              <a:avLst/>
              <a:gdLst/>
              <a:ahLst/>
              <a:cxnLst/>
              <a:rect l="l" t="t" r="r" b="b"/>
              <a:pathLst>
                <a:path w="901" h="1728" extrusionOk="0">
                  <a:moveTo>
                    <a:pt x="778" y="1"/>
                  </a:moveTo>
                  <a:cubicBezTo>
                    <a:pt x="727" y="1"/>
                    <a:pt x="697" y="62"/>
                    <a:pt x="666" y="123"/>
                  </a:cubicBezTo>
                  <a:cubicBezTo>
                    <a:pt x="582" y="283"/>
                    <a:pt x="469" y="480"/>
                    <a:pt x="347" y="630"/>
                  </a:cubicBezTo>
                  <a:cubicBezTo>
                    <a:pt x="113" y="911"/>
                    <a:pt x="75" y="1221"/>
                    <a:pt x="38" y="1493"/>
                  </a:cubicBezTo>
                  <a:cubicBezTo>
                    <a:pt x="0" y="1690"/>
                    <a:pt x="38" y="1727"/>
                    <a:pt x="113" y="1727"/>
                  </a:cubicBezTo>
                  <a:cubicBezTo>
                    <a:pt x="235" y="1727"/>
                    <a:pt x="197" y="1652"/>
                    <a:pt x="197" y="1568"/>
                  </a:cubicBezTo>
                  <a:cubicBezTo>
                    <a:pt x="223" y="1440"/>
                    <a:pt x="248" y="1377"/>
                    <a:pt x="313" y="1377"/>
                  </a:cubicBezTo>
                  <a:cubicBezTo>
                    <a:pt x="343" y="1377"/>
                    <a:pt x="381" y="1391"/>
                    <a:pt x="432" y="1418"/>
                  </a:cubicBezTo>
                  <a:cubicBezTo>
                    <a:pt x="469" y="1418"/>
                    <a:pt x="507" y="1455"/>
                    <a:pt x="544" y="1493"/>
                  </a:cubicBezTo>
                  <a:cubicBezTo>
                    <a:pt x="582" y="1530"/>
                    <a:pt x="666" y="1530"/>
                    <a:pt x="704" y="1530"/>
                  </a:cubicBezTo>
                  <a:cubicBezTo>
                    <a:pt x="779" y="1493"/>
                    <a:pt x="741" y="1418"/>
                    <a:pt x="741" y="1380"/>
                  </a:cubicBezTo>
                  <a:cubicBezTo>
                    <a:pt x="704" y="1183"/>
                    <a:pt x="629" y="1024"/>
                    <a:pt x="507" y="911"/>
                  </a:cubicBezTo>
                  <a:cubicBezTo>
                    <a:pt x="432" y="827"/>
                    <a:pt x="469" y="789"/>
                    <a:pt x="507" y="714"/>
                  </a:cubicBezTo>
                  <a:cubicBezTo>
                    <a:pt x="666" y="555"/>
                    <a:pt x="779" y="395"/>
                    <a:pt x="816" y="208"/>
                  </a:cubicBezTo>
                  <a:cubicBezTo>
                    <a:pt x="863" y="123"/>
                    <a:pt x="901" y="48"/>
                    <a:pt x="816" y="11"/>
                  </a:cubicBezTo>
                  <a:cubicBezTo>
                    <a:pt x="802" y="4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4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1500075" y="2053150"/>
              <a:ext cx="14800" cy="11925"/>
            </a:xfrm>
            <a:custGeom>
              <a:avLst/>
              <a:gdLst/>
              <a:ahLst/>
              <a:cxnLst/>
              <a:rect l="l" t="t" r="r" b="b"/>
              <a:pathLst>
                <a:path w="592" h="477" extrusionOk="0">
                  <a:moveTo>
                    <a:pt x="432" y="0"/>
                  </a:moveTo>
                  <a:cubicBezTo>
                    <a:pt x="320" y="0"/>
                    <a:pt x="235" y="0"/>
                    <a:pt x="160" y="84"/>
                  </a:cubicBezTo>
                  <a:cubicBezTo>
                    <a:pt x="48" y="159"/>
                    <a:pt x="1" y="319"/>
                    <a:pt x="85" y="394"/>
                  </a:cubicBezTo>
                  <a:cubicBezTo>
                    <a:pt x="109" y="441"/>
                    <a:pt x="194" y="476"/>
                    <a:pt x="273" y="476"/>
                  </a:cubicBezTo>
                  <a:cubicBezTo>
                    <a:pt x="321" y="476"/>
                    <a:pt x="366" y="463"/>
                    <a:pt x="395" y="431"/>
                  </a:cubicBezTo>
                  <a:cubicBezTo>
                    <a:pt x="470" y="394"/>
                    <a:pt x="554" y="319"/>
                    <a:pt x="517" y="197"/>
                  </a:cubicBezTo>
                  <a:cubicBezTo>
                    <a:pt x="517" y="122"/>
                    <a:pt x="592" y="0"/>
                    <a:pt x="432" y="0"/>
                  </a:cubicBezTo>
                  <a:close/>
                </a:path>
              </a:pathLst>
            </a:custGeom>
            <a:solidFill>
              <a:srgbClr val="060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1409350" y="2047275"/>
              <a:ext cx="12700" cy="13850"/>
            </a:xfrm>
            <a:custGeom>
              <a:avLst/>
              <a:gdLst/>
              <a:ahLst/>
              <a:cxnLst/>
              <a:rect l="l" t="t" r="r" b="b"/>
              <a:pathLst>
                <a:path w="508" h="554" extrusionOk="0">
                  <a:moveTo>
                    <a:pt x="310" y="1"/>
                  </a:moveTo>
                  <a:cubicBezTo>
                    <a:pt x="113" y="1"/>
                    <a:pt x="38" y="47"/>
                    <a:pt x="38" y="235"/>
                  </a:cubicBezTo>
                  <a:cubicBezTo>
                    <a:pt x="1" y="432"/>
                    <a:pt x="113" y="554"/>
                    <a:pt x="235" y="554"/>
                  </a:cubicBezTo>
                  <a:cubicBezTo>
                    <a:pt x="395" y="554"/>
                    <a:pt x="507" y="432"/>
                    <a:pt x="507" y="282"/>
                  </a:cubicBezTo>
                  <a:cubicBezTo>
                    <a:pt x="507" y="85"/>
                    <a:pt x="470" y="1"/>
                    <a:pt x="310" y="1"/>
                  </a:cubicBezTo>
                  <a:close/>
                </a:path>
              </a:pathLst>
            </a:custGeom>
            <a:solidFill>
              <a:srgbClr val="060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1789375" y="2289675"/>
              <a:ext cx="50675" cy="45300"/>
            </a:xfrm>
            <a:custGeom>
              <a:avLst/>
              <a:gdLst/>
              <a:ahLst/>
              <a:cxnLst/>
              <a:rect l="l" t="t" r="r" b="b"/>
              <a:pathLst>
                <a:path w="2027" h="1812" extrusionOk="0">
                  <a:moveTo>
                    <a:pt x="1051" y="151"/>
                  </a:moveTo>
                  <a:cubicBezTo>
                    <a:pt x="1210" y="151"/>
                    <a:pt x="1370" y="198"/>
                    <a:pt x="1445" y="310"/>
                  </a:cubicBezTo>
                  <a:cubicBezTo>
                    <a:pt x="1876" y="742"/>
                    <a:pt x="1914" y="1248"/>
                    <a:pt x="1323" y="1558"/>
                  </a:cubicBezTo>
                  <a:cubicBezTo>
                    <a:pt x="1267" y="1600"/>
                    <a:pt x="1208" y="1621"/>
                    <a:pt x="1149" y="1621"/>
                  </a:cubicBezTo>
                  <a:cubicBezTo>
                    <a:pt x="1091" y="1621"/>
                    <a:pt x="1032" y="1600"/>
                    <a:pt x="976" y="1558"/>
                  </a:cubicBezTo>
                  <a:cubicBezTo>
                    <a:pt x="741" y="1483"/>
                    <a:pt x="582" y="1323"/>
                    <a:pt x="470" y="1136"/>
                  </a:cubicBezTo>
                  <a:cubicBezTo>
                    <a:pt x="235" y="667"/>
                    <a:pt x="545" y="151"/>
                    <a:pt x="1051" y="151"/>
                  </a:cubicBezTo>
                  <a:close/>
                  <a:moveTo>
                    <a:pt x="1135" y="1"/>
                  </a:moveTo>
                  <a:cubicBezTo>
                    <a:pt x="348" y="1"/>
                    <a:pt x="1" y="582"/>
                    <a:pt x="310" y="1211"/>
                  </a:cubicBezTo>
                  <a:cubicBezTo>
                    <a:pt x="432" y="1483"/>
                    <a:pt x="666" y="1642"/>
                    <a:pt x="938" y="1754"/>
                  </a:cubicBezTo>
                  <a:cubicBezTo>
                    <a:pt x="965" y="1781"/>
                    <a:pt x="1009" y="1812"/>
                    <a:pt x="1063" y="1812"/>
                  </a:cubicBezTo>
                  <a:cubicBezTo>
                    <a:pt x="1086" y="1812"/>
                    <a:pt x="1110" y="1806"/>
                    <a:pt x="1135" y="1792"/>
                  </a:cubicBezTo>
                  <a:cubicBezTo>
                    <a:pt x="1445" y="1792"/>
                    <a:pt x="1717" y="1604"/>
                    <a:pt x="1876" y="1323"/>
                  </a:cubicBezTo>
                  <a:cubicBezTo>
                    <a:pt x="2026" y="1051"/>
                    <a:pt x="2026" y="779"/>
                    <a:pt x="1839" y="545"/>
                  </a:cubicBezTo>
                  <a:cubicBezTo>
                    <a:pt x="1792" y="507"/>
                    <a:pt x="1792" y="470"/>
                    <a:pt x="1792" y="470"/>
                  </a:cubicBezTo>
                  <a:cubicBezTo>
                    <a:pt x="1642" y="151"/>
                    <a:pt x="1370" y="1"/>
                    <a:pt x="1135" y="1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1735700" y="1724550"/>
              <a:ext cx="16425" cy="9300"/>
            </a:xfrm>
            <a:custGeom>
              <a:avLst/>
              <a:gdLst/>
              <a:ahLst/>
              <a:cxnLst/>
              <a:rect l="l" t="t" r="r" b="b"/>
              <a:pathLst>
                <a:path w="657" h="372" extrusionOk="0">
                  <a:moveTo>
                    <a:pt x="76" y="0"/>
                  </a:moveTo>
                  <a:cubicBezTo>
                    <a:pt x="62" y="0"/>
                    <a:pt x="48" y="5"/>
                    <a:pt x="38" y="16"/>
                  </a:cubicBezTo>
                  <a:cubicBezTo>
                    <a:pt x="0" y="63"/>
                    <a:pt x="0" y="138"/>
                    <a:pt x="38" y="175"/>
                  </a:cubicBezTo>
                  <a:cubicBezTo>
                    <a:pt x="113" y="297"/>
                    <a:pt x="235" y="334"/>
                    <a:pt x="385" y="372"/>
                  </a:cubicBezTo>
                  <a:cubicBezTo>
                    <a:pt x="469" y="372"/>
                    <a:pt x="544" y="334"/>
                    <a:pt x="619" y="297"/>
                  </a:cubicBezTo>
                  <a:cubicBezTo>
                    <a:pt x="657" y="250"/>
                    <a:pt x="657" y="213"/>
                    <a:pt x="657" y="175"/>
                  </a:cubicBezTo>
                  <a:cubicBezTo>
                    <a:pt x="630" y="149"/>
                    <a:pt x="604" y="122"/>
                    <a:pt x="577" y="122"/>
                  </a:cubicBezTo>
                  <a:cubicBezTo>
                    <a:pt x="566" y="122"/>
                    <a:pt x="555" y="127"/>
                    <a:pt x="544" y="138"/>
                  </a:cubicBezTo>
                  <a:cubicBezTo>
                    <a:pt x="488" y="164"/>
                    <a:pt x="437" y="177"/>
                    <a:pt x="390" y="177"/>
                  </a:cubicBezTo>
                  <a:cubicBezTo>
                    <a:pt x="304" y="177"/>
                    <a:pt x="229" y="135"/>
                    <a:pt x="150" y="63"/>
                  </a:cubicBezTo>
                  <a:cubicBezTo>
                    <a:pt x="150" y="29"/>
                    <a:pt x="112" y="0"/>
                    <a:pt x="76" y="0"/>
                  </a:cubicBezTo>
                  <a:close/>
                </a:path>
              </a:pathLst>
            </a:custGeom>
            <a:solidFill>
              <a:srgbClr val="04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727725" y="1711325"/>
              <a:ext cx="5875" cy="6825"/>
            </a:xfrm>
            <a:custGeom>
              <a:avLst/>
              <a:gdLst/>
              <a:ahLst/>
              <a:cxnLst/>
              <a:rect l="l" t="t" r="r" b="b"/>
              <a:pathLst>
                <a:path w="235" h="273" extrusionOk="0">
                  <a:moveTo>
                    <a:pt x="160" y="1"/>
                  </a:moveTo>
                  <a:cubicBezTo>
                    <a:pt x="85" y="1"/>
                    <a:pt x="0" y="38"/>
                    <a:pt x="0" y="123"/>
                  </a:cubicBezTo>
                  <a:cubicBezTo>
                    <a:pt x="0" y="198"/>
                    <a:pt x="38" y="273"/>
                    <a:pt x="122" y="273"/>
                  </a:cubicBezTo>
                  <a:cubicBezTo>
                    <a:pt x="197" y="273"/>
                    <a:pt x="235" y="235"/>
                    <a:pt x="235" y="160"/>
                  </a:cubicBezTo>
                  <a:cubicBezTo>
                    <a:pt x="235" y="76"/>
                    <a:pt x="235" y="38"/>
                    <a:pt x="160" y="1"/>
                  </a:cubicBezTo>
                  <a:close/>
                </a:path>
              </a:pathLst>
            </a:custGeom>
            <a:solidFill>
              <a:srgbClr val="040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755150" y="1713200"/>
              <a:ext cx="5875" cy="7075"/>
            </a:xfrm>
            <a:custGeom>
              <a:avLst/>
              <a:gdLst/>
              <a:ahLst/>
              <a:cxnLst/>
              <a:rect l="l" t="t" r="r" b="b"/>
              <a:pathLst>
                <a:path w="235" h="283" extrusionOk="0">
                  <a:moveTo>
                    <a:pt x="113" y="1"/>
                  </a:moveTo>
                  <a:cubicBezTo>
                    <a:pt x="76" y="48"/>
                    <a:pt x="1" y="85"/>
                    <a:pt x="1" y="160"/>
                  </a:cubicBezTo>
                  <a:cubicBezTo>
                    <a:pt x="1" y="198"/>
                    <a:pt x="38" y="282"/>
                    <a:pt x="113" y="282"/>
                  </a:cubicBezTo>
                  <a:cubicBezTo>
                    <a:pt x="197" y="282"/>
                    <a:pt x="235" y="198"/>
                    <a:pt x="235" y="160"/>
                  </a:cubicBezTo>
                  <a:cubicBezTo>
                    <a:pt x="235" y="85"/>
                    <a:pt x="197" y="48"/>
                    <a:pt x="113" y="1"/>
                  </a:cubicBezTo>
                  <a:close/>
                </a:path>
              </a:pathLst>
            </a:custGeom>
            <a:solidFill>
              <a:srgbClr val="021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833225" y="1708525"/>
              <a:ext cx="8000" cy="14000"/>
            </a:xfrm>
            <a:custGeom>
              <a:avLst/>
              <a:gdLst/>
              <a:ahLst/>
              <a:cxnLst/>
              <a:rect l="l" t="t" r="r" b="b"/>
              <a:pathLst>
                <a:path w="320" h="560" extrusionOk="0">
                  <a:moveTo>
                    <a:pt x="160" y="0"/>
                  </a:moveTo>
                  <a:cubicBezTo>
                    <a:pt x="85" y="0"/>
                    <a:pt x="38" y="0"/>
                    <a:pt x="0" y="38"/>
                  </a:cubicBezTo>
                  <a:cubicBezTo>
                    <a:pt x="0" y="75"/>
                    <a:pt x="0" y="113"/>
                    <a:pt x="38" y="150"/>
                  </a:cubicBezTo>
                  <a:cubicBezTo>
                    <a:pt x="160" y="235"/>
                    <a:pt x="122" y="310"/>
                    <a:pt x="85" y="422"/>
                  </a:cubicBezTo>
                  <a:cubicBezTo>
                    <a:pt x="85" y="469"/>
                    <a:pt x="85" y="544"/>
                    <a:pt x="122" y="544"/>
                  </a:cubicBezTo>
                  <a:cubicBezTo>
                    <a:pt x="133" y="555"/>
                    <a:pt x="144" y="560"/>
                    <a:pt x="155" y="560"/>
                  </a:cubicBezTo>
                  <a:cubicBezTo>
                    <a:pt x="182" y="560"/>
                    <a:pt x="208" y="533"/>
                    <a:pt x="235" y="507"/>
                  </a:cubicBezTo>
                  <a:cubicBezTo>
                    <a:pt x="272" y="422"/>
                    <a:pt x="319" y="385"/>
                    <a:pt x="319" y="310"/>
                  </a:cubicBezTo>
                  <a:cubicBezTo>
                    <a:pt x="319" y="150"/>
                    <a:pt x="235" y="38"/>
                    <a:pt x="160" y="0"/>
                  </a:cubicBezTo>
                  <a:close/>
                </a:path>
              </a:pathLst>
            </a:custGeom>
            <a:solidFill>
              <a:srgbClr val="040E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818675" y="1727050"/>
              <a:ext cx="7775" cy="6800"/>
            </a:xfrm>
            <a:custGeom>
              <a:avLst/>
              <a:gdLst/>
              <a:ahLst/>
              <a:cxnLst/>
              <a:rect l="l" t="t" r="r" b="b"/>
              <a:pathLst>
                <a:path w="311" h="272" extrusionOk="0">
                  <a:moveTo>
                    <a:pt x="113" y="0"/>
                  </a:moveTo>
                  <a:cubicBezTo>
                    <a:pt x="38" y="0"/>
                    <a:pt x="1" y="38"/>
                    <a:pt x="1" y="113"/>
                  </a:cubicBezTo>
                  <a:cubicBezTo>
                    <a:pt x="1" y="197"/>
                    <a:pt x="38" y="272"/>
                    <a:pt x="113" y="272"/>
                  </a:cubicBezTo>
                  <a:cubicBezTo>
                    <a:pt x="235" y="272"/>
                    <a:pt x="310" y="197"/>
                    <a:pt x="310" y="113"/>
                  </a:cubicBezTo>
                  <a:cubicBezTo>
                    <a:pt x="310" y="38"/>
                    <a:pt x="235" y="0"/>
                    <a:pt x="113" y="0"/>
                  </a:cubicBezTo>
                  <a:close/>
                </a:path>
              </a:pathLst>
            </a:custGeom>
            <a:solidFill>
              <a:srgbClr val="011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1820550" y="1700550"/>
              <a:ext cx="7775" cy="6825"/>
            </a:xfrm>
            <a:custGeom>
              <a:avLst/>
              <a:gdLst/>
              <a:ahLst/>
              <a:cxnLst/>
              <a:rect l="l" t="t" r="r" b="b"/>
              <a:pathLst>
                <a:path w="311" h="273" extrusionOk="0">
                  <a:moveTo>
                    <a:pt x="198" y="0"/>
                  </a:moveTo>
                  <a:cubicBezTo>
                    <a:pt x="123" y="38"/>
                    <a:pt x="38" y="38"/>
                    <a:pt x="38" y="160"/>
                  </a:cubicBezTo>
                  <a:cubicBezTo>
                    <a:pt x="1" y="235"/>
                    <a:pt x="76" y="272"/>
                    <a:pt x="198" y="272"/>
                  </a:cubicBezTo>
                  <a:cubicBezTo>
                    <a:pt x="273" y="272"/>
                    <a:pt x="310" y="235"/>
                    <a:pt x="310" y="160"/>
                  </a:cubicBezTo>
                  <a:cubicBezTo>
                    <a:pt x="310" y="85"/>
                    <a:pt x="273" y="0"/>
                    <a:pt x="198" y="0"/>
                  </a:cubicBezTo>
                  <a:close/>
                </a:path>
              </a:pathLst>
            </a:custGeom>
            <a:solidFill>
              <a:srgbClr val="012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736625" y="1784700"/>
              <a:ext cx="5900" cy="5900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13" y="1"/>
                  </a:moveTo>
                  <a:cubicBezTo>
                    <a:pt x="38" y="1"/>
                    <a:pt x="1" y="38"/>
                    <a:pt x="1" y="113"/>
                  </a:cubicBezTo>
                  <a:cubicBezTo>
                    <a:pt x="1" y="188"/>
                    <a:pt x="38" y="235"/>
                    <a:pt x="113" y="235"/>
                  </a:cubicBezTo>
                  <a:cubicBezTo>
                    <a:pt x="198" y="235"/>
                    <a:pt x="235" y="188"/>
                    <a:pt x="235" y="113"/>
                  </a:cubicBezTo>
                  <a:cubicBezTo>
                    <a:pt x="235" y="76"/>
                    <a:pt x="198" y="1"/>
                    <a:pt x="113" y="1"/>
                  </a:cubicBezTo>
                  <a:close/>
                </a:path>
              </a:pathLst>
            </a:custGeom>
            <a:solidFill>
              <a:srgbClr val="0310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823600" y="1848000"/>
              <a:ext cx="5900" cy="6250"/>
            </a:xfrm>
            <a:custGeom>
              <a:avLst/>
              <a:gdLst/>
              <a:ahLst/>
              <a:cxnLst/>
              <a:rect l="l" t="t" r="r" b="b"/>
              <a:pathLst>
                <a:path w="236" h="250" extrusionOk="0">
                  <a:moveTo>
                    <a:pt x="113" y="1"/>
                  </a:moveTo>
                  <a:cubicBezTo>
                    <a:pt x="38" y="1"/>
                    <a:pt x="1" y="48"/>
                    <a:pt x="1" y="123"/>
                  </a:cubicBezTo>
                  <a:cubicBezTo>
                    <a:pt x="1" y="198"/>
                    <a:pt x="38" y="235"/>
                    <a:pt x="113" y="235"/>
                  </a:cubicBezTo>
                  <a:cubicBezTo>
                    <a:pt x="129" y="245"/>
                    <a:pt x="143" y="249"/>
                    <a:pt x="156" y="249"/>
                  </a:cubicBezTo>
                  <a:cubicBezTo>
                    <a:pt x="206" y="249"/>
                    <a:pt x="235" y="190"/>
                    <a:pt x="235" y="160"/>
                  </a:cubicBezTo>
                  <a:cubicBezTo>
                    <a:pt x="235" y="85"/>
                    <a:pt x="188" y="1"/>
                    <a:pt x="113" y="1"/>
                  </a:cubicBezTo>
                  <a:close/>
                </a:path>
              </a:pathLst>
            </a:custGeom>
            <a:solidFill>
              <a:srgbClr val="040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835325" y="1864400"/>
              <a:ext cx="5900" cy="5200"/>
            </a:xfrm>
            <a:custGeom>
              <a:avLst/>
              <a:gdLst/>
              <a:ahLst/>
              <a:cxnLst/>
              <a:rect l="l" t="t" r="r" b="b"/>
              <a:pathLst>
                <a:path w="236" h="208" extrusionOk="0">
                  <a:moveTo>
                    <a:pt x="153" y="0"/>
                  </a:moveTo>
                  <a:cubicBezTo>
                    <a:pt x="141" y="0"/>
                    <a:pt x="127" y="4"/>
                    <a:pt x="113" y="11"/>
                  </a:cubicBezTo>
                  <a:cubicBezTo>
                    <a:pt x="38" y="11"/>
                    <a:pt x="1" y="48"/>
                    <a:pt x="1" y="133"/>
                  </a:cubicBezTo>
                  <a:cubicBezTo>
                    <a:pt x="1" y="208"/>
                    <a:pt x="38" y="208"/>
                    <a:pt x="76" y="208"/>
                  </a:cubicBezTo>
                  <a:cubicBezTo>
                    <a:pt x="151" y="208"/>
                    <a:pt x="235" y="170"/>
                    <a:pt x="235" y="95"/>
                  </a:cubicBezTo>
                  <a:cubicBezTo>
                    <a:pt x="235" y="57"/>
                    <a:pt x="204" y="0"/>
                    <a:pt x="153" y="0"/>
                  </a:cubicBezTo>
                  <a:close/>
                </a:path>
              </a:pathLst>
            </a:custGeom>
            <a:solidFill>
              <a:srgbClr val="021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551900" y="2170350"/>
              <a:ext cx="95900" cy="89025"/>
            </a:xfrm>
            <a:custGeom>
              <a:avLst/>
              <a:gdLst/>
              <a:ahLst/>
              <a:cxnLst/>
              <a:rect l="l" t="t" r="r" b="b"/>
              <a:pathLst>
                <a:path w="3836" h="3561" extrusionOk="0">
                  <a:moveTo>
                    <a:pt x="2935" y="1"/>
                  </a:moveTo>
                  <a:cubicBezTo>
                    <a:pt x="2382" y="85"/>
                    <a:pt x="1913" y="320"/>
                    <a:pt x="1407" y="554"/>
                  </a:cubicBezTo>
                  <a:cubicBezTo>
                    <a:pt x="863" y="826"/>
                    <a:pt x="432" y="1220"/>
                    <a:pt x="85" y="1726"/>
                  </a:cubicBezTo>
                  <a:cubicBezTo>
                    <a:pt x="38" y="1801"/>
                    <a:pt x="0" y="1839"/>
                    <a:pt x="38" y="1923"/>
                  </a:cubicBezTo>
                  <a:cubicBezTo>
                    <a:pt x="235" y="2467"/>
                    <a:pt x="554" y="2973"/>
                    <a:pt x="1060" y="3330"/>
                  </a:cubicBezTo>
                  <a:cubicBezTo>
                    <a:pt x="1264" y="3442"/>
                    <a:pt x="1490" y="3561"/>
                    <a:pt x="1740" y="3561"/>
                  </a:cubicBezTo>
                  <a:cubicBezTo>
                    <a:pt x="1823" y="3561"/>
                    <a:pt x="1909" y="3548"/>
                    <a:pt x="1998" y="3517"/>
                  </a:cubicBezTo>
                  <a:cubicBezTo>
                    <a:pt x="2429" y="3367"/>
                    <a:pt x="2739" y="3095"/>
                    <a:pt x="2935" y="2701"/>
                  </a:cubicBezTo>
                  <a:cubicBezTo>
                    <a:pt x="3282" y="2036"/>
                    <a:pt x="3554" y="1370"/>
                    <a:pt x="3714" y="629"/>
                  </a:cubicBezTo>
                  <a:cubicBezTo>
                    <a:pt x="3751" y="470"/>
                    <a:pt x="3789" y="282"/>
                    <a:pt x="3789" y="123"/>
                  </a:cubicBezTo>
                  <a:cubicBezTo>
                    <a:pt x="3836" y="48"/>
                    <a:pt x="3789" y="1"/>
                    <a:pt x="3676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540175" y="2109875"/>
              <a:ext cx="110450" cy="37075"/>
            </a:xfrm>
            <a:custGeom>
              <a:avLst/>
              <a:gdLst/>
              <a:ahLst/>
              <a:cxnLst/>
              <a:rect l="l" t="t" r="r" b="b"/>
              <a:pathLst>
                <a:path w="4418" h="1483" extrusionOk="0">
                  <a:moveTo>
                    <a:pt x="235" y="0"/>
                  </a:moveTo>
                  <a:cubicBezTo>
                    <a:pt x="122" y="0"/>
                    <a:pt x="85" y="38"/>
                    <a:pt x="85" y="160"/>
                  </a:cubicBezTo>
                  <a:cubicBezTo>
                    <a:pt x="85" y="469"/>
                    <a:pt x="0" y="741"/>
                    <a:pt x="0" y="1013"/>
                  </a:cubicBezTo>
                  <a:cubicBezTo>
                    <a:pt x="0" y="1135"/>
                    <a:pt x="38" y="1210"/>
                    <a:pt x="160" y="1210"/>
                  </a:cubicBezTo>
                  <a:lnTo>
                    <a:pt x="272" y="1210"/>
                  </a:lnTo>
                  <a:cubicBezTo>
                    <a:pt x="1332" y="1248"/>
                    <a:pt x="2345" y="1407"/>
                    <a:pt x="3404" y="1407"/>
                  </a:cubicBezTo>
                  <a:cubicBezTo>
                    <a:pt x="3714" y="1407"/>
                    <a:pt x="4070" y="1445"/>
                    <a:pt x="4417" y="1482"/>
                  </a:cubicBezTo>
                  <a:cubicBezTo>
                    <a:pt x="4417" y="1135"/>
                    <a:pt x="4417" y="863"/>
                    <a:pt x="4380" y="544"/>
                  </a:cubicBezTo>
                  <a:cubicBezTo>
                    <a:pt x="4342" y="432"/>
                    <a:pt x="4305" y="357"/>
                    <a:pt x="4183" y="357"/>
                  </a:cubicBezTo>
                  <a:cubicBezTo>
                    <a:pt x="4023" y="357"/>
                    <a:pt x="3911" y="357"/>
                    <a:pt x="3751" y="310"/>
                  </a:cubicBezTo>
                  <a:cubicBezTo>
                    <a:pt x="2814" y="272"/>
                    <a:pt x="1876" y="160"/>
                    <a:pt x="976" y="75"/>
                  </a:cubicBezTo>
                  <a:cubicBezTo>
                    <a:pt x="704" y="38"/>
                    <a:pt x="469" y="38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675900" y="2107075"/>
              <a:ext cx="86075" cy="83000"/>
            </a:xfrm>
            <a:custGeom>
              <a:avLst/>
              <a:gdLst/>
              <a:ahLst/>
              <a:cxnLst/>
              <a:rect l="l" t="t" r="r" b="b"/>
              <a:pathLst>
                <a:path w="3443" h="3320" extrusionOk="0">
                  <a:moveTo>
                    <a:pt x="1023" y="1210"/>
                  </a:moveTo>
                  <a:cubicBezTo>
                    <a:pt x="1098" y="1210"/>
                    <a:pt x="1136" y="1285"/>
                    <a:pt x="1136" y="1360"/>
                  </a:cubicBezTo>
                  <a:cubicBezTo>
                    <a:pt x="1098" y="1444"/>
                    <a:pt x="1061" y="1481"/>
                    <a:pt x="986" y="1481"/>
                  </a:cubicBezTo>
                  <a:cubicBezTo>
                    <a:pt x="901" y="1481"/>
                    <a:pt x="864" y="1406"/>
                    <a:pt x="901" y="1322"/>
                  </a:cubicBezTo>
                  <a:cubicBezTo>
                    <a:pt x="901" y="1247"/>
                    <a:pt x="939" y="1210"/>
                    <a:pt x="1023" y="1210"/>
                  </a:cubicBezTo>
                  <a:close/>
                  <a:moveTo>
                    <a:pt x="2814" y="1519"/>
                  </a:moveTo>
                  <a:cubicBezTo>
                    <a:pt x="2899" y="1519"/>
                    <a:pt x="2936" y="1594"/>
                    <a:pt x="2899" y="1678"/>
                  </a:cubicBezTo>
                  <a:cubicBezTo>
                    <a:pt x="2899" y="1753"/>
                    <a:pt x="2861" y="1791"/>
                    <a:pt x="2777" y="1791"/>
                  </a:cubicBezTo>
                  <a:cubicBezTo>
                    <a:pt x="2702" y="1791"/>
                    <a:pt x="2664" y="1753"/>
                    <a:pt x="2664" y="1678"/>
                  </a:cubicBezTo>
                  <a:cubicBezTo>
                    <a:pt x="2664" y="1557"/>
                    <a:pt x="2739" y="1519"/>
                    <a:pt x="2814" y="1519"/>
                  </a:cubicBezTo>
                  <a:close/>
                  <a:moveTo>
                    <a:pt x="1768" y="1618"/>
                  </a:moveTo>
                  <a:cubicBezTo>
                    <a:pt x="1820" y="1618"/>
                    <a:pt x="1872" y="1626"/>
                    <a:pt x="1923" y="1641"/>
                  </a:cubicBezTo>
                  <a:cubicBezTo>
                    <a:pt x="2111" y="1678"/>
                    <a:pt x="2233" y="1753"/>
                    <a:pt x="2308" y="1950"/>
                  </a:cubicBezTo>
                  <a:cubicBezTo>
                    <a:pt x="2345" y="2110"/>
                    <a:pt x="2345" y="2222"/>
                    <a:pt x="2392" y="2382"/>
                  </a:cubicBezTo>
                  <a:cubicBezTo>
                    <a:pt x="2392" y="2494"/>
                    <a:pt x="2392" y="2579"/>
                    <a:pt x="2270" y="2616"/>
                  </a:cubicBezTo>
                  <a:cubicBezTo>
                    <a:pt x="2158" y="2616"/>
                    <a:pt x="2195" y="2494"/>
                    <a:pt x="2195" y="2419"/>
                  </a:cubicBezTo>
                  <a:cubicBezTo>
                    <a:pt x="2158" y="2297"/>
                    <a:pt x="2158" y="2185"/>
                    <a:pt x="2111" y="2063"/>
                  </a:cubicBezTo>
                  <a:cubicBezTo>
                    <a:pt x="2073" y="1875"/>
                    <a:pt x="1961" y="1791"/>
                    <a:pt x="1726" y="1791"/>
                  </a:cubicBezTo>
                  <a:cubicBezTo>
                    <a:pt x="1492" y="1828"/>
                    <a:pt x="1333" y="1988"/>
                    <a:pt x="1258" y="2260"/>
                  </a:cubicBezTo>
                  <a:lnTo>
                    <a:pt x="1258" y="2419"/>
                  </a:lnTo>
                  <a:cubicBezTo>
                    <a:pt x="1258" y="2457"/>
                    <a:pt x="1220" y="2494"/>
                    <a:pt x="1173" y="2494"/>
                  </a:cubicBezTo>
                  <a:cubicBezTo>
                    <a:pt x="1098" y="2494"/>
                    <a:pt x="1098" y="2457"/>
                    <a:pt x="1098" y="2419"/>
                  </a:cubicBezTo>
                  <a:cubicBezTo>
                    <a:pt x="1061" y="2260"/>
                    <a:pt x="1098" y="2110"/>
                    <a:pt x="1173" y="1988"/>
                  </a:cubicBezTo>
                  <a:cubicBezTo>
                    <a:pt x="1304" y="1765"/>
                    <a:pt x="1534" y="1618"/>
                    <a:pt x="1768" y="1618"/>
                  </a:cubicBezTo>
                  <a:close/>
                  <a:moveTo>
                    <a:pt x="1960" y="0"/>
                  </a:moveTo>
                  <a:cubicBezTo>
                    <a:pt x="1597" y="0"/>
                    <a:pt x="1249" y="87"/>
                    <a:pt x="939" y="309"/>
                  </a:cubicBezTo>
                  <a:cubicBezTo>
                    <a:pt x="160" y="938"/>
                    <a:pt x="1" y="1913"/>
                    <a:pt x="432" y="2766"/>
                  </a:cubicBezTo>
                  <a:cubicBezTo>
                    <a:pt x="554" y="2963"/>
                    <a:pt x="751" y="3123"/>
                    <a:pt x="986" y="3198"/>
                  </a:cubicBezTo>
                  <a:cubicBezTo>
                    <a:pt x="1173" y="3282"/>
                    <a:pt x="1408" y="3319"/>
                    <a:pt x="1605" y="3319"/>
                  </a:cubicBezTo>
                  <a:lnTo>
                    <a:pt x="1961" y="3319"/>
                  </a:lnTo>
                  <a:cubicBezTo>
                    <a:pt x="2777" y="3160"/>
                    <a:pt x="3246" y="2813"/>
                    <a:pt x="3367" y="1950"/>
                  </a:cubicBezTo>
                  <a:cubicBezTo>
                    <a:pt x="3443" y="1444"/>
                    <a:pt x="3367" y="975"/>
                    <a:pt x="3049" y="506"/>
                  </a:cubicBezTo>
                  <a:cubicBezTo>
                    <a:pt x="2899" y="272"/>
                    <a:pt x="2702" y="112"/>
                    <a:pt x="2392" y="37"/>
                  </a:cubicBezTo>
                  <a:cubicBezTo>
                    <a:pt x="2247" y="14"/>
                    <a:pt x="2102" y="0"/>
                    <a:pt x="1960" y="0"/>
                  </a:cubicBezTo>
                  <a:close/>
                </a:path>
              </a:pathLst>
            </a:custGeom>
            <a:solidFill>
              <a:srgbClr val="D27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795250" y="2293425"/>
              <a:ext cx="41975" cy="36775"/>
            </a:xfrm>
            <a:custGeom>
              <a:avLst/>
              <a:gdLst/>
              <a:ahLst/>
              <a:cxnLst/>
              <a:rect l="l" t="t" r="r" b="b"/>
              <a:pathLst>
                <a:path w="1679" h="1471" extrusionOk="0">
                  <a:moveTo>
                    <a:pt x="816" y="1"/>
                  </a:moveTo>
                  <a:cubicBezTo>
                    <a:pt x="310" y="1"/>
                    <a:pt x="0" y="517"/>
                    <a:pt x="235" y="986"/>
                  </a:cubicBezTo>
                  <a:cubicBezTo>
                    <a:pt x="347" y="1173"/>
                    <a:pt x="506" y="1333"/>
                    <a:pt x="741" y="1408"/>
                  </a:cubicBezTo>
                  <a:cubicBezTo>
                    <a:pt x="797" y="1450"/>
                    <a:pt x="856" y="1471"/>
                    <a:pt x="914" y="1471"/>
                  </a:cubicBezTo>
                  <a:cubicBezTo>
                    <a:pt x="973" y="1471"/>
                    <a:pt x="1032" y="1450"/>
                    <a:pt x="1088" y="1408"/>
                  </a:cubicBezTo>
                  <a:cubicBezTo>
                    <a:pt x="1679" y="1098"/>
                    <a:pt x="1641" y="592"/>
                    <a:pt x="1210" y="160"/>
                  </a:cubicBezTo>
                  <a:cubicBezTo>
                    <a:pt x="1135" y="48"/>
                    <a:pt x="975" y="1"/>
                    <a:pt x="816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735700" y="2166600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0" y="1"/>
                  </a:moveTo>
                  <a:lnTo>
                    <a:pt x="0" y="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6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1702400" y="2147525"/>
              <a:ext cx="33325" cy="24975"/>
            </a:xfrm>
            <a:custGeom>
              <a:avLst/>
              <a:gdLst/>
              <a:ahLst/>
              <a:cxnLst/>
              <a:rect l="l" t="t" r="r" b="b"/>
              <a:pathLst>
                <a:path w="1333" h="999" extrusionOk="0">
                  <a:moveTo>
                    <a:pt x="708" y="0"/>
                  </a:moveTo>
                  <a:cubicBezTo>
                    <a:pt x="474" y="0"/>
                    <a:pt x="244" y="147"/>
                    <a:pt x="113" y="370"/>
                  </a:cubicBezTo>
                  <a:cubicBezTo>
                    <a:pt x="38" y="492"/>
                    <a:pt x="1" y="642"/>
                    <a:pt x="38" y="801"/>
                  </a:cubicBezTo>
                  <a:cubicBezTo>
                    <a:pt x="38" y="839"/>
                    <a:pt x="38" y="876"/>
                    <a:pt x="113" y="876"/>
                  </a:cubicBezTo>
                  <a:cubicBezTo>
                    <a:pt x="160" y="876"/>
                    <a:pt x="198" y="839"/>
                    <a:pt x="198" y="801"/>
                  </a:cubicBezTo>
                  <a:lnTo>
                    <a:pt x="198" y="642"/>
                  </a:lnTo>
                  <a:cubicBezTo>
                    <a:pt x="273" y="370"/>
                    <a:pt x="432" y="210"/>
                    <a:pt x="666" y="173"/>
                  </a:cubicBezTo>
                  <a:cubicBezTo>
                    <a:pt x="901" y="173"/>
                    <a:pt x="1013" y="257"/>
                    <a:pt x="1051" y="445"/>
                  </a:cubicBezTo>
                  <a:cubicBezTo>
                    <a:pt x="1098" y="567"/>
                    <a:pt x="1098" y="679"/>
                    <a:pt x="1135" y="801"/>
                  </a:cubicBezTo>
                  <a:cubicBezTo>
                    <a:pt x="1135" y="876"/>
                    <a:pt x="1098" y="998"/>
                    <a:pt x="1210" y="998"/>
                  </a:cubicBezTo>
                  <a:cubicBezTo>
                    <a:pt x="1332" y="961"/>
                    <a:pt x="1332" y="876"/>
                    <a:pt x="1332" y="764"/>
                  </a:cubicBezTo>
                  <a:cubicBezTo>
                    <a:pt x="1285" y="604"/>
                    <a:pt x="1285" y="492"/>
                    <a:pt x="1248" y="332"/>
                  </a:cubicBezTo>
                  <a:cubicBezTo>
                    <a:pt x="1173" y="135"/>
                    <a:pt x="1051" y="60"/>
                    <a:pt x="863" y="23"/>
                  </a:cubicBezTo>
                  <a:cubicBezTo>
                    <a:pt x="812" y="8"/>
                    <a:pt x="760" y="0"/>
                    <a:pt x="708" y="0"/>
                  </a:cubicBezTo>
                  <a:close/>
                </a:path>
              </a:pathLst>
            </a:custGeom>
            <a:solidFill>
              <a:srgbClr val="060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1697475" y="2137300"/>
              <a:ext cx="6825" cy="6825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60" y="1"/>
                  </a:moveTo>
                  <a:cubicBezTo>
                    <a:pt x="76" y="1"/>
                    <a:pt x="38" y="38"/>
                    <a:pt x="38" y="113"/>
                  </a:cubicBezTo>
                  <a:cubicBezTo>
                    <a:pt x="1" y="197"/>
                    <a:pt x="38" y="272"/>
                    <a:pt x="123" y="272"/>
                  </a:cubicBezTo>
                  <a:cubicBezTo>
                    <a:pt x="198" y="272"/>
                    <a:pt x="235" y="235"/>
                    <a:pt x="273" y="151"/>
                  </a:cubicBezTo>
                  <a:cubicBezTo>
                    <a:pt x="273" y="76"/>
                    <a:pt x="235" y="1"/>
                    <a:pt x="160" y="1"/>
                  </a:cubicBezTo>
                  <a:close/>
                </a:path>
              </a:pathLst>
            </a:custGeom>
            <a:solidFill>
              <a:srgbClr val="0C0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1742500" y="2145050"/>
              <a:ext cx="6825" cy="6800"/>
            </a:xfrm>
            <a:custGeom>
              <a:avLst/>
              <a:gdLst/>
              <a:ahLst/>
              <a:cxnLst/>
              <a:rect l="l" t="t" r="r" b="b"/>
              <a:pathLst>
                <a:path w="273" h="272" extrusionOk="0">
                  <a:moveTo>
                    <a:pt x="150" y="0"/>
                  </a:moveTo>
                  <a:cubicBezTo>
                    <a:pt x="75" y="0"/>
                    <a:pt x="0" y="38"/>
                    <a:pt x="0" y="159"/>
                  </a:cubicBezTo>
                  <a:cubicBezTo>
                    <a:pt x="0" y="234"/>
                    <a:pt x="38" y="272"/>
                    <a:pt x="113" y="272"/>
                  </a:cubicBezTo>
                  <a:cubicBezTo>
                    <a:pt x="197" y="272"/>
                    <a:pt x="235" y="234"/>
                    <a:pt x="235" y="159"/>
                  </a:cubicBezTo>
                  <a:cubicBezTo>
                    <a:pt x="272" y="75"/>
                    <a:pt x="235" y="0"/>
                    <a:pt x="150" y="0"/>
                  </a:cubicBezTo>
                  <a:close/>
                </a:path>
              </a:pathLst>
            </a:custGeom>
            <a:solidFill>
              <a:srgbClr val="130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48"/>
          <p:cNvGrpSpPr/>
          <p:nvPr/>
        </p:nvGrpSpPr>
        <p:grpSpPr>
          <a:xfrm flipH="1">
            <a:off x="153725" y="-88665"/>
            <a:ext cx="9602116" cy="5460765"/>
            <a:chOff x="532550" y="185251"/>
            <a:chExt cx="7019053" cy="4726949"/>
          </a:xfrm>
        </p:grpSpPr>
        <p:grpSp>
          <p:nvGrpSpPr>
            <p:cNvPr id="1169" name="Google Shape;1169;p48"/>
            <p:cNvGrpSpPr/>
            <p:nvPr/>
          </p:nvGrpSpPr>
          <p:grpSpPr>
            <a:xfrm>
              <a:off x="532550" y="231171"/>
              <a:ext cx="7019053" cy="4681029"/>
              <a:chOff x="-39100" y="2875675"/>
              <a:chExt cx="1210223" cy="1132955"/>
            </a:xfrm>
          </p:grpSpPr>
          <p:sp>
            <p:nvSpPr>
              <p:cNvPr id="1170" name="Google Shape;1170;p48"/>
              <p:cNvSpPr/>
              <p:nvPr/>
            </p:nvSpPr>
            <p:spPr>
              <a:xfrm>
                <a:off x="-39100" y="2875675"/>
                <a:ext cx="1133004" cy="1132955"/>
              </a:xfrm>
              <a:custGeom>
                <a:avLst/>
                <a:gdLst/>
                <a:ahLst/>
                <a:cxnLst/>
                <a:rect l="l" t="t" r="r" b="b"/>
                <a:pathLst>
                  <a:path w="22976" h="22975" extrusionOk="0">
                    <a:moveTo>
                      <a:pt x="2776" y="0"/>
                    </a:moveTo>
                    <a:lnTo>
                      <a:pt x="0" y="20161"/>
                    </a:lnTo>
                    <a:lnTo>
                      <a:pt x="20162" y="22975"/>
                    </a:lnTo>
                    <a:lnTo>
                      <a:pt x="22975" y="2813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rgbClr val="DE40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66772" y="2875675"/>
                <a:ext cx="1027130" cy="358403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7268" extrusionOk="0">
                    <a:moveTo>
                      <a:pt x="629" y="0"/>
                    </a:moveTo>
                    <a:lnTo>
                      <a:pt x="1" y="4454"/>
                    </a:lnTo>
                    <a:lnTo>
                      <a:pt x="20200" y="7268"/>
                    </a:lnTo>
                    <a:lnTo>
                      <a:pt x="20828" y="2813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5DBC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142169" y="3106851"/>
                <a:ext cx="828253" cy="849556"/>
              </a:xfrm>
              <a:custGeom>
                <a:avLst/>
                <a:gdLst/>
                <a:ahLst/>
                <a:cxnLst/>
                <a:rect l="l" t="t" r="r" b="b"/>
                <a:pathLst>
                  <a:path w="16796" h="17228" extrusionOk="0">
                    <a:moveTo>
                      <a:pt x="0" y="1"/>
                    </a:moveTo>
                    <a:lnTo>
                      <a:pt x="0" y="15980"/>
                    </a:lnTo>
                    <a:lnTo>
                      <a:pt x="507" y="16055"/>
                    </a:lnTo>
                    <a:lnTo>
                      <a:pt x="75" y="1"/>
                    </a:lnTo>
                    <a:close/>
                    <a:moveTo>
                      <a:pt x="16795" y="16055"/>
                    </a:moveTo>
                    <a:lnTo>
                      <a:pt x="7183" y="16993"/>
                    </a:lnTo>
                    <a:lnTo>
                      <a:pt x="8787" y="17227"/>
                    </a:lnTo>
                    <a:lnTo>
                      <a:pt x="16720" y="16449"/>
                    </a:lnTo>
                    <a:lnTo>
                      <a:pt x="16795" y="16055"/>
                    </a:lnTo>
                    <a:close/>
                  </a:path>
                </a:pathLst>
              </a:custGeom>
              <a:solidFill>
                <a:srgbClr val="E14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142169" y="2971834"/>
                <a:ext cx="3748" cy="135067"/>
              </a:xfrm>
              <a:custGeom>
                <a:avLst/>
                <a:gdLst/>
                <a:ahLst/>
                <a:cxnLst/>
                <a:rect l="l" t="t" r="r" b="b"/>
                <a:pathLst>
                  <a:path w="76" h="2739" extrusionOk="0">
                    <a:moveTo>
                      <a:pt x="0" y="1"/>
                    </a:moveTo>
                    <a:lnTo>
                      <a:pt x="0" y="2739"/>
                    </a:lnTo>
                    <a:lnTo>
                      <a:pt x="75" y="2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1C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142169" y="2943183"/>
                <a:ext cx="1028955" cy="1032604"/>
              </a:xfrm>
              <a:custGeom>
                <a:avLst/>
                <a:gdLst/>
                <a:ahLst/>
                <a:cxnLst/>
                <a:rect l="l" t="t" r="r" b="b"/>
                <a:pathLst>
                  <a:path w="20866" h="20940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544" y="20940"/>
                    </a:lnTo>
                    <a:lnTo>
                      <a:pt x="20865" y="1898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786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142171" y="2943185"/>
                <a:ext cx="1009526" cy="194688"/>
              </a:xfrm>
              <a:custGeom>
                <a:avLst/>
                <a:gdLst/>
                <a:ahLst/>
                <a:cxnLst/>
                <a:rect l="l" t="t" r="r" b="b"/>
                <a:pathLst>
                  <a:path w="20472" h="5121" extrusionOk="0">
                    <a:moveTo>
                      <a:pt x="20349" y="0"/>
                    </a:moveTo>
                    <a:lnTo>
                      <a:pt x="0" y="582"/>
                    </a:lnTo>
                    <a:lnTo>
                      <a:pt x="113" y="5120"/>
                    </a:lnTo>
                    <a:lnTo>
                      <a:pt x="20471" y="452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168994" y="3781097"/>
                <a:ext cx="1002129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0322" h="3948" extrusionOk="0">
                    <a:moveTo>
                      <a:pt x="19299" y="0"/>
                    </a:moveTo>
                    <a:lnTo>
                      <a:pt x="0" y="3948"/>
                    </a:lnTo>
                    <a:lnTo>
                      <a:pt x="0" y="3948"/>
                    </a:lnTo>
                    <a:lnTo>
                      <a:pt x="20321" y="1997"/>
                    </a:lnTo>
                    <a:lnTo>
                      <a:pt x="19299" y="0"/>
                    </a:lnTo>
                    <a:close/>
                  </a:path>
                </a:pathLst>
              </a:custGeom>
              <a:solidFill>
                <a:srgbClr val="FCEA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7" name="Google Shape;1177;p48"/>
            <p:cNvSpPr/>
            <p:nvPr/>
          </p:nvSpPr>
          <p:spPr>
            <a:xfrm rot="-316074" flipH="1">
              <a:off x="3722115" y="258458"/>
              <a:ext cx="1612193" cy="378890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48"/>
          <p:cNvSpPr txBox="1">
            <a:spLocks noGrp="1"/>
          </p:cNvSpPr>
          <p:nvPr>
            <p:ph type="subTitle" idx="1"/>
          </p:nvPr>
        </p:nvSpPr>
        <p:spPr>
          <a:xfrm>
            <a:off x="407144" y="1234254"/>
            <a:ext cx="7724779" cy="3757579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5. Adivinhas e Enigmas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Memorização;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Escrita e leitura;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Metáforas.</a:t>
            </a:r>
          </a:p>
          <a:p>
            <a:pPr marL="0" indent="0">
              <a:buClr>
                <a:schemeClr val="tx2"/>
              </a:buClr>
              <a:buNone/>
            </a:pPr>
            <a:endParaRPr lang="pt-BR" dirty="0"/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c) Outros ludismos linguísticos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1. Réplicas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Memorização;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Diálogos;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Articulação de respostas.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2. Criptologias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Mais comum na escrita;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Leitor/decifrador.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3. Trava-línguas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Fala/leitura (fluidez);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Pares mínimos;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Encontros consonantais.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4. Palavras valises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Relação de significados.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Clr>
                <a:schemeClr val="tx2"/>
              </a:buClr>
              <a:buNone/>
            </a:pPr>
            <a:r>
              <a:rPr lang="pt-BR" dirty="0"/>
              <a:t>5. Narrativas Orais e Populares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Contação de histórias;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Ficção x realidade;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Perspectiva Sociointeracionista;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Educação Infantil;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dirty="0"/>
              <a:t>Histórias de Animais / Lendas brasileiras / Causos brasileiros.</a:t>
            </a:r>
          </a:p>
        </p:txBody>
      </p:sp>
      <p:grpSp>
        <p:nvGrpSpPr>
          <p:cNvPr id="1185" name="Google Shape;1185;p48"/>
          <p:cNvGrpSpPr/>
          <p:nvPr/>
        </p:nvGrpSpPr>
        <p:grpSpPr>
          <a:xfrm>
            <a:off x="7751880" y="74341"/>
            <a:ext cx="1118913" cy="1582735"/>
            <a:chOff x="1473825" y="4486575"/>
            <a:chExt cx="437725" cy="619175"/>
          </a:xfrm>
        </p:grpSpPr>
        <p:sp>
          <p:nvSpPr>
            <p:cNvPr id="1186" name="Google Shape;1186;p48"/>
            <p:cNvSpPr/>
            <p:nvPr/>
          </p:nvSpPr>
          <p:spPr>
            <a:xfrm>
              <a:off x="1473825" y="4486575"/>
              <a:ext cx="437725" cy="619175"/>
            </a:xfrm>
            <a:custGeom>
              <a:avLst/>
              <a:gdLst/>
              <a:ahLst/>
              <a:cxnLst/>
              <a:rect l="l" t="t" r="r" b="b"/>
              <a:pathLst>
                <a:path w="17509" h="24767" extrusionOk="0">
                  <a:moveTo>
                    <a:pt x="12857" y="22891"/>
                  </a:moveTo>
                  <a:cubicBezTo>
                    <a:pt x="12820" y="22891"/>
                    <a:pt x="12773" y="22975"/>
                    <a:pt x="12735" y="23013"/>
                  </a:cubicBezTo>
                  <a:cubicBezTo>
                    <a:pt x="12116" y="23716"/>
                    <a:pt x="11413" y="24185"/>
                    <a:pt x="10513" y="24420"/>
                  </a:cubicBezTo>
                  <a:cubicBezTo>
                    <a:pt x="9303" y="24767"/>
                    <a:pt x="8168" y="24570"/>
                    <a:pt x="7109" y="23951"/>
                  </a:cubicBezTo>
                  <a:cubicBezTo>
                    <a:pt x="6443" y="23519"/>
                    <a:pt x="5937" y="22929"/>
                    <a:pt x="5590" y="22225"/>
                  </a:cubicBezTo>
                  <a:lnTo>
                    <a:pt x="5590" y="22150"/>
                  </a:lnTo>
                  <a:cubicBezTo>
                    <a:pt x="5505" y="21991"/>
                    <a:pt x="5505" y="21991"/>
                    <a:pt x="5318" y="22038"/>
                  </a:cubicBezTo>
                  <a:cubicBezTo>
                    <a:pt x="4492" y="22310"/>
                    <a:pt x="3630" y="22272"/>
                    <a:pt x="2814" y="21991"/>
                  </a:cubicBezTo>
                  <a:cubicBezTo>
                    <a:pt x="2270" y="21803"/>
                    <a:pt x="1801" y="21522"/>
                    <a:pt x="1370" y="21137"/>
                  </a:cubicBezTo>
                  <a:cubicBezTo>
                    <a:pt x="1210" y="21016"/>
                    <a:pt x="1098" y="20866"/>
                    <a:pt x="976" y="20706"/>
                  </a:cubicBezTo>
                  <a:cubicBezTo>
                    <a:pt x="544" y="20003"/>
                    <a:pt x="235" y="19224"/>
                    <a:pt x="76" y="18399"/>
                  </a:cubicBezTo>
                  <a:cubicBezTo>
                    <a:pt x="1" y="17930"/>
                    <a:pt x="38" y="17462"/>
                    <a:pt x="76" y="16993"/>
                  </a:cubicBezTo>
                  <a:cubicBezTo>
                    <a:pt x="113" y="16599"/>
                    <a:pt x="198" y="16214"/>
                    <a:pt x="348" y="15820"/>
                  </a:cubicBezTo>
                  <a:cubicBezTo>
                    <a:pt x="507" y="15389"/>
                    <a:pt x="779" y="15042"/>
                    <a:pt x="976" y="14648"/>
                  </a:cubicBezTo>
                  <a:cubicBezTo>
                    <a:pt x="1051" y="14451"/>
                    <a:pt x="1173" y="14339"/>
                    <a:pt x="1285" y="14217"/>
                  </a:cubicBezTo>
                  <a:cubicBezTo>
                    <a:pt x="1445" y="14104"/>
                    <a:pt x="1445" y="13983"/>
                    <a:pt x="1407" y="13786"/>
                  </a:cubicBezTo>
                  <a:cubicBezTo>
                    <a:pt x="1248" y="13317"/>
                    <a:pt x="1098" y="12848"/>
                    <a:pt x="1051" y="12341"/>
                  </a:cubicBezTo>
                  <a:cubicBezTo>
                    <a:pt x="1051" y="11676"/>
                    <a:pt x="1051" y="11019"/>
                    <a:pt x="1370" y="10391"/>
                  </a:cubicBezTo>
                  <a:cubicBezTo>
                    <a:pt x="1567" y="9922"/>
                    <a:pt x="1801" y="9453"/>
                    <a:pt x="2148" y="9059"/>
                  </a:cubicBezTo>
                  <a:cubicBezTo>
                    <a:pt x="2223" y="8909"/>
                    <a:pt x="2382" y="8825"/>
                    <a:pt x="2504" y="8712"/>
                  </a:cubicBezTo>
                  <a:cubicBezTo>
                    <a:pt x="2617" y="8590"/>
                    <a:pt x="2654" y="8478"/>
                    <a:pt x="2579" y="8319"/>
                  </a:cubicBezTo>
                  <a:cubicBezTo>
                    <a:pt x="2504" y="8047"/>
                    <a:pt x="2504" y="7737"/>
                    <a:pt x="2457" y="7418"/>
                  </a:cubicBezTo>
                  <a:cubicBezTo>
                    <a:pt x="2420" y="7268"/>
                    <a:pt x="2457" y="7071"/>
                    <a:pt x="2542" y="6912"/>
                  </a:cubicBezTo>
                  <a:lnTo>
                    <a:pt x="2542" y="6799"/>
                  </a:lnTo>
                  <a:cubicBezTo>
                    <a:pt x="2542" y="6565"/>
                    <a:pt x="2654" y="6331"/>
                    <a:pt x="2851" y="6171"/>
                  </a:cubicBezTo>
                  <a:cubicBezTo>
                    <a:pt x="2926" y="6096"/>
                    <a:pt x="2973" y="6012"/>
                    <a:pt x="2973" y="5937"/>
                  </a:cubicBezTo>
                  <a:cubicBezTo>
                    <a:pt x="2973" y="5346"/>
                    <a:pt x="3011" y="4764"/>
                    <a:pt x="3123" y="4221"/>
                  </a:cubicBezTo>
                  <a:cubicBezTo>
                    <a:pt x="3161" y="4099"/>
                    <a:pt x="3086" y="4024"/>
                    <a:pt x="3048" y="3902"/>
                  </a:cubicBezTo>
                  <a:cubicBezTo>
                    <a:pt x="3011" y="3827"/>
                    <a:pt x="3011" y="3789"/>
                    <a:pt x="3086" y="3705"/>
                  </a:cubicBezTo>
                  <a:cubicBezTo>
                    <a:pt x="3245" y="3470"/>
                    <a:pt x="3395" y="3283"/>
                    <a:pt x="3592" y="3123"/>
                  </a:cubicBezTo>
                  <a:cubicBezTo>
                    <a:pt x="3714" y="2964"/>
                    <a:pt x="3864" y="2851"/>
                    <a:pt x="4024" y="2692"/>
                  </a:cubicBezTo>
                  <a:cubicBezTo>
                    <a:pt x="4099" y="2617"/>
                    <a:pt x="4183" y="2580"/>
                    <a:pt x="4099" y="2420"/>
                  </a:cubicBezTo>
                  <a:cubicBezTo>
                    <a:pt x="4061" y="2298"/>
                    <a:pt x="4145" y="2261"/>
                    <a:pt x="4220" y="2186"/>
                  </a:cubicBezTo>
                  <a:cubicBezTo>
                    <a:pt x="4455" y="2064"/>
                    <a:pt x="4689" y="1951"/>
                    <a:pt x="4886" y="1829"/>
                  </a:cubicBezTo>
                  <a:cubicBezTo>
                    <a:pt x="5590" y="1482"/>
                    <a:pt x="6293" y="1126"/>
                    <a:pt x="7071" y="892"/>
                  </a:cubicBezTo>
                  <a:cubicBezTo>
                    <a:pt x="7428" y="817"/>
                    <a:pt x="7812" y="742"/>
                    <a:pt x="8206" y="742"/>
                  </a:cubicBezTo>
                  <a:lnTo>
                    <a:pt x="8403" y="742"/>
                  </a:lnTo>
                  <a:cubicBezTo>
                    <a:pt x="8553" y="742"/>
                    <a:pt x="8712" y="657"/>
                    <a:pt x="8787" y="545"/>
                  </a:cubicBezTo>
                  <a:lnTo>
                    <a:pt x="9144" y="188"/>
                  </a:lnTo>
                  <a:cubicBezTo>
                    <a:pt x="9341" y="1"/>
                    <a:pt x="9453" y="1"/>
                    <a:pt x="9650" y="188"/>
                  </a:cubicBezTo>
                  <a:cubicBezTo>
                    <a:pt x="9809" y="348"/>
                    <a:pt x="9959" y="545"/>
                    <a:pt x="10081" y="704"/>
                  </a:cubicBezTo>
                  <a:cubicBezTo>
                    <a:pt x="10194" y="854"/>
                    <a:pt x="10316" y="892"/>
                    <a:pt x="10475" y="892"/>
                  </a:cubicBezTo>
                  <a:cubicBezTo>
                    <a:pt x="10747" y="892"/>
                    <a:pt x="10982" y="892"/>
                    <a:pt x="11216" y="938"/>
                  </a:cubicBezTo>
                  <a:cubicBezTo>
                    <a:pt x="11601" y="976"/>
                    <a:pt x="11919" y="1173"/>
                    <a:pt x="12191" y="1407"/>
                  </a:cubicBezTo>
                  <a:cubicBezTo>
                    <a:pt x="12304" y="1445"/>
                    <a:pt x="12304" y="1557"/>
                    <a:pt x="12229" y="1642"/>
                  </a:cubicBezTo>
                  <a:cubicBezTo>
                    <a:pt x="12191" y="1717"/>
                    <a:pt x="12116" y="1792"/>
                    <a:pt x="12069" y="1876"/>
                  </a:cubicBezTo>
                  <a:cubicBezTo>
                    <a:pt x="11994" y="1951"/>
                    <a:pt x="11994" y="1989"/>
                    <a:pt x="12069" y="2064"/>
                  </a:cubicBezTo>
                  <a:cubicBezTo>
                    <a:pt x="12266" y="2261"/>
                    <a:pt x="12426" y="2420"/>
                    <a:pt x="12623" y="2580"/>
                  </a:cubicBezTo>
                  <a:cubicBezTo>
                    <a:pt x="13054" y="2964"/>
                    <a:pt x="13363" y="3395"/>
                    <a:pt x="13635" y="3902"/>
                  </a:cubicBezTo>
                  <a:cubicBezTo>
                    <a:pt x="13635" y="3939"/>
                    <a:pt x="13673" y="3939"/>
                    <a:pt x="13673" y="3986"/>
                  </a:cubicBezTo>
                  <a:cubicBezTo>
                    <a:pt x="13757" y="4221"/>
                    <a:pt x="13710" y="4296"/>
                    <a:pt x="13476" y="4333"/>
                  </a:cubicBezTo>
                  <a:cubicBezTo>
                    <a:pt x="13439" y="4333"/>
                    <a:pt x="13439" y="4333"/>
                    <a:pt x="13401" y="4371"/>
                  </a:cubicBezTo>
                  <a:cubicBezTo>
                    <a:pt x="13439" y="4530"/>
                    <a:pt x="13560" y="4689"/>
                    <a:pt x="13635" y="4877"/>
                  </a:cubicBezTo>
                  <a:cubicBezTo>
                    <a:pt x="13673" y="4924"/>
                    <a:pt x="13710" y="4999"/>
                    <a:pt x="13757" y="5074"/>
                  </a:cubicBezTo>
                  <a:cubicBezTo>
                    <a:pt x="13832" y="5233"/>
                    <a:pt x="13832" y="5233"/>
                    <a:pt x="13673" y="5308"/>
                  </a:cubicBezTo>
                  <a:cubicBezTo>
                    <a:pt x="13598" y="5346"/>
                    <a:pt x="13560" y="5468"/>
                    <a:pt x="13598" y="5543"/>
                  </a:cubicBezTo>
                  <a:cubicBezTo>
                    <a:pt x="13635" y="5580"/>
                    <a:pt x="13673" y="5627"/>
                    <a:pt x="13710" y="5702"/>
                  </a:cubicBezTo>
                  <a:cubicBezTo>
                    <a:pt x="13907" y="5899"/>
                    <a:pt x="13992" y="6171"/>
                    <a:pt x="14029" y="6443"/>
                  </a:cubicBezTo>
                  <a:cubicBezTo>
                    <a:pt x="14067" y="6874"/>
                    <a:pt x="14029" y="7343"/>
                    <a:pt x="14029" y="7812"/>
                  </a:cubicBezTo>
                  <a:cubicBezTo>
                    <a:pt x="14029" y="8009"/>
                    <a:pt x="13992" y="8206"/>
                    <a:pt x="13992" y="8394"/>
                  </a:cubicBezTo>
                  <a:cubicBezTo>
                    <a:pt x="13945" y="8675"/>
                    <a:pt x="13832" y="8862"/>
                    <a:pt x="13635" y="8984"/>
                  </a:cubicBezTo>
                  <a:cubicBezTo>
                    <a:pt x="13560" y="9059"/>
                    <a:pt x="13523" y="9097"/>
                    <a:pt x="13439" y="9144"/>
                  </a:cubicBezTo>
                  <a:cubicBezTo>
                    <a:pt x="13363" y="9219"/>
                    <a:pt x="13363" y="9294"/>
                    <a:pt x="13363" y="9378"/>
                  </a:cubicBezTo>
                  <a:cubicBezTo>
                    <a:pt x="13363" y="9416"/>
                    <a:pt x="13439" y="9416"/>
                    <a:pt x="13439" y="9416"/>
                  </a:cubicBezTo>
                  <a:cubicBezTo>
                    <a:pt x="13673" y="9453"/>
                    <a:pt x="13907" y="9453"/>
                    <a:pt x="14104" y="9491"/>
                  </a:cubicBezTo>
                  <a:cubicBezTo>
                    <a:pt x="14414" y="9528"/>
                    <a:pt x="14770" y="9613"/>
                    <a:pt x="15080" y="9763"/>
                  </a:cubicBezTo>
                  <a:cubicBezTo>
                    <a:pt x="15980" y="10157"/>
                    <a:pt x="16608" y="10860"/>
                    <a:pt x="16993" y="11760"/>
                  </a:cubicBezTo>
                  <a:cubicBezTo>
                    <a:pt x="17349" y="12698"/>
                    <a:pt x="17311" y="13636"/>
                    <a:pt x="16918" y="14536"/>
                  </a:cubicBezTo>
                  <a:cubicBezTo>
                    <a:pt x="16805" y="14770"/>
                    <a:pt x="16721" y="15005"/>
                    <a:pt x="16571" y="15155"/>
                  </a:cubicBezTo>
                  <a:cubicBezTo>
                    <a:pt x="16524" y="15239"/>
                    <a:pt x="16608" y="15239"/>
                    <a:pt x="16608" y="15277"/>
                  </a:cubicBezTo>
                  <a:cubicBezTo>
                    <a:pt x="17039" y="15745"/>
                    <a:pt x="17227" y="16289"/>
                    <a:pt x="17349" y="16918"/>
                  </a:cubicBezTo>
                  <a:cubicBezTo>
                    <a:pt x="17508" y="17696"/>
                    <a:pt x="17461" y="18437"/>
                    <a:pt x="17189" y="19224"/>
                  </a:cubicBezTo>
                  <a:cubicBezTo>
                    <a:pt x="17077" y="19534"/>
                    <a:pt x="16918" y="19806"/>
                    <a:pt x="16758" y="20078"/>
                  </a:cubicBezTo>
                  <a:cubicBezTo>
                    <a:pt x="16683" y="20162"/>
                    <a:pt x="16646" y="20237"/>
                    <a:pt x="16571" y="20312"/>
                  </a:cubicBezTo>
                  <a:cubicBezTo>
                    <a:pt x="16486" y="20472"/>
                    <a:pt x="16374" y="20584"/>
                    <a:pt x="16252" y="20669"/>
                  </a:cubicBezTo>
                  <a:cubicBezTo>
                    <a:pt x="15633" y="21137"/>
                    <a:pt x="14967" y="21484"/>
                    <a:pt x="14179" y="21569"/>
                  </a:cubicBezTo>
                  <a:cubicBezTo>
                    <a:pt x="14067" y="21606"/>
                    <a:pt x="13945" y="21606"/>
                    <a:pt x="13795" y="21569"/>
                  </a:cubicBezTo>
                  <a:cubicBezTo>
                    <a:pt x="13673" y="21569"/>
                    <a:pt x="13598" y="21644"/>
                    <a:pt x="13560" y="21756"/>
                  </a:cubicBezTo>
                  <a:cubicBezTo>
                    <a:pt x="13439" y="21953"/>
                    <a:pt x="13439" y="22188"/>
                    <a:pt x="13242" y="22347"/>
                  </a:cubicBezTo>
                  <a:cubicBezTo>
                    <a:pt x="13129" y="22544"/>
                    <a:pt x="12970" y="22694"/>
                    <a:pt x="12857" y="2289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477825" y="4492450"/>
              <a:ext cx="429725" cy="607450"/>
            </a:xfrm>
            <a:custGeom>
              <a:avLst/>
              <a:gdLst/>
              <a:ahLst/>
              <a:cxnLst/>
              <a:rect l="l" t="t" r="r" b="b"/>
              <a:pathLst>
                <a:path w="17189" h="24298" extrusionOk="0">
                  <a:moveTo>
                    <a:pt x="3048" y="3592"/>
                  </a:moveTo>
                  <a:cubicBezTo>
                    <a:pt x="3198" y="3357"/>
                    <a:pt x="3395" y="3160"/>
                    <a:pt x="3592" y="2963"/>
                  </a:cubicBezTo>
                  <a:cubicBezTo>
                    <a:pt x="3751" y="2813"/>
                    <a:pt x="3939" y="2654"/>
                    <a:pt x="4098" y="2495"/>
                  </a:cubicBezTo>
                  <a:cubicBezTo>
                    <a:pt x="4173" y="2420"/>
                    <a:pt x="4220" y="2345"/>
                    <a:pt x="4173" y="2260"/>
                  </a:cubicBezTo>
                  <a:cubicBezTo>
                    <a:pt x="4098" y="2148"/>
                    <a:pt x="4173" y="2110"/>
                    <a:pt x="4257" y="2063"/>
                  </a:cubicBezTo>
                  <a:cubicBezTo>
                    <a:pt x="4801" y="1754"/>
                    <a:pt x="5345" y="1482"/>
                    <a:pt x="5936" y="1210"/>
                  </a:cubicBezTo>
                  <a:cubicBezTo>
                    <a:pt x="6405" y="1013"/>
                    <a:pt x="6911" y="854"/>
                    <a:pt x="7418" y="741"/>
                  </a:cubicBezTo>
                  <a:cubicBezTo>
                    <a:pt x="7690" y="703"/>
                    <a:pt x="7971" y="657"/>
                    <a:pt x="8243" y="657"/>
                  </a:cubicBezTo>
                  <a:cubicBezTo>
                    <a:pt x="8477" y="657"/>
                    <a:pt x="8674" y="582"/>
                    <a:pt x="8787" y="422"/>
                  </a:cubicBezTo>
                  <a:lnTo>
                    <a:pt x="9143" y="75"/>
                  </a:lnTo>
                  <a:cubicBezTo>
                    <a:pt x="9218" y="0"/>
                    <a:pt x="9256" y="0"/>
                    <a:pt x="9331" y="75"/>
                  </a:cubicBezTo>
                  <a:cubicBezTo>
                    <a:pt x="9490" y="235"/>
                    <a:pt x="9649" y="385"/>
                    <a:pt x="9762" y="582"/>
                  </a:cubicBezTo>
                  <a:cubicBezTo>
                    <a:pt x="9921" y="741"/>
                    <a:pt x="10081" y="854"/>
                    <a:pt x="10315" y="854"/>
                  </a:cubicBezTo>
                  <a:cubicBezTo>
                    <a:pt x="10550" y="854"/>
                    <a:pt x="10784" y="854"/>
                    <a:pt x="11019" y="891"/>
                  </a:cubicBezTo>
                  <a:cubicBezTo>
                    <a:pt x="11169" y="891"/>
                    <a:pt x="11366" y="938"/>
                    <a:pt x="11525" y="1013"/>
                  </a:cubicBezTo>
                  <a:cubicBezTo>
                    <a:pt x="11637" y="1088"/>
                    <a:pt x="11797" y="1210"/>
                    <a:pt x="11956" y="1285"/>
                  </a:cubicBezTo>
                  <a:cubicBezTo>
                    <a:pt x="11872" y="1407"/>
                    <a:pt x="11797" y="1482"/>
                    <a:pt x="11722" y="1557"/>
                  </a:cubicBezTo>
                  <a:cubicBezTo>
                    <a:pt x="11600" y="1716"/>
                    <a:pt x="11600" y="1791"/>
                    <a:pt x="11759" y="1951"/>
                  </a:cubicBezTo>
                  <a:cubicBezTo>
                    <a:pt x="11956" y="2148"/>
                    <a:pt x="12144" y="2298"/>
                    <a:pt x="12341" y="2495"/>
                  </a:cubicBezTo>
                  <a:cubicBezTo>
                    <a:pt x="12810" y="2851"/>
                    <a:pt x="13128" y="3320"/>
                    <a:pt x="13363" y="3864"/>
                  </a:cubicBezTo>
                  <a:cubicBezTo>
                    <a:pt x="13316" y="3939"/>
                    <a:pt x="13241" y="3901"/>
                    <a:pt x="13203" y="3939"/>
                  </a:cubicBezTo>
                  <a:cubicBezTo>
                    <a:pt x="13007" y="3986"/>
                    <a:pt x="13007" y="4061"/>
                    <a:pt x="13044" y="4220"/>
                  </a:cubicBezTo>
                  <a:cubicBezTo>
                    <a:pt x="13166" y="4408"/>
                    <a:pt x="13241" y="4567"/>
                    <a:pt x="13363" y="4764"/>
                  </a:cubicBezTo>
                  <a:cubicBezTo>
                    <a:pt x="13400" y="4839"/>
                    <a:pt x="13438" y="4876"/>
                    <a:pt x="13316" y="4961"/>
                  </a:cubicBezTo>
                  <a:cubicBezTo>
                    <a:pt x="13203" y="5073"/>
                    <a:pt x="13203" y="5308"/>
                    <a:pt x="13316" y="5430"/>
                  </a:cubicBezTo>
                  <a:cubicBezTo>
                    <a:pt x="13635" y="5777"/>
                    <a:pt x="13710" y="6208"/>
                    <a:pt x="13710" y="6639"/>
                  </a:cubicBezTo>
                  <a:cubicBezTo>
                    <a:pt x="13710" y="7108"/>
                    <a:pt x="13672" y="7615"/>
                    <a:pt x="13635" y="8084"/>
                  </a:cubicBezTo>
                  <a:cubicBezTo>
                    <a:pt x="13635" y="8393"/>
                    <a:pt x="13438" y="8590"/>
                    <a:pt x="13203" y="8749"/>
                  </a:cubicBezTo>
                  <a:cubicBezTo>
                    <a:pt x="13082" y="8787"/>
                    <a:pt x="13044" y="8862"/>
                    <a:pt x="13044" y="8984"/>
                  </a:cubicBezTo>
                  <a:lnTo>
                    <a:pt x="13044" y="9143"/>
                  </a:lnTo>
                  <a:cubicBezTo>
                    <a:pt x="13044" y="9378"/>
                    <a:pt x="13044" y="9331"/>
                    <a:pt x="13279" y="9331"/>
                  </a:cubicBezTo>
                  <a:cubicBezTo>
                    <a:pt x="13747" y="9378"/>
                    <a:pt x="14216" y="9453"/>
                    <a:pt x="14648" y="9612"/>
                  </a:cubicBezTo>
                  <a:cubicBezTo>
                    <a:pt x="15623" y="9959"/>
                    <a:pt x="16289" y="10662"/>
                    <a:pt x="16645" y="11600"/>
                  </a:cubicBezTo>
                  <a:cubicBezTo>
                    <a:pt x="16992" y="12463"/>
                    <a:pt x="16954" y="13363"/>
                    <a:pt x="16598" y="14216"/>
                  </a:cubicBezTo>
                  <a:cubicBezTo>
                    <a:pt x="16486" y="14413"/>
                    <a:pt x="16411" y="14648"/>
                    <a:pt x="16251" y="14845"/>
                  </a:cubicBezTo>
                  <a:cubicBezTo>
                    <a:pt x="16176" y="14882"/>
                    <a:pt x="16129" y="14957"/>
                    <a:pt x="16251" y="15079"/>
                  </a:cubicBezTo>
                  <a:cubicBezTo>
                    <a:pt x="16683" y="15510"/>
                    <a:pt x="16917" y="16092"/>
                    <a:pt x="17029" y="16720"/>
                  </a:cubicBezTo>
                  <a:cubicBezTo>
                    <a:pt x="17189" y="17536"/>
                    <a:pt x="17114" y="18324"/>
                    <a:pt x="16795" y="19065"/>
                  </a:cubicBezTo>
                  <a:cubicBezTo>
                    <a:pt x="16561" y="19693"/>
                    <a:pt x="16176" y="20162"/>
                    <a:pt x="15585" y="20509"/>
                  </a:cubicBezTo>
                  <a:cubicBezTo>
                    <a:pt x="15154" y="20743"/>
                    <a:pt x="14723" y="20977"/>
                    <a:pt x="14216" y="21053"/>
                  </a:cubicBezTo>
                  <a:cubicBezTo>
                    <a:pt x="13944" y="21099"/>
                    <a:pt x="13710" y="21137"/>
                    <a:pt x="13475" y="21137"/>
                  </a:cubicBezTo>
                  <a:cubicBezTo>
                    <a:pt x="13279" y="21099"/>
                    <a:pt x="13279" y="21137"/>
                    <a:pt x="13241" y="21287"/>
                  </a:cubicBezTo>
                  <a:cubicBezTo>
                    <a:pt x="12772" y="22740"/>
                    <a:pt x="11290" y="23988"/>
                    <a:pt x="9762" y="24147"/>
                  </a:cubicBezTo>
                  <a:cubicBezTo>
                    <a:pt x="8083" y="24297"/>
                    <a:pt x="6752" y="23716"/>
                    <a:pt x="5814" y="22309"/>
                  </a:cubicBezTo>
                  <a:cubicBezTo>
                    <a:pt x="5702" y="22150"/>
                    <a:pt x="5626" y="21915"/>
                    <a:pt x="5542" y="21718"/>
                  </a:cubicBezTo>
                  <a:cubicBezTo>
                    <a:pt x="5467" y="21568"/>
                    <a:pt x="5430" y="21568"/>
                    <a:pt x="5233" y="21606"/>
                  </a:cubicBezTo>
                  <a:cubicBezTo>
                    <a:pt x="5036" y="21681"/>
                    <a:pt x="4839" y="21718"/>
                    <a:pt x="4642" y="21756"/>
                  </a:cubicBezTo>
                  <a:cubicBezTo>
                    <a:pt x="3864" y="21878"/>
                    <a:pt x="3123" y="21756"/>
                    <a:pt x="2419" y="21446"/>
                  </a:cubicBezTo>
                  <a:cubicBezTo>
                    <a:pt x="2110" y="21287"/>
                    <a:pt x="1791" y="21137"/>
                    <a:pt x="1482" y="20902"/>
                  </a:cubicBezTo>
                  <a:cubicBezTo>
                    <a:pt x="1285" y="20743"/>
                    <a:pt x="1125" y="20584"/>
                    <a:pt x="1013" y="20396"/>
                  </a:cubicBezTo>
                  <a:cubicBezTo>
                    <a:pt x="544" y="19646"/>
                    <a:pt x="188" y="18905"/>
                    <a:pt x="75" y="18052"/>
                  </a:cubicBezTo>
                  <a:cubicBezTo>
                    <a:pt x="0" y="17583"/>
                    <a:pt x="38" y="17067"/>
                    <a:pt x="113" y="16598"/>
                  </a:cubicBezTo>
                  <a:cubicBezTo>
                    <a:pt x="234" y="15585"/>
                    <a:pt x="703" y="14770"/>
                    <a:pt x="1407" y="14066"/>
                  </a:cubicBezTo>
                  <a:cubicBezTo>
                    <a:pt x="1557" y="13907"/>
                    <a:pt x="1557" y="13785"/>
                    <a:pt x="1519" y="13597"/>
                  </a:cubicBezTo>
                  <a:cubicBezTo>
                    <a:pt x="1407" y="13204"/>
                    <a:pt x="1247" y="12810"/>
                    <a:pt x="1172" y="12425"/>
                  </a:cubicBezTo>
                  <a:cubicBezTo>
                    <a:pt x="1050" y="11441"/>
                    <a:pt x="1172" y="10503"/>
                    <a:pt x="1679" y="9650"/>
                  </a:cubicBezTo>
                  <a:cubicBezTo>
                    <a:pt x="1913" y="9218"/>
                    <a:pt x="2185" y="8862"/>
                    <a:pt x="2579" y="8590"/>
                  </a:cubicBezTo>
                  <a:cubicBezTo>
                    <a:pt x="2691" y="8477"/>
                    <a:pt x="2729" y="8355"/>
                    <a:pt x="2691" y="8205"/>
                  </a:cubicBezTo>
                  <a:cubicBezTo>
                    <a:pt x="2654" y="7971"/>
                    <a:pt x="2616" y="7737"/>
                    <a:pt x="2579" y="7502"/>
                  </a:cubicBezTo>
                  <a:cubicBezTo>
                    <a:pt x="2494" y="7183"/>
                    <a:pt x="2494" y="6874"/>
                    <a:pt x="2579" y="6564"/>
                  </a:cubicBezTo>
                  <a:cubicBezTo>
                    <a:pt x="2616" y="6367"/>
                    <a:pt x="2729" y="6171"/>
                    <a:pt x="2926" y="6096"/>
                  </a:cubicBezTo>
                  <a:cubicBezTo>
                    <a:pt x="3001" y="6049"/>
                    <a:pt x="3048" y="5974"/>
                    <a:pt x="3048" y="5899"/>
                  </a:cubicBezTo>
                  <a:lnTo>
                    <a:pt x="3048" y="5505"/>
                  </a:lnTo>
                  <a:cubicBezTo>
                    <a:pt x="3048" y="4998"/>
                    <a:pt x="3123" y="4492"/>
                    <a:pt x="3198" y="3986"/>
                  </a:cubicBezTo>
                  <a:cubicBezTo>
                    <a:pt x="3235" y="3826"/>
                    <a:pt x="3282" y="3667"/>
                    <a:pt x="3048" y="3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490475" y="4516825"/>
              <a:ext cx="408175" cy="571350"/>
            </a:xfrm>
            <a:custGeom>
              <a:avLst/>
              <a:gdLst/>
              <a:ahLst/>
              <a:cxnLst/>
              <a:rect l="l" t="t" r="r" b="b"/>
              <a:pathLst>
                <a:path w="16327" h="22854" extrusionOk="0">
                  <a:moveTo>
                    <a:pt x="1988" y="13204"/>
                  </a:moveTo>
                  <a:cubicBezTo>
                    <a:pt x="1088" y="11994"/>
                    <a:pt x="1135" y="9997"/>
                    <a:pt x="2026" y="8787"/>
                  </a:cubicBezTo>
                  <a:cubicBezTo>
                    <a:pt x="2307" y="8440"/>
                    <a:pt x="2654" y="8084"/>
                    <a:pt x="3011" y="7812"/>
                  </a:cubicBezTo>
                  <a:cubicBezTo>
                    <a:pt x="3123" y="7737"/>
                    <a:pt x="3123" y="7699"/>
                    <a:pt x="3086" y="7577"/>
                  </a:cubicBezTo>
                  <a:cubicBezTo>
                    <a:pt x="2964" y="7146"/>
                    <a:pt x="2851" y="6715"/>
                    <a:pt x="2776" y="6293"/>
                  </a:cubicBezTo>
                  <a:cubicBezTo>
                    <a:pt x="2776" y="6096"/>
                    <a:pt x="2776" y="5936"/>
                    <a:pt x="2814" y="5777"/>
                  </a:cubicBezTo>
                  <a:cubicBezTo>
                    <a:pt x="2851" y="5627"/>
                    <a:pt x="2964" y="5467"/>
                    <a:pt x="3123" y="5467"/>
                  </a:cubicBezTo>
                  <a:cubicBezTo>
                    <a:pt x="3245" y="5430"/>
                    <a:pt x="3245" y="5392"/>
                    <a:pt x="3245" y="5308"/>
                  </a:cubicBezTo>
                  <a:cubicBezTo>
                    <a:pt x="3245" y="4886"/>
                    <a:pt x="3320" y="4492"/>
                    <a:pt x="3358" y="4061"/>
                  </a:cubicBezTo>
                  <a:cubicBezTo>
                    <a:pt x="3433" y="3592"/>
                    <a:pt x="3592" y="3123"/>
                    <a:pt x="3751" y="2692"/>
                  </a:cubicBezTo>
                  <a:cubicBezTo>
                    <a:pt x="3789" y="2617"/>
                    <a:pt x="3789" y="2579"/>
                    <a:pt x="3826" y="2495"/>
                  </a:cubicBezTo>
                  <a:lnTo>
                    <a:pt x="3789" y="2495"/>
                  </a:lnTo>
                  <a:cubicBezTo>
                    <a:pt x="3554" y="2382"/>
                    <a:pt x="3554" y="2345"/>
                    <a:pt x="3751" y="2185"/>
                  </a:cubicBezTo>
                  <a:cubicBezTo>
                    <a:pt x="3986" y="1951"/>
                    <a:pt x="4258" y="1754"/>
                    <a:pt x="4567" y="1641"/>
                  </a:cubicBezTo>
                  <a:cubicBezTo>
                    <a:pt x="4652" y="1604"/>
                    <a:pt x="4727" y="1520"/>
                    <a:pt x="4764" y="1482"/>
                  </a:cubicBezTo>
                  <a:lnTo>
                    <a:pt x="4764" y="1445"/>
                  </a:lnTo>
                  <a:cubicBezTo>
                    <a:pt x="4605" y="1370"/>
                    <a:pt x="4567" y="1323"/>
                    <a:pt x="4764" y="1173"/>
                  </a:cubicBezTo>
                  <a:cubicBezTo>
                    <a:pt x="5308" y="816"/>
                    <a:pt x="5936" y="582"/>
                    <a:pt x="6602" y="432"/>
                  </a:cubicBezTo>
                  <a:cubicBezTo>
                    <a:pt x="7071" y="310"/>
                    <a:pt x="7577" y="272"/>
                    <a:pt x="8084" y="235"/>
                  </a:cubicBezTo>
                  <a:cubicBezTo>
                    <a:pt x="8206" y="235"/>
                    <a:pt x="8281" y="235"/>
                    <a:pt x="8356" y="113"/>
                  </a:cubicBezTo>
                  <a:cubicBezTo>
                    <a:pt x="8440" y="0"/>
                    <a:pt x="8478" y="0"/>
                    <a:pt x="8590" y="75"/>
                  </a:cubicBezTo>
                  <a:cubicBezTo>
                    <a:pt x="8590" y="113"/>
                    <a:pt x="8637" y="150"/>
                    <a:pt x="8675" y="197"/>
                  </a:cubicBezTo>
                  <a:cubicBezTo>
                    <a:pt x="8712" y="272"/>
                    <a:pt x="8787" y="272"/>
                    <a:pt x="8871" y="272"/>
                  </a:cubicBezTo>
                  <a:cubicBezTo>
                    <a:pt x="9293" y="272"/>
                    <a:pt x="9725" y="385"/>
                    <a:pt x="10156" y="469"/>
                  </a:cubicBezTo>
                  <a:cubicBezTo>
                    <a:pt x="10278" y="507"/>
                    <a:pt x="10278" y="544"/>
                    <a:pt x="10231" y="619"/>
                  </a:cubicBezTo>
                  <a:cubicBezTo>
                    <a:pt x="10194" y="666"/>
                    <a:pt x="10119" y="704"/>
                    <a:pt x="10156" y="779"/>
                  </a:cubicBezTo>
                  <a:cubicBezTo>
                    <a:pt x="10194" y="854"/>
                    <a:pt x="10278" y="901"/>
                    <a:pt x="10316" y="938"/>
                  </a:cubicBezTo>
                  <a:cubicBezTo>
                    <a:pt x="10860" y="1248"/>
                    <a:pt x="11328" y="1641"/>
                    <a:pt x="11722" y="2148"/>
                  </a:cubicBezTo>
                  <a:cubicBezTo>
                    <a:pt x="11835" y="2345"/>
                    <a:pt x="11835" y="2345"/>
                    <a:pt x="11638" y="2382"/>
                  </a:cubicBezTo>
                  <a:cubicBezTo>
                    <a:pt x="11600" y="2420"/>
                    <a:pt x="11600" y="2420"/>
                    <a:pt x="11563" y="2457"/>
                  </a:cubicBezTo>
                  <a:cubicBezTo>
                    <a:pt x="11685" y="2814"/>
                    <a:pt x="11835" y="3123"/>
                    <a:pt x="11957" y="3517"/>
                  </a:cubicBezTo>
                  <a:cubicBezTo>
                    <a:pt x="11994" y="3592"/>
                    <a:pt x="12032" y="3667"/>
                    <a:pt x="11919" y="3714"/>
                  </a:cubicBezTo>
                  <a:cubicBezTo>
                    <a:pt x="11872" y="3751"/>
                    <a:pt x="11872" y="3789"/>
                    <a:pt x="11872" y="3826"/>
                  </a:cubicBezTo>
                  <a:cubicBezTo>
                    <a:pt x="11957" y="4183"/>
                    <a:pt x="11957" y="4492"/>
                    <a:pt x="11957" y="4802"/>
                  </a:cubicBezTo>
                  <a:lnTo>
                    <a:pt x="11957" y="4839"/>
                  </a:lnTo>
                  <a:cubicBezTo>
                    <a:pt x="12341" y="4689"/>
                    <a:pt x="12622" y="4839"/>
                    <a:pt x="12697" y="5271"/>
                  </a:cubicBezTo>
                  <a:cubicBezTo>
                    <a:pt x="12735" y="5505"/>
                    <a:pt x="12735" y="5739"/>
                    <a:pt x="12735" y="5974"/>
                  </a:cubicBezTo>
                  <a:cubicBezTo>
                    <a:pt x="12735" y="6330"/>
                    <a:pt x="12735" y="6677"/>
                    <a:pt x="12660" y="7034"/>
                  </a:cubicBezTo>
                  <a:cubicBezTo>
                    <a:pt x="12622" y="7268"/>
                    <a:pt x="12501" y="7418"/>
                    <a:pt x="12229" y="7465"/>
                  </a:cubicBezTo>
                  <a:cubicBezTo>
                    <a:pt x="12154" y="7465"/>
                    <a:pt x="12107" y="7502"/>
                    <a:pt x="12107" y="7577"/>
                  </a:cubicBezTo>
                  <a:cubicBezTo>
                    <a:pt x="12069" y="8009"/>
                    <a:pt x="12069" y="8403"/>
                    <a:pt x="12032" y="8787"/>
                  </a:cubicBezTo>
                  <a:cubicBezTo>
                    <a:pt x="12191" y="8787"/>
                    <a:pt x="12304" y="8750"/>
                    <a:pt x="12463" y="8750"/>
                  </a:cubicBezTo>
                  <a:cubicBezTo>
                    <a:pt x="13044" y="8675"/>
                    <a:pt x="13635" y="8750"/>
                    <a:pt x="14179" y="9059"/>
                  </a:cubicBezTo>
                  <a:cubicBezTo>
                    <a:pt x="14807" y="9415"/>
                    <a:pt x="15314" y="9884"/>
                    <a:pt x="15623" y="10550"/>
                  </a:cubicBezTo>
                  <a:cubicBezTo>
                    <a:pt x="16055" y="11488"/>
                    <a:pt x="16055" y="12426"/>
                    <a:pt x="15670" y="13363"/>
                  </a:cubicBezTo>
                  <a:cubicBezTo>
                    <a:pt x="15586" y="13560"/>
                    <a:pt x="15436" y="13748"/>
                    <a:pt x="15276" y="13907"/>
                  </a:cubicBezTo>
                  <a:cubicBezTo>
                    <a:pt x="15154" y="14067"/>
                    <a:pt x="15154" y="14067"/>
                    <a:pt x="15276" y="14179"/>
                  </a:cubicBezTo>
                  <a:cubicBezTo>
                    <a:pt x="15623" y="14685"/>
                    <a:pt x="15905" y="15201"/>
                    <a:pt x="16017" y="15783"/>
                  </a:cubicBezTo>
                  <a:cubicBezTo>
                    <a:pt x="16327" y="17311"/>
                    <a:pt x="15623" y="18596"/>
                    <a:pt x="14339" y="19262"/>
                  </a:cubicBezTo>
                  <a:cubicBezTo>
                    <a:pt x="13795" y="19571"/>
                    <a:pt x="13166" y="19609"/>
                    <a:pt x="12538" y="19571"/>
                  </a:cubicBezTo>
                  <a:cubicBezTo>
                    <a:pt x="12388" y="19571"/>
                    <a:pt x="12388" y="19571"/>
                    <a:pt x="12388" y="19731"/>
                  </a:cubicBezTo>
                  <a:cubicBezTo>
                    <a:pt x="12266" y="20199"/>
                    <a:pt x="12069" y="20631"/>
                    <a:pt x="11797" y="20978"/>
                  </a:cubicBezTo>
                  <a:cubicBezTo>
                    <a:pt x="11328" y="21644"/>
                    <a:pt x="10747" y="22112"/>
                    <a:pt x="9959" y="22384"/>
                  </a:cubicBezTo>
                  <a:cubicBezTo>
                    <a:pt x="8637" y="22853"/>
                    <a:pt x="6715" y="22506"/>
                    <a:pt x="5777" y="21015"/>
                  </a:cubicBezTo>
                  <a:cubicBezTo>
                    <a:pt x="5589" y="20706"/>
                    <a:pt x="5392" y="20396"/>
                    <a:pt x="5271" y="20040"/>
                  </a:cubicBezTo>
                  <a:cubicBezTo>
                    <a:pt x="5271" y="20002"/>
                    <a:pt x="5271" y="19965"/>
                    <a:pt x="5233" y="19965"/>
                  </a:cubicBezTo>
                  <a:cubicBezTo>
                    <a:pt x="4999" y="20040"/>
                    <a:pt x="4764" y="20124"/>
                    <a:pt x="4530" y="20162"/>
                  </a:cubicBezTo>
                  <a:cubicBezTo>
                    <a:pt x="3667" y="20312"/>
                    <a:pt x="2889" y="20199"/>
                    <a:pt x="2110" y="19843"/>
                  </a:cubicBezTo>
                  <a:cubicBezTo>
                    <a:pt x="1754" y="19656"/>
                    <a:pt x="1445" y="19496"/>
                    <a:pt x="1173" y="19224"/>
                  </a:cubicBezTo>
                  <a:cubicBezTo>
                    <a:pt x="854" y="18905"/>
                    <a:pt x="619" y="18596"/>
                    <a:pt x="469" y="18249"/>
                  </a:cubicBezTo>
                  <a:cubicBezTo>
                    <a:pt x="272" y="17780"/>
                    <a:pt x="75" y="17264"/>
                    <a:pt x="38" y="16758"/>
                  </a:cubicBezTo>
                  <a:cubicBezTo>
                    <a:pt x="0" y="16448"/>
                    <a:pt x="38" y="16139"/>
                    <a:pt x="113" y="15820"/>
                  </a:cubicBezTo>
                  <a:cubicBezTo>
                    <a:pt x="347" y="15042"/>
                    <a:pt x="704" y="14339"/>
                    <a:pt x="1285" y="13748"/>
                  </a:cubicBezTo>
                  <a:cubicBezTo>
                    <a:pt x="1482" y="13513"/>
                    <a:pt x="1754" y="13363"/>
                    <a:pt x="1988" y="1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1563625" y="4603800"/>
              <a:ext cx="242425" cy="197175"/>
            </a:xfrm>
            <a:custGeom>
              <a:avLst/>
              <a:gdLst/>
              <a:ahLst/>
              <a:cxnLst/>
              <a:rect l="l" t="t" r="r" b="b"/>
              <a:pathLst>
                <a:path w="9697" h="7887" extrusionOk="0">
                  <a:moveTo>
                    <a:pt x="8290" y="1913"/>
                  </a:moveTo>
                  <a:cubicBezTo>
                    <a:pt x="8290" y="2064"/>
                    <a:pt x="8327" y="2260"/>
                    <a:pt x="8290" y="2457"/>
                  </a:cubicBezTo>
                  <a:cubicBezTo>
                    <a:pt x="8290" y="2532"/>
                    <a:pt x="8327" y="2617"/>
                    <a:pt x="8440" y="2617"/>
                  </a:cubicBezTo>
                  <a:cubicBezTo>
                    <a:pt x="8796" y="2617"/>
                    <a:pt x="8796" y="2654"/>
                    <a:pt x="8834" y="2298"/>
                  </a:cubicBezTo>
                  <a:cubicBezTo>
                    <a:pt x="8834" y="2026"/>
                    <a:pt x="8871" y="1792"/>
                    <a:pt x="9031" y="1595"/>
                  </a:cubicBezTo>
                  <a:cubicBezTo>
                    <a:pt x="9181" y="1407"/>
                    <a:pt x="9378" y="1407"/>
                    <a:pt x="9537" y="1595"/>
                  </a:cubicBezTo>
                  <a:cubicBezTo>
                    <a:pt x="9575" y="1679"/>
                    <a:pt x="9575" y="1754"/>
                    <a:pt x="9575" y="1829"/>
                  </a:cubicBezTo>
                  <a:cubicBezTo>
                    <a:pt x="9650" y="2382"/>
                    <a:pt x="9696" y="2889"/>
                    <a:pt x="9575" y="3433"/>
                  </a:cubicBezTo>
                  <a:cubicBezTo>
                    <a:pt x="9537" y="3470"/>
                    <a:pt x="9537" y="3555"/>
                    <a:pt x="9537" y="3592"/>
                  </a:cubicBezTo>
                  <a:cubicBezTo>
                    <a:pt x="9500" y="3751"/>
                    <a:pt x="9378" y="3826"/>
                    <a:pt x="9228" y="3826"/>
                  </a:cubicBezTo>
                  <a:cubicBezTo>
                    <a:pt x="9031" y="3864"/>
                    <a:pt x="9031" y="3864"/>
                    <a:pt x="9031" y="4061"/>
                  </a:cubicBezTo>
                  <a:cubicBezTo>
                    <a:pt x="8993" y="4567"/>
                    <a:pt x="8946" y="5111"/>
                    <a:pt x="8909" y="5627"/>
                  </a:cubicBezTo>
                  <a:cubicBezTo>
                    <a:pt x="8871" y="5814"/>
                    <a:pt x="8834" y="6011"/>
                    <a:pt x="8796" y="6208"/>
                  </a:cubicBezTo>
                  <a:cubicBezTo>
                    <a:pt x="8759" y="6405"/>
                    <a:pt x="8674" y="6602"/>
                    <a:pt x="8524" y="6715"/>
                  </a:cubicBezTo>
                  <a:cubicBezTo>
                    <a:pt x="8243" y="7071"/>
                    <a:pt x="7896" y="7343"/>
                    <a:pt x="7540" y="7615"/>
                  </a:cubicBezTo>
                  <a:cubicBezTo>
                    <a:pt x="7465" y="7690"/>
                    <a:pt x="7390" y="7652"/>
                    <a:pt x="7352" y="7577"/>
                  </a:cubicBezTo>
                  <a:cubicBezTo>
                    <a:pt x="6921" y="7343"/>
                    <a:pt x="6489" y="7146"/>
                    <a:pt x="6021" y="7071"/>
                  </a:cubicBezTo>
                  <a:cubicBezTo>
                    <a:pt x="4923" y="6874"/>
                    <a:pt x="3911" y="7071"/>
                    <a:pt x="3010" y="7737"/>
                  </a:cubicBezTo>
                  <a:cubicBezTo>
                    <a:pt x="2935" y="7774"/>
                    <a:pt x="2898" y="7812"/>
                    <a:pt x="2851" y="7849"/>
                  </a:cubicBezTo>
                  <a:cubicBezTo>
                    <a:pt x="2776" y="7887"/>
                    <a:pt x="2738" y="7887"/>
                    <a:pt x="2701" y="7849"/>
                  </a:cubicBezTo>
                  <a:cubicBezTo>
                    <a:pt x="2270" y="7540"/>
                    <a:pt x="1838" y="7221"/>
                    <a:pt x="1566" y="6799"/>
                  </a:cubicBezTo>
                  <a:cubicBezTo>
                    <a:pt x="1444" y="6602"/>
                    <a:pt x="1332" y="6405"/>
                    <a:pt x="1294" y="6171"/>
                  </a:cubicBezTo>
                  <a:cubicBezTo>
                    <a:pt x="1172" y="5777"/>
                    <a:pt x="1060" y="5430"/>
                    <a:pt x="1022" y="5036"/>
                  </a:cubicBezTo>
                  <a:cubicBezTo>
                    <a:pt x="1022" y="4924"/>
                    <a:pt x="975" y="4802"/>
                    <a:pt x="938" y="4689"/>
                  </a:cubicBezTo>
                  <a:cubicBezTo>
                    <a:pt x="938" y="4605"/>
                    <a:pt x="900" y="4605"/>
                    <a:pt x="825" y="4642"/>
                  </a:cubicBezTo>
                  <a:cubicBezTo>
                    <a:pt x="666" y="4689"/>
                    <a:pt x="591" y="4689"/>
                    <a:pt x="507" y="4530"/>
                  </a:cubicBezTo>
                  <a:cubicBezTo>
                    <a:pt x="432" y="4455"/>
                    <a:pt x="394" y="4333"/>
                    <a:pt x="357" y="4220"/>
                  </a:cubicBezTo>
                  <a:cubicBezTo>
                    <a:pt x="235" y="3789"/>
                    <a:pt x="197" y="3358"/>
                    <a:pt x="85" y="2926"/>
                  </a:cubicBezTo>
                  <a:cubicBezTo>
                    <a:pt x="0" y="2729"/>
                    <a:pt x="0" y="2579"/>
                    <a:pt x="38" y="2382"/>
                  </a:cubicBezTo>
                  <a:cubicBezTo>
                    <a:pt x="122" y="2148"/>
                    <a:pt x="235" y="2064"/>
                    <a:pt x="469" y="2185"/>
                  </a:cubicBezTo>
                  <a:cubicBezTo>
                    <a:pt x="507" y="2185"/>
                    <a:pt x="553" y="2223"/>
                    <a:pt x="591" y="2260"/>
                  </a:cubicBezTo>
                  <a:cubicBezTo>
                    <a:pt x="703" y="2495"/>
                    <a:pt x="1022" y="2617"/>
                    <a:pt x="1135" y="2889"/>
                  </a:cubicBezTo>
                  <a:cubicBezTo>
                    <a:pt x="1172" y="3001"/>
                    <a:pt x="1257" y="3001"/>
                    <a:pt x="1369" y="3001"/>
                  </a:cubicBezTo>
                  <a:cubicBezTo>
                    <a:pt x="1566" y="2964"/>
                    <a:pt x="1641" y="2926"/>
                    <a:pt x="1679" y="2692"/>
                  </a:cubicBezTo>
                  <a:cubicBezTo>
                    <a:pt x="1763" y="2260"/>
                    <a:pt x="1801" y="1792"/>
                    <a:pt x="1801" y="1360"/>
                  </a:cubicBezTo>
                  <a:cubicBezTo>
                    <a:pt x="1838" y="891"/>
                    <a:pt x="1960" y="469"/>
                    <a:pt x="2232" y="113"/>
                  </a:cubicBezTo>
                  <a:cubicBezTo>
                    <a:pt x="2345" y="0"/>
                    <a:pt x="2345" y="0"/>
                    <a:pt x="2466" y="75"/>
                  </a:cubicBezTo>
                  <a:cubicBezTo>
                    <a:pt x="2541" y="113"/>
                    <a:pt x="2579" y="188"/>
                    <a:pt x="2663" y="235"/>
                  </a:cubicBezTo>
                  <a:cubicBezTo>
                    <a:pt x="3170" y="704"/>
                    <a:pt x="3751" y="854"/>
                    <a:pt x="4454" y="816"/>
                  </a:cubicBezTo>
                  <a:cubicBezTo>
                    <a:pt x="4811" y="779"/>
                    <a:pt x="5120" y="704"/>
                    <a:pt x="5430" y="544"/>
                  </a:cubicBezTo>
                  <a:cubicBezTo>
                    <a:pt x="5627" y="469"/>
                    <a:pt x="5824" y="385"/>
                    <a:pt x="5983" y="272"/>
                  </a:cubicBezTo>
                  <a:cubicBezTo>
                    <a:pt x="6564" y="38"/>
                    <a:pt x="7118" y="151"/>
                    <a:pt x="7624" y="507"/>
                  </a:cubicBezTo>
                  <a:cubicBezTo>
                    <a:pt x="7699" y="582"/>
                    <a:pt x="7774" y="657"/>
                    <a:pt x="7858" y="779"/>
                  </a:cubicBezTo>
                  <a:cubicBezTo>
                    <a:pt x="7971" y="854"/>
                    <a:pt x="8093" y="976"/>
                    <a:pt x="8205" y="1051"/>
                  </a:cubicBezTo>
                  <a:cubicBezTo>
                    <a:pt x="8327" y="1126"/>
                    <a:pt x="8365" y="1248"/>
                    <a:pt x="8327" y="1360"/>
                  </a:cubicBezTo>
                  <a:lnTo>
                    <a:pt x="8327" y="1913"/>
                  </a:ln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599725" y="4780575"/>
              <a:ext cx="190625" cy="190375"/>
            </a:xfrm>
            <a:custGeom>
              <a:avLst/>
              <a:gdLst/>
              <a:ahLst/>
              <a:cxnLst/>
              <a:rect l="l" t="t" r="r" b="b"/>
              <a:pathLst>
                <a:path w="7625" h="7615" extrusionOk="0">
                  <a:moveTo>
                    <a:pt x="47" y="3789"/>
                  </a:moveTo>
                  <a:cubicBezTo>
                    <a:pt x="0" y="1754"/>
                    <a:pt x="1688" y="0"/>
                    <a:pt x="3836" y="38"/>
                  </a:cubicBezTo>
                  <a:cubicBezTo>
                    <a:pt x="5908" y="38"/>
                    <a:pt x="7624" y="1679"/>
                    <a:pt x="7624" y="3826"/>
                  </a:cubicBezTo>
                  <a:cubicBezTo>
                    <a:pt x="7624" y="5936"/>
                    <a:pt x="5861" y="7615"/>
                    <a:pt x="3798" y="7615"/>
                  </a:cubicBezTo>
                  <a:cubicBezTo>
                    <a:pt x="1726" y="7615"/>
                    <a:pt x="0" y="5898"/>
                    <a:pt x="47" y="3789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494225" y="4840100"/>
              <a:ext cx="172100" cy="178675"/>
            </a:xfrm>
            <a:custGeom>
              <a:avLst/>
              <a:gdLst/>
              <a:ahLst/>
              <a:cxnLst/>
              <a:rect l="l" t="t" r="r" b="b"/>
              <a:pathLst>
                <a:path w="6884" h="7147" extrusionOk="0">
                  <a:moveTo>
                    <a:pt x="6883" y="5159"/>
                  </a:moveTo>
                  <a:cubicBezTo>
                    <a:pt x="6762" y="5393"/>
                    <a:pt x="6612" y="5627"/>
                    <a:pt x="6490" y="5824"/>
                  </a:cubicBezTo>
                  <a:cubicBezTo>
                    <a:pt x="6096" y="6293"/>
                    <a:pt x="5589" y="6603"/>
                    <a:pt x="5046" y="6837"/>
                  </a:cubicBezTo>
                  <a:cubicBezTo>
                    <a:pt x="4652" y="6996"/>
                    <a:pt x="4267" y="7071"/>
                    <a:pt x="3836" y="7109"/>
                  </a:cubicBezTo>
                  <a:cubicBezTo>
                    <a:pt x="3479" y="7147"/>
                    <a:pt x="3133" y="7071"/>
                    <a:pt x="2814" y="6996"/>
                  </a:cubicBezTo>
                  <a:cubicBezTo>
                    <a:pt x="2270" y="6875"/>
                    <a:pt x="1801" y="6640"/>
                    <a:pt x="1332" y="6331"/>
                  </a:cubicBezTo>
                  <a:cubicBezTo>
                    <a:pt x="1023" y="6134"/>
                    <a:pt x="788" y="5824"/>
                    <a:pt x="591" y="5468"/>
                  </a:cubicBezTo>
                  <a:cubicBezTo>
                    <a:pt x="394" y="5121"/>
                    <a:pt x="235" y="4727"/>
                    <a:pt x="160" y="4333"/>
                  </a:cubicBezTo>
                  <a:cubicBezTo>
                    <a:pt x="0" y="3789"/>
                    <a:pt x="0" y="3246"/>
                    <a:pt x="197" y="2692"/>
                  </a:cubicBezTo>
                  <a:cubicBezTo>
                    <a:pt x="432" y="2073"/>
                    <a:pt x="751" y="1483"/>
                    <a:pt x="1173" y="976"/>
                  </a:cubicBezTo>
                  <a:cubicBezTo>
                    <a:pt x="1454" y="742"/>
                    <a:pt x="1726" y="545"/>
                    <a:pt x="2035" y="395"/>
                  </a:cubicBezTo>
                  <a:cubicBezTo>
                    <a:pt x="2579" y="113"/>
                    <a:pt x="3133" y="1"/>
                    <a:pt x="3751" y="1"/>
                  </a:cubicBezTo>
                  <a:cubicBezTo>
                    <a:pt x="3948" y="1"/>
                    <a:pt x="4145" y="38"/>
                    <a:pt x="4380" y="76"/>
                  </a:cubicBezTo>
                  <a:cubicBezTo>
                    <a:pt x="4033" y="1136"/>
                    <a:pt x="4070" y="2148"/>
                    <a:pt x="4539" y="3161"/>
                  </a:cubicBezTo>
                  <a:cubicBezTo>
                    <a:pt x="5046" y="4146"/>
                    <a:pt x="5824" y="4802"/>
                    <a:pt x="6883" y="5159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625275" y="4937875"/>
              <a:ext cx="173750" cy="145375"/>
            </a:xfrm>
            <a:custGeom>
              <a:avLst/>
              <a:gdLst/>
              <a:ahLst/>
              <a:cxnLst/>
              <a:rect l="l" t="t" r="r" b="b"/>
              <a:pathLst>
                <a:path w="6950" h="5815" extrusionOk="0">
                  <a:moveTo>
                    <a:pt x="6208" y="0"/>
                  </a:moveTo>
                  <a:cubicBezTo>
                    <a:pt x="6602" y="507"/>
                    <a:pt x="6837" y="1088"/>
                    <a:pt x="6912" y="1679"/>
                  </a:cubicBezTo>
                  <a:cubicBezTo>
                    <a:pt x="6949" y="1988"/>
                    <a:pt x="6912" y="2298"/>
                    <a:pt x="6874" y="2579"/>
                  </a:cubicBezTo>
                  <a:cubicBezTo>
                    <a:pt x="6874" y="2851"/>
                    <a:pt x="6762" y="3085"/>
                    <a:pt x="6640" y="3357"/>
                  </a:cubicBezTo>
                  <a:cubicBezTo>
                    <a:pt x="6527" y="3667"/>
                    <a:pt x="6330" y="3986"/>
                    <a:pt x="6096" y="4258"/>
                  </a:cubicBezTo>
                  <a:cubicBezTo>
                    <a:pt x="5936" y="4408"/>
                    <a:pt x="5824" y="4605"/>
                    <a:pt x="5627" y="4764"/>
                  </a:cubicBezTo>
                  <a:cubicBezTo>
                    <a:pt x="4492" y="5664"/>
                    <a:pt x="3245" y="5814"/>
                    <a:pt x="1913" y="5233"/>
                  </a:cubicBezTo>
                  <a:cubicBezTo>
                    <a:pt x="1248" y="4998"/>
                    <a:pt x="816" y="4530"/>
                    <a:pt x="432" y="3939"/>
                  </a:cubicBezTo>
                  <a:cubicBezTo>
                    <a:pt x="272" y="3704"/>
                    <a:pt x="150" y="3470"/>
                    <a:pt x="75" y="3198"/>
                  </a:cubicBezTo>
                  <a:cubicBezTo>
                    <a:pt x="0" y="3048"/>
                    <a:pt x="0" y="3048"/>
                    <a:pt x="150" y="2964"/>
                  </a:cubicBezTo>
                  <a:cubicBezTo>
                    <a:pt x="469" y="2814"/>
                    <a:pt x="779" y="2579"/>
                    <a:pt x="1051" y="2345"/>
                  </a:cubicBezTo>
                  <a:cubicBezTo>
                    <a:pt x="1173" y="2260"/>
                    <a:pt x="1248" y="2185"/>
                    <a:pt x="1370" y="2110"/>
                  </a:cubicBezTo>
                  <a:cubicBezTo>
                    <a:pt x="1445" y="2063"/>
                    <a:pt x="1520" y="1988"/>
                    <a:pt x="1604" y="1913"/>
                  </a:cubicBezTo>
                  <a:cubicBezTo>
                    <a:pt x="1717" y="1829"/>
                    <a:pt x="1754" y="1679"/>
                    <a:pt x="1876" y="1641"/>
                  </a:cubicBezTo>
                  <a:cubicBezTo>
                    <a:pt x="1988" y="1641"/>
                    <a:pt x="2110" y="1716"/>
                    <a:pt x="2223" y="1716"/>
                  </a:cubicBezTo>
                  <a:cubicBezTo>
                    <a:pt x="2617" y="1791"/>
                    <a:pt x="2964" y="1791"/>
                    <a:pt x="3358" y="1754"/>
                  </a:cubicBezTo>
                  <a:cubicBezTo>
                    <a:pt x="3555" y="1716"/>
                    <a:pt x="3789" y="1679"/>
                    <a:pt x="3986" y="1641"/>
                  </a:cubicBezTo>
                  <a:cubicBezTo>
                    <a:pt x="4530" y="1557"/>
                    <a:pt x="4961" y="1323"/>
                    <a:pt x="5355" y="938"/>
                  </a:cubicBezTo>
                  <a:cubicBezTo>
                    <a:pt x="5664" y="657"/>
                    <a:pt x="5974" y="385"/>
                    <a:pt x="6208" y="0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1762900" y="4736500"/>
              <a:ext cx="131075" cy="153325"/>
            </a:xfrm>
            <a:custGeom>
              <a:avLst/>
              <a:gdLst/>
              <a:ahLst/>
              <a:cxnLst/>
              <a:rect l="l" t="t" r="r" b="b"/>
              <a:pathLst>
                <a:path w="5243" h="6133" extrusionOk="0">
                  <a:moveTo>
                    <a:pt x="0" y="2776"/>
                  </a:moveTo>
                  <a:cubicBezTo>
                    <a:pt x="356" y="2504"/>
                    <a:pt x="469" y="2110"/>
                    <a:pt x="591" y="1726"/>
                  </a:cubicBezTo>
                  <a:cubicBezTo>
                    <a:pt x="666" y="1566"/>
                    <a:pt x="703" y="1369"/>
                    <a:pt x="825" y="1257"/>
                  </a:cubicBezTo>
                  <a:cubicBezTo>
                    <a:pt x="900" y="1097"/>
                    <a:pt x="938" y="900"/>
                    <a:pt x="975" y="741"/>
                  </a:cubicBezTo>
                  <a:cubicBezTo>
                    <a:pt x="975" y="628"/>
                    <a:pt x="1022" y="469"/>
                    <a:pt x="1022" y="356"/>
                  </a:cubicBezTo>
                  <a:cubicBezTo>
                    <a:pt x="1022" y="235"/>
                    <a:pt x="1060" y="235"/>
                    <a:pt x="1172" y="197"/>
                  </a:cubicBezTo>
                  <a:cubicBezTo>
                    <a:pt x="1913" y="0"/>
                    <a:pt x="2663" y="84"/>
                    <a:pt x="3320" y="506"/>
                  </a:cubicBezTo>
                  <a:cubicBezTo>
                    <a:pt x="4145" y="975"/>
                    <a:pt x="4651" y="1641"/>
                    <a:pt x="4811" y="2541"/>
                  </a:cubicBezTo>
                  <a:cubicBezTo>
                    <a:pt x="5242" y="4576"/>
                    <a:pt x="3789" y="5823"/>
                    <a:pt x="2429" y="6058"/>
                  </a:cubicBezTo>
                  <a:cubicBezTo>
                    <a:pt x="2072" y="6133"/>
                    <a:pt x="1725" y="6133"/>
                    <a:pt x="1332" y="6058"/>
                  </a:cubicBezTo>
                  <a:cubicBezTo>
                    <a:pt x="1172" y="6020"/>
                    <a:pt x="1172" y="6020"/>
                    <a:pt x="1172" y="5861"/>
                  </a:cubicBezTo>
                  <a:cubicBezTo>
                    <a:pt x="1172" y="5477"/>
                    <a:pt x="1172" y="5083"/>
                    <a:pt x="1060" y="4689"/>
                  </a:cubicBezTo>
                  <a:cubicBezTo>
                    <a:pt x="900" y="3986"/>
                    <a:pt x="591" y="3404"/>
                    <a:pt x="122" y="2898"/>
                  </a:cubicBezTo>
                  <a:cubicBezTo>
                    <a:pt x="84" y="2851"/>
                    <a:pt x="38" y="2813"/>
                    <a:pt x="0" y="2776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776725" y="4870350"/>
              <a:ext cx="111375" cy="133900"/>
            </a:xfrm>
            <a:custGeom>
              <a:avLst/>
              <a:gdLst/>
              <a:ahLst/>
              <a:cxnLst/>
              <a:rect l="l" t="t" r="r" b="b"/>
              <a:pathLst>
                <a:path w="4455" h="5356" extrusionOk="0">
                  <a:moveTo>
                    <a:pt x="4455" y="2345"/>
                  </a:moveTo>
                  <a:cubicBezTo>
                    <a:pt x="4455" y="3752"/>
                    <a:pt x="3357" y="4999"/>
                    <a:pt x="1951" y="5233"/>
                  </a:cubicBezTo>
                  <a:cubicBezTo>
                    <a:pt x="1679" y="5318"/>
                    <a:pt x="1360" y="5355"/>
                    <a:pt x="1051" y="5280"/>
                  </a:cubicBezTo>
                  <a:cubicBezTo>
                    <a:pt x="976" y="5280"/>
                    <a:pt x="938" y="5280"/>
                    <a:pt x="938" y="5158"/>
                  </a:cubicBezTo>
                  <a:cubicBezTo>
                    <a:pt x="1013" y="4145"/>
                    <a:pt x="741" y="3245"/>
                    <a:pt x="113" y="2504"/>
                  </a:cubicBezTo>
                  <a:cubicBezTo>
                    <a:pt x="38" y="2382"/>
                    <a:pt x="0" y="2345"/>
                    <a:pt x="75" y="2232"/>
                  </a:cubicBezTo>
                  <a:cubicBezTo>
                    <a:pt x="272" y="1914"/>
                    <a:pt x="422" y="1567"/>
                    <a:pt x="507" y="1210"/>
                  </a:cubicBezTo>
                  <a:cubicBezTo>
                    <a:pt x="544" y="1098"/>
                    <a:pt x="544" y="1060"/>
                    <a:pt x="704" y="1098"/>
                  </a:cubicBezTo>
                  <a:cubicBezTo>
                    <a:pt x="1051" y="1173"/>
                    <a:pt x="1360" y="1210"/>
                    <a:pt x="1716" y="1135"/>
                  </a:cubicBezTo>
                  <a:cubicBezTo>
                    <a:pt x="1988" y="1060"/>
                    <a:pt x="2223" y="901"/>
                    <a:pt x="2457" y="741"/>
                  </a:cubicBezTo>
                  <a:cubicBezTo>
                    <a:pt x="2579" y="629"/>
                    <a:pt x="2729" y="544"/>
                    <a:pt x="2889" y="469"/>
                  </a:cubicBezTo>
                  <a:cubicBezTo>
                    <a:pt x="3085" y="357"/>
                    <a:pt x="3236" y="235"/>
                    <a:pt x="3432" y="76"/>
                  </a:cubicBezTo>
                  <a:cubicBezTo>
                    <a:pt x="3554" y="1"/>
                    <a:pt x="3554" y="1"/>
                    <a:pt x="3629" y="123"/>
                  </a:cubicBezTo>
                  <a:cubicBezTo>
                    <a:pt x="3789" y="273"/>
                    <a:pt x="3864" y="432"/>
                    <a:pt x="3986" y="629"/>
                  </a:cubicBezTo>
                  <a:cubicBezTo>
                    <a:pt x="4295" y="1173"/>
                    <a:pt x="4455" y="1801"/>
                    <a:pt x="4455" y="2345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526575" y="4713975"/>
              <a:ext cx="96625" cy="132025"/>
            </a:xfrm>
            <a:custGeom>
              <a:avLst/>
              <a:gdLst/>
              <a:ahLst/>
              <a:cxnLst/>
              <a:rect l="l" t="t" r="r" b="b"/>
              <a:pathLst>
                <a:path w="3865" h="5281" extrusionOk="0">
                  <a:moveTo>
                    <a:pt x="1801" y="1"/>
                  </a:moveTo>
                  <a:cubicBezTo>
                    <a:pt x="1839" y="85"/>
                    <a:pt x="1876" y="160"/>
                    <a:pt x="1914" y="198"/>
                  </a:cubicBezTo>
                  <a:cubicBezTo>
                    <a:pt x="2035" y="320"/>
                    <a:pt x="2110" y="395"/>
                    <a:pt x="2270" y="357"/>
                  </a:cubicBezTo>
                  <a:cubicBezTo>
                    <a:pt x="2345" y="320"/>
                    <a:pt x="2345" y="357"/>
                    <a:pt x="2382" y="432"/>
                  </a:cubicBezTo>
                  <a:cubicBezTo>
                    <a:pt x="2382" y="592"/>
                    <a:pt x="2420" y="789"/>
                    <a:pt x="2457" y="939"/>
                  </a:cubicBezTo>
                  <a:cubicBezTo>
                    <a:pt x="2542" y="1257"/>
                    <a:pt x="2617" y="1529"/>
                    <a:pt x="2692" y="1839"/>
                  </a:cubicBezTo>
                  <a:cubicBezTo>
                    <a:pt x="2739" y="2073"/>
                    <a:pt x="2851" y="2270"/>
                    <a:pt x="2973" y="2467"/>
                  </a:cubicBezTo>
                  <a:cubicBezTo>
                    <a:pt x="3048" y="2505"/>
                    <a:pt x="3086" y="2580"/>
                    <a:pt x="3086" y="2664"/>
                  </a:cubicBezTo>
                  <a:cubicBezTo>
                    <a:pt x="3161" y="2936"/>
                    <a:pt x="3320" y="3170"/>
                    <a:pt x="3442" y="3405"/>
                  </a:cubicBezTo>
                  <a:cubicBezTo>
                    <a:pt x="3517" y="3602"/>
                    <a:pt x="3676" y="3714"/>
                    <a:pt x="3864" y="3874"/>
                  </a:cubicBezTo>
                  <a:cubicBezTo>
                    <a:pt x="3555" y="4183"/>
                    <a:pt x="3320" y="4577"/>
                    <a:pt x="3161" y="4971"/>
                  </a:cubicBezTo>
                  <a:cubicBezTo>
                    <a:pt x="3123" y="5046"/>
                    <a:pt x="3086" y="5046"/>
                    <a:pt x="3011" y="5008"/>
                  </a:cubicBezTo>
                  <a:cubicBezTo>
                    <a:pt x="2776" y="4971"/>
                    <a:pt x="2542" y="4971"/>
                    <a:pt x="2307" y="4971"/>
                  </a:cubicBezTo>
                  <a:cubicBezTo>
                    <a:pt x="1839" y="4971"/>
                    <a:pt x="1370" y="5046"/>
                    <a:pt x="938" y="5243"/>
                  </a:cubicBezTo>
                  <a:cubicBezTo>
                    <a:pt x="816" y="5280"/>
                    <a:pt x="779" y="5280"/>
                    <a:pt x="704" y="5205"/>
                  </a:cubicBezTo>
                  <a:cubicBezTo>
                    <a:pt x="432" y="4811"/>
                    <a:pt x="235" y="4418"/>
                    <a:pt x="160" y="3986"/>
                  </a:cubicBezTo>
                  <a:cubicBezTo>
                    <a:pt x="1" y="3330"/>
                    <a:pt x="38" y="2627"/>
                    <a:pt x="235" y="1961"/>
                  </a:cubicBezTo>
                  <a:cubicBezTo>
                    <a:pt x="347" y="1529"/>
                    <a:pt x="629" y="1173"/>
                    <a:pt x="901" y="826"/>
                  </a:cubicBezTo>
                  <a:cubicBezTo>
                    <a:pt x="1098" y="592"/>
                    <a:pt x="1332" y="395"/>
                    <a:pt x="1520" y="160"/>
                  </a:cubicBezTo>
                  <a:cubicBezTo>
                    <a:pt x="1604" y="85"/>
                    <a:pt x="1679" y="48"/>
                    <a:pt x="1801" y="1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1735700" y="4725700"/>
              <a:ext cx="31200" cy="32375"/>
            </a:xfrm>
            <a:custGeom>
              <a:avLst/>
              <a:gdLst/>
              <a:ahLst/>
              <a:cxnLst/>
              <a:rect l="l" t="t" r="r" b="b"/>
              <a:pathLst>
                <a:path w="1248" h="1295" extrusionOk="0">
                  <a:moveTo>
                    <a:pt x="582" y="1295"/>
                  </a:moveTo>
                  <a:cubicBezTo>
                    <a:pt x="272" y="1295"/>
                    <a:pt x="0" y="1023"/>
                    <a:pt x="0" y="667"/>
                  </a:cubicBezTo>
                  <a:cubicBezTo>
                    <a:pt x="0" y="357"/>
                    <a:pt x="310" y="1"/>
                    <a:pt x="619" y="1"/>
                  </a:cubicBezTo>
                  <a:cubicBezTo>
                    <a:pt x="938" y="1"/>
                    <a:pt x="1247" y="357"/>
                    <a:pt x="1247" y="704"/>
                  </a:cubicBezTo>
                  <a:cubicBezTo>
                    <a:pt x="1210" y="1060"/>
                    <a:pt x="938" y="1295"/>
                    <a:pt x="582" y="1295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617300" y="4722900"/>
              <a:ext cx="30500" cy="30250"/>
            </a:xfrm>
            <a:custGeom>
              <a:avLst/>
              <a:gdLst/>
              <a:ahLst/>
              <a:cxnLst/>
              <a:rect l="l" t="t" r="r" b="b"/>
              <a:pathLst>
                <a:path w="1220" h="1210" extrusionOk="0">
                  <a:moveTo>
                    <a:pt x="1" y="582"/>
                  </a:moveTo>
                  <a:cubicBezTo>
                    <a:pt x="1" y="235"/>
                    <a:pt x="235" y="38"/>
                    <a:pt x="629" y="38"/>
                  </a:cubicBezTo>
                  <a:cubicBezTo>
                    <a:pt x="938" y="0"/>
                    <a:pt x="1220" y="347"/>
                    <a:pt x="1220" y="628"/>
                  </a:cubicBezTo>
                  <a:cubicBezTo>
                    <a:pt x="1220" y="975"/>
                    <a:pt x="826" y="1210"/>
                    <a:pt x="516" y="1210"/>
                  </a:cubicBezTo>
                  <a:cubicBezTo>
                    <a:pt x="235" y="1210"/>
                    <a:pt x="1" y="938"/>
                    <a:pt x="1" y="582"/>
                  </a:cubicBezTo>
                  <a:close/>
                </a:path>
              </a:pathLst>
            </a:custGeom>
            <a:solidFill>
              <a:srgbClr val="89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712250" y="4665225"/>
              <a:ext cx="45750" cy="45975"/>
            </a:xfrm>
            <a:custGeom>
              <a:avLst/>
              <a:gdLst/>
              <a:ahLst/>
              <a:cxnLst/>
              <a:rect l="l" t="t" r="r" b="b"/>
              <a:pathLst>
                <a:path w="1830" h="1839" extrusionOk="0">
                  <a:moveTo>
                    <a:pt x="1829" y="938"/>
                  </a:moveTo>
                  <a:cubicBezTo>
                    <a:pt x="1829" y="1444"/>
                    <a:pt x="1407" y="1838"/>
                    <a:pt x="938" y="1838"/>
                  </a:cubicBezTo>
                  <a:cubicBezTo>
                    <a:pt x="422" y="1838"/>
                    <a:pt x="0" y="1444"/>
                    <a:pt x="0" y="938"/>
                  </a:cubicBezTo>
                  <a:cubicBezTo>
                    <a:pt x="38" y="432"/>
                    <a:pt x="422" y="0"/>
                    <a:pt x="938" y="0"/>
                  </a:cubicBezTo>
                  <a:cubicBezTo>
                    <a:pt x="1445" y="38"/>
                    <a:pt x="1829" y="432"/>
                    <a:pt x="1829" y="938"/>
                  </a:cubicBezTo>
                  <a:close/>
                </a:path>
              </a:pathLst>
            </a:custGeom>
            <a:solidFill>
              <a:srgbClr val="05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625275" y="4665225"/>
              <a:ext cx="44800" cy="45975"/>
            </a:xfrm>
            <a:custGeom>
              <a:avLst/>
              <a:gdLst/>
              <a:ahLst/>
              <a:cxnLst/>
              <a:rect l="l" t="t" r="r" b="b"/>
              <a:pathLst>
                <a:path w="1792" h="1839" extrusionOk="0">
                  <a:moveTo>
                    <a:pt x="0" y="938"/>
                  </a:moveTo>
                  <a:cubicBezTo>
                    <a:pt x="0" y="469"/>
                    <a:pt x="310" y="38"/>
                    <a:pt x="901" y="38"/>
                  </a:cubicBezTo>
                  <a:cubicBezTo>
                    <a:pt x="1407" y="0"/>
                    <a:pt x="1792" y="432"/>
                    <a:pt x="1792" y="938"/>
                  </a:cubicBezTo>
                  <a:cubicBezTo>
                    <a:pt x="1792" y="1444"/>
                    <a:pt x="1370" y="1838"/>
                    <a:pt x="854" y="1838"/>
                  </a:cubicBezTo>
                  <a:cubicBezTo>
                    <a:pt x="385" y="1838"/>
                    <a:pt x="0" y="1444"/>
                    <a:pt x="0" y="938"/>
                  </a:cubicBezTo>
                  <a:close/>
                </a:path>
              </a:pathLst>
            </a:custGeom>
            <a:solidFill>
              <a:srgbClr val="05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670050" y="4715150"/>
              <a:ext cx="43150" cy="8700"/>
            </a:xfrm>
            <a:custGeom>
              <a:avLst/>
              <a:gdLst/>
              <a:ahLst/>
              <a:cxnLst/>
              <a:rect l="l" t="t" r="r" b="b"/>
              <a:pathLst>
                <a:path w="1726" h="348" extrusionOk="0">
                  <a:moveTo>
                    <a:pt x="788" y="348"/>
                  </a:moveTo>
                  <a:cubicBezTo>
                    <a:pt x="629" y="348"/>
                    <a:pt x="432" y="348"/>
                    <a:pt x="235" y="310"/>
                  </a:cubicBezTo>
                  <a:cubicBezTo>
                    <a:pt x="235" y="273"/>
                    <a:pt x="197" y="273"/>
                    <a:pt x="160" y="273"/>
                  </a:cubicBezTo>
                  <a:cubicBezTo>
                    <a:pt x="122" y="235"/>
                    <a:pt x="1" y="188"/>
                    <a:pt x="47" y="113"/>
                  </a:cubicBezTo>
                  <a:cubicBezTo>
                    <a:pt x="85" y="1"/>
                    <a:pt x="160" y="76"/>
                    <a:pt x="235" y="113"/>
                  </a:cubicBezTo>
                  <a:cubicBezTo>
                    <a:pt x="629" y="235"/>
                    <a:pt x="1060" y="235"/>
                    <a:pt x="1454" y="76"/>
                  </a:cubicBezTo>
                  <a:cubicBezTo>
                    <a:pt x="1492" y="38"/>
                    <a:pt x="1529" y="38"/>
                    <a:pt x="1567" y="38"/>
                  </a:cubicBezTo>
                  <a:cubicBezTo>
                    <a:pt x="1604" y="1"/>
                    <a:pt x="1642" y="1"/>
                    <a:pt x="1688" y="76"/>
                  </a:cubicBezTo>
                  <a:cubicBezTo>
                    <a:pt x="1726" y="113"/>
                    <a:pt x="1688" y="151"/>
                    <a:pt x="1642" y="188"/>
                  </a:cubicBezTo>
                  <a:cubicBezTo>
                    <a:pt x="1492" y="273"/>
                    <a:pt x="1295" y="310"/>
                    <a:pt x="1098" y="348"/>
                  </a:cubicBezTo>
                  <a:close/>
                </a:path>
              </a:pathLst>
            </a:custGeom>
            <a:solidFill>
              <a:srgbClr val="05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573475" y="4670150"/>
              <a:ext cx="14550" cy="30250"/>
            </a:xfrm>
            <a:custGeom>
              <a:avLst/>
              <a:gdLst/>
              <a:ahLst/>
              <a:cxnLst/>
              <a:rect l="l" t="t" r="r" b="b"/>
              <a:pathLst>
                <a:path w="582" h="1210" extrusionOk="0">
                  <a:moveTo>
                    <a:pt x="506" y="1210"/>
                  </a:moveTo>
                  <a:cubicBezTo>
                    <a:pt x="506" y="1097"/>
                    <a:pt x="469" y="1013"/>
                    <a:pt x="469" y="901"/>
                  </a:cubicBezTo>
                  <a:cubicBezTo>
                    <a:pt x="347" y="938"/>
                    <a:pt x="394" y="1097"/>
                    <a:pt x="309" y="1135"/>
                  </a:cubicBezTo>
                  <a:cubicBezTo>
                    <a:pt x="234" y="1135"/>
                    <a:pt x="234" y="1051"/>
                    <a:pt x="234" y="1013"/>
                  </a:cubicBezTo>
                  <a:lnTo>
                    <a:pt x="234" y="666"/>
                  </a:lnTo>
                  <a:cubicBezTo>
                    <a:pt x="197" y="469"/>
                    <a:pt x="234" y="235"/>
                    <a:pt x="38" y="75"/>
                  </a:cubicBezTo>
                  <a:cubicBezTo>
                    <a:pt x="0" y="75"/>
                    <a:pt x="38" y="38"/>
                    <a:pt x="38" y="0"/>
                  </a:cubicBezTo>
                  <a:cubicBezTo>
                    <a:pt x="75" y="0"/>
                    <a:pt x="113" y="0"/>
                    <a:pt x="113" y="38"/>
                  </a:cubicBezTo>
                  <a:cubicBezTo>
                    <a:pt x="394" y="347"/>
                    <a:pt x="544" y="704"/>
                    <a:pt x="581" y="1135"/>
                  </a:cubicBezTo>
                  <a:cubicBezTo>
                    <a:pt x="581" y="1135"/>
                    <a:pt x="581" y="1172"/>
                    <a:pt x="506" y="1210"/>
                  </a:cubicBezTo>
                  <a:close/>
                </a:path>
              </a:pathLst>
            </a:custGeom>
            <a:solidFill>
              <a:srgbClr val="07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786325" y="4650675"/>
              <a:ext cx="10825" cy="33100"/>
            </a:xfrm>
            <a:custGeom>
              <a:avLst/>
              <a:gdLst/>
              <a:ahLst/>
              <a:cxnLst/>
              <a:rect l="l" t="t" r="r" b="b"/>
              <a:pathLst>
                <a:path w="433" h="1324" extrusionOk="0">
                  <a:moveTo>
                    <a:pt x="395" y="1"/>
                  </a:moveTo>
                  <a:cubicBezTo>
                    <a:pt x="395" y="38"/>
                    <a:pt x="432" y="76"/>
                    <a:pt x="395" y="76"/>
                  </a:cubicBezTo>
                  <a:cubicBezTo>
                    <a:pt x="320" y="273"/>
                    <a:pt x="395" y="470"/>
                    <a:pt x="395" y="657"/>
                  </a:cubicBezTo>
                  <a:lnTo>
                    <a:pt x="395" y="1014"/>
                  </a:lnTo>
                  <a:cubicBezTo>
                    <a:pt x="395" y="1014"/>
                    <a:pt x="395" y="1051"/>
                    <a:pt x="357" y="1051"/>
                  </a:cubicBezTo>
                  <a:cubicBezTo>
                    <a:pt x="357" y="1051"/>
                    <a:pt x="320" y="1051"/>
                    <a:pt x="320" y="1014"/>
                  </a:cubicBezTo>
                  <a:cubicBezTo>
                    <a:pt x="273" y="976"/>
                    <a:pt x="235" y="892"/>
                    <a:pt x="198" y="817"/>
                  </a:cubicBezTo>
                  <a:cubicBezTo>
                    <a:pt x="123" y="976"/>
                    <a:pt x="160" y="1173"/>
                    <a:pt x="123" y="1323"/>
                  </a:cubicBezTo>
                  <a:cubicBezTo>
                    <a:pt x="1" y="1089"/>
                    <a:pt x="160" y="310"/>
                    <a:pt x="395" y="1"/>
                  </a:cubicBezTo>
                  <a:close/>
                </a:path>
              </a:pathLst>
            </a:custGeom>
            <a:solidFill>
              <a:srgbClr val="0809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73100" y="4888875"/>
              <a:ext cx="48775" cy="51825"/>
            </a:xfrm>
            <a:custGeom>
              <a:avLst/>
              <a:gdLst/>
              <a:ahLst/>
              <a:cxnLst/>
              <a:rect l="l" t="t" r="r" b="b"/>
              <a:pathLst>
                <a:path w="1951" h="2073" extrusionOk="0">
                  <a:moveTo>
                    <a:pt x="1951" y="554"/>
                  </a:moveTo>
                  <a:cubicBezTo>
                    <a:pt x="1951" y="901"/>
                    <a:pt x="1876" y="1210"/>
                    <a:pt x="1717" y="1529"/>
                  </a:cubicBezTo>
                  <a:cubicBezTo>
                    <a:pt x="1604" y="1763"/>
                    <a:pt x="1445" y="1960"/>
                    <a:pt x="1173" y="1998"/>
                  </a:cubicBezTo>
                  <a:cubicBezTo>
                    <a:pt x="901" y="2073"/>
                    <a:pt x="582" y="1960"/>
                    <a:pt x="432" y="1726"/>
                  </a:cubicBezTo>
                  <a:cubicBezTo>
                    <a:pt x="160" y="1332"/>
                    <a:pt x="0" y="863"/>
                    <a:pt x="0" y="394"/>
                  </a:cubicBezTo>
                  <a:cubicBezTo>
                    <a:pt x="0" y="272"/>
                    <a:pt x="38" y="197"/>
                    <a:pt x="113" y="122"/>
                  </a:cubicBezTo>
                  <a:cubicBezTo>
                    <a:pt x="160" y="38"/>
                    <a:pt x="272" y="38"/>
                    <a:pt x="347" y="122"/>
                  </a:cubicBezTo>
                  <a:cubicBezTo>
                    <a:pt x="394" y="197"/>
                    <a:pt x="432" y="272"/>
                    <a:pt x="432" y="357"/>
                  </a:cubicBezTo>
                  <a:cubicBezTo>
                    <a:pt x="469" y="554"/>
                    <a:pt x="507" y="704"/>
                    <a:pt x="507" y="863"/>
                  </a:cubicBezTo>
                  <a:cubicBezTo>
                    <a:pt x="544" y="1023"/>
                    <a:pt x="582" y="1135"/>
                    <a:pt x="666" y="1257"/>
                  </a:cubicBezTo>
                  <a:cubicBezTo>
                    <a:pt x="779" y="1445"/>
                    <a:pt x="976" y="1491"/>
                    <a:pt x="1173" y="1332"/>
                  </a:cubicBezTo>
                  <a:cubicBezTo>
                    <a:pt x="1248" y="1257"/>
                    <a:pt x="1285" y="1135"/>
                    <a:pt x="1332" y="1023"/>
                  </a:cubicBezTo>
                  <a:cubicBezTo>
                    <a:pt x="1370" y="826"/>
                    <a:pt x="1407" y="629"/>
                    <a:pt x="1482" y="432"/>
                  </a:cubicBezTo>
                  <a:cubicBezTo>
                    <a:pt x="1482" y="357"/>
                    <a:pt x="1520" y="235"/>
                    <a:pt x="1566" y="160"/>
                  </a:cubicBezTo>
                  <a:cubicBezTo>
                    <a:pt x="1679" y="0"/>
                    <a:pt x="1801" y="0"/>
                    <a:pt x="1876" y="160"/>
                  </a:cubicBezTo>
                  <a:cubicBezTo>
                    <a:pt x="1951" y="272"/>
                    <a:pt x="1951" y="432"/>
                    <a:pt x="1951" y="5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1655525" y="4849950"/>
              <a:ext cx="14550" cy="35200"/>
            </a:xfrm>
            <a:custGeom>
              <a:avLst/>
              <a:gdLst/>
              <a:ahLst/>
              <a:cxnLst/>
              <a:rect l="l" t="t" r="r" b="b"/>
              <a:pathLst>
                <a:path w="582" h="1408" extrusionOk="0">
                  <a:moveTo>
                    <a:pt x="582" y="704"/>
                  </a:moveTo>
                  <a:cubicBezTo>
                    <a:pt x="582" y="892"/>
                    <a:pt x="582" y="1089"/>
                    <a:pt x="507" y="1248"/>
                  </a:cubicBezTo>
                  <a:cubicBezTo>
                    <a:pt x="469" y="1323"/>
                    <a:pt x="431" y="1407"/>
                    <a:pt x="347" y="1407"/>
                  </a:cubicBezTo>
                  <a:cubicBezTo>
                    <a:pt x="272" y="1407"/>
                    <a:pt x="235" y="1360"/>
                    <a:pt x="197" y="1285"/>
                  </a:cubicBezTo>
                  <a:cubicBezTo>
                    <a:pt x="75" y="1173"/>
                    <a:pt x="38" y="1014"/>
                    <a:pt x="0" y="854"/>
                  </a:cubicBezTo>
                  <a:cubicBezTo>
                    <a:pt x="0" y="657"/>
                    <a:pt x="0" y="423"/>
                    <a:pt x="38" y="235"/>
                  </a:cubicBezTo>
                  <a:cubicBezTo>
                    <a:pt x="75" y="113"/>
                    <a:pt x="113" y="1"/>
                    <a:pt x="235" y="1"/>
                  </a:cubicBezTo>
                  <a:cubicBezTo>
                    <a:pt x="347" y="1"/>
                    <a:pt x="431" y="76"/>
                    <a:pt x="469" y="151"/>
                  </a:cubicBezTo>
                  <a:cubicBezTo>
                    <a:pt x="582" y="348"/>
                    <a:pt x="582" y="507"/>
                    <a:pt x="582" y="704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1719050" y="4848775"/>
              <a:ext cx="14550" cy="33325"/>
            </a:xfrm>
            <a:custGeom>
              <a:avLst/>
              <a:gdLst/>
              <a:ahLst/>
              <a:cxnLst/>
              <a:rect l="l" t="t" r="r" b="b"/>
              <a:pathLst>
                <a:path w="582" h="1333" extrusionOk="0">
                  <a:moveTo>
                    <a:pt x="582" y="826"/>
                  </a:moveTo>
                  <a:cubicBezTo>
                    <a:pt x="582" y="901"/>
                    <a:pt x="582" y="1061"/>
                    <a:pt x="507" y="1173"/>
                  </a:cubicBezTo>
                  <a:cubicBezTo>
                    <a:pt x="469" y="1257"/>
                    <a:pt x="432" y="1332"/>
                    <a:pt x="310" y="1332"/>
                  </a:cubicBezTo>
                  <a:cubicBezTo>
                    <a:pt x="235" y="1332"/>
                    <a:pt x="150" y="1257"/>
                    <a:pt x="113" y="1173"/>
                  </a:cubicBezTo>
                  <a:cubicBezTo>
                    <a:pt x="75" y="1098"/>
                    <a:pt x="75" y="986"/>
                    <a:pt x="38" y="864"/>
                  </a:cubicBezTo>
                  <a:cubicBezTo>
                    <a:pt x="0" y="667"/>
                    <a:pt x="38" y="470"/>
                    <a:pt x="38" y="282"/>
                  </a:cubicBezTo>
                  <a:cubicBezTo>
                    <a:pt x="38" y="235"/>
                    <a:pt x="38" y="198"/>
                    <a:pt x="75" y="160"/>
                  </a:cubicBezTo>
                  <a:cubicBezTo>
                    <a:pt x="113" y="85"/>
                    <a:pt x="150" y="1"/>
                    <a:pt x="272" y="1"/>
                  </a:cubicBezTo>
                  <a:cubicBezTo>
                    <a:pt x="385" y="1"/>
                    <a:pt x="432" y="48"/>
                    <a:pt x="469" y="160"/>
                  </a:cubicBezTo>
                  <a:cubicBezTo>
                    <a:pt x="582" y="320"/>
                    <a:pt x="582" y="517"/>
                    <a:pt x="582" y="75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1566675" y="4945600"/>
              <a:ext cx="49725" cy="46925"/>
            </a:xfrm>
            <a:custGeom>
              <a:avLst/>
              <a:gdLst/>
              <a:ahLst/>
              <a:cxnLst/>
              <a:rect l="l" t="t" r="r" b="b"/>
              <a:pathLst>
                <a:path w="1989" h="1877" extrusionOk="0">
                  <a:moveTo>
                    <a:pt x="619" y="976"/>
                  </a:moveTo>
                  <a:cubicBezTo>
                    <a:pt x="619" y="1098"/>
                    <a:pt x="666" y="1210"/>
                    <a:pt x="703" y="1332"/>
                  </a:cubicBezTo>
                  <a:cubicBezTo>
                    <a:pt x="703" y="1445"/>
                    <a:pt x="741" y="1567"/>
                    <a:pt x="703" y="1642"/>
                  </a:cubicBezTo>
                  <a:cubicBezTo>
                    <a:pt x="703" y="1801"/>
                    <a:pt x="619" y="1839"/>
                    <a:pt x="506" y="1876"/>
                  </a:cubicBezTo>
                  <a:cubicBezTo>
                    <a:pt x="385" y="1876"/>
                    <a:pt x="197" y="1754"/>
                    <a:pt x="150" y="1642"/>
                  </a:cubicBezTo>
                  <a:cubicBezTo>
                    <a:pt x="0" y="1285"/>
                    <a:pt x="0" y="939"/>
                    <a:pt x="75" y="582"/>
                  </a:cubicBezTo>
                  <a:cubicBezTo>
                    <a:pt x="150" y="198"/>
                    <a:pt x="506" y="1"/>
                    <a:pt x="900" y="38"/>
                  </a:cubicBezTo>
                  <a:cubicBezTo>
                    <a:pt x="1369" y="113"/>
                    <a:pt x="1679" y="432"/>
                    <a:pt x="1913" y="817"/>
                  </a:cubicBezTo>
                  <a:cubicBezTo>
                    <a:pt x="1951" y="901"/>
                    <a:pt x="1988" y="1014"/>
                    <a:pt x="1951" y="1135"/>
                  </a:cubicBezTo>
                  <a:cubicBezTo>
                    <a:pt x="1951" y="1248"/>
                    <a:pt x="1838" y="1332"/>
                    <a:pt x="1679" y="1248"/>
                  </a:cubicBezTo>
                  <a:cubicBezTo>
                    <a:pt x="1604" y="1210"/>
                    <a:pt x="1557" y="1135"/>
                    <a:pt x="1482" y="1098"/>
                  </a:cubicBezTo>
                  <a:lnTo>
                    <a:pt x="1135" y="742"/>
                  </a:lnTo>
                  <a:cubicBezTo>
                    <a:pt x="1050" y="704"/>
                    <a:pt x="1013" y="667"/>
                    <a:pt x="938" y="629"/>
                  </a:cubicBezTo>
                  <a:cubicBezTo>
                    <a:pt x="816" y="582"/>
                    <a:pt x="703" y="629"/>
                    <a:pt x="666" y="742"/>
                  </a:cubicBezTo>
                  <a:cubicBezTo>
                    <a:pt x="619" y="817"/>
                    <a:pt x="619" y="901"/>
                    <a:pt x="619" y="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1571600" y="4900600"/>
              <a:ext cx="23450" cy="34250"/>
            </a:xfrm>
            <a:custGeom>
              <a:avLst/>
              <a:gdLst/>
              <a:ahLst/>
              <a:cxnLst/>
              <a:rect l="l" t="t" r="r" b="b"/>
              <a:pathLst>
                <a:path w="938" h="1370" extrusionOk="0">
                  <a:moveTo>
                    <a:pt x="0" y="432"/>
                  </a:moveTo>
                  <a:cubicBezTo>
                    <a:pt x="0" y="432"/>
                    <a:pt x="0" y="394"/>
                    <a:pt x="38" y="357"/>
                  </a:cubicBezTo>
                  <a:cubicBezTo>
                    <a:pt x="38" y="235"/>
                    <a:pt x="75" y="122"/>
                    <a:pt x="188" y="85"/>
                  </a:cubicBezTo>
                  <a:cubicBezTo>
                    <a:pt x="347" y="0"/>
                    <a:pt x="422" y="85"/>
                    <a:pt x="506" y="160"/>
                  </a:cubicBezTo>
                  <a:cubicBezTo>
                    <a:pt x="778" y="394"/>
                    <a:pt x="891" y="704"/>
                    <a:pt x="938" y="1060"/>
                  </a:cubicBezTo>
                  <a:cubicBezTo>
                    <a:pt x="938" y="1257"/>
                    <a:pt x="778" y="1369"/>
                    <a:pt x="581" y="1332"/>
                  </a:cubicBezTo>
                  <a:cubicBezTo>
                    <a:pt x="422" y="1294"/>
                    <a:pt x="272" y="1172"/>
                    <a:pt x="150" y="1022"/>
                  </a:cubicBezTo>
                  <a:cubicBezTo>
                    <a:pt x="75" y="826"/>
                    <a:pt x="38" y="629"/>
                    <a:pt x="0" y="43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1527525" y="4921225"/>
              <a:ext cx="24400" cy="34250"/>
            </a:xfrm>
            <a:custGeom>
              <a:avLst/>
              <a:gdLst/>
              <a:ahLst/>
              <a:cxnLst/>
              <a:rect l="l" t="t" r="r" b="b"/>
              <a:pathLst>
                <a:path w="976" h="1370" extrusionOk="0">
                  <a:moveTo>
                    <a:pt x="0" y="347"/>
                  </a:moveTo>
                  <a:cubicBezTo>
                    <a:pt x="38" y="310"/>
                    <a:pt x="38" y="272"/>
                    <a:pt x="38" y="235"/>
                  </a:cubicBezTo>
                  <a:cubicBezTo>
                    <a:pt x="75" y="38"/>
                    <a:pt x="197" y="1"/>
                    <a:pt x="356" y="76"/>
                  </a:cubicBezTo>
                  <a:cubicBezTo>
                    <a:pt x="469" y="113"/>
                    <a:pt x="544" y="197"/>
                    <a:pt x="591" y="272"/>
                  </a:cubicBezTo>
                  <a:cubicBezTo>
                    <a:pt x="778" y="469"/>
                    <a:pt x="900" y="741"/>
                    <a:pt x="938" y="1013"/>
                  </a:cubicBezTo>
                  <a:cubicBezTo>
                    <a:pt x="975" y="1088"/>
                    <a:pt x="975" y="1210"/>
                    <a:pt x="863" y="1285"/>
                  </a:cubicBezTo>
                  <a:cubicBezTo>
                    <a:pt x="778" y="1370"/>
                    <a:pt x="666" y="1370"/>
                    <a:pt x="544" y="1323"/>
                  </a:cubicBezTo>
                  <a:cubicBezTo>
                    <a:pt x="394" y="1248"/>
                    <a:pt x="272" y="1135"/>
                    <a:pt x="197" y="976"/>
                  </a:cubicBezTo>
                  <a:cubicBezTo>
                    <a:pt x="75" y="816"/>
                    <a:pt x="38" y="582"/>
                    <a:pt x="0" y="347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687625" y="5028600"/>
              <a:ext cx="68500" cy="14800"/>
            </a:xfrm>
            <a:custGeom>
              <a:avLst/>
              <a:gdLst/>
              <a:ahLst/>
              <a:cxnLst/>
              <a:rect l="l" t="t" r="r" b="b"/>
              <a:pathLst>
                <a:path w="2740" h="592" extrusionOk="0">
                  <a:moveTo>
                    <a:pt x="901" y="591"/>
                  </a:moveTo>
                  <a:lnTo>
                    <a:pt x="470" y="591"/>
                  </a:lnTo>
                  <a:lnTo>
                    <a:pt x="320" y="591"/>
                  </a:lnTo>
                  <a:cubicBezTo>
                    <a:pt x="160" y="591"/>
                    <a:pt x="48" y="507"/>
                    <a:pt x="48" y="394"/>
                  </a:cubicBezTo>
                  <a:cubicBezTo>
                    <a:pt x="1" y="272"/>
                    <a:pt x="85" y="197"/>
                    <a:pt x="282" y="160"/>
                  </a:cubicBezTo>
                  <a:cubicBezTo>
                    <a:pt x="395" y="122"/>
                    <a:pt x="554" y="75"/>
                    <a:pt x="704" y="75"/>
                  </a:cubicBezTo>
                  <a:cubicBezTo>
                    <a:pt x="901" y="122"/>
                    <a:pt x="1136" y="38"/>
                    <a:pt x="1332" y="38"/>
                  </a:cubicBezTo>
                  <a:cubicBezTo>
                    <a:pt x="1689" y="0"/>
                    <a:pt x="1998" y="0"/>
                    <a:pt x="2345" y="0"/>
                  </a:cubicBezTo>
                  <a:lnTo>
                    <a:pt x="2505" y="0"/>
                  </a:lnTo>
                  <a:cubicBezTo>
                    <a:pt x="2627" y="38"/>
                    <a:pt x="2702" y="75"/>
                    <a:pt x="2702" y="197"/>
                  </a:cubicBezTo>
                  <a:cubicBezTo>
                    <a:pt x="2739" y="272"/>
                    <a:pt x="2664" y="394"/>
                    <a:pt x="2542" y="432"/>
                  </a:cubicBezTo>
                  <a:cubicBezTo>
                    <a:pt x="2392" y="469"/>
                    <a:pt x="2233" y="544"/>
                    <a:pt x="2073" y="544"/>
                  </a:cubicBezTo>
                  <a:cubicBezTo>
                    <a:pt x="1689" y="544"/>
                    <a:pt x="1295" y="591"/>
                    <a:pt x="901" y="5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1666300" y="4994375"/>
              <a:ext cx="38950" cy="17600"/>
            </a:xfrm>
            <a:custGeom>
              <a:avLst/>
              <a:gdLst/>
              <a:ahLst/>
              <a:cxnLst/>
              <a:rect l="l" t="t" r="r" b="b"/>
              <a:pathLst>
                <a:path w="1558" h="704" extrusionOk="0">
                  <a:moveTo>
                    <a:pt x="779" y="704"/>
                  </a:moveTo>
                  <a:cubicBezTo>
                    <a:pt x="619" y="704"/>
                    <a:pt x="432" y="666"/>
                    <a:pt x="272" y="629"/>
                  </a:cubicBezTo>
                  <a:cubicBezTo>
                    <a:pt x="113" y="554"/>
                    <a:pt x="0" y="394"/>
                    <a:pt x="38" y="235"/>
                  </a:cubicBezTo>
                  <a:cubicBezTo>
                    <a:pt x="38" y="160"/>
                    <a:pt x="76" y="85"/>
                    <a:pt x="113" y="38"/>
                  </a:cubicBezTo>
                  <a:cubicBezTo>
                    <a:pt x="151" y="0"/>
                    <a:pt x="197" y="0"/>
                    <a:pt x="272" y="38"/>
                  </a:cubicBezTo>
                  <a:cubicBezTo>
                    <a:pt x="469" y="160"/>
                    <a:pt x="741" y="197"/>
                    <a:pt x="976" y="160"/>
                  </a:cubicBezTo>
                  <a:cubicBezTo>
                    <a:pt x="1088" y="160"/>
                    <a:pt x="1173" y="160"/>
                    <a:pt x="1285" y="122"/>
                  </a:cubicBezTo>
                  <a:cubicBezTo>
                    <a:pt x="1407" y="122"/>
                    <a:pt x="1482" y="160"/>
                    <a:pt x="1520" y="235"/>
                  </a:cubicBezTo>
                  <a:cubicBezTo>
                    <a:pt x="1557" y="357"/>
                    <a:pt x="1520" y="469"/>
                    <a:pt x="1445" y="554"/>
                  </a:cubicBezTo>
                  <a:cubicBezTo>
                    <a:pt x="1323" y="629"/>
                    <a:pt x="1210" y="629"/>
                    <a:pt x="1051" y="666"/>
                  </a:cubicBezTo>
                  <a:cubicBezTo>
                    <a:pt x="976" y="704"/>
                    <a:pt x="901" y="704"/>
                    <a:pt x="779" y="704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736625" y="4993425"/>
              <a:ext cx="38000" cy="14800"/>
            </a:xfrm>
            <a:custGeom>
              <a:avLst/>
              <a:gdLst/>
              <a:ahLst/>
              <a:cxnLst/>
              <a:rect l="l" t="t" r="r" b="b"/>
              <a:pathLst>
                <a:path w="1520" h="592" extrusionOk="0">
                  <a:moveTo>
                    <a:pt x="742" y="545"/>
                  </a:moveTo>
                  <a:cubicBezTo>
                    <a:pt x="507" y="592"/>
                    <a:pt x="348" y="545"/>
                    <a:pt x="151" y="432"/>
                  </a:cubicBezTo>
                  <a:cubicBezTo>
                    <a:pt x="1" y="310"/>
                    <a:pt x="1" y="123"/>
                    <a:pt x="151" y="38"/>
                  </a:cubicBezTo>
                  <a:cubicBezTo>
                    <a:pt x="198" y="1"/>
                    <a:pt x="235" y="1"/>
                    <a:pt x="235" y="1"/>
                  </a:cubicBezTo>
                  <a:cubicBezTo>
                    <a:pt x="385" y="123"/>
                    <a:pt x="545" y="38"/>
                    <a:pt x="704" y="38"/>
                  </a:cubicBezTo>
                  <a:lnTo>
                    <a:pt x="1173" y="38"/>
                  </a:lnTo>
                  <a:lnTo>
                    <a:pt x="1323" y="38"/>
                  </a:lnTo>
                  <a:cubicBezTo>
                    <a:pt x="1482" y="123"/>
                    <a:pt x="1520" y="273"/>
                    <a:pt x="1407" y="395"/>
                  </a:cubicBezTo>
                  <a:cubicBezTo>
                    <a:pt x="1323" y="470"/>
                    <a:pt x="1248" y="507"/>
                    <a:pt x="1173" y="507"/>
                  </a:cubicBezTo>
                  <a:cubicBezTo>
                    <a:pt x="1014" y="545"/>
                    <a:pt x="854" y="545"/>
                    <a:pt x="742" y="545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787275" y="4812675"/>
              <a:ext cx="36350" cy="41050"/>
            </a:xfrm>
            <a:custGeom>
              <a:avLst/>
              <a:gdLst/>
              <a:ahLst/>
              <a:cxnLst/>
              <a:rect l="l" t="t" r="r" b="b"/>
              <a:pathLst>
                <a:path w="1454" h="1642" extrusionOk="0">
                  <a:moveTo>
                    <a:pt x="1454" y="788"/>
                  </a:moveTo>
                  <a:cubicBezTo>
                    <a:pt x="1454" y="976"/>
                    <a:pt x="1369" y="1210"/>
                    <a:pt x="1257" y="1407"/>
                  </a:cubicBezTo>
                  <a:cubicBezTo>
                    <a:pt x="1172" y="1492"/>
                    <a:pt x="1135" y="1567"/>
                    <a:pt x="1060" y="1604"/>
                  </a:cubicBezTo>
                  <a:cubicBezTo>
                    <a:pt x="863" y="1642"/>
                    <a:pt x="704" y="1529"/>
                    <a:pt x="750" y="1332"/>
                  </a:cubicBezTo>
                  <a:cubicBezTo>
                    <a:pt x="750" y="1257"/>
                    <a:pt x="788" y="1135"/>
                    <a:pt x="863" y="1060"/>
                  </a:cubicBezTo>
                  <a:cubicBezTo>
                    <a:pt x="901" y="976"/>
                    <a:pt x="938" y="863"/>
                    <a:pt x="938" y="788"/>
                  </a:cubicBezTo>
                  <a:cubicBezTo>
                    <a:pt x="985" y="629"/>
                    <a:pt x="863" y="554"/>
                    <a:pt x="704" y="592"/>
                  </a:cubicBezTo>
                  <a:cubicBezTo>
                    <a:pt x="666" y="592"/>
                    <a:pt x="591" y="629"/>
                    <a:pt x="554" y="667"/>
                  </a:cubicBezTo>
                  <a:cubicBezTo>
                    <a:pt x="469" y="704"/>
                    <a:pt x="394" y="742"/>
                    <a:pt x="319" y="742"/>
                  </a:cubicBezTo>
                  <a:cubicBezTo>
                    <a:pt x="197" y="788"/>
                    <a:pt x="85" y="742"/>
                    <a:pt x="47" y="667"/>
                  </a:cubicBezTo>
                  <a:cubicBezTo>
                    <a:pt x="0" y="592"/>
                    <a:pt x="47" y="432"/>
                    <a:pt x="85" y="357"/>
                  </a:cubicBezTo>
                  <a:cubicBezTo>
                    <a:pt x="394" y="123"/>
                    <a:pt x="825" y="1"/>
                    <a:pt x="1172" y="160"/>
                  </a:cubicBezTo>
                  <a:cubicBezTo>
                    <a:pt x="1369" y="235"/>
                    <a:pt x="1454" y="470"/>
                    <a:pt x="1454" y="78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792200" y="4774700"/>
              <a:ext cx="21575" cy="32150"/>
            </a:xfrm>
            <a:custGeom>
              <a:avLst/>
              <a:gdLst/>
              <a:ahLst/>
              <a:cxnLst/>
              <a:rect l="l" t="t" r="r" b="b"/>
              <a:pathLst>
                <a:path w="863" h="1286" extrusionOk="0">
                  <a:moveTo>
                    <a:pt x="0" y="1013"/>
                  </a:moveTo>
                  <a:cubicBezTo>
                    <a:pt x="0" y="901"/>
                    <a:pt x="38" y="816"/>
                    <a:pt x="85" y="704"/>
                  </a:cubicBezTo>
                  <a:cubicBezTo>
                    <a:pt x="160" y="507"/>
                    <a:pt x="272" y="348"/>
                    <a:pt x="394" y="198"/>
                  </a:cubicBezTo>
                  <a:cubicBezTo>
                    <a:pt x="432" y="113"/>
                    <a:pt x="507" y="38"/>
                    <a:pt x="591" y="38"/>
                  </a:cubicBezTo>
                  <a:cubicBezTo>
                    <a:pt x="741" y="1"/>
                    <a:pt x="863" y="76"/>
                    <a:pt x="863" y="198"/>
                  </a:cubicBezTo>
                  <a:lnTo>
                    <a:pt x="863" y="385"/>
                  </a:lnTo>
                  <a:cubicBezTo>
                    <a:pt x="741" y="666"/>
                    <a:pt x="628" y="901"/>
                    <a:pt x="394" y="1088"/>
                  </a:cubicBezTo>
                  <a:cubicBezTo>
                    <a:pt x="394" y="1135"/>
                    <a:pt x="357" y="1173"/>
                    <a:pt x="319" y="1173"/>
                  </a:cubicBezTo>
                  <a:cubicBezTo>
                    <a:pt x="235" y="1210"/>
                    <a:pt x="160" y="1285"/>
                    <a:pt x="85" y="1210"/>
                  </a:cubicBezTo>
                  <a:cubicBezTo>
                    <a:pt x="0" y="1173"/>
                    <a:pt x="0" y="1088"/>
                    <a:pt x="0" y="1013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834150" y="4803075"/>
              <a:ext cx="23475" cy="29325"/>
            </a:xfrm>
            <a:custGeom>
              <a:avLst/>
              <a:gdLst/>
              <a:ahLst/>
              <a:cxnLst/>
              <a:rect l="l" t="t" r="r" b="b"/>
              <a:pathLst>
                <a:path w="939" h="1173" extrusionOk="0">
                  <a:moveTo>
                    <a:pt x="1" y="938"/>
                  </a:moveTo>
                  <a:cubicBezTo>
                    <a:pt x="48" y="816"/>
                    <a:pt x="85" y="704"/>
                    <a:pt x="160" y="582"/>
                  </a:cubicBezTo>
                  <a:cubicBezTo>
                    <a:pt x="235" y="385"/>
                    <a:pt x="395" y="272"/>
                    <a:pt x="554" y="113"/>
                  </a:cubicBezTo>
                  <a:cubicBezTo>
                    <a:pt x="592" y="75"/>
                    <a:pt x="629" y="75"/>
                    <a:pt x="667" y="38"/>
                  </a:cubicBezTo>
                  <a:cubicBezTo>
                    <a:pt x="704" y="38"/>
                    <a:pt x="788" y="0"/>
                    <a:pt x="826" y="38"/>
                  </a:cubicBezTo>
                  <a:cubicBezTo>
                    <a:pt x="901" y="113"/>
                    <a:pt x="939" y="188"/>
                    <a:pt x="939" y="272"/>
                  </a:cubicBezTo>
                  <a:cubicBezTo>
                    <a:pt x="901" y="310"/>
                    <a:pt x="901" y="347"/>
                    <a:pt x="863" y="385"/>
                  </a:cubicBezTo>
                  <a:cubicBezTo>
                    <a:pt x="751" y="657"/>
                    <a:pt x="517" y="891"/>
                    <a:pt x="282" y="1088"/>
                  </a:cubicBezTo>
                  <a:cubicBezTo>
                    <a:pt x="198" y="1126"/>
                    <a:pt x="160" y="1172"/>
                    <a:pt x="85" y="1126"/>
                  </a:cubicBezTo>
                  <a:cubicBezTo>
                    <a:pt x="1" y="1088"/>
                    <a:pt x="1" y="1013"/>
                    <a:pt x="1" y="938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806025" y="4930825"/>
              <a:ext cx="29325" cy="24650"/>
            </a:xfrm>
            <a:custGeom>
              <a:avLst/>
              <a:gdLst/>
              <a:ahLst/>
              <a:cxnLst/>
              <a:rect l="l" t="t" r="r" b="b"/>
              <a:pathLst>
                <a:path w="1173" h="986" extrusionOk="0">
                  <a:moveTo>
                    <a:pt x="0" y="235"/>
                  </a:moveTo>
                  <a:cubicBezTo>
                    <a:pt x="38" y="48"/>
                    <a:pt x="113" y="1"/>
                    <a:pt x="272" y="123"/>
                  </a:cubicBezTo>
                  <a:cubicBezTo>
                    <a:pt x="347" y="123"/>
                    <a:pt x="385" y="160"/>
                    <a:pt x="422" y="235"/>
                  </a:cubicBezTo>
                  <a:cubicBezTo>
                    <a:pt x="582" y="395"/>
                    <a:pt x="779" y="470"/>
                    <a:pt x="976" y="592"/>
                  </a:cubicBezTo>
                  <a:lnTo>
                    <a:pt x="976" y="592"/>
                  </a:lnTo>
                  <a:cubicBezTo>
                    <a:pt x="1126" y="667"/>
                    <a:pt x="1173" y="751"/>
                    <a:pt x="1126" y="864"/>
                  </a:cubicBezTo>
                  <a:cubicBezTo>
                    <a:pt x="1088" y="986"/>
                    <a:pt x="1013" y="986"/>
                    <a:pt x="854" y="986"/>
                  </a:cubicBezTo>
                  <a:cubicBezTo>
                    <a:pt x="507" y="901"/>
                    <a:pt x="310" y="704"/>
                    <a:pt x="75" y="470"/>
                  </a:cubicBezTo>
                  <a:cubicBezTo>
                    <a:pt x="38" y="432"/>
                    <a:pt x="0" y="320"/>
                    <a:pt x="0" y="235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844000" y="4936700"/>
              <a:ext cx="20650" cy="26525"/>
            </a:xfrm>
            <a:custGeom>
              <a:avLst/>
              <a:gdLst/>
              <a:ahLst/>
              <a:cxnLst/>
              <a:rect l="l" t="t" r="r" b="b"/>
              <a:pathLst>
                <a:path w="826" h="1061" extrusionOk="0">
                  <a:moveTo>
                    <a:pt x="826" y="235"/>
                  </a:moveTo>
                  <a:cubicBezTo>
                    <a:pt x="779" y="554"/>
                    <a:pt x="666" y="826"/>
                    <a:pt x="394" y="985"/>
                  </a:cubicBezTo>
                  <a:cubicBezTo>
                    <a:pt x="273" y="1023"/>
                    <a:pt x="198" y="1060"/>
                    <a:pt x="123" y="985"/>
                  </a:cubicBezTo>
                  <a:cubicBezTo>
                    <a:pt x="1" y="901"/>
                    <a:pt x="1" y="826"/>
                    <a:pt x="38" y="704"/>
                  </a:cubicBezTo>
                  <a:cubicBezTo>
                    <a:pt x="76" y="432"/>
                    <a:pt x="310" y="235"/>
                    <a:pt x="507" y="47"/>
                  </a:cubicBezTo>
                  <a:cubicBezTo>
                    <a:pt x="591" y="0"/>
                    <a:pt x="666" y="0"/>
                    <a:pt x="741" y="47"/>
                  </a:cubicBezTo>
                  <a:cubicBezTo>
                    <a:pt x="826" y="85"/>
                    <a:pt x="826" y="160"/>
                    <a:pt x="826" y="23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1797125" y="4903650"/>
              <a:ext cx="19475" cy="23450"/>
            </a:xfrm>
            <a:custGeom>
              <a:avLst/>
              <a:gdLst/>
              <a:ahLst/>
              <a:cxnLst/>
              <a:rect l="l" t="t" r="r" b="b"/>
              <a:pathLst>
                <a:path w="779" h="938" extrusionOk="0">
                  <a:moveTo>
                    <a:pt x="778" y="235"/>
                  </a:moveTo>
                  <a:cubicBezTo>
                    <a:pt x="741" y="469"/>
                    <a:pt x="628" y="704"/>
                    <a:pt x="394" y="900"/>
                  </a:cubicBezTo>
                  <a:cubicBezTo>
                    <a:pt x="310" y="938"/>
                    <a:pt x="272" y="938"/>
                    <a:pt x="197" y="938"/>
                  </a:cubicBezTo>
                  <a:cubicBezTo>
                    <a:pt x="75" y="900"/>
                    <a:pt x="38" y="854"/>
                    <a:pt x="38" y="741"/>
                  </a:cubicBezTo>
                  <a:cubicBezTo>
                    <a:pt x="0" y="507"/>
                    <a:pt x="356" y="75"/>
                    <a:pt x="591" y="38"/>
                  </a:cubicBezTo>
                  <a:cubicBezTo>
                    <a:pt x="741" y="0"/>
                    <a:pt x="778" y="38"/>
                    <a:pt x="778" y="23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565725" y="4800025"/>
              <a:ext cx="41050" cy="32375"/>
            </a:xfrm>
            <a:custGeom>
              <a:avLst/>
              <a:gdLst/>
              <a:ahLst/>
              <a:cxnLst/>
              <a:rect l="l" t="t" r="r" b="b"/>
              <a:pathLst>
                <a:path w="1642" h="1295" extrusionOk="0">
                  <a:moveTo>
                    <a:pt x="1" y="1060"/>
                  </a:moveTo>
                  <a:cubicBezTo>
                    <a:pt x="1" y="976"/>
                    <a:pt x="38" y="938"/>
                    <a:pt x="76" y="901"/>
                  </a:cubicBezTo>
                  <a:cubicBezTo>
                    <a:pt x="469" y="629"/>
                    <a:pt x="816" y="310"/>
                    <a:pt x="1210" y="122"/>
                  </a:cubicBezTo>
                  <a:cubicBezTo>
                    <a:pt x="1285" y="38"/>
                    <a:pt x="1360" y="0"/>
                    <a:pt x="1445" y="0"/>
                  </a:cubicBezTo>
                  <a:cubicBezTo>
                    <a:pt x="1520" y="0"/>
                    <a:pt x="1557" y="0"/>
                    <a:pt x="1595" y="38"/>
                  </a:cubicBezTo>
                  <a:cubicBezTo>
                    <a:pt x="1642" y="75"/>
                    <a:pt x="1642" y="160"/>
                    <a:pt x="1595" y="197"/>
                  </a:cubicBezTo>
                  <a:cubicBezTo>
                    <a:pt x="1595" y="272"/>
                    <a:pt x="1520" y="357"/>
                    <a:pt x="1482" y="394"/>
                  </a:cubicBezTo>
                  <a:cubicBezTo>
                    <a:pt x="1173" y="704"/>
                    <a:pt x="816" y="938"/>
                    <a:pt x="423" y="1173"/>
                  </a:cubicBezTo>
                  <a:cubicBezTo>
                    <a:pt x="385" y="1210"/>
                    <a:pt x="310" y="1248"/>
                    <a:pt x="235" y="1248"/>
                  </a:cubicBezTo>
                  <a:cubicBezTo>
                    <a:pt x="76" y="1294"/>
                    <a:pt x="1" y="1210"/>
                    <a:pt x="1" y="106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575350" y="4768850"/>
              <a:ext cx="19700" cy="27200"/>
            </a:xfrm>
            <a:custGeom>
              <a:avLst/>
              <a:gdLst/>
              <a:ahLst/>
              <a:cxnLst/>
              <a:rect l="l" t="t" r="r" b="b"/>
              <a:pathLst>
                <a:path w="788" h="1088" extrusionOk="0">
                  <a:moveTo>
                    <a:pt x="788" y="741"/>
                  </a:moveTo>
                  <a:cubicBezTo>
                    <a:pt x="788" y="854"/>
                    <a:pt x="788" y="975"/>
                    <a:pt x="628" y="1050"/>
                  </a:cubicBezTo>
                  <a:cubicBezTo>
                    <a:pt x="506" y="1088"/>
                    <a:pt x="394" y="1013"/>
                    <a:pt x="272" y="900"/>
                  </a:cubicBezTo>
                  <a:cubicBezTo>
                    <a:pt x="159" y="741"/>
                    <a:pt x="84" y="582"/>
                    <a:pt x="38" y="385"/>
                  </a:cubicBezTo>
                  <a:cubicBezTo>
                    <a:pt x="0" y="347"/>
                    <a:pt x="0" y="272"/>
                    <a:pt x="0" y="235"/>
                  </a:cubicBezTo>
                  <a:cubicBezTo>
                    <a:pt x="38" y="75"/>
                    <a:pt x="122" y="0"/>
                    <a:pt x="234" y="38"/>
                  </a:cubicBezTo>
                  <a:cubicBezTo>
                    <a:pt x="506" y="113"/>
                    <a:pt x="788" y="432"/>
                    <a:pt x="788" y="74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1545100" y="4788300"/>
              <a:ext cx="19475" cy="26525"/>
            </a:xfrm>
            <a:custGeom>
              <a:avLst/>
              <a:gdLst/>
              <a:ahLst/>
              <a:cxnLst/>
              <a:rect l="l" t="t" r="r" b="b"/>
              <a:pathLst>
                <a:path w="779" h="1061" extrusionOk="0">
                  <a:moveTo>
                    <a:pt x="779" y="779"/>
                  </a:moveTo>
                  <a:cubicBezTo>
                    <a:pt x="779" y="863"/>
                    <a:pt x="779" y="938"/>
                    <a:pt x="704" y="1013"/>
                  </a:cubicBezTo>
                  <a:cubicBezTo>
                    <a:pt x="629" y="1060"/>
                    <a:pt x="544" y="1013"/>
                    <a:pt x="469" y="976"/>
                  </a:cubicBezTo>
                  <a:cubicBezTo>
                    <a:pt x="197" y="779"/>
                    <a:pt x="38" y="544"/>
                    <a:pt x="0" y="235"/>
                  </a:cubicBezTo>
                  <a:cubicBezTo>
                    <a:pt x="0" y="76"/>
                    <a:pt x="75" y="1"/>
                    <a:pt x="235" y="38"/>
                  </a:cubicBezTo>
                  <a:cubicBezTo>
                    <a:pt x="272" y="38"/>
                    <a:pt x="310" y="38"/>
                    <a:pt x="357" y="76"/>
                  </a:cubicBezTo>
                  <a:cubicBezTo>
                    <a:pt x="591" y="235"/>
                    <a:pt x="741" y="469"/>
                    <a:pt x="779" y="779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715075" y="4669200"/>
              <a:ext cx="39175" cy="38950"/>
            </a:xfrm>
            <a:custGeom>
              <a:avLst/>
              <a:gdLst/>
              <a:ahLst/>
              <a:cxnLst/>
              <a:rect l="l" t="t" r="r" b="b"/>
              <a:pathLst>
                <a:path w="1567" h="1558" extrusionOk="0">
                  <a:moveTo>
                    <a:pt x="1566" y="779"/>
                  </a:moveTo>
                  <a:cubicBezTo>
                    <a:pt x="1566" y="1210"/>
                    <a:pt x="1210" y="1557"/>
                    <a:pt x="825" y="1557"/>
                  </a:cubicBezTo>
                  <a:cubicBezTo>
                    <a:pt x="431" y="1557"/>
                    <a:pt x="38" y="1285"/>
                    <a:pt x="0" y="779"/>
                  </a:cubicBezTo>
                  <a:cubicBezTo>
                    <a:pt x="0" y="348"/>
                    <a:pt x="394" y="1"/>
                    <a:pt x="825" y="1"/>
                  </a:cubicBezTo>
                  <a:cubicBezTo>
                    <a:pt x="1247" y="1"/>
                    <a:pt x="1566" y="348"/>
                    <a:pt x="1566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627150" y="4669200"/>
              <a:ext cx="40125" cy="38950"/>
            </a:xfrm>
            <a:custGeom>
              <a:avLst/>
              <a:gdLst/>
              <a:ahLst/>
              <a:cxnLst/>
              <a:rect l="l" t="t" r="r" b="b"/>
              <a:pathLst>
                <a:path w="1605" h="1558" extrusionOk="0">
                  <a:moveTo>
                    <a:pt x="1604" y="779"/>
                  </a:moveTo>
                  <a:cubicBezTo>
                    <a:pt x="1604" y="1210"/>
                    <a:pt x="1248" y="1557"/>
                    <a:pt x="826" y="1557"/>
                  </a:cubicBezTo>
                  <a:cubicBezTo>
                    <a:pt x="432" y="1557"/>
                    <a:pt x="38" y="1285"/>
                    <a:pt x="0" y="742"/>
                  </a:cubicBezTo>
                  <a:cubicBezTo>
                    <a:pt x="0" y="385"/>
                    <a:pt x="432" y="1"/>
                    <a:pt x="826" y="1"/>
                  </a:cubicBezTo>
                  <a:cubicBezTo>
                    <a:pt x="1248" y="1"/>
                    <a:pt x="1566" y="310"/>
                    <a:pt x="1604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722800" y="4676950"/>
              <a:ext cx="24650" cy="23450"/>
            </a:xfrm>
            <a:custGeom>
              <a:avLst/>
              <a:gdLst/>
              <a:ahLst/>
              <a:cxnLst/>
              <a:rect l="l" t="t" r="r" b="b"/>
              <a:pathLst>
                <a:path w="986" h="938" extrusionOk="0">
                  <a:moveTo>
                    <a:pt x="985" y="469"/>
                  </a:moveTo>
                  <a:cubicBezTo>
                    <a:pt x="985" y="741"/>
                    <a:pt x="788" y="938"/>
                    <a:pt x="516" y="938"/>
                  </a:cubicBezTo>
                  <a:cubicBezTo>
                    <a:pt x="235" y="938"/>
                    <a:pt x="0" y="741"/>
                    <a:pt x="0" y="469"/>
                  </a:cubicBezTo>
                  <a:cubicBezTo>
                    <a:pt x="0" y="197"/>
                    <a:pt x="235" y="0"/>
                    <a:pt x="516" y="0"/>
                  </a:cubicBezTo>
                  <a:cubicBezTo>
                    <a:pt x="788" y="0"/>
                    <a:pt x="985" y="197"/>
                    <a:pt x="985" y="469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1634875" y="4676000"/>
              <a:ext cx="24650" cy="24400"/>
            </a:xfrm>
            <a:custGeom>
              <a:avLst/>
              <a:gdLst/>
              <a:ahLst/>
              <a:cxnLst/>
              <a:rect l="l" t="t" r="r" b="b"/>
              <a:pathLst>
                <a:path w="986" h="976" extrusionOk="0">
                  <a:moveTo>
                    <a:pt x="470" y="976"/>
                  </a:moveTo>
                  <a:cubicBezTo>
                    <a:pt x="235" y="976"/>
                    <a:pt x="1" y="742"/>
                    <a:pt x="1" y="507"/>
                  </a:cubicBezTo>
                  <a:cubicBezTo>
                    <a:pt x="48" y="235"/>
                    <a:pt x="235" y="1"/>
                    <a:pt x="517" y="38"/>
                  </a:cubicBezTo>
                  <a:cubicBezTo>
                    <a:pt x="789" y="38"/>
                    <a:pt x="986" y="235"/>
                    <a:pt x="986" y="507"/>
                  </a:cubicBezTo>
                  <a:cubicBezTo>
                    <a:pt x="986" y="779"/>
                    <a:pt x="751" y="976"/>
                    <a:pt x="470" y="976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43"/>
          <p:cNvGrpSpPr/>
          <p:nvPr/>
        </p:nvGrpSpPr>
        <p:grpSpPr>
          <a:xfrm>
            <a:off x="118969" y="-52290"/>
            <a:ext cx="9166225" cy="5195789"/>
            <a:chOff x="-2982746" y="1623664"/>
            <a:chExt cx="3347630" cy="2979695"/>
          </a:xfrm>
        </p:grpSpPr>
        <p:sp>
          <p:nvSpPr>
            <p:cNvPr id="781" name="Google Shape;781;p43"/>
            <p:cNvSpPr/>
            <p:nvPr/>
          </p:nvSpPr>
          <p:spPr>
            <a:xfrm>
              <a:off x="-2815194" y="2320579"/>
              <a:ext cx="2990635" cy="2282781"/>
            </a:xfrm>
            <a:custGeom>
              <a:avLst/>
              <a:gdLst/>
              <a:ahLst/>
              <a:cxnLst/>
              <a:rect l="l" t="t" r="r" b="b"/>
              <a:pathLst>
                <a:path w="20359" h="17508" extrusionOk="0">
                  <a:moveTo>
                    <a:pt x="19815" y="0"/>
                  </a:moveTo>
                  <a:lnTo>
                    <a:pt x="19815" y="1097"/>
                  </a:lnTo>
                  <a:lnTo>
                    <a:pt x="19815" y="15548"/>
                  </a:lnTo>
                  <a:lnTo>
                    <a:pt x="0" y="16880"/>
                  </a:lnTo>
                  <a:lnTo>
                    <a:pt x="0" y="17508"/>
                  </a:lnTo>
                  <a:lnTo>
                    <a:pt x="20359" y="16139"/>
                  </a:lnTo>
                  <a:lnTo>
                    <a:pt x="19890" y="75"/>
                  </a:lnTo>
                  <a:lnTo>
                    <a:pt x="19815" y="0"/>
                  </a:lnTo>
                  <a:close/>
                </a:path>
              </a:pathLst>
            </a:custGeom>
            <a:solidFill>
              <a:srgbClr val="E4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-2900686" y="1871796"/>
              <a:ext cx="2996217" cy="2654639"/>
            </a:xfrm>
            <a:custGeom>
              <a:avLst/>
              <a:gdLst/>
              <a:ahLst/>
              <a:cxnLst/>
              <a:rect l="l" t="t" r="r" b="b"/>
              <a:pathLst>
                <a:path w="20397" h="20360" extrusionOk="0">
                  <a:moveTo>
                    <a:pt x="1" y="1"/>
                  </a:moveTo>
                  <a:lnTo>
                    <a:pt x="1" y="20359"/>
                  </a:lnTo>
                  <a:lnTo>
                    <a:pt x="20397" y="18990"/>
                  </a:lnTo>
                  <a:lnTo>
                    <a:pt x="20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-2900686" y="1871796"/>
              <a:ext cx="2996217" cy="591948"/>
            </a:xfrm>
            <a:custGeom>
              <a:avLst/>
              <a:gdLst/>
              <a:ahLst/>
              <a:cxnLst/>
              <a:rect l="l" t="t" r="r" b="b"/>
              <a:pathLst>
                <a:path w="20397" h="4540" extrusionOk="0">
                  <a:moveTo>
                    <a:pt x="1" y="1"/>
                  </a:moveTo>
                  <a:lnTo>
                    <a:pt x="1" y="4539"/>
                  </a:lnTo>
                  <a:lnTo>
                    <a:pt x="20397" y="4539"/>
                  </a:lnTo>
                  <a:lnTo>
                    <a:pt x="20397" y="1"/>
                  </a:ln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-2727825" y="3971117"/>
              <a:ext cx="2659463" cy="555310"/>
            </a:xfrm>
            <a:custGeom>
              <a:avLst/>
              <a:gdLst/>
              <a:ahLst/>
              <a:cxnLst/>
              <a:rect l="l" t="t" r="r" b="b"/>
              <a:pathLst>
                <a:path w="20397" h="4259" extrusionOk="0">
                  <a:moveTo>
                    <a:pt x="19384" y="1"/>
                  </a:moveTo>
                  <a:lnTo>
                    <a:pt x="1" y="4258"/>
                  </a:lnTo>
                  <a:lnTo>
                    <a:pt x="20397" y="2889"/>
                  </a:lnTo>
                  <a:lnTo>
                    <a:pt x="19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-2900686" y="4083637"/>
              <a:ext cx="2996217" cy="442787"/>
            </a:xfrm>
            <a:custGeom>
              <a:avLst/>
              <a:gdLst/>
              <a:ahLst/>
              <a:cxnLst/>
              <a:rect l="l" t="t" r="r" b="b"/>
              <a:pathLst>
                <a:path w="20397" h="3396" extrusionOk="0">
                  <a:moveTo>
                    <a:pt x="19384" y="0"/>
                  </a:moveTo>
                  <a:lnTo>
                    <a:pt x="1" y="3395"/>
                  </a:lnTo>
                  <a:lnTo>
                    <a:pt x="20397" y="2026"/>
                  </a:lnTo>
                  <a:lnTo>
                    <a:pt x="19384" y="0"/>
                  </a:ln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 rot="1118483" flipH="1">
              <a:off x="-683202" y="1786479"/>
              <a:ext cx="1026036" cy="306511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 rot="-1172930" flipH="1">
              <a:off x="-2961016" y="1786482"/>
              <a:ext cx="1026026" cy="306509"/>
            </a:xfrm>
            <a:custGeom>
              <a:avLst/>
              <a:gdLst/>
              <a:ahLst/>
              <a:cxnLst/>
              <a:rect l="l" t="t" r="r" b="b"/>
              <a:pathLst>
                <a:path w="10391" h="1951" extrusionOk="0">
                  <a:moveTo>
                    <a:pt x="1" y="0"/>
                  </a:moveTo>
                  <a:lnTo>
                    <a:pt x="1" y="1951"/>
                  </a:lnTo>
                  <a:lnTo>
                    <a:pt x="10391" y="1951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2F2F2">
                <a:alpha val="72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43"/>
          <p:cNvSpPr txBox="1">
            <a:spLocks noGrp="1"/>
          </p:cNvSpPr>
          <p:nvPr>
            <p:ph type="body" idx="1"/>
          </p:nvPr>
        </p:nvSpPr>
        <p:spPr>
          <a:xfrm>
            <a:off x="2808751" y="1526283"/>
            <a:ext cx="4055572" cy="20369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“Utilidade” da escrita;</a:t>
            </a:r>
          </a:p>
          <a:p>
            <a:pPr marL="2857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Ignorar a literatura;</a:t>
            </a:r>
          </a:p>
          <a:p>
            <a:pPr marL="2857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Oralidade como inserção da literatura;</a:t>
            </a:r>
          </a:p>
          <a:p>
            <a:pPr marL="2857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Dimensão criativa da linguagem.</a:t>
            </a:r>
          </a:p>
          <a:p>
            <a:pPr marL="2857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pt-BR" dirty="0"/>
          </a:p>
          <a:p>
            <a:pPr marL="0" indent="0">
              <a:buClr>
                <a:schemeClr val="tx2"/>
              </a:buClr>
              <a:buSzPct val="100000"/>
              <a:buNone/>
            </a:pPr>
            <a:r>
              <a:rPr lang="pt-BR" dirty="0"/>
              <a:t>https://www.youtube.com/watch?v=i_Tr5J9eXIA</a:t>
            </a:r>
            <a:endParaRPr dirty="0"/>
          </a:p>
        </p:txBody>
      </p:sp>
      <p:sp>
        <p:nvSpPr>
          <p:cNvPr id="790" name="Google Shape;790;p43"/>
          <p:cNvSpPr txBox="1">
            <a:spLocks noGrp="1"/>
          </p:cNvSpPr>
          <p:nvPr>
            <p:ph type="title" idx="2"/>
          </p:nvPr>
        </p:nvSpPr>
        <p:spPr>
          <a:xfrm>
            <a:off x="3485805" y="480585"/>
            <a:ext cx="2229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críticas</a:t>
            </a:r>
            <a:endParaRPr dirty="0"/>
          </a:p>
        </p:txBody>
      </p:sp>
      <p:grpSp>
        <p:nvGrpSpPr>
          <p:cNvPr id="794" name="Google Shape;794;p43"/>
          <p:cNvGrpSpPr/>
          <p:nvPr/>
        </p:nvGrpSpPr>
        <p:grpSpPr>
          <a:xfrm rot="-533853">
            <a:off x="7773860" y="491168"/>
            <a:ext cx="1093727" cy="1365556"/>
            <a:chOff x="-765900" y="2391000"/>
            <a:chExt cx="490475" cy="612375"/>
          </a:xfrm>
        </p:grpSpPr>
        <p:sp>
          <p:nvSpPr>
            <p:cNvPr id="795" name="Google Shape;795;p43"/>
            <p:cNvSpPr/>
            <p:nvPr/>
          </p:nvSpPr>
          <p:spPr>
            <a:xfrm>
              <a:off x="-763800" y="2392750"/>
              <a:ext cx="487425" cy="608750"/>
            </a:xfrm>
            <a:custGeom>
              <a:avLst/>
              <a:gdLst/>
              <a:ahLst/>
              <a:cxnLst/>
              <a:rect l="l" t="t" r="r" b="b"/>
              <a:pathLst>
                <a:path w="19497" h="24350" extrusionOk="0">
                  <a:moveTo>
                    <a:pt x="12811" y="12271"/>
                  </a:moveTo>
                  <a:cubicBezTo>
                    <a:pt x="12857" y="12468"/>
                    <a:pt x="12970" y="12627"/>
                    <a:pt x="13092" y="12824"/>
                  </a:cubicBezTo>
                  <a:cubicBezTo>
                    <a:pt x="13167" y="12937"/>
                    <a:pt x="13279" y="13096"/>
                    <a:pt x="13401" y="13209"/>
                  </a:cubicBezTo>
                  <a:cubicBezTo>
                    <a:pt x="13279" y="13368"/>
                    <a:pt x="13204" y="13565"/>
                    <a:pt x="13167" y="13800"/>
                  </a:cubicBezTo>
                  <a:cubicBezTo>
                    <a:pt x="13129" y="13837"/>
                    <a:pt x="13129" y="13837"/>
                    <a:pt x="13129" y="13875"/>
                  </a:cubicBezTo>
                  <a:cubicBezTo>
                    <a:pt x="13092" y="13837"/>
                    <a:pt x="13008" y="13837"/>
                    <a:pt x="13008" y="13800"/>
                  </a:cubicBezTo>
                  <a:cubicBezTo>
                    <a:pt x="12895" y="13678"/>
                    <a:pt x="12773" y="13640"/>
                    <a:pt x="12623" y="13640"/>
                  </a:cubicBezTo>
                  <a:cubicBezTo>
                    <a:pt x="12501" y="13603"/>
                    <a:pt x="12389" y="13565"/>
                    <a:pt x="12267" y="13565"/>
                  </a:cubicBezTo>
                  <a:cubicBezTo>
                    <a:pt x="11995" y="13490"/>
                    <a:pt x="11723" y="13406"/>
                    <a:pt x="11451" y="13406"/>
                  </a:cubicBezTo>
                  <a:lnTo>
                    <a:pt x="11451" y="13368"/>
                  </a:lnTo>
                  <a:cubicBezTo>
                    <a:pt x="11488" y="13331"/>
                    <a:pt x="11526" y="13293"/>
                    <a:pt x="11563" y="13256"/>
                  </a:cubicBezTo>
                  <a:cubicBezTo>
                    <a:pt x="11638" y="13171"/>
                    <a:pt x="11723" y="13134"/>
                    <a:pt x="11798" y="13059"/>
                  </a:cubicBezTo>
                  <a:cubicBezTo>
                    <a:pt x="11825" y="13063"/>
                    <a:pt x="11851" y="13064"/>
                    <a:pt x="11878" y="13064"/>
                  </a:cubicBezTo>
                  <a:cubicBezTo>
                    <a:pt x="12122" y="13064"/>
                    <a:pt x="12361" y="12914"/>
                    <a:pt x="12539" y="12703"/>
                  </a:cubicBezTo>
                  <a:lnTo>
                    <a:pt x="12539" y="12665"/>
                  </a:lnTo>
                  <a:cubicBezTo>
                    <a:pt x="12623" y="12552"/>
                    <a:pt x="12736" y="12431"/>
                    <a:pt x="12811" y="12271"/>
                  </a:cubicBezTo>
                  <a:close/>
                  <a:moveTo>
                    <a:pt x="9575" y="1"/>
                  </a:moveTo>
                  <a:cubicBezTo>
                    <a:pt x="9535" y="1"/>
                    <a:pt x="9494" y="2"/>
                    <a:pt x="9453" y="5"/>
                  </a:cubicBezTo>
                  <a:cubicBezTo>
                    <a:pt x="9219" y="43"/>
                    <a:pt x="8947" y="80"/>
                    <a:pt x="8638" y="165"/>
                  </a:cubicBezTo>
                  <a:cubicBezTo>
                    <a:pt x="8227" y="287"/>
                    <a:pt x="7808" y="346"/>
                    <a:pt x="7384" y="346"/>
                  </a:cubicBezTo>
                  <a:cubicBezTo>
                    <a:pt x="6996" y="346"/>
                    <a:pt x="6603" y="297"/>
                    <a:pt x="6209" y="202"/>
                  </a:cubicBezTo>
                  <a:cubicBezTo>
                    <a:pt x="6096" y="165"/>
                    <a:pt x="5937" y="165"/>
                    <a:pt x="5862" y="165"/>
                  </a:cubicBezTo>
                  <a:lnTo>
                    <a:pt x="5777" y="127"/>
                  </a:lnTo>
                  <a:cubicBezTo>
                    <a:pt x="5712" y="122"/>
                    <a:pt x="5648" y="120"/>
                    <a:pt x="5586" y="120"/>
                  </a:cubicBezTo>
                  <a:cubicBezTo>
                    <a:pt x="4603" y="120"/>
                    <a:pt x="3939" y="734"/>
                    <a:pt x="3789" y="1722"/>
                  </a:cubicBezTo>
                  <a:cubicBezTo>
                    <a:pt x="3714" y="2312"/>
                    <a:pt x="3752" y="2894"/>
                    <a:pt x="3789" y="3447"/>
                  </a:cubicBezTo>
                  <a:cubicBezTo>
                    <a:pt x="3480" y="3288"/>
                    <a:pt x="3124" y="3128"/>
                    <a:pt x="2777" y="2941"/>
                  </a:cubicBezTo>
                  <a:cubicBezTo>
                    <a:pt x="2383" y="2706"/>
                    <a:pt x="1914" y="2547"/>
                    <a:pt x="1445" y="2425"/>
                  </a:cubicBezTo>
                  <a:cubicBezTo>
                    <a:pt x="1286" y="2387"/>
                    <a:pt x="1173" y="2350"/>
                    <a:pt x="1014" y="2350"/>
                  </a:cubicBezTo>
                  <a:cubicBezTo>
                    <a:pt x="704" y="2350"/>
                    <a:pt x="432" y="2472"/>
                    <a:pt x="273" y="2706"/>
                  </a:cubicBezTo>
                  <a:cubicBezTo>
                    <a:pt x="38" y="2941"/>
                    <a:pt x="1" y="3250"/>
                    <a:pt x="38" y="3681"/>
                  </a:cubicBezTo>
                  <a:cubicBezTo>
                    <a:pt x="114" y="3991"/>
                    <a:pt x="151" y="4347"/>
                    <a:pt x="273" y="4694"/>
                  </a:cubicBezTo>
                  <a:cubicBezTo>
                    <a:pt x="385" y="5126"/>
                    <a:pt x="582" y="5557"/>
                    <a:pt x="742" y="5941"/>
                  </a:cubicBezTo>
                  <a:cubicBezTo>
                    <a:pt x="817" y="6101"/>
                    <a:pt x="901" y="6298"/>
                    <a:pt x="939" y="6495"/>
                  </a:cubicBezTo>
                  <a:cubicBezTo>
                    <a:pt x="976" y="6570"/>
                    <a:pt x="1014" y="6645"/>
                    <a:pt x="1051" y="6729"/>
                  </a:cubicBezTo>
                  <a:cubicBezTo>
                    <a:pt x="1173" y="7114"/>
                    <a:pt x="1323" y="7507"/>
                    <a:pt x="1520" y="7864"/>
                  </a:cubicBezTo>
                  <a:cubicBezTo>
                    <a:pt x="1520" y="8014"/>
                    <a:pt x="1483" y="8173"/>
                    <a:pt x="1483" y="8333"/>
                  </a:cubicBezTo>
                  <a:cubicBezTo>
                    <a:pt x="1370" y="8333"/>
                    <a:pt x="1248" y="8286"/>
                    <a:pt x="1173" y="8286"/>
                  </a:cubicBezTo>
                  <a:cubicBezTo>
                    <a:pt x="1051" y="8286"/>
                    <a:pt x="939" y="8286"/>
                    <a:pt x="854" y="8248"/>
                  </a:cubicBezTo>
                  <a:lnTo>
                    <a:pt x="817" y="8248"/>
                  </a:lnTo>
                  <a:cubicBezTo>
                    <a:pt x="385" y="8248"/>
                    <a:pt x="38" y="8567"/>
                    <a:pt x="1" y="8952"/>
                  </a:cubicBezTo>
                  <a:cubicBezTo>
                    <a:pt x="1" y="9186"/>
                    <a:pt x="38" y="9383"/>
                    <a:pt x="198" y="9542"/>
                  </a:cubicBezTo>
                  <a:cubicBezTo>
                    <a:pt x="273" y="9617"/>
                    <a:pt x="348" y="9692"/>
                    <a:pt x="470" y="9739"/>
                  </a:cubicBezTo>
                  <a:cubicBezTo>
                    <a:pt x="235" y="9927"/>
                    <a:pt x="151" y="10246"/>
                    <a:pt x="198" y="10480"/>
                  </a:cubicBezTo>
                  <a:cubicBezTo>
                    <a:pt x="235" y="10677"/>
                    <a:pt x="348" y="10827"/>
                    <a:pt x="507" y="10949"/>
                  </a:cubicBezTo>
                  <a:cubicBezTo>
                    <a:pt x="348" y="11146"/>
                    <a:pt x="348" y="11418"/>
                    <a:pt x="432" y="11615"/>
                  </a:cubicBezTo>
                  <a:cubicBezTo>
                    <a:pt x="545" y="11924"/>
                    <a:pt x="817" y="12121"/>
                    <a:pt x="1173" y="12121"/>
                  </a:cubicBezTo>
                  <a:cubicBezTo>
                    <a:pt x="1286" y="12121"/>
                    <a:pt x="1370" y="12121"/>
                    <a:pt x="1483" y="12037"/>
                  </a:cubicBezTo>
                  <a:cubicBezTo>
                    <a:pt x="1605" y="11999"/>
                    <a:pt x="1680" y="11962"/>
                    <a:pt x="1755" y="11924"/>
                  </a:cubicBezTo>
                  <a:cubicBezTo>
                    <a:pt x="1876" y="11887"/>
                    <a:pt x="1951" y="11849"/>
                    <a:pt x="2073" y="11802"/>
                  </a:cubicBezTo>
                  <a:cubicBezTo>
                    <a:pt x="2148" y="12037"/>
                    <a:pt x="2261" y="12234"/>
                    <a:pt x="2345" y="12431"/>
                  </a:cubicBezTo>
                  <a:cubicBezTo>
                    <a:pt x="2420" y="12665"/>
                    <a:pt x="2542" y="12862"/>
                    <a:pt x="2655" y="12974"/>
                  </a:cubicBezTo>
                  <a:cubicBezTo>
                    <a:pt x="2814" y="13209"/>
                    <a:pt x="3011" y="13293"/>
                    <a:pt x="3161" y="13293"/>
                  </a:cubicBezTo>
                  <a:cubicBezTo>
                    <a:pt x="3593" y="13762"/>
                    <a:pt x="4099" y="14072"/>
                    <a:pt x="4690" y="14344"/>
                  </a:cubicBezTo>
                  <a:cubicBezTo>
                    <a:pt x="4455" y="14465"/>
                    <a:pt x="4258" y="14578"/>
                    <a:pt x="4024" y="14616"/>
                  </a:cubicBezTo>
                  <a:cubicBezTo>
                    <a:pt x="3864" y="14616"/>
                    <a:pt x="3752" y="14700"/>
                    <a:pt x="3714" y="14737"/>
                  </a:cubicBezTo>
                  <a:cubicBezTo>
                    <a:pt x="2692" y="15366"/>
                    <a:pt x="2027" y="16107"/>
                    <a:pt x="1642" y="17007"/>
                  </a:cubicBezTo>
                  <a:cubicBezTo>
                    <a:pt x="1323" y="17748"/>
                    <a:pt x="1136" y="18601"/>
                    <a:pt x="1051" y="19539"/>
                  </a:cubicBezTo>
                  <a:cubicBezTo>
                    <a:pt x="1051" y="19586"/>
                    <a:pt x="1051" y="19623"/>
                    <a:pt x="1014" y="19661"/>
                  </a:cubicBezTo>
                  <a:cubicBezTo>
                    <a:pt x="1014" y="19820"/>
                    <a:pt x="976" y="20008"/>
                    <a:pt x="1014" y="20242"/>
                  </a:cubicBezTo>
                  <a:cubicBezTo>
                    <a:pt x="1089" y="20945"/>
                    <a:pt x="1558" y="21067"/>
                    <a:pt x="1839" y="21067"/>
                  </a:cubicBezTo>
                  <a:cubicBezTo>
                    <a:pt x="1876" y="21067"/>
                    <a:pt x="1951" y="21067"/>
                    <a:pt x="2027" y="21030"/>
                  </a:cubicBezTo>
                  <a:cubicBezTo>
                    <a:pt x="3086" y="20945"/>
                    <a:pt x="3949" y="20908"/>
                    <a:pt x="4727" y="20908"/>
                  </a:cubicBezTo>
                  <a:lnTo>
                    <a:pt x="5037" y="20908"/>
                  </a:lnTo>
                  <a:cubicBezTo>
                    <a:pt x="5824" y="20833"/>
                    <a:pt x="6678" y="20795"/>
                    <a:pt x="7465" y="20795"/>
                  </a:cubicBezTo>
                  <a:cubicBezTo>
                    <a:pt x="7812" y="20758"/>
                    <a:pt x="8122" y="20758"/>
                    <a:pt x="8478" y="20758"/>
                  </a:cubicBezTo>
                  <a:cubicBezTo>
                    <a:pt x="8713" y="20758"/>
                    <a:pt x="8947" y="20711"/>
                    <a:pt x="9219" y="20711"/>
                  </a:cubicBezTo>
                  <a:cubicBezTo>
                    <a:pt x="9613" y="20711"/>
                    <a:pt x="9997" y="20758"/>
                    <a:pt x="10354" y="20758"/>
                  </a:cubicBezTo>
                  <a:lnTo>
                    <a:pt x="12304" y="20758"/>
                  </a:lnTo>
                  <a:cubicBezTo>
                    <a:pt x="12304" y="21808"/>
                    <a:pt x="12698" y="22746"/>
                    <a:pt x="13514" y="23487"/>
                  </a:cubicBezTo>
                  <a:cubicBezTo>
                    <a:pt x="14142" y="24077"/>
                    <a:pt x="14883" y="24349"/>
                    <a:pt x="15783" y="24349"/>
                  </a:cubicBezTo>
                  <a:cubicBezTo>
                    <a:pt x="16018" y="24349"/>
                    <a:pt x="16252" y="24349"/>
                    <a:pt x="16487" y="24312"/>
                  </a:cubicBezTo>
                  <a:cubicBezTo>
                    <a:pt x="17893" y="24077"/>
                    <a:pt x="18990" y="23055"/>
                    <a:pt x="19337" y="21649"/>
                  </a:cubicBezTo>
                  <a:cubicBezTo>
                    <a:pt x="19459" y="21067"/>
                    <a:pt x="19497" y="20401"/>
                    <a:pt x="19375" y="19698"/>
                  </a:cubicBezTo>
                  <a:cubicBezTo>
                    <a:pt x="19225" y="18957"/>
                    <a:pt x="19028" y="18366"/>
                    <a:pt x="18718" y="17898"/>
                  </a:cubicBezTo>
                  <a:cubicBezTo>
                    <a:pt x="18437" y="17551"/>
                    <a:pt x="18165" y="17241"/>
                    <a:pt x="17893" y="16960"/>
                  </a:cubicBezTo>
                  <a:cubicBezTo>
                    <a:pt x="17734" y="16810"/>
                    <a:pt x="17621" y="16688"/>
                    <a:pt x="17546" y="16538"/>
                  </a:cubicBezTo>
                  <a:cubicBezTo>
                    <a:pt x="17696" y="15947"/>
                    <a:pt x="17659" y="15366"/>
                    <a:pt x="17621" y="14934"/>
                  </a:cubicBezTo>
                  <a:lnTo>
                    <a:pt x="17584" y="14775"/>
                  </a:lnTo>
                  <a:cubicBezTo>
                    <a:pt x="17546" y="14381"/>
                    <a:pt x="17499" y="13959"/>
                    <a:pt x="17312" y="13565"/>
                  </a:cubicBezTo>
                  <a:cubicBezTo>
                    <a:pt x="17781" y="13171"/>
                    <a:pt x="18090" y="12665"/>
                    <a:pt x="18165" y="12084"/>
                  </a:cubicBezTo>
                  <a:cubicBezTo>
                    <a:pt x="18250" y="11568"/>
                    <a:pt x="18053" y="11221"/>
                    <a:pt x="17893" y="11061"/>
                  </a:cubicBezTo>
                  <a:cubicBezTo>
                    <a:pt x="17677" y="10816"/>
                    <a:pt x="17361" y="10688"/>
                    <a:pt x="16987" y="10688"/>
                  </a:cubicBezTo>
                  <a:cubicBezTo>
                    <a:pt x="16889" y="10688"/>
                    <a:pt x="16788" y="10697"/>
                    <a:pt x="16683" y="10715"/>
                  </a:cubicBezTo>
                  <a:cubicBezTo>
                    <a:pt x="16683" y="10752"/>
                    <a:pt x="16646" y="10752"/>
                    <a:pt x="16646" y="10752"/>
                  </a:cubicBezTo>
                  <a:cubicBezTo>
                    <a:pt x="16290" y="10208"/>
                    <a:pt x="15858" y="10124"/>
                    <a:pt x="15624" y="10124"/>
                  </a:cubicBezTo>
                  <a:lnTo>
                    <a:pt x="15549" y="10124"/>
                  </a:lnTo>
                  <a:cubicBezTo>
                    <a:pt x="15746" y="9974"/>
                    <a:pt x="15858" y="9739"/>
                    <a:pt x="15858" y="9505"/>
                  </a:cubicBezTo>
                  <a:cubicBezTo>
                    <a:pt x="15858" y="9148"/>
                    <a:pt x="15624" y="8877"/>
                    <a:pt x="15277" y="8755"/>
                  </a:cubicBezTo>
                  <a:cubicBezTo>
                    <a:pt x="15389" y="8605"/>
                    <a:pt x="15389" y="8408"/>
                    <a:pt x="15352" y="8211"/>
                  </a:cubicBezTo>
                  <a:cubicBezTo>
                    <a:pt x="15290" y="7856"/>
                    <a:pt x="14988" y="7635"/>
                    <a:pt x="14643" y="7635"/>
                  </a:cubicBezTo>
                  <a:cubicBezTo>
                    <a:pt x="14568" y="7635"/>
                    <a:pt x="14491" y="7645"/>
                    <a:pt x="14414" y="7667"/>
                  </a:cubicBezTo>
                  <a:cubicBezTo>
                    <a:pt x="14377" y="7667"/>
                    <a:pt x="14339" y="7667"/>
                    <a:pt x="14302" y="7704"/>
                  </a:cubicBezTo>
                  <a:lnTo>
                    <a:pt x="13711" y="7864"/>
                  </a:lnTo>
                  <a:cubicBezTo>
                    <a:pt x="13711" y="7779"/>
                    <a:pt x="13711" y="7667"/>
                    <a:pt x="13748" y="7582"/>
                  </a:cubicBezTo>
                  <a:lnTo>
                    <a:pt x="13748" y="7507"/>
                  </a:lnTo>
                  <a:cubicBezTo>
                    <a:pt x="13748" y="7348"/>
                    <a:pt x="13748" y="7114"/>
                    <a:pt x="13711" y="6879"/>
                  </a:cubicBezTo>
                  <a:cubicBezTo>
                    <a:pt x="13711" y="6842"/>
                    <a:pt x="13711" y="6804"/>
                    <a:pt x="13795" y="6645"/>
                  </a:cubicBezTo>
                  <a:cubicBezTo>
                    <a:pt x="14105" y="6176"/>
                    <a:pt x="14302" y="5669"/>
                    <a:pt x="14452" y="5201"/>
                  </a:cubicBezTo>
                  <a:lnTo>
                    <a:pt x="14499" y="5163"/>
                  </a:lnTo>
                  <a:cubicBezTo>
                    <a:pt x="14845" y="4263"/>
                    <a:pt x="14921" y="3363"/>
                    <a:pt x="14967" y="2744"/>
                  </a:cubicBezTo>
                  <a:cubicBezTo>
                    <a:pt x="14967" y="2387"/>
                    <a:pt x="14921" y="2078"/>
                    <a:pt x="14770" y="1806"/>
                  </a:cubicBezTo>
                  <a:cubicBezTo>
                    <a:pt x="14536" y="1337"/>
                    <a:pt x="14142" y="1253"/>
                    <a:pt x="13945" y="1253"/>
                  </a:cubicBezTo>
                  <a:cubicBezTo>
                    <a:pt x="13833" y="1253"/>
                    <a:pt x="13673" y="1300"/>
                    <a:pt x="13561" y="1337"/>
                  </a:cubicBezTo>
                  <a:cubicBezTo>
                    <a:pt x="13279" y="1450"/>
                    <a:pt x="13045" y="1609"/>
                    <a:pt x="12895" y="1722"/>
                  </a:cubicBezTo>
                  <a:cubicBezTo>
                    <a:pt x="12539" y="1956"/>
                    <a:pt x="12192" y="2237"/>
                    <a:pt x="11835" y="2472"/>
                  </a:cubicBezTo>
                  <a:lnTo>
                    <a:pt x="11723" y="2584"/>
                  </a:lnTo>
                  <a:cubicBezTo>
                    <a:pt x="11526" y="2706"/>
                    <a:pt x="11329" y="2856"/>
                    <a:pt x="11170" y="3016"/>
                  </a:cubicBezTo>
                  <a:cubicBezTo>
                    <a:pt x="11170" y="2744"/>
                    <a:pt x="11132" y="2509"/>
                    <a:pt x="11132" y="2275"/>
                  </a:cubicBezTo>
                  <a:cubicBezTo>
                    <a:pt x="11132" y="2003"/>
                    <a:pt x="11132" y="1722"/>
                    <a:pt x="11095" y="1450"/>
                  </a:cubicBezTo>
                  <a:cubicBezTo>
                    <a:pt x="11095" y="1215"/>
                    <a:pt x="11057" y="868"/>
                    <a:pt x="10785" y="549"/>
                  </a:cubicBezTo>
                  <a:cubicBezTo>
                    <a:pt x="10457" y="196"/>
                    <a:pt x="10035" y="1"/>
                    <a:pt x="9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-765900" y="2391000"/>
              <a:ext cx="490475" cy="612375"/>
            </a:xfrm>
            <a:custGeom>
              <a:avLst/>
              <a:gdLst/>
              <a:ahLst/>
              <a:cxnLst/>
              <a:rect l="l" t="t" r="r" b="b"/>
              <a:pathLst>
                <a:path w="19619" h="24495" extrusionOk="0">
                  <a:moveTo>
                    <a:pt x="12862" y="12525"/>
                  </a:moveTo>
                  <a:cubicBezTo>
                    <a:pt x="12918" y="12658"/>
                    <a:pt x="13007" y="12785"/>
                    <a:pt x="13092" y="12932"/>
                  </a:cubicBezTo>
                  <a:cubicBezTo>
                    <a:pt x="13198" y="13071"/>
                    <a:pt x="13297" y="13175"/>
                    <a:pt x="13402" y="13305"/>
                  </a:cubicBezTo>
                  <a:lnTo>
                    <a:pt x="13402" y="13305"/>
                  </a:lnTo>
                  <a:cubicBezTo>
                    <a:pt x="13300" y="13457"/>
                    <a:pt x="13211" y="13654"/>
                    <a:pt x="13177" y="13825"/>
                  </a:cubicBezTo>
                  <a:lnTo>
                    <a:pt x="13177" y="13825"/>
                  </a:lnTo>
                  <a:cubicBezTo>
                    <a:pt x="13162" y="13817"/>
                    <a:pt x="13146" y="13808"/>
                    <a:pt x="13129" y="13795"/>
                  </a:cubicBezTo>
                  <a:cubicBezTo>
                    <a:pt x="13016" y="13710"/>
                    <a:pt x="12857" y="13635"/>
                    <a:pt x="12707" y="13635"/>
                  </a:cubicBezTo>
                  <a:cubicBezTo>
                    <a:pt x="12585" y="13598"/>
                    <a:pt x="12473" y="13560"/>
                    <a:pt x="12351" y="13560"/>
                  </a:cubicBezTo>
                  <a:cubicBezTo>
                    <a:pt x="12149" y="13488"/>
                    <a:pt x="11920" y="13422"/>
                    <a:pt x="11662" y="13405"/>
                  </a:cubicBezTo>
                  <a:lnTo>
                    <a:pt x="11662" y="13405"/>
                  </a:lnTo>
                  <a:cubicBezTo>
                    <a:pt x="11670" y="13402"/>
                    <a:pt x="11677" y="13401"/>
                    <a:pt x="11685" y="13401"/>
                  </a:cubicBezTo>
                  <a:cubicBezTo>
                    <a:pt x="11769" y="13326"/>
                    <a:pt x="11844" y="13241"/>
                    <a:pt x="11919" y="13204"/>
                  </a:cubicBezTo>
                  <a:lnTo>
                    <a:pt x="11919" y="13203"/>
                  </a:lnTo>
                  <a:lnTo>
                    <a:pt x="11919" y="13203"/>
                  </a:lnTo>
                  <a:cubicBezTo>
                    <a:pt x="12217" y="13195"/>
                    <a:pt x="12516" y="13080"/>
                    <a:pt x="12660" y="12810"/>
                  </a:cubicBezTo>
                  <a:lnTo>
                    <a:pt x="12707" y="12773"/>
                  </a:lnTo>
                  <a:cubicBezTo>
                    <a:pt x="12758" y="12696"/>
                    <a:pt x="12809" y="12616"/>
                    <a:pt x="12862" y="12525"/>
                  </a:cubicBezTo>
                  <a:close/>
                  <a:moveTo>
                    <a:pt x="12895" y="12191"/>
                  </a:moveTo>
                  <a:lnTo>
                    <a:pt x="12820" y="12304"/>
                  </a:lnTo>
                  <a:cubicBezTo>
                    <a:pt x="12745" y="12463"/>
                    <a:pt x="12660" y="12576"/>
                    <a:pt x="12548" y="12697"/>
                  </a:cubicBezTo>
                  <a:cubicBezTo>
                    <a:pt x="12388" y="12932"/>
                    <a:pt x="12154" y="13044"/>
                    <a:pt x="11882" y="13044"/>
                  </a:cubicBezTo>
                  <a:lnTo>
                    <a:pt x="11844" y="13044"/>
                  </a:lnTo>
                  <a:lnTo>
                    <a:pt x="11844" y="13091"/>
                  </a:lnTo>
                  <a:cubicBezTo>
                    <a:pt x="11769" y="13129"/>
                    <a:pt x="11685" y="13204"/>
                    <a:pt x="11610" y="13279"/>
                  </a:cubicBezTo>
                  <a:cubicBezTo>
                    <a:pt x="11572" y="13279"/>
                    <a:pt x="11535" y="13326"/>
                    <a:pt x="11488" y="13363"/>
                  </a:cubicBezTo>
                  <a:lnTo>
                    <a:pt x="11450" y="13401"/>
                  </a:lnTo>
                  <a:lnTo>
                    <a:pt x="11450" y="13476"/>
                  </a:lnTo>
                  <a:lnTo>
                    <a:pt x="11450" y="13513"/>
                  </a:lnTo>
                  <a:lnTo>
                    <a:pt x="11535" y="13560"/>
                  </a:lnTo>
                  <a:cubicBezTo>
                    <a:pt x="11807" y="13560"/>
                    <a:pt x="12079" y="13635"/>
                    <a:pt x="12351" y="13710"/>
                  </a:cubicBezTo>
                  <a:cubicBezTo>
                    <a:pt x="12426" y="13710"/>
                    <a:pt x="12548" y="13748"/>
                    <a:pt x="12660" y="13748"/>
                  </a:cubicBezTo>
                  <a:lnTo>
                    <a:pt x="12660" y="13795"/>
                  </a:lnTo>
                  <a:lnTo>
                    <a:pt x="12707" y="13795"/>
                  </a:lnTo>
                  <a:cubicBezTo>
                    <a:pt x="12820" y="13795"/>
                    <a:pt x="12941" y="13832"/>
                    <a:pt x="13016" y="13907"/>
                  </a:cubicBezTo>
                  <a:cubicBezTo>
                    <a:pt x="13054" y="13945"/>
                    <a:pt x="13129" y="13982"/>
                    <a:pt x="13176" y="14029"/>
                  </a:cubicBezTo>
                  <a:lnTo>
                    <a:pt x="13288" y="14067"/>
                  </a:lnTo>
                  <a:lnTo>
                    <a:pt x="13288" y="13945"/>
                  </a:lnTo>
                  <a:cubicBezTo>
                    <a:pt x="13288" y="13945"/>
                    <a:pt x="13288" y="13907"/>
                    <a:pt x="13326" y="13870"/>
                  </a:cubicBezTo>
                  <a:cubicBezTo>
                    <a:pt x="13363" y="13673"/>
                    <a:pt x="13448" y="13476"/>
                    <a:pt x="13560" y="13326"/>
                  </a:cubicBezTo>
                  <a:lnTo>
                    <a:pt x="13598" y="13279"/>
                  </a:lnTo>
                  <a:lnTo>
                    <a:pt x="13560" y="13241"/>
                  </a:lnTo>
                  <a:cubicBezTo>
                    <a:pt x="13448" y="13129"/>
                    <a:pt x="13326" y="12969"/>
                    <a:pt x="13213" y="12857"/>
                  </a:cubicBezTo>
                  <a:cubicBezTo>
                    <a:pt x="13092" y="12660"/>
                    <a:pt x="13016" y="12501"/>
                    <a:pt x="12979" y="12341"/>
                  </a:cubicBezTo>
                  <a:lnTo>
                    <a:pt x="12895" y="12191"/>
                  </a:lnTo>
                  <a:close/>
                  <a:moveTo>
                    <a:pt x="9659" y="150"/>
                  </a:moveTo>
                  <a:cubicBezTo>
                    <a:pt x="10128" y="150"/>
                    <a:pt x="10513" y="347"/>
                    <a:pt x="10832" y="704"/>
                  </a:cubicBezTo>
                  <a:cubicBezTo>
                    <a:pt x="11066" y="976"/>
                    <a:pt x="11103" y="1285"/>
                    <a:pt x="11103" y="1520"/>
                  </a:cubicBezTo>
                  <a:cubicBezTo>
                    <a:pt x="11141" y="1792"/>
                    <a:pt x="11141" y="2073"/>
                    <a:pt x="11141" y="2345"/>
                  </a:cubicBezTo>
                  <a:cubicBezTo>
                    <a:pt x="11141" y="2579"/>
                    <a:pt x="11179" y="2851"/>
                    <a:pt x="11179" y="3086"/>
                  </a:cubicBezTo>
                  <a:lnTo>
                    <a:pt x="11179" y="3245"/>
                  </a:lnTo>
                  <a:lnTo>
                    <a:pt x="11300" y="3123"/>
                  </a:lnTo>
                  <a:cubicBezTo>
                    <a:pt x="11488" y="2964"/>
                    <a:pt x="11647" y="2851"/>
                    <a:pt x="11844" y="2729"/>
                  </a:cubicBezTo>
                  <a:lnTo>
                    <a:pt x="11957" y="2617"/>
                  </a:lnTo>
                  <a:cubicBezTo>
                    <a:pt x="12313" y="2345"/>
                    <a:pt x="12660" y="2110"/>
                    <a:pt x="13016" y="1838"/>
                  </a:cubicBezTo>
                  <a:cubicBezTo>
                    <a:pt x="13176" y="1754"/>
                    <a:pt x="13410" y="1604"/>
                    <a:pt x="13645" y="1482"/>
                  </a:cubicBezTo>
                  <a:cubicBezTo>
                    <a:pt x="13795" y="1445"/>
                    <a:pt x="13917" y="1407"/>
                    <a:pt x="14029" y="1407"/>
                  </a:cubicBezTo>
                  <a:cubicBezTo>
                    <a:pt x="14114" y="1407"/>
                    <a:pt x="14264" y="1445"/>
                    <a:pt x="14386" y="1482"/>
                  </a:cubicBezTo>
                  <a:cubicBezTo>
                    <a:pt x="14536" y="1557"/>
                    <a:pt x="14658" y="1679"/>
                    <a:pt x="14770" y="1913"/>
                  </a:cubicBezTo>
                  <a:cubicBezTo>
                    <a:pt x="14892" y="2148"/>
                    <a:pt x="14967" y="2382"/>
                    <a:pt x="14967" y="2692"/>
                  </a:cubicBezTo>
                  <a:lnTo>
                    <a:pt x="14967" y="2814"/>
                  </a:lnTo>
                  <a:cubicBezTo>
                    <a:pt x="14929" y="3395"/>
                    <a:pt x="14854" y="4333"/>
                    <a:pt x="14498" y="5196"/>
                  </a:cubicBezTo>
                  <a:lnTo>
                    <a:pt x="14498" y="5233"/>
                  </a:lnTo>
                  <a:lnTo>
                    <a:pt x="14461" y="5233"/>
                  </a:lnTo>
                  <a:cubicBezTo>
                    <a:pt x="14301" y="5739"/>
                    <a:pt x="14114" y="6208"/>
                    <a:pt x="13795" y="6677"/>
                  </a:cubicBezTo>
                  <a:cubicBezTo>
                    <a:pt x="13720" y="6799"/>
                    <a:pt x="13720" y="6874"/>
                    <a:pt x="13720" y="6912"/>
                  </a:cubicBezTo>
                  <a:lnTo>
                    <a:pt x="13720" y="6949"/>
                  </a:lnTo>
                  <a:cubicBezTo>
                    <a:pt x="13757" y="7071"/>
                    <a:pt x="13757" y="7184"/>
                    <a:pt x="13757" y="7305"/>
                  </a:cubicBezTo>
                  <a:lnTo>
                    <a:pt x="13757" y="7577"/>
                  </a:lnTo>
                  <a:lnTo>
                    <a:pt x="13757" y="7652"/>
                  </a:lnTo>
                  <a:cubicBezTo>
                    <a:pt x="13720" y="7737"/>
                    <a:pt x="13720" y="7812"/>
                    <a:pt x="13720" y="7849"/>
                  </a:cubicBezTo>
                  <a:lnTo>
                    <a:pt x="13720" y="7934"/>
                  </a:lnTo>
                  <a:lnTo>
                    <a:pt x="13720" y="8046"/>
                  </a:lnTo>
                  <a:lnTo>
                    <a:pt x="14386" y="7849"/>
                  </a:lnTo>
                  <a:cubicBezTo>
                    <a:pt x="14423" y="7812"/>
                    <a:pt x="14461" y="7812"/>
                    <a:pt x="14498" y="7812"/>
                  </a:cubicBezTo>
                  <a:cubicBezTo>
                    <a:pt x="14583" y="7774"/>
                    <a:pt x="14658" y="7774"/>
                    <a:pt x="14695" y="7774"/>
                  </a:cubicBezTo>
                  <a:cubicBezTo>
                    <a:pt x="15005" y="7774"/>
                    <a:pt x="15286" y="7971"/>
                    <a:pt x="15361" y="8281"/>
                  </a:cubicBezTo>
                  <a:cubicBezTo>
                    <a:pt x="15398" y="8356"/>
                    <a:pt x="15398" y="8403"/>
                    <a:pt x="15398" y="8478"/>
                  </a:cubicBezTo>
                  <a:cubicBezTo>
                    <a:pt x="15398" y="8590"/>
                    <a:pt x="15361" y="8712"/>
                    <a:pt x="15323" y="8787"/>
                  </a:cubicBezTo>
                  <a:lnTo>
                    <a:pt x="15239" y="8909"/>
                  </a:lnTo>
                  <a:lnTo>
                    <a:pt x="15361" y="8909"/>
                  </a:lnTo>
                  <a:cubicBezTo>
                    <a:pt x="15633" y="9022"/>
                    <a:pt x="15867" y="9256"/>
                    <a:pt x="15867" y="9575"/>
                  </a:cubicBezTo>
                  <a:lnTo>
                    <a:pt x="15867" y="9612"/>
                  </a:lnTo>
                  <a:cubicBezTo>
                    <a:pt x="15867" y="9794"/>
                    <a:pt x="15803" y="9968"/>
                    <a:pt x="15639" y="10119"/>
                  </a:cubicBezTo>
                  <a:lnTo>
                    <a:pt x="15633" y="10119"/>
                  </a:lnTo>
                  <a:lnTo>
                    <a:pt x="15633" y="10124"/>
                  </a:lnTo>
                  <a:lnTo>
                    <a:pt x="15633" y="10124"/>
                  </a:lnTo>
                  <a:cubicBezTo>
                    <a:pt x="15621" y="10135"/>
                    <a:pt x="15608" y="10146"/>
                    <a:pt x="15595" y="10156"/>
                  </a:cubicBezTo>
                  <a:lnTo>
                    <a:pt x="15361" y="10316"/>
                  </a:lnTo>
                  <a:lnTo>
                    <a:pt x="15361" y="10316"/>
                  </a:lnTo>
                  <a:lnTo>
                    <a:pt x="15633" y="10278"/>
                  </a:lnTo>
                  <a:lnTo>
                    <a:pt x="15708" y="10278"/>
                  </a:lnTo>
                  <a:cubicBezTo>
                    <a:pt x="15830" y="10278"/>
                    <a:pt x="15989" y="10316"/>
                    <a:pt x="16139" y="10391"/>
                  </a:cubicBezTo>
                  <a:cubicBezTo>
                    <a:pt x="16336" y="10466"/>
                    <a:pt x="16496" y="10588"/>
                    <a:pt x="16646" y="10860"/>
                  </a:cubicBezTo>
                  <a:lnTo>
                    <a:pt x="16692" y="10897"/>
                  </a:lnTo>
                  <a:lnTo>
                    <a:pt x="16730" y="10897"/>
                  </a:lnTo>
                  <a:cubicBezTo>
                    <a:pt x="16767" y="10897"/>
                    <a:pt x="16767" y="10897"/>
                    <a:pt x="16805" y="10860"/>
                  </a:cubicBezTo>
                  <a:cubicBezTo>
                    <a:pt x="16927" y="10860"/>
                    <a:pt x="17039" y="10822"/>
                    <a:pt x="17114" y="10822"/>
                  </a:cubicBezTo>
                  <a:cubicBezTo>
                    <a:pt x="17471" y="10822"/>
                    <a:pt x="17743" y="10981"/>
                    <a:pt x="17940" y="11169"/>
                  </a:cubicBezTo>
                  <a:cubicBezTo>
                    <a:pt x="18052" y="11328"/>
                    <a:pt x="18174" y="11563"/>
                    <a:pt x="18174" y="11919"/>
                  </a:cubicBezTo>
                  <a:lnTo>
                    <a:pt x="18174" y="12154"/>
                  </a:lnTo>
                  <a:cubicBezTo>
                    <a:pt x="18099" y="12697"/>
                    <a:pt x="17818" y="13166"/>
                    <a:pt x="17349" y="13560"/>
                  </a:cubicBezTo>
                  <a:lnTo>
                    <a:pt x="17274" y="13598"/>
                  </a:lnTo>
                  <a:lnTo>
                    <a:pt x="17311" y="13635"/>
                  </a:lnTo>
                  <a:cubicBezTo>
                    <a:pt x="17508" y="14067"/>
                    <a:pt x="17546" y="14498"/>
                    <a:pt x="17583" y="14845"/>
                  </a:cubicBezTo>
                  <a:lnTo>
                    <a:pt x="17630" y="15004"/>
                  </a:lnTo>
                  <a:cubicBezTo>
                    <a:pt x="17668" y="15201"/>
                    <a:pt x="17668" y="15473"/>
                    <a:pt x="17668" y="15708"/>
                  </a:cubicBezTo>
                  <a:cubicBezTo>
                    <a:pt x="17668" y="15980"/>
                    <a:pt x="17630" y="16289"/>
                    <a:pt x="17546" y="16561"/>
                  </a:cubicBezTo>
                  <a:lnTo>
                    <a:pt x="17546" y="16608"/>
                  </a:lnTo>
                  <a:lnTo>
                    <a:pt x="17546" y="16645"/>
                  </a:lnTo>
                  <a:cubicBezTo>
                    <a:pt x="17630" y="16795"/>
                    <a:pt x="17780" y="16917"/>
                    <a:pt x="17940" y="17114"/>
                  </a:cubicBezTo>
                  <a:cubicBezTo>
                    <a:pt x="18174" y="17349"/>
                    <a:pt x="18484" y="17658"/>
                    <a:pt x="18718" y="18014"/>
                  </a:cubicBezTo>
                  <a:cubicBezTo>
                    <a:pt x="19037" y="18483"/>
                    <a:pt x="19271" y="19027"/>
                    <a:pt x="19384" y="19768"/>
                  </a:cubicBezTo>
                  <a:cubicBezTo>
                    <a:pt x="19421" y="20078"/>
                    <a:pt x="19459" y="20396"/>
                    <a:pt x="19459" y="20706"/>
                  </a:cubicBezTo>
                  <a:cubicBezTo>
                    <a:pt x="19459" y="21062"/>
                    <a:pt x="19421" y="21372"/>
                    <a:pt x="19346" y="21719"/>
                  </a:cubicBezTo>
                  <a:cubicBezTo>
                    <a:pt x="19037" y="23050"/>
                    <a:pt x="17940" y="24063"/>
                    <a:pt x="16571" y="24297"/>
                  </a:cubicBezTo>
                  <a:cubicBezTo>
                    <a:pt x="16336" y="24344"/>
                    <a:pt x="16102" y="24344"/>
                    <a:pt x="15867" y="24344"/>
                  </a:cubicBezTo>
                  <a:cubicBezTo>
                    <a:pt x="15005" y="24344"/>
                    <a:pt x="14264" y="24063"/>
                    <a:pt x="13645" y="23519"/>
                  </a:cubicBezTo>
                  <a:cubicBezTo>
                    <a:pt x="12857" y="22778"/>
                    <a:pt x="12473" y="21878"/>
                    <a:pt x="12473" y="20828"/>
                  </a:cubicBezTo>
                  <a:lnTo>
                    <a:pt x="12473" y="20743"/>
                  </a:lnTo>
                  <a:lnTo>
                    <a:pt x="10475" y="20743"/>
                  </a:lnTo>
                  <a:cubicBezTo>
                    <a:pt x="10081" y="20743"/>
                    <a:pt x="9697" y="20706"/>
                    <a:pt x="9303" y="20706"/>
                  </a:cubicBezTo>
                  <a:cubicBezTo>
                    <a:pt x="9031" y="20706"/>
                    <a:pt x="8759" y="20743"/>
                    <a:pt x="8562" y="20743"/>
                  </a:cubicBezTo>
                  <a:cubicBezTo>
                    <a:pt x="8206" y="20743"/>
                    <a:pt x="7896" y="20743"/>
                    <a:pt x="7549" y="20781"/>
                  </a:cubicBezTo>
                  <a:cubicBezTo>
                    <a:pt x="6762" y="20781"/>
                    <a:pt x="5908" y="20828"/>
                    <a:pt x="5121" y="20903"/>
                  </a:cubicBezTo>
                  <a:lnTo>
                    <a:pt x="4380" y="20903"/>
                  </a:lnTo>
                  <a:cubicBezTo>
                    <a:pt x="3714" y="20903"/>
                    <a:pt x="2973" y="20940"/>
                    <a:pt x="2111" y="21015"/>
                  </a:cubicBezTo>
                  <a:cubicBezTo>
                    <a:pt x="2035" y="21062"/>
                    <a:pt x="1960" y="21062"/>
                    <a:pt x="1923" y="21062"/>
                  </a:cubicBezTo>
                  <a:cubicBezTo>
                    <a:pt x="1801" y="21062"/>
                    <a:pt x="1642" y="21015"/>
                    <a:pt x="1492" y="20903"/>
                  </a:cubicBezTo>
                  <a:cubicBezTo>
                    <a:pt x="1332" y="20828"/>
                    <a:pt x="1220" y="20631"/>
                    <a:pt x="1173" y="20312"/>
                  </a:cubicBezTo>
                  <a:lnTo>
                    <a:pt x="1173" y="20078"/>
                  </a:lnTo>
                  <a:lnTo>
                    <a:pt x="1173" y="19768"/>
                  </a:lnTo>
                  <a:cubicBezTo>
                    <a:pt x="1173" y="19731"/>
                    <a:pt x="1220" y="19693"/>
                    <a:pt x="1220" y="19656"/>
                  </a:cubicBezTo>
                  <a:cubicBezTo>
                    <a:pt x="1295" y="18671"/>
                    <a:pt x="1492" y="17855"/>
                    <a:pt x="1801" y="17114"/>
                  </a:cubicBezTo>
                  <a:cubicBezTo>
                    <a:pt x="2195" y="16214"/>
                    <a:pt x="2814" y="15511"/>
                    <a:pt x="3836" y="14882"/>
                  </a:cubicBezTo>
                  <a:cubicBezTo>
                    <a:pt x="3873" y="14845"/>
                    <a:pt x="3986" y="14770"/>
                    <a:pt x="4145" y="14770"/>
                  </a:cubicBezTo>
                  <a:cubicBezTo>
                    <a:pt x="4342" y="14732"/>
                    <a:pt x="4577" y="14610"/>
                    <a:pt x="4811" y="14498"/>
                  </a:cubicBezTo>
                  <a:lnTo>
                    <a:pt x="4971" y="14414"/>
                  </a:lnTo>
                  <a:lnTo>
                    <a:pt x="4811" y="14339"/>
                  </a:lnTo>
                  <a:cubicBezTo>
                    <a:pt x="4220" y="14104"/>
                    <a:pt x="3714" y="13748"/>
                    <a:pt x="3330" y="13326"/>
                  </a:cubicBezTo>
                  <a:lnTo>
                    <a:pt x="3283" y="13279"/>
                  </a:lnTo>
                  <a:cubicBezTo>
                    <a:pt x="3133" y="13279"/>
                    <a:pt x="2973" y="13204"/>
                    <a:pt x="2776" y="13007"/>
                  </a:cubicBezTo>
                  <a:cubicBezTo>
                    <a:pt x="2664" y="12857"/>
                    <a:pt x="2579" y="12697"/>
                    <a:pt x="2504" y="12501"/>
                  </a:cubicBezTo>
                  <a:cubicBezTo>
                    <a:pt x="2392" y="12266"/>
                    <a:pt x="2307" y="12069"/>
                    <a:pt x="2232" y="11835"/>
                  </a:cubicBezTo>
                  <a:lnTo>
                    <a:pt x="2195" y="11760"/>
                  </a:lnTo>
                  <a:lnTo>
                    <a:pt x="2111" y="11797"/>
                  </a:lnTo>
                  <a:cubicBezTo>
                    <a:pt x="2035" y="11835"/>
                    <a:pt x="1923" y="11872"/>
                    <a:pt x="1801" y="11957"/>
                  </a:cubicBezTo>
                  <a:cubicBezTo>
                    <a:pt x="1726" y="11994"/>
                    <a:pt x="1642" y="12032"/>
                    <a:pt x="1567" y="12069"/>
                  </a:cubicBezTo>
                  <a:cubicBezTo>
                    <a:pt x="1454" y="12107"/>
                    <a:pt x="1332" y="12107"/>
                    <a:pt x="1257" y="12107"/>
                  </a:cubicBezTo>
                  <a:cubicBezTo>
                    <a:pt x="938" y="12107"/>
                    <a:pt x="704" y="11957"/>
                    <a:pt x="591" y="11685"/>
                  </a:cubicBezTo>
                  <a:cubicBezTo>
                    <a:pt x="554" y="11600"/>
                    <a:pt x="554" y="11488"/>
                    <a:pt x="554" y="11403"/>
                  </a:cubicBezTo>
                  <a:cubicBezTo>
                    <a:pt x="554" y="11291"/>
                    <a:pt x="591" y="11169"/>
                    <a:pt x="629" y="11056"/>
                  </a:cubicBezTo>
                  <a:lnTo>
                    <a:pt x="666" y="11019"/>
                  </a:lnTo>
                  <a:lnTo>
                    <a:pt x="629" y="10981"/>
                  </a:lnTo>
                  <a:cubicBezTo>
                    <a:pt x="516" y="10860"/>
                    <a:pt x="394" y="10700"/>
                    <a:pt x="357" y="10550"/>
                  </a:cubicBezTo>
                  <a:lnTo>
                    <a:pt x="357" y="10391"/>
                  </a:lnTo>
                  <a:cubicBezTo>
                    <a:pt x="357" y="10194"/>
                    <a:pt x="432" y="9997"/>
                    <a:pt x="591" y="9884"/>
                  </a:cubicBezTo>
                  <a:lnTo>
                    <a:pt x="666" y="9809"/>
                  </a:lnTo>
                  <a:lnTo>
                    <a:pt x="591" y="9725"/>
                  </a:lnTo>
                  <a:cubicBezTo>
                    <a:pt x="469" y="9687"/>
                    <a:pt x="394" y="9650"/>
                    <a:pt x="319" y="9575"/>
                  </a:cubicBezTo>
                  <a:cubicBezTo>
                    <a:pt x="235" y="9453"/>
                    <a:pt x="160" y="9293"/>
                    <a:pt x="160" y="9106"/>
                  </a:cubicBezTo>
                  <a:lnTo>
                    <a:pt x="160" y="9059"/>
                  </a:lnTo>
                  <a:cubicBezTo>
                    <a:pt x="198" y="8675"/>
                    <a:pt x="516" y="8403"/>
                    <a:pt x="901" y="8403"/>
                  </a:cubicBezTo>
                  <a:lnTo>
                    <a:pt x="938" y="8403"/>
                  </a:lnTo>
                  <a:cubicBezTo>
                    <a:pt x="1023" y="8440"/>
                    <a:pt x="1135" y="8440"/>
                    <a:pt x="1220" y="8440"/>
                  </a:cubicBezTo>
                  <a:cubicBezTo>
                    <a:pt x="1332" y="8440"/>
                    <a:pt x="1454" y="8478"/>
                    <a:pt x="1567" y="8478"/>
                  </a:cubicBezTo>
                  <a:lnTo>
                    <a:pt x="1642" y="8478"/>
                  </a:lnTo>
                  <a:lnTo>
                    <a:pt x="1642" y="8403"/>
                  </a:lnTo>
                  <a:cubicBezTo>
                    <a:pt x="1642" y="8243"/>
                    <a:pt x="1689" y="8084"/>
                    <a:pt x="1689" y="7934"/>
                  </a:cubicBezTo>
                  <a:lnTo>
                    <a:pt x="1689" y="7887"/>
                  </a:lnTo>
                  <a:cubicBezTo>
                    <a:pt x="1492" y="7540"/>
                    <a:pt x="1332" y="7146"/>
                    <a:pt x="1220" y="6799"/>
                  </a:cubicBezTo>
                  <a:cubicBezTo>
                    <a:pt x="1173" y="6677"/>
                    <a:pt x="1135" y="6602"/>
                    <a:pt x="1098" y="6527"/>
                  </a:cubicBezTo>
                  <a:cubicBezTo>
                    <a:pt x="1060" y="6330"/>
                    <a:pt x="985" y="6171"/>
                    <a:pt x="901" y="5974"/>
                  </a:cubicBezTo>
                  <a:cubicBezTo>
                    <a:pt x="751" y="5589"/>
                    <a:pt x="554" y="5158"/>
                    <a:pt x="432" y="4764"/>
                  </a:cubicBezTo>
                  <a:cubicBezTo>
                    <a:pt x="319" y="4370"/>
                    <a:pt x="235" y="4061"/>
                    <a:pt x="198" y="3751"/>
                  </a:cubicBezTo>
                  <a:lnTo>
                    <a:pt x="198" y="3479"/>
                  </a:lnTo>
                  <a:cubicBezTo>
                    <a:pt x="198" y="3198"/>
                    <a:pt x="282" y="2964"/>
                    <a:pt x="394" y="2814"/>
                  </a:cubicBezTo>
                  <a:cubicBezTo>
                    <a:pt x="591" y="2617"/>
                    <a:pt x="826" y="2495"/>
                    <a:pt x="1098" y="2495"/>
                  </a:cubicBezTo>
                  <a:cubicBezTo>
                    <a:pt x="1220" y="2495"/>
                    <a:pt x="1370" y="2542"/>
                    <a:pt x="1529" y="2579"/>
                  </a:cubicBezTo>
                  <a:cubicBezTo>
                    <a:pt x="1998" y="2692"/>
                    <a:pt x="2429" y="2851"/>
                    <a:pt x="2814" y="3086"/>
                  </a:cubicBezTo>
                  <a:cubicBezTo>
                    <a:pt x="3170" y="3283"/>
                    <a:pt x="3517" y="3433"/>
                    <a:pt x="3836" y="3592"/>
                  </a:cubicBezTo>
                  <a:lnTo>
                    <a:pt x="3948" y="3667"/>
                  </a:lnTo>
                  <a:lnTo>
                    <a:pt x="3948" y="3517"/>
                  </a:lnTo>
                  <a:cubicBezTo>
                    <a:pt x="3948" y="3198"/>
                    <a:pt x="3911" y="2889"/>
                    <a:pt x="3911" y="2579"/>
                  </a:cubicBezTo>
                  <a:cubicBezTo>
                    <a:pt x="3911" y="2345"/>
                    <a:pt x="3911" y="2073"/>
                    <a:pt x="3948" y="1792"/>
                  </a:cubicBezTo>
                  <a:cubicBezTo>
                    <a:pt x="4033" y="1323"/>
                    <a:pt x="4220" y="938"/>
                    <a:pt x="4502" y="704"/>
                  </a:cubicBezTo>
                  <a:cubicBezTo>
                    <a:pt x="4811" y="432"/>
                    <a:pt x="5158" y="272"/>
                    <a:pt x="5627" y="272"/>
                  </a:cubicBezTo>
                  <a:lnTo>
                    <a:pt x="5861" y="272"/>
                  </a:lnTo>
                  <a:lnTo>
                    <a:pt x="5908" y="310"/>
                  </a:lnTo>
                  <a:cubicBezTo>
                    <a:pt x="6021" y="310"/>
                    <a:pt x="6143" y="310"/>
                    <a:pt x="6293" y="347"/>
                  </a:cubicBezTo>
                  <a:cubicBezTo>
                    <a:pt x="6649" y="432"/>
                    <a:pt x="7034" y="507"/>
                    <a:pt x="7428" y="507"/>
                  </a:cubicBezTo>
                  <a:cubicBezTo>
                    <a:pt x="7859" y="507"/>
                    <a:pt x="8328" y="432"/>
                    <a:pt x="8759" y="310"/>
                  </a:cubicBezTo>
                  <a:cubicBezTo>
                    <a:pt x="9031" y="235"/>
                    <a:pt x="9303" y="197"/>
                    <a:pt x="9537" y="150"/>
                  </a:cubicBezTo>
                  <a:close/>
                  <a:moveTo>
                    <a:pt x="9537" y="0"/>
                  </a:moveTo>
                  <a:cubicBezTo>
                    <a:pt x="9303" y="38"/>
                    <a:pt x="9031" y="75"/>
                    <a:pt x="8722" y="150"/>
                  </a:cubicBezTo>
                  <a:cubicBezTo>
                    <a:pt x="8290" y="272"/>
                    <a:pt x="7859" y="347"/>
                    <a:pt x="7428" y="347"/>
                  </a:cubicBezTo>
                  <a:cubicBezTo>
                    <a:pt x="7081" y="347"/>
                    <a:pt x="6687" y="272"/>
                    <a:pt x="6330" y="197"/>
                  </a:cubicBezTo>
                  <a:cubicBezTo>
                    <a:pt x="6180" y="150"/>
                    <a:pt x="6021" y="150"/>
                    <a:pt x="5946" y="150"/>
                  </a:cubicBezTo>
                  <a:lnTo>
                    <a:pt x="5861" y="113"/>
                  </a:lnTo>
                  <a:lnTo>
                    <a:pt x="5627" y="113"/>
                  </a:lnTo>
                  <a:cubicBezTo>
                    <a:pt x="5158" y="113"/>
                    <a:pt x="4736" y="272"/>
                    <a:pt x="4380" y="582"/>
                  </a:cubicBezTo>
                  <a:cubicBezTo>
                    <a:pt x="4070" y="854"/>
                    <a:pt x="3873" y="1285"/>
                    <a:pt x="3798" y="1792"/>
                  </a:cubicBezTo>
                  <a:cubicBezTo>
                    <a:pt x="3798" y="2073"/>
                    <a:pt x="3752" y="2345"/>
                    <a:pt x="3752" y="2579"/>
                  </a:cubicBezTo>
                  <a:cubicBezTo>
                    <a:pt x="3752" y="2874"/>
                    <a:pt x="3785" y="3149"/>
                    <a:pt x="3796" y="3415"/>
                  </a:cubicBezTo>
                  <a:lnTo>
                    <a:pt x="3796" y="3415"/>
                  </a:lnTo>
                  <a:cubicBezTo>
                    <a:pt x="3492" y="3246"/>
                    <a:pt x="3206" y="3101"/>
                    <a:pt x="2898" y="2926"/>
                  </a:cubicBezTo>
                  <a:cubicBezTo>
                    <a:pt x="2467" y="2729"/>
                    <a:pt x="2035" y="2542"/>
                    <a:pt x="1567" y="2420"/>
                  </a:cubicBezTo>
                  <a:cubicBezTo>
                    <a:pt x="1407" y="2382"/>
                    <a:pt x="1257" y="2345"/>
                    <a:pt x="1098" y="2345"/>
                  </a:cubicBezTo>
                  <a:cubicBezTo>
                    <a:pt x="788" y="2345"/>
                    <a:pt x="469" y="2457"/>
                    <a:pt x="282" y="2692"/>
                  </a:cubicBezTo>
                  <a:cubicBezTo>
                    <a:pt x="122" y="2926"/>
                    <a:pt x="47" y="3161"/>
                    <a:pt x="47" y="3479"/>
                  </a:cubicBezTo>
                  <a:lnTo>
                    <a:pt x="47" y="3751"/>
                  </a:lnTo>
                  <a:cubicBezTo>
                    <a:pt x="122" y="4098"/>
                    <a:pt x="198" y="4417"/>
                    <a:pt x="282" y="4802"/>
                  </a:cubicBezTo>
                  <a:cubicBezTo>
                    <a:pt x="432" y="5233"/>
                    <a:pt x="591" y="5627"/>
                    <a:pt x="751" y="6011"/>
                  </a:cubicBezTo>
                  <a:cubicBezTo>
                    <a:pt x="826" y="6208"/>
                    <a:pt x="901" y="6405"/>
                    <a:pt x="985" y="6602"/>
                  </a:cubicBezTo>
                  <a:cubicBezTo>
                    <a:pt x="985" y="6677"/>
                    <a:pt x="1023" y="6762"/>
                    <a:pt x="1060" y="6837"/>
                  </a:cubicBezTo>
                  <a:cubicBezTo>
                    <a:pt x="1173" y="7183"/>
                    <a:pt x="1332" y="7577"/>
                    <a:pt x="1528" y="7970"/>
                  </a:cubicBezTo>
                  <a:lnTo>
                    <a:pt x="1528" y="7970"/>
                  </a:lnTo>
                  <a:cubicBezTo>
                    <a:pt x="1524" y="8081"/>
                    <a:pt x="1503" y="8197"/>
                    <a:pt x="1495" y="8314"/>
                  </a:cubicBezTo>
                  <a:lnTo>
                    <a:pt x="1495" y="8314"/>
                  </a:lnTo>
                  <a:cubicBezTo>
                    <a:pt x="1405" y="8304"/>
                    <a:pt x="1316" y="8281"/>
                    <a:pt x="1257" y="8281"/>
                  </a:cubicBezTo>
                  <a:cubicBezTo>
                    <a:pt x="1135" y="8281"/>
                    <a:pt x="1023" y="8281"/>
                    <a:pt x="938" y="8243"/>
                  </a:cubicBezTo>
                  <a:lnTo>
                    <a:pt x="901" y="8243"/>
                  </a:lnTo>
                  <a:cubicBezTo>
                    <a:pt x="432" y="8243"/>
                    <a:pt x="47" y="8590"/>
                    <a:pt x="1" y="9022"/>
                  </a:cubicBezTo>
                  <a:lnTo>
                    <a:pt x="1" y="9106"/>
                  </a:lnTo>
                  <a:cubicBezTo>
                    <a:pt x="1" y="9340"/>
                    <a:pt x="85" y="9528"/>
                    <a:pt x="198" y="9687"/>
                  </a:cubicBezTo>
                  <a:cubicBezTo>
                    <a:pt x="276" y="9736"/>
                    <a:pt x="335" y="9788"/>
                    <a:pt x="400" y="9829"/>
                  </a:cubicBezTo>
                  <a:lnTo>
                    <a:pt x="400" y="9829"/>
                  </a:lnTo>
                  <a:cubicBezTo>
                    <a:pt x="261" y="9984"/>
                    <a:pt x="198" y="10187"/>
                    <a:pt x="198" y="10391"/>
                  </a:cubicBezTo>
                  <a:lnTo>
                    <a:pt x="198" y="10550"/>
                  </a:lnTo>
                  <a:cubicBezTo>
                    <a:pt x="230" y="10754"/>
                    <a:pt x="327" y="10930"/>
                    <a:pt x="482" y="11047"/>
                  </a:cubicBezTo>
                  <a:lnTo>
                    <a:pt x="482" y="11047"/>
                  </a:lnTo>
                  <a:cubicBezTo>
                    <a:pt x="422" y="11168"/>
                    <a:pt x="394" y="11276"/>
                    <a:pt x="394" y="11403"/>
                  </a:cubicBezTo>
                  <a:cubicBezTo>
                    <a:pt x="394" y="11525"/>
                    <a:pt x="394" y="11638"/>
                    <a:pt x="432" y="11722"/>
                  </a:cubicBezTo>
                  <a:cubicBezTo>
                    <a:pt x="591" y="12069"/>
                    <a:pt x="901" y="12266"/>
                    <a:pt x="1257" y="12266"/>
                  </a:cubicBezTo>
                  <a:cubicBezTo>
                    <a:pt x="1370" y="12266"/>
                    <a:pt x="1492" y="12229"/>
                    <a:pt x="1604" y="12191"/>
                  </a:cubicBezTo>
                  <a:cubicBezTo>
                    <a:pt x="1689" y="12154"/>
                    <a:pt x="1801" y="12107"/>
                    <a:pt x="1876" y="12069"/>
                  </a:cubicBezTo>
                  <a:cubicBezTo>
                    <a:pt x="1968" y="12041"/>
                    <a:pt x="2033" y="12013"/>
                    <a:pt x="2112" y="11984"/>
                  </a:cubicBezTo>
                  <a:lnTo>
                    <a:pt x="2112" y="11984"/>
                  </a:lnTo>
                  <a:cubicBezTo>
                    <a:pt x="2212" y="12159"/>
                    <a:pt x="2278" y="12363"/>
                    <a:pt x="2345" y="12538"/>
                  </a:cubicBezTo>
                  <a:cubicBezTo>
                    <a:pt x="2429" y="12773"/>
                    <a:pt x="2542" y="12969"/>
                    <a:pt x="2664" y="13129"/>
                  </a:cubicBezTo>
                  <a:cubicBezTo>
                    <a:pt x="2845" y="13310"/>
                    <a:pt x="3059" y="13420"/>
                    <a:pt x="3209" y="13436"/>
                  </a:cubicBezTo>
                  <a:lnTo>
                    <a:pt x="3209" y="13436"/>
                  </a:lnTo>
                  <a:lnTo>
                    <a:pt x="3208" y="13438"/>
                  </a:lnTo>
                  <a:cubicBezTo>
                    <a:pt x="3566" y="13831"/>
                    <a:pt x="4018" y="14154"/>
                    <a:pt x="4571" y="14421"/>
                  </a:cubicBezTo>
                  <a:lnTo>
                    <a:pt x="4571" y="14421"/>
                  </a:lnTo>
                  <a:cubicBezTo>
                    <a:pt x="4406" y="14505"/>
                    <a:pt x="4257" y="14582"/>
                    <a:pt x="4108" y="14610"/>
                  </a:cubicBezTo>
                  <a:cubicBezTo>
                    <a:pt x="3911" y="14610"/>
                    <a:pt x="3798" y="14732"/>
                    <a:pt x="3752" y="14770"/>
                  </a:cubicBezTo>
                  <a:cubicBezTo>
                    <a:pt x="2739" y="15389"/>
                    <a:pt x="2035" y="16139"/>
                    <a:pt x="1642" y="17030"/>
                  </a:cubicBezTo>
                  <a:cubicBezTo>
                    <a:pt x="1332" y="17818"/>
                    <a:pt x="1135" y="18633"/>
                    <a:pt x="1060" y="19609"/>
                  </a:cubicBezTo>
                  <a:cubicBezTo>
                    <a:pt x="1060" y="19656"/>
                    <a:pt x="1060" y="19693"/>
                    <a:pt x="1023" y="19731"/>
                  </a:cubicBezTo>
                  <a:lnTo>
                    <a:pt x="1023" y="20078"/>
                  </a:lnTo>
                  <a:lnTo>
                    <a:pt x="1023" y="20312"/>
                  </a:lnTo>
                  <a:cubicBezTo>
                    <a:pt x="1060" y="20706"/>
                    <a:pt x="1220" y="20903"/>
                    <a:pt x="1407" y="21062"/>
                  </a:cubicBezTo>
                  <a:cubicBezTo>
                    <a:pt x="1567" y="21175"/>
                    <a:pt x="1801" y="21212"/>
                    <a:pt x="1923" y="21212"/>
                  </a:cubicBezTo>
                  <a:cubicBezTo>
                    <a:pt x="1998" y="21212"/>
                    <a:pt x="2035" y="21212"/>
                    <a:pt x="2111" y="21175"/>
                  </a:cubicBezTo>
                  <a:cubicBezTo>
                    <a:pt x="3011" y="21100"/>
                    <a:pt x="3714" y="21062"/>
                    <a:pt x="4380" y="21062"/>
                  </a:cubicBezTo>
                  <a:lnTo>
                    <a:pt x="5121" y="21062"/>
                  </a:lnTo>
                  <a:cubicBezTo>
                    <a:pt x="5908" y="20978"/>
                    <a:pt x="6762" y="20940"/>
                    <a:pt x="7549" y="20940"/>
                  </a:cubicBezTo>
                  <a:cubicBezTo>
                    <a:pt x="7896" y="20903"/>
                    <a:pt x="8206" y="20903"/>
                    <a:pt x="8562" y="20903"/>
                  </a:cubicBezTo>
                  <a:cubicBezTo>
                    <a:pt x="8797" y="20903"/>
                    <a:pt x="9031" y="20865"/>
                    <a:pt x="9303" y="20865"/>
                  </a:cubicBezTo>
                  <a:cubicBezTo>
                    <a:pt x="9697" y="20865"/>
                    <a:pt x="10081" y="20903"/>
                    <a:pt x="10438" y="20903"/>
                  </a:cubicBezTo>
                  <a:lnTo>
                    <a:pt x="12314" y="20903"/>
                  </a:lnTo>
                  <a:cubicBezTo>
                    <a:pt x="12333" y="21959"/>
                    <a:pt x="12763" y="22871"/>
                    <a:pt x="13523" y="23641"/>
                  </a:cubicBezTo>
                  <a:cubicBezTo>
                    <a:pt x="14189" y="24222"/>
                    <a:pt x="14967" y="24494"/>
                    <a:pt x="15867" y="24494"/>
                  </a:cubicBezTo>
                  <a:cubicBezTo>
                    <a:pt x="16102" y="24494"/>
                    <a:pt x="16336" y="24494"/>
                    <a:pt x="16608" y="24457"/>
                  </a:cubicBezTo>
                  <a:cubicBezTo>
                    <a:pt x="18015" y="24222"/>
                    <a:pt x="19149" y="23172"/>
                    <a:pt x="19506" y="21765"/>
                  </a:cubicBezTo>
                  <a:cubicBezTo>
                    <a:pt x="19581" y="21409"/>
                    <a:pt x="19618" y="21062"/>
                    <a:pt x="19618" y="20706"/>
                  </a:cubicBezTo>
                  <a:cubicBezTo>
                    <a:pt x="19618" y="20396"/>
                    <a:pt x="19581" y="20078"/>
                    <a:pt x="19543" y="19731"/>
                  </a:cubicBezTo>
                  <a:cubicBezTo>
                    <a:pt x="19384" y="18990"/>
                    <a:pt x="19187" y="18436"/>
                    <a:pt x="18840" y="17930"/>
                  </a:cubicBezTo>
                  <a:cubicBezTo>
                    <a:pt x="18605" y="17546"/>
                    <a:pt x="18287" y="17227"/>
                    <a:pt x="18052" y="16992"/>
                  </a:cubicBezTo>
                  <a:cubicBezTo>
                    <a:pt x="17911" y="16851"/>
                    <a:pt x="17794" y="16701"/>
                    <a:pt x="17718" y="16582"/>
                  </a:cubicBezTo>
                  <a:lnTo>
                    <a:pt x="17718" y="16582"/>
                  </a:lnTo>
                  <a:cubicBezTo>
                    <a:pt x="17785" y="16252"/>
                    <a:pt x="17818" y="15963"/>
                    <a:pt x="17818" y="15708"/>
                  </a:cubicBezTo>
                  <a:cubicBezTo>
                    <a:pt x="17818" y="15436"/>
                    <a:pt x="17818" y="15201"/>
                    <a:pt x="17780" y="14967"/>
                  </a:cubicBezTo>
                  <a:lnTo>
                    <a:pt x="17743" y="14845"/>
                  </a:lnTo>
                  <a:cubicBezTo>
                    <a:pt x="17706" y="14461"/>
                    <a:pt x="17670" y="14051"/>
                    <a:pt x="17486" y="13631"/>
                  </a:cubicBezTo>
                  <a:lnTo>
                    <a:pt x="17486" y="13631"/>
                  </a:lnTo>
                  <a:cubicBezTo>
                    <a:pt x="17961" y="13243"/>
                    <a:pt x="18252" y="12751"/>
                    <a:pt x="18334" y="12154"/>
                  </a:cubicBezTo>
                  <a:lnTo>
                    <a:pt x="18334" y="11919"/>
                  </a:lnTo>
                  <a:cubicBezTo>
                    <a:pt x="18334" y="11525"/>
                    <a:pt x="18212" y="11253"/>
                    <a:pt x="18052" y="11094"/>
                  </a:cubicBezTo>
                  <a:cubicBezTo>
                    <a:pt x="17818" y="10822"/>
                    <a:pt x="17508" y="10663"/>
                    <a:pt x="17114" y="10663"/>
                  </a:cubicBezTo>
                  <a:cubicBezTo>
                    <a:pt x="17002" y="10663"/>
                    <a:pt x="16880" y="10700"/>
                    <a:pt x="16767" y="10747"/>
                  </a:cubicBezTo>
                  <a:lnTo>
                    <a:pt x="16745" y="10747"/>
                  </a:lnTo>
                  <a:cubicBezTo>
                    <a:pt x="16590" y="10498"/>
                    <a:pt x="16402" y="10347"/>
                    <a:pt x="16224" y="10231"/>
                  </a:cubicBezTo>
                  <a:cubicBezTo>
                    <a:pt x="16079" y="10176"/>
                    <a:pt x="15955" y="10141"/>
                    <a:pt x="15836" y="10127"/>
                  </a:cubicBezTo>
                  <a:lnTo>
                    <a:pt x="15836" y="10127"/>
                  </a:lnTo>
                  <a:cubicBezTo>
                    <a:pt x="15962" y="9974"/>
                    <a:pt x="16027" y="9783"/>
                    <a:pt x="16027" y="9612"/>
                  </a:cubicBezTo>
                  <a:lnTo>
                    <a:pt x="16027" y="9575"/>
                  </a:lnTo>
                  <a:cubicBezTo>
                    <a:pt x="16027" y="9209"/>
                    <a:pt x="15792" y="8916"/>
                    <a:pt x="15474" y="8809"/>
                  </a:cubicBezTo>
                  <a:lnTo>
                    <a:pt x="15474" y="8809"/>
                  </a:lnTo>
                  <a:cubicBezTo>
                    <a:pt x="15532" y="8698"/>
                    <a:pt x="15558" y="8572"/>
                    <a:pt x="15558" y="8478"/>
                  </a:cubicBezTo>
                  <a:cubicBezTo>
                    <a:pt x="15558" y="8403"/>
                    <a:pt x="15558" y="8318"/>
                    <a:pt x="15520" y="8243"/>
                  </a:cubicBezTo>
                  <a:cubicBezTo>
                    <a:pt x="15436" y="7887"/>
                    <a:pt x="15089" y="7615"/>
                    <a:pt x="14695" y="7615"/>
                  </a:cubicBezTo>
                  <a:cubicBezTo>
                    <a:pt x="14620" y="7615"/>
                    <a:pt x="14536" y="7615"/>
                    <a:pt x="14498" y="7652"/>
                  </a:cubicBezTo>
                  <a:cubicBezTo>
                    <a:pt x="14423" y="7652"/>
                    <a:pt x="14386" y="7652"/>
                    <a:pt x="14348" y="7699"/>
                  </a:cubicBezTo>
                  <a:lnTo>
                    <a:pt x="13879" y="7826"/>
                  </a:lnTo>
                  <a:lnTo>
                    <a:pt x="13879" y="7826"/>
                  </a:lnTo>
                  <a:cubicBezTo>
                    <a:pt x="13880" y="7785"/>
                    <a:pt x="13886" y="7722"/>
                    <a:pt x="13917" y="7652"/>
                  </a:cubicBezTo>
                  <a:lnTo>
                    <a:pt x="13917" y="7577"/>
                  </a:lnTo>
                  <a:lnTo>
                    <a:pt x="13917" y="7305"/>
                  </a:lnTo>
                  <a:cubicBezTo>
                    <a:pt x="13917" y="7184"/>
                    <a:pt x="13917" y="7071"/>
                    <a:pt x="13879" y="6912"/>
                  </a:cubicBezTo>
                  <a:cubicBezTo>
                    <a:pt x="13879" y="6912"/>
                    <a:pt x="13879" y="6874"/>
                    <a:pt x="13954" y="6762"/>
                  </a:cubicBezTo>
                  <a:cubicBezTo>
                    <a:pt x="14226" y="6293"/>
                    <a:pt x="14423" y="5777"/>
                    <a:pt x="14620" y="5308"/>
                  </a:cubicBezTo>
                  <a:lnTo>
                    <a:pt x="14658" y="5233"/>
                  </a:lnTo>
                  <a:cubicBezTo>
                    <a:pt x="15005" y="4333"/>
                    <a:pt x="15089" y="3433"/>
                    <a:pt x="15126" y="2814"/>
                  </a:cubicBezTo>
                  <a:lnTo>
                    <a:pt x="15126" y="2692"/>
                  </a:lnTo>
                  <a:cubicBezTo>
                    <a:pt x="15126" y="2382"/>
                    <a:pt x="15051" y="2073"/>
                    <a:pt x="14929" y="1838"/>
                  </a:cubicBezTo>
                  <a:cubicBezTo>
                    <a:pt x="14770" y="1604"/>
                    <a:pt x="14620" y="1445"/>
                    <a:pt x="14461" y="1370"/>
                  </a:cubicBezTo>
                  <a:cubicBezTo>
                    <a:pt x="14301" y="1285"/>
                    <a:pt x="14151" y="1248"/>
                    <a:pt x="14029" y="1248"/>
                  </a:cubicBezTo>
                  <a:cubicBezTo>
                    <a:pt x="13879" y="1248"/>
                    <a:pt x="13757" y="1285"/>
                    <a:pt x="13598" y="1323"/>
                  </a:cubicBezTo>
                  <a:cubicBezTo>
                    <a:pt x="13326" y="1445"/>
                    <a:pt x="13092" y="1604"/>
                    <a:pt x="12941" y="1717"/>
                  </a:cubicBezTo>
                  <a:cubicBezTo>
                    <a:pt x="12585" y="1988"/>
                    <a:pt x="12238" y="2223"/>
                    <a:pt x="11882" y="2495"/>
                  </a:cubicBezTo>
                  <a:lnTo>
                    <a:pt x="11722" y="2579"/>
                  </a:lnTo>
                  <a:cubicBezTo>
                    <a:pt x="11608" y="2694"/>
                    <a:pt x="11466" y="2792"/>
                    <a:pt x="11334" y="2903"/>
                  </a:cubicBezTo>
                  <a:lnTo>
                    <a:pt x="11334" y="2903"/>
                  </a:lnTo>
                  <a:cubicBezTo>
                    <a:pt x="11324" y="2717"/>
                    <a:pt x="11300" y="2531"/>
                    <a:pt x="11300" y="2345"/>
                  </a:cubicBezTo>
                  <a:cubicBezTo>
                    <a:pt x="11300" y="2073"/>
                    <a:pt x="11300" y="1792"/>
                    <a:pt x="11254" y="1520"/>
                  </a:cubicBezTo>
                  <a:cubicBezTo>
                    <a:pt x="11254" y="1285"/>
                    <a:pt x="11216" y="901"/>
                    <a:pt x="10944" y="582"/>
                  </a:cubicBezTo>
                  <a:cubicBezTo>
                    <a:pt x="10597" y="197"/>
                    <a:pt x="10166" y="0"/>
                    <a:pt x="9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-747150" y="2407650"/>
              <a:ext cx="453200" cy="575325"/>
            </a:xfrm>
            <a:custGeom>
              <a:avLst/>
              <a:gdLst/>
              <a:ahLst/>
              <a:cxnLst/>
              <a:rect l="l" t="t" r="r" b="b"/>
              <a:pathLst>
                <a:path w="18128" h="23013" extrusionOk="0">
                  <a:moveTo>
                    <a:pt x="12070" y="9650"/>
                  </a:moveTo>
                  <a:cubicBezTo>
                    <a:pt x="12773" y="9762"/>
                    <a:pt x="13401" y="9922"/>
                    <a:pt x="14020" y="10119"/>
                  </a:cubicBezTo>
                  <a:cubicBezTo>
                    <a:pt x="14104" y="10156"/>
                    <a:pt x="14301" y="10156"/>
                    <a:pt x="14255" y="10269"/>
                  </a:cubicBezTo>
                  <a:cubicBezTo>
                    <a:pt x="14217" y="10390"/>
                    <a:pt x="14067" y="10269"/>
                    <a:pt x="13983" y="10269"/>
                  </a:cubicBezTo>
                  <a:cubicBezTo>
                    <a:pt x="13476" y="10119"/>
                    <a:pt x="12932" y="9959"/>
                    <a:pt x="12379" y="9847"/>
                  </a:cubicBezTo>
                  <a:cubicBezTo>
                    <a:pt x="12070" y="9800"/>
                    <a:pt x="12070" y="9762"/>
                    <a:pt x="11995" y="10119"/>
                  </a:cubicBezTo>
                  <a:cubicBezTo>
                    <a:pt x="11910" y="10662"/>
                    <a:pt x="11601" y="11131"/>
                    <a:pt x="11291" y="11563"/>
                  </a:cubicBezTo>
                  <a:cubicBezTo>
                    <a:pt x="11254" y="11638"/>
                    <a:pt x="11169" y="11638"/>
                    <a:pt x="11132" y="11638"/>
                  </a:cubicBezTo>
                  <a:cubicBezTo>
                    <a:pt x="10972" y="11600"/>
                    <a:pt x="10860" y="11675"/>
                    <a:pt x="10738" y="11760"/>
                  </a:cubicBezTo>
                  <a:cubicBezTo>
                    <a:pt x="10550" y="11910"/>
                    <a:pt x="10316" y="12107"/>
                    <a:pt x="10119" y="12266"/>
                  </a:cubicBezTo>
                  <a:cubicBezTo>
                    <a:pt x="10082" y="12303"/>
                    <a:pt x="10035" y="12341"/>
                    <a:pt x="10035" y="12425"/>
                  </a:cubicBezTo>
                  <a:cubicBezTo>
                    <a:pt x="10082" y="12697"/>
                    <a:pt x="10082" y="12969"/>
                    <a:pt x="10157" y="13241"/>
                  </a:cubicBezTo>
                  <a:cubicBezTo>
                    <a:pt x="10157" y="13316"/>
                    <a:pt x="10194" y="13363"/>
                    <a:pt x="10316" y="13363"/>
                  </a:cubicBezTo>
                  <a:cubicBezTo>
                    <a:pt x="10822" y="13316"/>
                    <a:pt x="11329" y="13513"/>
                    <a:pt x="11835" y="13598"/>
                  </a:cubicBezTo>
                  <a:lnTo>
                    <a:pt x="11873" y="13598"/>
                  </a:lnTo>
                  <a:cubicBezTo>
                    <a:pt x="12191" y="13869"/>
                    <a:pt x="12660" y="13907"/>
                    <a:pt x="13007" y="14141"/>
                  </a:cubicBezTo>
                  <a:cubicBezTo>
                    <a:pt x="13082" y="14216"/>
                    <a:pt x="13167" y="14254"/>
                    <a:pt x="13242" y="14301"/>
                  </a:cubicBezTo>
                  <a:cubicBezTo>
                    <a:pt x="13279" y="14338"/>
                    <a:pt x="13364" y="14338"/>
                    <a:pt x="13401" y="14301"/>
                  </a:cubicBezTo>
                  <a:cubicBezTo>
                    <a:pt x="13401" y="14216"/>
                    <a:pt x="13476" y="14179"/>
                    <a:pt x="13401" y="14141"/>
                  </a:cubicBezTo>
                  <a:cubicBezTo>
                    <a:pt x="13082" y="13907"/>
                    <a:pt x="13082" y="13598"/>
                    <a:pt x="13167" y="13241"/>
                  </a:cubicBezTo>
                  <a:cubicBezTo>
                    <a:pt x="13242" y="12894"/>
                    <a:pt x="13476" y="12697"/>
                    <a:pt x="13833" y="12575"/>
                  </a:cubicBezTo>
                  <a:cubicBezTo>
                    <a:pt x="13786" y="12463"/>
                    <a:pt x="13673" y="12378"/>
                    <a:pt x="13598" y="12303"/>
                  </a:cubicBezTo>
                  <a:cubicBezTo>
                    <a:pt x="13364" y="12144"/>
                    <a:pt x="13167" y="11910"/>
                    <a:pt x="12970" y="11675"/>
                  </a:cubicBezTo>
                  <a:cubicBezTo>
                    <a:pt x="12895" y="11563"/>
                    <a:pt x="12810" y="11441"/>
                    <a:pt x="12773" y="11291"/>
                  </a:cubicBezTo>
                  <a:cubicBezTo>
                    <a:pt x="12735" y="11094"/>
                    <a:pt x="12810" y="10972"/>
                    <a:pt x="13007" y="10934"/>
                  </a:cubicBezTo>
                  <a:cubicBezTo>
                    <a:pt x="13279" y="10859"/>
                    <a:pt x="13551" y="10897"/>
                    <a:pt x="13786" y="10972"/>
                  </a:cubicBezTo>
                  <a:cubicBezTo>
                    <a:pt x="13870" y="10972"/>
                    <a:pt x="13908" y="10972"/>
                    <a:pt x="13945" y="11019"/>
                  </a:cubicBezTo>
                  <a:cubicBezTo>
                    <a:pt x="14179" y="11094"/>
                    <a:pt x="14179" y="11094"/>
                    <a:pt x="14301" y="10859"/>
                  </a:cubicBezTo>
                  <a:cubicBezTo>
                    <a:pt x="14376" y="10700"/>
                    <a:pt x="14451" y="10550"/>
                    <a:pt x="14536" y="10390"/>
                  </a:cubicBezTo>
                  <a:cubicBezTo>
                    <a:pt x="14845" y="9997"/>
                    <a:pt x="15192" y="10034"/>
                    <a:pt x="15427" y="10465"/>
                  </a:cubicBezTo>
                  <a:cubicBezTo>
                    <a:pt x="15511" y="10625"/>
                    <a:pt x="15549" y="10784"/>
                    <a:pt x="15586" y="10934"/>
                  </a:cubicBezTo>
                  <a:cubicBezTo>
                    <a:pt x="15661" y="10934"/>
                    <a:pt x="15746" y="10859"/>
                    <a:pt x="15821" y="10822"/>
                  </a:cubicBezTo>
                  <a:cubicBezTo>
                    <a:pt x="15942" y="10784"/>
                    <a:pt x="16055" y="10737"/>
                    <a:pt x="16177" y="10700"/>
                  </a:cubicBezTo>
                  <a:cubicBezTo>
                    <a:pt x="16646" y="10587"/>
                    <a:pt x="16880" y="10822"/>
                    <a:pt x="16796" y="11253"/>
                  </a:cubicBezTo>
                  <a:cubicBezTo>
                    <a:pt x="16758" y="11675"/>
                    <a:pt x="16524" y="12031"/>
                    <a:pt x="16214" y="12266"/>
                  </a:cubicBezTo>
                  <a:cubicBezTo>
                    <a:pt x="16017" y="12425"/>
                    <a:pt x="15858" y="12538"/>
                    <a:pt x="15708" y="12697"/>
                  </a:cubicBezTo>
                  <a:cubicBezTo>
                    <a:pt x="16130" y="13129"/>
                    <a:pt x="16177" y="13710"/>
                    <a:pt x="16252" y="14301"/>
                  </a:cubicBezTo>
                  <a:cubicBezTo>
                    <a:pt x="16327" y="14807"/>
                    <a:pt x="16327" y="15314"/>
                    <a:pt x="16177" y="15782"/>
                  </a:cubicBezTo>
                  <a:cubicBezTo>
                    <a:pt x="16130" y="15857"/>
                    <a:pt x="16177" y="15895"/>
                    <a:pt x="16214" y="15979"/>
                  </a:cubicBezTo>
                  <a:cubicBezTo>
                    <a:pt x="16289" y="16289"/>
                    <a:pt x="16524" y="16523"/>
                    <a:pt x="16758" y="16758"/>
                  </a:cubicBezTo>
                  <a:cubicBezTo>
                    <a:pt x="16993" y="16992"/>
                    <a:pt x="17227" y="17264"/>
                    <a:pt x="17462" y="17583"/>
                  </a:cubicBezTo>
                  <a:cubicBezTo>
                    <a:pt x="17771" y="18052"/>
                    <a:pt x="17930" y="18558"/>
                    <a:pt x="18006" y="19065"/>
                  </a:cubicBezTo>
                  <a:cubicBezTo>
                    <a:pt x="18090" y="19646"/>
                    <a:pt x="18127" y="20199"/>
                    <a:pt x="17968" y="20781"/>
                  </a:cubicBezTo>
                  <a:cubicBezTo>
                    <a:pt x="17696" y="21878"/>
                    <a:pt x="16833" y="22694"/>
                    <a:pt x="15708" y="22891"/>
                  </a:cubicBezTo>
                  <a:cubicBezTo>
                    <a:pt x="14845" y="23012"/>
                    <a:pt x="13983" y="22891"/>
                    <a:pt x="13317" y="22272"/>
                  </a:cubicBezTo>
                  <a:cubicBezTo>
                    <a:pt x="12501" y="21484"/>
                    <a:pt x="12191" y="20546"/>
                    <a:pt x="12379" y="19458"/>
                  </a:cubicBezTo>
                  <a:cubicBezTo>
                    <a:pt x="12463" y="18868"/>
                    <a:pt x="12698" y="18361"/>
                    <a:pt x="12895" y="17817"/>
                  </a:cubicBezTo>
                  <a:cubicBezTo>
                    <a:pt x="12932" y="17733"/>
                    <a:pt x="13007" y="17658"/>
                    <a:pt x="12970" y="17536"/>
                  </a:cubicBezTo>
                  <a:cubicBezTo>
                    <a:pt x="12735" y="17536"/>
                    <a:pt x="12501" y="17536"/>
                    <a:pt x="12229" y="17499"/>
                  </a:cubicBezTo>
                  <a:cubicBezTo>
                    <a:pt x="12145" y="17461"/>
                    <a:pt x="12107" y="17499"/>
                    <a:pt x="12107" y="17620"/>
                  </a:cubicBezTo>
                  <a:cubicBezTo>
                    <a:pt x="12070" y="17892"/>
                    <a:pt x="12070" y="18164"/>
                    <a:pt x="12070" y="18474"/>
                  </a:cubicBezTo>
                  <a:cubicBezTo>
                    <a:pt x="12070" y="18671"/>
                    <a:pt x="12032" y="18905"/>
                    <a:pt x="12032" y="19140"/>
                  </a:cubicBezTo>
                  <a:cubicBezTo>
                    <a:pt x="11995" y="19337"/>
                    <a:pt x="11995" y="19299"/>
                    <a:pt x="11798" y="19337"/>
                  </a:cubicBezTo>
                  <a:lnTo>
                    <a:pt x="10935" y="19337"/>
                  </a:lnTo>
                  <a:cubicBezTo>
                    <a:pt x="9885" y="19337"/>
                    <a:pt x="8825" y="19261"/>
                    <a:pt x="7775" y="19337"/>
                  </a:cubicBezTo>
                  <a:cubicBezTo>
                    <a:pt x="6603" y="19374"/>
                    <a:pt x="5468" y="19374"/>
                    <a:pt x="4296" y="19496"/>
                  </a:cubicBezTo>
                  <a:lnTo>
                    <a:pt x="4099" y="19496"/>
                  </a:lnTo>
                  <a:cubicBezTo>
                    <a:pt x="3161" y="19496"/>
                    <a:pt x="2223" y="19533"/>
                    <a:pt x="1285" y="19608"/>
                  </a:cubicBezTo>
                  <a:cubicBezTo>
                    <a:pt x="1051" y="19646"/>
                    <a:pt x="1089" y="19646"/>
                    <a:pt x="1051" y="19412"/>
                  </a:cubicBezTo>
                  <a:cubicBezTo>
                    <a:pt x="1014" y="19224"/>
                    <a:pt x="1051" y="19065"/>
                    <a:pt x="1089" y="18905"/>
                  </a:cubicBezTo>
                  <a:cubicBezTo>
                    <a:pt x="1173" y="18089"/>
                    <a:pt x="1323" y="17302"/>
                    <a:pt x="1642" y="16561"/>
                  </a:cubicBezTo>
                  <a:cubicBezTo>
                    <a:pt x="1989" y="15707"/>
                    <a:pt x="2617" y="15117"/>
                    <a:pt x="3395" y="14610"/>
                  </a:cubicBezTo>
                  <a:cubicBezTo>
                    <a:pt x="3433" y="14610"/>
                    <a:pt x="3470" y="14573"/>
                    <a:pt x="3470" y="14573"/>
                  </a:cubicBezTo>
                  <a:cubicBezTo>
                    <a:pt x="3986" y="14488"/>
                    <a:pt x="4408" y="14216"/>
                    <a:pt x="4840" y="14020"/>
                  </a:cubicBezTo>
                  <a:cubicBezTo>
                    <a:pt x="5074" y="13944"/>
                    <a:pt x="5074" y="13907"/>
                    <a:pt x="5036" y="13635"/>
                  </a:cubicBezTo>
                  <a:cubicBezTo>
                    <a:pt x="5036" y="13635"/>
                    <a:pt x="4999" y="13635"/>
                    <a:pt x="5036" y="13598"/>
                  </a:cubicBezTo>
                  <a:cubicBezTo>
                    <a:pt x="5074" y="13316"/>
                    <a:pt x="4924" y="13204"/>
                    <a:pt x="4690" y="13129"/>
                  </a:cubicBezTo>
                  <a:cubicBezTo>
                    <a:pt x="3939" y="12894"/>
                    <a:pt x="3320" y="12500"/>
                    <a:pt x="2852" y="11910"/>
                  </a:cubicBezTo>
                  <a:cubicBezTo>
                    <a:pt x="2814" y="11835"/>
                    <a:pt x="2767" y="11760"/>
                    <a:pt x="2655" y="11872"/>
                  </a:cubicBezTo>
                  <a:cubicBezTo>
                    <a:pt x="2617" y="11910"/>
                    <a:pt x="2580" y="11872"/>
                    <a:pt x="2495" y="11835"/>
                  </a:cubicBezTo>
                  <a:cubicBezTo>
                    <a:pt x="2420" y="11722"/>
                    <a:pt x="2383" y="11600"/>
                    <a:pt x="2298" y="11488"/>
                  </a:cubicBezTo>
                  <a:cubicBezTo>
                    <a:pt x="2148" y="11056"/>
                    <a:pt x="1989" y="10625"/>
                    <a:pt x="1792" y="10156"/>
                  </a:cubicBezTo>
                  <a:cubicBezTo>
                    <a:pt x="1557" y="10231"/>
                    <a:pt x="1361" y="10353"/>
                    <a:pt x="1126" y="10428"/>
                  </a:cubicBezTo>
                  <a:cubicBezTo>
                    <a:pt x="939" y="10503"/>
                    <a:pt x="742" y="10625"/>
                    <a:pt x="545" y="10700"/>
                  </a:cubicBezTo>
                  <a:cubicBezTo>
                    <a:pt x="507" y="10700"/>
                    <a:pt x="470" y="10700"/>
                    <a:pt x="423" y="10662"/>
                  </a:cubicBezTo>
                  <a:cubicBezTo>
                    <a:pt x="385" y="10587"/>
                    <a:pt x="470" y="10587"/>
                    <a:pt x="507" y="10550"/>
                  </a:cubicBezTo>
                  <a:cubicBezTo>
                    <a:pt x="892" y="10390"/>
                    <a:pt x="1248" y="10231"/>
                    <a:pt x="1642" y="10081"/>
                  </a:cubicBezTo>
                  <a:cubicBezTo>
                    <a:pt x="1754" y="10034"/>
                    <a:pt x="1792" y="9959"/>
                    <a:pt x="1754" y="9847"/>
                  </a:cubicBezTo>
                  <a:cubicBezTo>
                    <a:pt x="1717" y="9687"/>
                    <a:pt x="1717" y="9490"/>
                    <a:pt x="1679" y="9331"/>
                  </a:cubicBezTo>
                  <a:cubicBezTo>
                    <a:pt x="1285" y="9415"/>
                    <a:pt x="939" y="9490"/>
                    <a:pt x="582" y="9612"/>
                  </a:cubicBezTo>
                  <a:cubicBezTo>
                    <a:pt x="507" y="9612"/>
                    <a:pt x="423" y="9650"/>
                    <a:pt x="348" y="9687"/>
                  </a:cubicBezTo>
                  <a:cubicBezTo>
                    <a:pt x="310" y="9687"/>
                    <a:pt x="235" y="9687"/>
                    <a:pt x="235" y="9612"/>
                  </a:cubicBezTo>
                  <a:cubicBezTo>
                    <a:pt x="235" y="9565"/>
                    <a:pt x="273" y="9528"/>
                    <a:pt x="310" y="9528"/>
                  </a:cubicBezTo>
                  <a:cubicBezTo>
                    <a:pt x="657" y="9453"/>
                    <a:pt x="976" y="9331"/>
                    <a:pt x="1323" y="9256"/>
                  </a:cubicBezTo>
                  <a:cubicBezTo>
                    <a:pt x="1407" y="9256"/>
                    <a:pt x="1482" y="9218"/>
                    <a:pt x="1557" y="9218"/>
                  </a:cubicBezTo>
                  <a:cubicBezTo>
                    <a:pt x="1445" y="9021"/>
                    <a:pt x="1482" y="8862"/>
                    <a:pt x="1482" y="8674"/>
                  </a:cubicBezTo>
                  <a:cubicBezTo>
                    <a:pt x="1482" y="8477"/>
                    <a:pt x="1482" y="8440"/>
                    <a:pt x="1285" y="8440"/>
                  </a:cubicBezTo>
                  <a:cubicBezTo>
                    <a:pt x="939" y="8440"/>
                    <a:pt x="582" y="8440"/>
                    <a:pt x="235" y="8393"/>
                  </a:cubicBezTo>
                  <a:lnTo>
                    <a:pt x="151" y="8393"/>
                  </a:lnTo>
                  <a:cubicBezTo>
                    <a:pt x="76" y="8393"/>
                    <a:pt x="38" y="8393"/>
                    <a:pt x="38" y="8318"/>
                  </a:cubicBezTo>
                  <a:cubicBezTo>
                    <a:pt x="38" y="8243"/>
                    <a:pt x="113" y="8243"/>
                    <a:pt x="151" y="8243"/>
                  </a:cubicBezTo>
                  <a:cubicBezTo>
                    <a:pt x="235" y="8243"/>
                    <a:pt x="310" y="8243"/>
                    <a:pt x="385" y="8281"/>
                  </a:cubicBezTo>
                  <a:cubicBezTo>
                    <a:pt x="704" y="8318"/>
                    <a:pt x="1014" y="8281"/>
                    <a:pt x="1323" y="8318"/>
                  </a:cubicBezTo>
                  <a:cubicBezTo>
                    <a:pt x="1482" y="8318"/>
                    <a:pt x="1482" y="8281"/>
                    <a:pt x="1482" y="8159"/>
                  </a:cubicBezTo>
                  <a:cubicBezTo>
                    <a:pt x="1520" y="7812"/>
                    <a:pt x="1520" y="7502"/>
                    <a:pt x="1557" y="7146"/>
                  </a:cubicBezTo>
                  <a:cubicBezTo>
                    <a:pt x="1595" y="7071"/>
                    <a:pt x="1595" y="6986"/>
                    <a:pt x="1557" y="6949"/>
                  </a:cubicBezTo>
                  <a:cubicBezTo>
                    <a:pt x="1285" y="6480"/>
                    <a:pt x="1126" y="6011"/>
                    <a:pt x="939" y="5505"/>
                  </a:cubicBezTo>
                  <a:cubicBezTo>
                    <a:pt x="742" y="4961"/>
                    <a:pt x="470" y="4370"/>
                    <a:pt x="273" y="3789"/>
                  </a:cubicBezTo>
                  <a:cubicBezTo>
                    <a:pt x="188" y="3470"/>
                    <a:pt x="113" y="3160"/>
                    <a:pt x="76" y="2851"/>
                  </a:cubicBezTo>
                  <a:cubicBezTo>
                    <a:pt x="1" y="2420"/>
                    <a:pt x="151" y="2260"/>
                    <a:pt x="582" y="2382"/>
                  </a:cubicBezTo>
                  <a:cubicBezTo>
                    <a:pt x="1014" y="2495"/>
                    <a:pt x="1407" y="2654"/>
                    <a:pt x="1754" y="2851"/>
                  </a:cubicBezTo>
                  <a:cubicBezTo>
                    <a:pt x="2223" y="3085"/>
                    <a:pt x="2692" y="3320"/>
                    <a:pt x="3161" y="3517"/>
                  </a:cubicBezTo>
                  <a:cubicBezTo>
                    <a:pt x="3320" y="3592"/>
                    <a:pt x="3433" y="3592"/>
                    <a:pt x="3555" y="3554"/>
                  </a:cubicBezTo>
                  <a:cubicBezTo>
                    <a:pt x="3902" y="3432"/>
                    <a:pt x="3864" y="3432"/>
                    <a:pt x="3864" y="3085"/>
                  </a:cubicBezTo>
                  <a:cubicBezTo>
                    <a:pt x="3827" y="2420"/>
                    <a:pt x="3752" y="1754"/>
                    <a:pt x="3827" y="1088"/>
                  </a:cubicBezTo>
                  <a:cubicBezTo>
                    <a:pt x="3902" y="385"/>
                    <a:pt x="4333" y="75"/>
                    <a:pt x="5036" y="113"/>
                  </a:cubicBezTo>
                  <a:cubicBezTo>
                    <a:pt x="5158" y="113"/>
                    <a:pt x="5271" y="150"/>
                    <a:pt x="5393" y="150"/>
                  </a:cubicBezTo>
                  <a:cubicBezTo>
                    <a:pt x="6331" y="385"/>
                    <a:pt x="7268" y="385"/>
                    <a:pt x="8206" y="113"/>
                  </a:cubicBezTo>
                  <a:cubicBezTo>
                    <a:pt x="8394" y="38"/>
                    <a:pt x="8628" y="38"/>
                    <a:pt x="8825" y="0"/>
                  </a:cubicBezTo>
                  <a:cubicBezTo>
                    <a:pt x="9144" y="0"/>
                    <a:pt x="9378" y="75"/>
                    <a:pt x="9613" y="310"/>
                  </a:cubicBezTo>
                  <a:cubicBezTo>
                    <a:pt x="9688" y="422"/>
                    <a:pt x="9725" y="582"/>
                    <a:pt x="9725" y="779"/>
                  </a:cubicBezTo>
                  <a:cubicBezTo>
                    <a:pt x="9763" y="1360"/>
                    <a:pt x="9800" y="1988"/>
                    <a:pt x="9800" y="2617"/>
                  </a:cubicBezTo>
                  <a:cubicBezTo>
                    <a:pt x="9800" y="2729"/>
                    <a:pt x="9800" y="2926"/>
                    <a:pt x="9885" y="3001"/>
                  </a:cubicBezTo>
                  <a:cubicBezTo>
                    <a:pt x="9922" y="3123"/>
                    <a:pt x="10119" y="3085"/>
                    <a:pt x="10232" y="3123"/>
                  </a:cubicBezTo>
                  <a:cubicBezTo>
                    <a:pt x="10466" y="3235"/>
                    <a:pt x="10625" y="3160"/>
                    <a:pt x="10785" y="3001"/>
                  </a:cubicBezTo>
                  <a:cubicBezTo>
                    <a:pt x="11019" y="2729"/>
                    <a:pt x="11329" y="2532"/>
                    <a:pt x="11601" y="2345"/>
                  </a:cubicBezTo>
                  <a:cubicBezTo>
                    <a:pt x="11957" y="2063"/>
                    <a:pt x="12304" y="1829"/>
                    <a:pt x="12660" y="1557"/>
                  </a:cubicBezTo>
                  <a:cubicBezTo>
                    <a:pt x="12810" y="1444"/>
                    <a:pt x="12970" y="1360"/>
                    <a:pt x="13129" y="1285"/>
                  </a:cubicBezTo>
                  <a:cubicBezTo>
                    <a:pt x="13317" y="1210"/>
                    <a:pt x="13401" y="1247"/>
                    <a:pt x="13476" y="1407"/>
                  </a:cubicBezTo>
                  <a:cubicBezTo>
                    <a:pt x="13551" y="1594"/>
                    <a:pt x="13598" y="1791"/>
                    <a:pt x="13598" y="1988"/>
                  </a:cubicBezTo>
                  <a:cubicBezTo>
                    <a:pt x="13551" y="2729"/>
                    <a:pt x="13439" y="3470"/>
                    <a:pt x="13167" y="4173"/>
                  </a:cubicBezTo>
                  <a:cubicBezTo>
                    <a:pt x="12970" y="4642"/>
                    <a:pt x="12810" y="5111"/>
                    <a:pt x="12538" y="5580"/>
                  </a:cubicBezTo>
                  <a:cubicBezTo>
                    <a:pt x="12379" y="5777"/>
                    <a:pt x="12304" y="6011"/>
                    <a:pt x="12342" y="6283"/>
                  </a:cubicBezTo>
                  <a:cubicBezTo>
                    <a:pt x="12379" y="6480"/>
                    <a:pt x="12379" y="6639"/>
                    <a:pt x="12379" y="6836"/>
                  </a:cubicBezTo>
                  <a:cubicBezTo>
                    <a:pt x="12342" y="7221"/>
                    <a:pt x="12379" y="7652"/>
                    <a:pt x="12426" y="8046"/>
                  </a:cubicBezTo>
                  <a:cubicBezTo>
                    <a:pt x="12501" y="8084"/>
                    <a:pt x="12576" y="8046"/>
                    <a:pt x="12613" y="8009"/>
                  </a:cubicBezTo>
                  <a:cubicBezTo>
                    <a:pt x="13007" y="7887"/>
                    <a:pt x="13401" y="7774"/>
                    <a:pt x="13786" y="7652"/>
                  </a:cubicBezTo>
                  <a:cubicBezTo>
                    <a:pt x="13833" y="7652"/>
                    <a:pt x="13870" y="7615"/>
                    <a:pt x="13908" y="7615"/>
                  </a:cubicBezTo>
                  <a:cubicBezTo>
                    <a:pt x="13945" y="7615"/>
                    <a:pt x="13983" y="7615"/>
                    <a:pt x="14020" y="7652"/>
                  </a:cubicBezTo>
                  <a:cubicBezTo>
                    <a:pt x="14020" y="7737"/>
                    <a:pt x="13983" y="7737"/>
                    <a:pt x="13945" y="7774"/>
                  </a:cubicBezTo>
                  <a:cubicBezTo>
                    <a:pt x="13908" y="7774"/>
                    <a:pt x="13833" y="7774"/>
                    <a:pt x="13786" y="7812"/>
                  </a:cubicBezTo>
                  <a:cubicBezTo>
                    <a:pt x="13401" y="7924"/>
                    <a:pt x="13007" y="8046"/>
                    <a:pt x="12613" y="8159"/>
                  </a:cubicBezTo>
                  <a:cubicBezTo>
                    <a:pt x="12463" y="8206"/>
                    <a:pt x="12426" y="8281"/>
                    <a:pt x="12426" y="8440"/>
                  </a:cubicBezTo>
                  <a:cubicBezTo>
                    <a:pt x="12463" y="8590"/>
                    <a:pt x="12463" y="8749"/>
                    <a:pt x="12463" y="8909"/>
                  </a:cubicBezTo>
                  <a:cubicBezTo>
                    <a:pt x="12698" y="8909"/>
                    <a:pt x="12932" y="8862"/>
                    <a:pt x="13167" y="8824"/>
                  </a:cubicBezTo>
                  <a:cubicBezTo>
                    <a:pt x="13598" y="8824"/>
                    <a:pt x="13983" y="8787"/>
                    <a:pt x="14376" y="8749"/>
                  </a:cubicBezTo>
                  <a:lnTo>
                    <a:pt x="14376" y="8749"/>
                  </a:lnTo>
                  <a:cubicBezTo>
                    <a:pt x="14451" y="8712"/>
                    <a:pt x="14489" y="8749"/>
                    <a:pt x="14489" y="8824"/>
                  </a:cubicBezTo>
                  <a:cubicBezTo>
                    <a:pt x="14489" y="8862"/>
                    <a:pt x="14451" y="8862"/>
                    <a:pt x="14414" y="8862"/>
                  </a:cubicBezTo>
                  <a:cubicBezTo>
                    <a:pt x="14255" y="8909"/>
                    <a:pt x="14142" y="8909"/>
                    <a:pt x="14020" y="8909"/>
                  </a:cubicBezTo>
                  <a:cubicBezTo>
                    <a:pt x="13598" y="8946"/>
                    <a:pt x="13129" y="8984"/>
                    <a:pt x="12698" y="9021"/>
                  </a:cubicBezTo>
                  <a:cubicBezTo>
                    <a:pt x="12576" y="9021"/>
                    <a:pt x="12426" y="9059"/>
                    <a:pt x="12463" y="9256"/>
                  </a:cubicBezTo>
                  <a:cubicBezTo>
                    <a:pt x="12463" y="9293"/>
                    <a:pt x="12379" y="9331"/>
                    <a:pt x="12304" y="9378"/>
                  </a:cubicBezTo>
                  <a:cubicBezTo>
                    <a:pt x="12107" y="9415"/>
                    <a:pt x="12107" y="9415"/>
                    <a:pt x="12070" y="96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-742450" y="2441625"/>
              <a:ext cx="332225" cy="307850"/>
            </a:xfrm>
            <a:custGeom>
              <a:avLst/>
              <a:gdLst/>
              <a:ahLst/>
              <a:cxnLst/>
              <a:rect l="l" t="t" r="r" b="b"/>
              <a:pathLst>
                <a:path w="13289" h="12314" extrusionOk="0">
                  <a:moveTo>
                    <a:pt x="1763" y="8600"/>
                  </a:moveTo>
                  <a:cubicBezTo>
                    <a:pt x="1688" y="8403"/>
                    <a:pt x="1688" y="8253"/>
                    <a:pt x="1641" y="8094"/>
                  </a:cubicBezTo>
                  <a:cubicBezTo>
                    <a:pt x="1641" y="7972"/>
                    <a:pt x="1688" y="7934"/>
                    <a:pt x="1763" y="7897"/>
                  </a:cubicBezTo>
                  <a:cubicBezTo>
                    <a:pt x="1960" y="7897"/>
                    <a:pt x="2157" y="7859"/>
                    <a:pt x="2345" y="7822"/>
                  </a:cubicBezTo>
                  <a:cubicBezTo>
                    <a:pt x="2392" y="7822"/>
                    <a:pt x="2429" y="7822"/>
                    <a:pt x="2467" y="7784"/>
                  </a:cubicBezTo>
                  <a:cubicBezTo>
                    <a:pt x="2504" y="7784"/>
                    <a:pt x="2504" y="7784"/>
                    <a:pt x="2504" y="7737"/>
                  </a:cubicBezTo>
                  <a:cubicBezTo>
                    <a:pt x="2504" y="7700"/>
                    <a:pt x="2467" y="7700"/>
                    <a:pt x="2467" y="7700"/>
                  </a:cubicBezTo>
                  <a:lnTo>
                    <a:pt x="2110" y="7700"/>
                  </a:lnTo>
                  <a:cubicBezTo>
                    <a:pt x="1998" y="7737"/>
                    <a:pt x="1923" y="7737"/>
                    <a:pt x="1801" y="7784"/>
                  </a:cubicBezTo>
                  <a:cubicBezTo>
                    <a:pt x="1566" y="7822"/>
                    <a:pt x="1407" y="7700"/>
                    <a:pt x="1454" y="7503"/>
                  </a:cubicBezTo>
                  <a:cubicBezTo>
                    <a:pt x="1454" y="7034"/>
                    <a:pt x="1369" y="7081"/>
                    <a:pt x="1838" y="7156"/>
                  </a:cubicBezTo>
                  <a:cubicBezTo>
                    <a:pt x="1960" y="7156"/>
                    <a:pt x="2073" y="7156"/>
                    <a:pt x="2195" y="7193"/>
                  </a:cubicBezTo>
                  <a:cubicBezTo>
                    <a:pt x="2232" y="7193"/>
                    <a:pt x="2270" y="7193"/>
                    <a:pt x="2270" y="7118"/>
                  </a:cubicBezTo>
                  <a:cubicBezTo>
                    <a:pt x="2307" y="7081"/>
                    <a:pt x="2232" y="7034"/>
                    <a:pt x="2195" y="7034"/>
                  </a:cubicBezTo>
                  <a:cubicBezTo>
                    <a:pt x="1998" y="7034"/>
                    <a:pt x="1801" y="6997"/>
                    <a:pt x="1604" y="6997"/>
                  </a:cubicBezTo>
                  <a:cubicBezTo>
                    <a:pt x="1491" y="6997"/>
                    <a:pt x="1454" y="6922"/>
                    <a:pt x="1454" y="6800"/>
                  </a:cubicBezTo>
                  <a:cubicBezTo>
                    <a:pt x="1454" y="6490"/>
                    <a:pt x="1454" y="6181"/>
                    <a:pt x="1529" y="5909"/>
                  </a:cubicBezTo>
                  <a:cubicBezTo>
                    <a:pt x="1566" y="5712"/>
                    <a:pt x="1529" y="5552"/>
                    <a:pt x="1407" y="5393"/>
                  </a:cubicBezTo>
                  <a:cubicBezTo>
                    <a:pt x="1257" y="5121"/>
                    <a:pt x="1135" y="4812"/>
                    <a:pt x="1022" y="4502"/>
                  </a:cubicBezTo>
                  <a:cubicBezTo>
                    <a:pt x="863" y="4033"/>
                    <a:pt x="666" y="3518"/>
                    <a:pt x="469" y="3049"/>
                  </a:cubicBezTo>
                  <a:cubicBezTo>
                    <a:pt x="282" y="2580"/>
                    <a:pt x="122" y="2073"/>
                    <a:pt x="47" y="1567"/>
                  </a:cubicBezTo>
                  <a:lnTo>
                    <a:pt x="47" y="1454"/>
                  </a:lnTo>
                  <a:cubicBezTo>
                    <a:pt x="0" y="1136"/>
                    <a:pt x="47" y="1061"/>
                    <a:pt x="394" y="1173"/>
                  </a:cubicBezTo>
                  <a:cubicBezTo>
                    <a:pt x="751" y="1258"/>
                    <a:pt x="1097" y="1370"/>
                    <a:pt x="1407" y="1567"/>
                  </a:cubicBezTo>
                  <a:cubicBezTo>
                    <a:pt x="1923" y="1839"/>
                    <a:pt x="2429" y="2073"/>
                    <a:pt x="2973" y="2308"/>
                  </a:cubicBezTo>
                  <a:cubicBezTo>
                    <a:pt x="2935" y="2392"/>
                    <a:pt x="2898" y="2392"/>
                    <a:pt x="2814" y="2430"/>
                  </a:cubicBezTo>
                  <a:cubicBezTo>
                    <a:pt x="2664" y="2505"/>
                    <a:pt x="2664" y="2580"/>
                    <a:pt x="2701" y="2739"/>
                  </a:cubicBezTo>
                  <a:cubicBezTo>
                    <a:pt x="2739" y="2936"/>
                    <a:pt x="2776" y="3011"/>
                    <a:pt x="2973" y="3011"/>
                  </a:cubicBezTo>
                  <a:cubicBezTo>
                    <a:pt x="3170" y="3049"/>
                    <a:pt x="3367" y="3011"/>
                    <a:pt x="3517" y="3011"/>
                  </a:cubicBezTo>
                  <a:cubicBezTo>
                    <a:pt x="4455" y="2936"/>
                    <a:pt x="5392" y="2777"/>
                    <a:pt x="6293" y="2627"/>
                  </a:cubicBezTo>
                  <a:cubicBezTo>
                    <a:pt x="7193" y="2505"/>
                    <a:pt x="8093" y="2345"/>
                    <a:pt x="9031" y="2345"/>
                  </a:cubicBezTo>
                  <a:cubicBezTo>
                    <a:pt x="9303" y="2345"/>
                    <a:pt x="9575" y="2392"/>
                    <a:pt x="9894" y="2392"/>
                  </a:cubicBezTo>
                  <a:lnTo>
                    <a:pt x="10362" y="2392"/>
                  </a:lnTo>
                  <a:cubicBezTo>
                    <a:pt x="10437" y="2392"/>
                    <a:pt x="10550" y="2392"/>
                    <a:pt x="10634" y="2308"/>
                  </a:cubicBezTo>
                  <a:cubicBezTo>
                    <a:pt x="10672" y="2195"/>
                    <a:pt x="10597" y="2073"/>
                    <a:pt x="10550" y="2036"/>
                  </a:cubicBezTo>
                  <a:cubicBezTo>
                    <a:pt x="10437" y="1923"/>
                    <a:pt x="10512" y="1876"/>
                    <a:pt x="10550" y="1839"/>
                  </a:cubicBezTo>
                  <a:cubicBezTo>
                    <a:pt x="10747" y="1642"/>
                    <a:pt x="10944" y="1492"/>
                    <a:pt x="11178" y="1333"/>
                  </a:cubicBezTo>
                  <a:cubicBezTo>
                    <a:pt x="11610" y="1023"/>
                    <a:pt x="12003" y="704"/>
                    <a:pt x="12425" y="395"/>
                  </a:cubicBezTo>
                  <a:cubicBezTo>
                    <a:pt x="12585" y="282"/>
                    <a:pt x="12744" y="198"/>
                    <a:pt x="12894" y="85"/>
                  </a:cubicBezTo>
                  <a:cubicBezTo>
                    <a:pt x="13091" y="1"/>
                    <a:pt x="13129" y="1"/>
                    <a:pt x="13213" y="198"/>
                  </a:cubicBezTo>
                  <a:cubicBezTo>
                    <a:pt x="13288" y="470"/>
                    <a:pt x="13251" y="789"/>
                    <a:pt x="13213" y="1061"/>
                  </a:cubicBezTo>
                  <a:cubicBezTo>
                    <a:pt x="13129" y="2158"/>
                    <a:pt x="12744" y="3171"/>
                    <a:pt x="12238" y="4146"/>
                  </a:cubicBezTo>
                  <a:cubicBezTo>
                    <a:pt x="12078" y="4380"/>
                    <a:pt x="12003" y="4652"/>
                    <a:pt x="12041" y="4924"/>
                  </a:cubicBezTo>
                  <a:lnTo>
                    <a:pt x="12041" y="5280"/>
                  </a:lnTo>
                  <a:cubicBezTo>
                    <a:pt x="12041" y="5674"/>
                    <a:pt x="12041" y="6096"/>
                    <a:pt x="12078" y="6490"/>
                  </a:cubicBezTo>
                  <a:cubicBezTo>
                    <a:pt x="12116" y="6762"/>
                    <a:pt x="12116" y="6800"/>
                    <a:pt x="11844" y="6884"/>
                  </a:cubicBezTo>
                  <a:cubicBezTo>
                    <a:pt x="11685" y="6959"/>
                    <a:pt x="11488" y="7034"/>
                    <a:pt x="11338" y="7118"/>
                  </a:cubicBezTo>
                  <a:cubicBezTo>
                    <a:pt x="11338" y="7156"/>
                    <a:pt x="11300" y="7193"/>
                    <a:pt x="11300" y="7231"/>
                  </a:cubicBezTo>
                  <a:cubicBezTo>
                    <a:pt x="11338" y="7268"/>
                    <a:pt x="11375" y="7268"/>
                    <a:pt x="11413" y="7231"/>
                  </a:cubicBezTo>
                  <a:cubicBezTo>
                    <a:pt x="11647" y="7118"/>
                    <a:pt x="11844" y="7034"/>
                    <a:pt x="12116" y="6922"/>
                  </a:cubicBezTo>
                  <a:lnTo>
                    <a:pt x="12116" y="7465"/>
                  </a:lnTo>
                  <a:cubicBezTo>
                    <a:pt x="12116" y="7550"/>
                    <a:pt x="12078" y="7587"/>
                    <a:pt x="12003" y="7587"/>
                  </a:cubicBezTo>
                  <a:cubicBezTo>
                    <a:pt x="11882" y="7625"/>
                    <a:pt x="11769" y="7625"/>
                    <a:pt x="11685" y="7662"/>
                  </a:cubicBezTo>
                  <a:cubicBezTo>
                    <a:pt x="11610" y="7662"/>
                    <a:pt x="11535" y="7662"/>
                    <a:pt x="11572" y="7737"/>
                  </a:cubicBezTo>
                  <a:cubicBezTo>
                    <a:pt x="11572" y="7822"/>
                    <a:pt x="11647" y="7784"/>
                    <a:pt x="11685" y="7784"/>
                  </a:cubicBezTo>
                  <a:cubicBezTo>
                    <a:pt x="11807" y="7784"/>
                    <a:pt x="11919" y="7737"/>
                    <a:pt x="12041" y="7700"/>
                  </a:cubicBezTo>
                  <a:cubicBezTo>
                    <a:pt x="12078" y="7700"/>
                    <a:pt x="12116" y="7737"/>
                    <a:pt x="12116" y="7784"/>
                  </a:cubicBezTo>
                  <a:cubicBezTo>
                    <a:pt x="12116" y="7822"/>
                    <a:pt x="12116" y="7859"/>
                    <a:pt x="12078" y="7859"/>
                  </a:cubicBezTo>
                  <a:cubicBezTo>
                    <a:pt x="11844" y="7859"/>
                    <a:pt x="11769" y="7972"/>
                    <a:pt x="11769" y="8169"/>
                  </a:cubicBezTo>
                  <a:cubicBezTo>
                    <a:pt x="11769" y="8253"/>
                    <a:pt x="11722" y="8291"/>
                    <a:pt x="11647" y="8291"/>
                  </a:cubicBezTo>
                  <a:lnTo>
                    <a:pt x="11488" y="8291"/>
                  </a:lnTo>
                  <a:cubicBezTo>
                    <a:pt x="11488" y="8328"/>
                    <a:pt x="11450" y="8328"/>
                    <a:pt x="11450" y="8366"/>
                  </a:cubicBezTo>
                  <a:cubicBezTo>
                    <a:pt x="11450" y="8403"/>
                    <a:pt x="11488" y="8403"/>
                    <a:pt x="11488" y="8403"/>
                  </a:cubicBezTo>
                  <a:cubicBezTo>
                    <a:pt x="11572" y="8441"/>
                    <a:pt x="11685" y="8366"/>
                    <a:pt x="11722" y="8441"/>
                  </a:cubicBezTo>
                  <a:cubicBezTo>
                    <a:pt x="11722" y="8525"/>
                    <a:pt x="11685" y="8600"/>
                    <a:pt x="11685" y="8722"/>
                  </a:cubicBezTo>
                  <a:cubicBezTo>
                    <a:pt x="11610" y="9228"/>
                    <a:pt x="11338" y="9660"/>
                    <a:pt x="11019" y="10044"/>
                  </a:cubicBezTo>
                  <a:cubicBezTo>
                    <a:pt x="10981" y="10129"/>
                    <a:pt x="10944" y="10129"/>
                    <a:pt x="10906" y="10129"/>
                  </a:cubicBezTo>
                  <a:cubicBezTo>
                    <a:pt x="10709" y="10082"/>
                    <a:pt x="10550" y="10204"/>
                    <a:pt x="10400" y="10316"/>
                  </a:cubicBezTo>
                  <a:cubicBezTo>
                    <a:pt x="10006" y="10672"/>
                    <a:pt x="9612" y="10982"/>
                    <a:pt x="9190" y="11254"/>
                  </a:cubicBezTo>
                  <a:cubicBezTo>
                    <a:pt x="8562" y="11648"/>
                    <a:pt x="7859" y="11957"/>
                    <a:pt x="7193" y="12239"/>
                  </a:cubicBezTo>
                  <a:cubicBezTo>
                    <a:pt x="7033" y="12314"/>
                    <a:pt x="6921" y="12314"/>
                    <a:pt x="6761" y="12276"/>
                  </a:cubicBezTo>
                  <a:cubicBezTo>
                    <a:pt x="6021" y="12079"/>
                    <a:pt x="5280" y="11920"/>
                    <a:pt x="4577" y="11648"/>
                  </a:cubicBezTo>
                  <a:cubicBezTo>
                    <a:pt x="3836" y="11413"/>
                    <a:pt x="3207" y="11019"/>
                    <a:pt x="2739" y="10401"/>
                  </a:cubicBezTo>
                  <a:cubicBezTo>
                    <a:pt x="2701" y="10316"/>
                    <a:pt x="2626" y="10204"/>
                    <a:pt x="2467" y="10316"/>
                  </a:cubicBezTo>
                  <a:cubicBezTo>
                    <a:pt x="2429" y="10363"/>
                    <a:pt x="2392" y="10316"/>
                    <a:pt x="2392" y="10279"/>
                  </a:cubicBezTo>
                  <a:cubicBezTo>
                    <a:pt x="2345" y="10241"/>
                    <a:pt x="2307" y="10204"/>
                    <a:pt x="2307" y="10129"/>
                  </a:cubicBezTo>
                  <a:cubicBezTo>
                    <a:pt x="2157" y="9735"/>
                    <a:pt x="1960" y="9341"/>
                    <a:pt x="1838" y="8910"/>
                  </a:cubicBezTo>
                  <a:cubicBezTo>
                    <a:pt x="1763" y="8760"/>
                    <a:pt x="1763" y="8722"/>
                    <a:pt x="1960" y="8675"/>
                  </a:cubicBezTo>
                  <a:cubicBezTo>
                    <a:pt x="2110" y="8600"/>
                    <a:pt x="2307" y="8563"/>
                    <a:pt x="2504" y="8525"/>
                  </a:cubicBezTo>
                  <a:cubicBezTo>
                    <a:pt x="2542" y="8488"/>
                    <a:pt x="2626" y="8488"/>
                    <a:pt x="2626" y="8403"/>
                  </a:cubicBezTo>
                  <a:cubicBezTo>
                    <a:pt x="2579" y="8328"/>
                    <a:pt x="2504" y="8366"/>
                    <a:pt x="2467" y="8403"/>
                  </a:cubicBezTo>
                  <a:cubicBezTo>
                    <a:pt x="2232" y="8441"/>
                    <a:pt x="1998" y="8525"/>
                    <a:pt x="1763" y="8600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-437675" y="2808050"/>
              <a:ext cx="138800" cy="172825"/>
            </a:xfrm>
            <a:custGeom>
              <a:avLst/>
              <a:gdLst/>
              <a:ahLst/>
              <a:cxnLst/>
              <a:rect l="l" t="t" r="r" b="b"/>
              <a:pathLst>
                <a:path w="5552" h="6913" extrusionOk="0">
                  <a:moveTo>
                    <a:pt x="1294" y="348"/>
                  </a:moveTo>
                  <a:cubicBezTo>
                    <a:pt x="1960" y="629"/>
                    <a:pt x="2579" y="507"/>
                    <a:pt x="3245" y="348"/>
                  </a:cubicBezTo>
                  <a:cubicBezTo>
                    <a:pt x="3404" y="310"/>
                    <a:pt x="3563" y="198"/>
                    <a:pt x="3676" y="1"/>
                  </a:cubicBezTo>
                  <a:cubicBezTo>
                    <a:pt x="3873" y="470"/>
                    <a:pt x="4220" y="779"/>
                    <a:pt x="4539" y="1098"/>
                  </a:cubicBezTo>
                  <a:cubicBezTo>
                    <a:pt x="5242" y="1839"/>
                    <a:pt x="5514" y="2739"/>
                    <a:pt x="5551" y="3714"/>
                  </a:cubicBezTo>
                  <a:cubicBezTo>
                    <a:pt x="5551" y="4061"/>
                    <a:pt x="5551" y="4418"/>
                    <a:pt x="5439" y="4765"/>
                  </a:cubicBezTo>
                  <a:cubicBezTo>
                    <a:pt x="5158" y="5787"/>
                    <a:pt x="4539" y="6406"/>
                    <a:pt x="3563" y="6678"/>
                  </a:cubicBezTo>
                  <a:cubicBezTo>
                    <a:pt x="2541" y="6912"/>
                    <a:pt x="1604" y="6762"/>
                    <a:pt x="863" y="5937"/>
                  </a:cubicBezTo>
                  <a:cubicBezTo>
                    <a:pt x="234" y="5271"/>
                    <a:pt x="0" y="4493"/>
                    <a:pt x="122" y="3630"/>
                  </a:cubicBezTo>
                  <a:cubicBezTo>
                    <a:pt x="159" y="3208"/>
                    <a:pt x="281" y="2852"/>
                    <a:pt x="394" y="2458"/>
                  </a:cubicBezTo>
                  <a:cubicBezTo>
                    <a:pt x="628" y="1951"/>
                    <a:pt x="825" y="1408"/>
                    <a:pt x="1097" y="864"/>
                  </a:cubicBezTo>
                  <a:cubicBezTo>
                    <a:pt x="1172" y="704"/>
                    <a:pt x="1219" y="545"/>
                    <a:pt x="1294" y="348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-632975" y="2734675"/>
              <a:ext cx="153350" cy="112550"/>
            </a:xfrm>
            <a:custGeom>
              <a:avLst/>
              <a:gdLst/>
              <a:ahLst/>
              <a:cxnLst/>
              <a:rect l="l" t="t" r="r" b="b"/>
              <a:pathLst>
                <a:path w="6134" h="4502" extrusionOk="0">
                  <a:moveTo>
                    <a:pt x="5393" y="1"/>
                  </a:moveTo>
                  <a:cubicBezTo>
                    <a:pt x="5515" y="395"/>
                    <a:pt x="5515" y="395"/>
                    <a:pt x="5862" y="395"/>
                  </a:cubicBezTo>
                  <a:lnTo>
                    <a:pt x="5983" y="395"/>
                  </a:lnTo>
                  <a:cubicBezTo>
                    <a:pt x="6133" y="432"/>
                    <a:pt x="6133" y="432"/>
                    <a:pt x="6096" y="592"/>
                  </a:cubicBezTo>
                  <a:cubicBezTo>
                    <a:pt x="6058" y="939"/>
                    <a:pt x="5899" y="1257"/>
                    <a:pt x="5749" y="1567"/>
                  </a:cubicBezTo>
                  <a:cubicBezTo>
                    <a:pt x="5233" y="2701"/>
                    <a:pt x="4417" y="3564"/>
                    <a:pt x="3442" y="4267"/>
                  </a:cubicBezTo>
                  <a:cubicBezTo>
                    <a:pt x="3123" y="4502"/>
                    <a:pt x="2889" y="4502"/>
                    <a:pt x="2579" y="4305"/>
                  </a:cubicBezTo>
                  <a:cubicBezTo>
                    <a:pt x="1604" y="3714"/>
                    <a:pt x="741" y="3011"/>
                    <a:pt x="235" y="1961"/>
                  </a:cubicBezTo>
                  <a:cubicBezTo>
                    <a:pt x="160" y="1839"/>
                    <a:pt x="76" y="1689"/>
                    <a:pt x="38" y="1529"/>
                  </a:cubicBezTo>
                  <a:cubicBezTo>
                    <a:pt x="1" y="1370"/>
                    <a:pt x="38" y="1257"/>
                    <a:pt x="160" y="1173"/>
                  </a:cubicBezTo>
                  <a:cubicBezTo>
                    <a:pt x="310" y="1098"/>
                    <a:pt x="432" y="1023"/>
                    <a:pt x="544" y="939"/>
                  </a:cubicBezTo>
                  <a:cubicBezTo>
                    <a:pt x="629" y="863"/>
                    <a:pt x="704" y="939"/>
                    <a:pt x="741" y="939"/>
                  </a:cubicBezTo>
                  <a:cubicBezTo>
                    <a:pt x="1173" y="1135"/>
                    <a:pt x="1567" y="1295"/>
                    <a:pt x="1998" y="1454"/>
                  </a:cubicBezTo>
                  <a:cubicBezTo>
                    <a:pt x="2307" y="1567"/>
                    <a:pt x="2617" y="1604"/>
                    <a:pt x="2973" y="1642"/>
                  </a:cubicBezTo>
                  <a:cubicBezTo>
                    <a:pt x="3086" y="1642"/>
                    <a:pt x="3208" y="1604"/>
                    <a:pt x="3320" y="1529"/>
                  </a:cubicBezTo>
                  <a:cubicBezTo>
                    <a:pt x="3827" y="1173"/>
                    <a:pt x="4380" y="788"/>
                    <a:pt x="4886" y="432"/>
                  </a:cubicBezTo>
                  <a:cubicBezTo>
                    <a:pt x="5046" y="320"/>
                    <a:pt x="5196" y="160"/>
                    <a:pt x="5393" y="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-416125" y="2722025"/>
              <a:ext cx="74350" cy="96850"/>
            </a:xfrm>
            <a:custGeom>
              <a:avLst/>
              <a:gdLst/>
              <a:ahLst/>
              <a:cxnLst/>
              <a:rect l="l" t="t" r="r" b="b"/>
              <a:pathLst>
                <a:path w="2974" h="3874" extrusionOk="0">
                  <a:moveTo>
                    <a:pt x="1060" y="2851"/>
                  </a:moveTo>
                  <a:cubicBezTo>
                    <a:pt x="1295" y="2851"/>
                    <a:pt x="1529" y="2851"/>
                    <a:pt x="1764" y="2814"/>
                  </a:cubicBezTo>
                  <a:cubicBezTo>
                    <a:pt x="1801" y="2814"/>
                    <a:pt x="1839" y="2776"/>
                    <a:pt x="1839" y="2739"/>
                  </a:cubicBezTo>
                  <a:cubicBezTo>
                    <a:pt x="1839" y="2664"/>
                    <a:pt x="1764" y="2701"/>
                    <a:pt x="1764" y="2701"/>
                  </a:cubicBezTo>
                  <a:lnTo>
                    <a:pt x="1332" y="2701"/>
                  </a:lnTo>
                  <a:cubicBezTo>
                    <a:pt x="1060" y="2739"/>
                    <a:pt x="826" y="2739"/>
                    <a:pt x="592" y="2739"/>
                  </a:cubicBezTo>
                  <a:cubicBezTo>
                    <a:pt x="395" y="2739"/>
                    <a:pt x="235" y="2617"/>
                    <a:pt x="198" y="2429"/>
                  </a:cubicBezTo>
                  <a:cubicBezTo>
                    <a:pt x="123" y="2232"/>
                    <a:pt x="160" y="1998"/>
                    <a:pt x="235" y="1801"/>
                  </a:cubicBezTo>
                  <a:cubicBezTo>
                    <a:pt x="310" y="1679"/>
                    <a:pt x="395" y="1641"/>
                    <a:pt x="507" y="1641"/>
                  </a:cubicBezTo>
                  <a:cubicBezTo>
                    <a:pt x="901" y="1641"/>
                    <a:pt x="1248" y="1641"/>
                    <a:pt x="1642" y="1604"/>
                  </a:cubicBezTo>
                  <a:cubicBezTo>
                    <a:pt x="1717" y="1604"/>
                    <a:pt x="1839" y="1641"/>
                    <a:pt x="1839" y="1529"/>
                  </a:cubicBezTo>
                  <a:cubicBezTo>
                    <a:pt x="1801" y="1445"/>
                    <a:pt x="1717" y="1491"/>
                    <a:pt x="1642" y="1491"/>
                  </a:cubicBezTo>
                  <a:cubicBezTo>
                    <a:pt x="1295" y="1491"/>
                    <a:pt x="938" y="1529"/>
                    <a:pt x="592" y="1529"/>
                  </a:cubicBezTo>
                  <a:cubicBezTo>
                    <a:pt x="198" y="1529"/>
                    <a:pt x="1" y="1294"/>
                    <a:pt x="38" y="938"/>
                  </a:cubicBezTo>
                  <a:cubicBezTo>
                    <a:pt x="38" y="469"/>
                    <a:pt x="273" y="235"/>
                    <a:pt x="742" y="122"/>
                  </a:cubicBezTo>
                  <a:cubicBezTo>
                    <a:pt x="1098" y="38"/>
                    <a:pt x="1445" y="0"/>
                    <a:pt x="1801" y="85"/>
                  </a:cubicBezTo>
                  <a:cubicBezTo>
                    <a:pt x="2186" y="122"/>
                    <a:pt x="2505" y="272"/>
                    <a:pt x="2655" y="666"/>
                  </a:cubicBezTo>
                  <a:cubicBezTo>
                    <a:pt x="2739" y="938"/>
                    <a:pt x="2814" y="1210"/>
                    <a:pt x="2852" y="1491"/>
                  </a:cubicBezTo>
                  <a:cubicBezTo>
                    <a:pt x="2889" y="1960"/>
                    <a:pt x="2973" y="2382"/>
                    <a:pt x="2852" y="2851"/>
                  </a:cubicBezTo>
                  <a:cubicBezTo>
                    <a:pt x="2852" y="2936"/>
                    <a:pt x="2814" y="3011"/>
                    <a:pt x="2814" y="3132"/>
                  </a:cubicBezTo>
                  <a:cubicBezTo>
                    <a:pt x="2701" y="3442"/>
                    <a:pt x="2467" y="3676"/>
                    <a:pt x="2073" y="3714"/>
                  </a:cubicBezTo>
                  <a:cubicBezTo>
                    <a:pt x="1642" y="3789"/>
                    <a:pt x="1210" y="3873"/>
                    <a:pt x="742" y="3751"/>
                  </a:cubicBezTo>
                  <a:cubicBezTo>
                    <a:pt x="357" y="3676"/>
                    <a:pt x="198" y="3282"/>
                    <a:pt x="432" y="2936"/>
                  </a:cubicBezTo>
                  <a:cubicBezTo>
                    <a:pt x="470" y="2898"/>
                    <a:pt x="507" y="2851"/>
                    <a:pt x="592" y="2851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-643750" y="2447500"/>
              <a:ext cx="132950" cy="45975"/>
            </a:xfrm>
            <a:custGeom>
              <a:avLst/>
              <a:gdLst/>
              <a:ahLst/>
              <a:cxnLst/>
              <a:rect l="l" t="t" r="r" b="b"/>
              <a:pathLst>
                <a:path w="5318" h="1839" extrusionOk="0">
                  <a:moveTo>
                    <a:pt x="4220" y="1332"/>
                  </a:moveTo>
                  <a:cubicBezTo>
                    <a:pt x="3207" y="1295"/>
                    <a:pt x="2232" y="1407"/>
                    <a:pt x="1210" y="1641"/>
                  </a:cubicBezTo>
                  <a:cubicBezTo>
                    <a:pt x="900" y="1688"/>
                    <a:pt x="591" y="1763"/>
                    <a:pt x="272" y="1801"/>
                  </a:cubicBezTo>
                  <a:cubicBezTo>
                    <a:pt x="235" y="1838"/>
                    <a:pt x="197" y="1801"/>
                    <a:pt x="160" y="1726"/>
                  </a:cubicBezTo>
                  <a:cubicBezTo>
                    <a:pt x="85" y="1370"/>
                    <a:pt x="38" y="1023"/>
                    <a:pt x="38" y="666"/>
                  </a:cubicBezTo>
                  <a:cubicBezTo>
                    <a:pt x="0" y="554"/>
                    <a:pt x="38" y="516"/>
                    <a:pt x="160" y="516"/>
                  </a:cubicBezTo>
                  <a:cubicBezTo>
                    <a:pt x="591" y="432"/>
                    <a:pt x="1022" y="357"/>
                    <a:pt x="1444" y="319"/>
                  </a:cubicBezTo>
                  <a:cubicBezTo>
                    <a:pt x="1960" y="235"/>
                    <a:pt x="2429" y="160"/>
                    <a:pt x="2935" y="122"/>
                  </a:cubicBezTo>
                  <a:cubicBezTo>
                    <a:pt x="3639" y="47"/>
                    <a:pt x="4342" y="0"/>
                    <a:pt x="5045" y="85"/>
                  </a:cubicBezTo>
                  <a:cubicBezTo>
                    <a:pt x="5158" y="85"/>
                    <a:pt x="5195" y="122"/>
                    <a:pt x="5242" y="235"/>
                  </a:cubicBezTo>
                  <a:cubicBezTo>
                    <a:pt x="5317" y="554"/>
                    <a:pt x="5280" y="901"/>
                    <a:pt x="5317" y="1219"/>
                  </a:cubicBezTo>
                  <a:cubicBezTo>
                    <a:pt x="5317" y="1332"/>
                    <a:pt x="5242" y="1332"/>
                    <a:pt x="5158" y="1332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-424800" y="2661550"/>
              <a:ext cx="94750" cy="62600"/>
            </a:xfrm>
            <a:custGeom>
              <a:avLst/>
              <a:gdLst/>
              <a:ahLst/>
              <a:cxnLst/>
              <a:rect l="l" t="t" r="r" b="b"/>
              <a:pathLst>
                <a:path w="3790" h="2504" extrusionOk="0">
                  <a:moveTo>
                    <a:pt x="423" y="863"/>
                  </a:moveTo>
                  <a:cubicBezTo>
                    <a:pt x="657" y="863"/>
                    <a:pt x="854" y="938"/>
                    <a:pt x="1089" y="1013"/>
                  </a:cubicBezTo>
                  <a:cubicBezTo>
                    <a:pt x="1285" y="1097"/>
                    <a:pt x="1361" y="1097"/>
                    <a:pt x="1482" y="863"/>
                  </a:cubicBezTo>
                  <a:cubicBezTo>
                    <a:pt x="1557" y="703"/>
                    <a:pt x="1642" y="544"/>
                    <a:pt x="1754" y="394"/>
                  </a:cubicBezTo>
                  <a:cubicBezTo>
                    <a:pt x="1989" y="0"/>
                    <a:pt x="2223" y="38"/>
                    <a:pt x="2420" y="431"/>
                  </a:cubicBezTo>
                  <a:cubicBezTo>
                    <a:pt x="2495" y="544"/>
                    <a:pt x="2495" y="703"/>
                    <a:pt x="2533" y="863"/>
                  </a:cubicBezTo>
                  <a:cubicBezTo>
                    <a:pt x="2580" y="975"/>
                    <a:pt x="2617" y="1013"/>
                    <a:pt x="2767" y="938"/>
                  </a:cubicBezTo>
                  <a:cubicBezTo>
                    <a:pt x="2927" y="816"/>
                    <a:pt x="3086" y="741"/>
                    <a:pt x="3236" y="703"/>
                  </a:cubicBezTo>
                  <a:cubicBezTo>
                    <a:pt x="3320" y="666"/>
                    <a:pt x="3433" y="666"/>
                    <a:pt x="3517" y="666"/>
                  </a:cubicBezTo>
                  <a:cubicBezTo>
                    <a:pt x="3705" y="666"/>
                    <a:pt x="3789" y="741"/>
                    <a:pt x="3789" y="938"/>
                  </a:cubicBezTo>
                  <a:cubicBezTo>
                    <a:pt x="3789" y="1247"/>
                    <a:pt x="3667" y="1519"/>
                    <a:pt x="3470" y="1754"/>
                  </a:cubicBezTo>
                  <a:cubicBezTo>
                    <a:pt x="3236" y="2035"/>
                    <a:pt x="2927" y="2185"/>
                    <a:pt x="2692" y="2419"/>
                  </a:cubicBezTo>
                  <a:cubicBezTo>
                    <a:pt x="2655" y="2457"/>
                    <a:pt x="2617" y="2504"/>
                    <a:pt x="2580" y="2457"/>
                  </a:cubicBezTo>
                  <a:cubicBezTo>
                    <a:pt x="2345" y="2307"/>
                    <a:pt x="2111" y="2344"/>
                    <a:pt x="1829" y="2344"/>
                  </a:cubicBezTo>
                  <a:cubicBezTo>
                    <a:pt x="1642" y="2344"/>
                    <a:pt x="1445" y="2344"/>
                    <a:pt x="1248" y="2382"/>
                  </a:cubicBezTo>
                  <a:cubicBezTo>
                    <a:pt x="1173" y="2382"/>
                    <a:pt x="1126" y="2382"/>
                    <a:pt x="1051" y="2344"/>
                  </a:cubicBezTo>
                  <a:cubicBezTo>
                    <a:pt x="779" y="2035"/>
                    <a:pt x="470" y="1838"/>
                    <a:pt x="235" y="1482"/>
                  </a:cubicBezTo>
                  <a:cubicBezTo>
                    <a:pt x="151" y="1407"/>
                    <a:pt x="76" y="1285"/>
                    <a:pt x="38" y="1135"/>
                  </a:cubicBezTo>
                  <a:cubicBezTo>
                    <a:pt x="1" y="975"/>
                    <a:pt x="38" y="938"/>
                    <a:pt x="188" y="900"/>
                  </a:cubicBezTo>
                  <a:cubicBezTo>
                    <a:pt x="273" y="900"/>
                    <a:pt x="348" y="900"/>
                    <a:pt x="423" y="863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-717850" y="2866675"/>
              <a:ext cx="59575" cy="29325"/>
            </a:xfrm>
            <a:custGeom>
              <a:avLst/>
              <a:gdLst/>
              <a:ahLst/>
              <a:cxnLst/>
              <a:rect l="l" t="t" r="r" b="b"/>
              <a:pathLst>
                <a:path w="2383" h="1173" extrusionOk="0">
                  <a:moveTo>
                    <a:pt x="2345" y="507"/>
                  </a:moveTo>
                  <a:lnTo>
                    <a:pt x="2345" y="863"/>
                  </a:lnTo>
                  <a:cubicBezTo>
                    <a:pt x="2345" y="976"/>
                    <a:pt x="2298" y="1013"/>
                    <a:pt x="2186" y="1013"/>
                  </a:cubicBezTo>
                  <a:lnTo>
                    <a:pt x="1323" y="1013"/>
                  </a:lnTo>
                  <a:cubicBezTo>
                    <a:pt x="976" y="1051"/>
                    <a:pt x="582" y="1097"/>
                    <a:pt x="235" y="1135"/>
                  </a:cubicBezTo>
                  <a:cubicBezTo>
                    <a:pt x="1" y="1172"/>
                    <a:pt x="1" y="1135"/>
                    <a:pt x="1" y="938"/>
                  </a:cubicBezTo>
                  <a:cubicBezTo>
                    <a:pt x="38" y="704"/>
                    <a:pt x="76" y="469"/>
                    <a:pt x="76" y="235"/>
                  </a:cubicBezTo>
                  <a:cubicBezTo>
                    <a:pt x="76" y="160"/>
                    <a:pt x="113" y="75"/>
                    <a:pt x="235" y="113"/>
                  </a:cubicBezTo>
                  <a:cubicBezTo>
                    <a:pt x="854" y="197"/>
                    <a:pt x="1520" y="75"/>
                    <a:pt x="2148" y="38"/>
                  </a:cubicBezTo>
                  <a:cubicBezTo>
                    <a:pt x="2345" y="38"/>
                    <a:pt x="2383" y="0"/>
                    <a:pt x="2345" y="235"/>
                  </a:cubicBezTo>
                  <a:close/>
                </a:path>
              </a:pathLst>
            </a:custGeom>
            <a:solidFill>
              <a:srgbClr val="DE4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-627100" y="2842300"/>
              <a:ext cx="35175" cy="36125"/>
            </a:xfrm>
            <a:custGeom>
              <a:avLst/>
              <a:gdLst/>
              <a:ahLst/>
              <a:cxnLst/>
              <a:rect l="l" t="t" r="r" b="b"/>
              <a:pathLst>
                <a:path w="1407" h="1445" extrusionOk="0">
                  <a:moveTo>
                    <a:pt x="0" y="703"/>
                  </a:moveTo>
                  <a:cubicBezTo>
                    <a:pt x="0" y="272"/>
                    <a:pt x="309" y="0"/>
                    <a:pt x="778" y="0"/>
                  </a:cubicBezTo>
                  <a:cubicBezTo>
                    <a:pt x="1135" y="38"/>
                    <a:pt x="1407" y="309"/>
                    <a:pt x="1407" y="666"/>
                  </a:cubicBezTo>
                  <a:cubicBezTo>
                    <a:pt x="1407" y="1135"/>
                    <a:pt x="1097" y="1444"/>
                    <a:pt x="666" y="1407"/>
                  </a:cubicBezTo>
                  <a:cubicBezTo>
                    <a:pt x="272" y="1407"/>
                    <a:pt x="0" y="1088"/>
                    <a:pt x="0" y="703"/>
                  </a:cubicBezTo>
                  <a:close/>
                </a:path>
              </a:pathLst>
            </a:custGeom>
            <a:solidFill>
              <a:srgbClr val="75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-559600" y="2536575"/>
              <a:ext cx="92625" cy="91700"/>
            </a:xfrm>
            <a:custGeom>
              <a:avLst/>
              <a:gdLst/>
              <a:ahLst/>
              <a:cxnLst/>
              <a:rect l="l" t="t" r="r" b="b"/>
              <a:pathLst>
                <a:path w="3705" h="3668" extrusionOk="0">
                  <a:moveTo>
                    <a:pt x="2889" y="817"/>
                  </a:moveTo>
                  <a:cubicBezTo>
                    <a:pt x="2964" y="892"/>
                    <a:pt x="3086" y="1014"/>
                    <a:pt x="3161" y="1089"/>
                  </a:cubicBezTo>
                  <a:cubicBezTo>
                    <a:pt x="3630" y="1595"/>
                    <a:pt x="3705" y="2420"/>
                    <a:pt x="3358" y="3002"/>
                  </a:cubicBezTo>
                  <a:cubicBezTo>
                    <a:pt x="3123" y="3395"/>
                    <a:pt x="2767" y="3555"/>
                    <a:pt x="2345" y="3592"/>
                  </a:cubicBezTo>
                  <a:cubicBezTo>
                    <a:pt x="1595" y="3667"/>
                    <a:pt x="938" y="3433"/>
                    <a:pt x="423" y="2852"/>
                  </a:cubicBezTo>
                  <a:cubicBezTo>
                    <a:pt x="348" y="2767"/>
                    <a:pt x="273" y="2730"/>
                    <a:pt x="188" y="2852"/>
                  </a:cubicBezTo>
                  <a:cubicBezTo>
                    <a:pt x="188" y="2852"/>
                    <a:pt x="151" y="2889"/>
                    <a:pt x="113" y="2889"/>
                  </a:cubicBezTo>
                  <a:cubicBezTo>
                    <a:pt x="113" y="2927"/>
                    <a:pt x="76" y="2964"/>
                    <a:pt x="38" y="2927"/>
                  </a:cubicBezTo>
                  <a:cubicBezTo>
                    <a:pt x="1" y="2927"/>
                    <a:pt x="1" y="2852"/>
                    <a:pt x="38" y="2814"/>
                  </a:cubicBezTo>
                  <a:cubicBezTo>
                    <a:pt x="38" y="2814"/>
                    <a:pt x="76" y="2767"/>
                    <a:pt x="76" y="2730"/>
                  </a:cubicBezTo>
                  <a:cubicBezTo>
                    <a:pt x="545" y="2148"/>
                    <a:pt x="1051" y="1520"/>
                    <a:pt x="1595" y="976"/>
                  </a:cubicBezTo>
                  <a:cubicBezTo>
                    <a:pt x="1792" y="779"/>
                    <a:pt x="2026" y="582"/>
                    <a:pt x="2261" y="423"/>
                  </a:cubicBezTo>
                  <a:lnTo>
                    <a:pt x="2964" y="76"/>
                  </a:lnTo>
                  <a:cubicBezTo>
                    <a:pt x="3123" y="1"/>
                    <a:pt x="3198" y="1"/>
                    <a:pt x="3283" y="151"/>
                  </a:cubicBezTo>
                  <a:cubicBezTo>
                    <a:pt x="3320" y="235"/>
                    <a:pt x="3358" y="273"/>
                    <a:pt x="3358" y="348"/>
                  </a:cubicBezTo>
                  <a:cubicBezTo>
                    <a:pt x="3433" y="470"/>
                    <a:pt x="3395" y="545"/>
                    <a:pt x="3283" y="582"/>
                  </a:cubicBezTo>
                  <a:cubicBezTo>
                    <a:pt x="3161" y="657"/>
                    <a:pt x="3002" y="742"/>
                    <a:pt x="2889" y="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-679850" y="2556975"/>
              <a:ext cx="93800" cy="89825"/>
            </a:xfrm>
            <a:custGeom>
              <a:avLst/>
              <a:gdLst/>
              <a:ahLst/>
              <a:cxnLst/>
              <a:rect l="l" t="t" r="r" b="b"/>
              <a:pathLst>
                <a:path w="3752" h="3593" extrusionOk="0">
                  <a:moveTo>
                    <a:pt x="1135" y="741"/>
                  </a:moveTo>
                  <a:cubicBezTo>
                    <a:pt x="975" y="666"/>
                    <a:pt x="825" y="591"/>
                    <a:pt x="666" y="507"/>
                  </a:cubicBezTo>
                  <a:cubicBezTo>
                    <a:pt x="506" y="470"/>
                    <a:pt x="506" y="357"/>
                    <a:pt x="591" y="198"/>
                  </a:cubicBezTo>
                  <a:cubicBezTo>
                    <a:pt x="666" y="38"/>
                    <a:pt x="741" y="1"/>
                    <a:pt x="863" y="38"/>
                  </a:cubicBezTo>
                  <a:cubicBezTo>
                    <a:pt x="1247" y="235"/>
                    <a:pt x="1604" y="395"/>
                    <a:pt x="1998" y="591"/>
                  </a:cubicBezTo>
                  <a:cubicBezTo>
                    <a:pt x="2185" y="704"/>
                    <a:pt x="2382" y="901"/>
                    <a:pt x="2541" y="1060"/>
                  </a:cubicBezTo>
                  <a:cubicBezTo>
                    <a:pt x="2888" y="1482"/>
                    <a:pt x="3282" y="1876"/>
                    <a:pt x="3639" y="2270"/>
                  </a:cubicBezTo>
                  <a:cubicBezTo>
                    <a:pt x="3751" y="2383"/>
                    <a:pt x="3751" y="2383"/>
                    <a:pt x="3592" y="2467"/>
                  </a:cubicBezTo>
                  <a:cubicBezTo>
                    <a:pt x="3517" y="2504"/>
                    <a:pt x="3517" y="2542"/>
                    <a:pt x="3479" y="2579"/>
                  </a:cubicBezTo>
                  <a:cubicBezTo>
                    <a:pt x="3357" y="2701"/>
                    <a:pt x="3282" y="2851"/>
                    <a:pt x="3170" y="2973"/>
                  </a:cubicBezTo>
                  <a:cubicBezTo>
                    <a:pt x="2701" y="3442"/>
                    <a:pt x="2110" y="3592"/>
                    <a:pt x="1482" y="3442"/>
                  </a:cubicBezTo>
                  <a:cubicBezTo>
                    <a:pt x="1444" y="3442"/>
                    <a:pt x="1407" y="3442"/>
                    <a:pt x="1369" y="3405"/>
                  </a:cubicBezTo>
                  <a:cubicBezTo>
                    <a:pt x="666" y="3123"/>
                    <a:pt x="0" y="1801"/>
                    <a:pt x="938" y="976"/>
                  </a:cubicBezTo>
                  <a:cubicBezTo>
                    <a:pt x="1013" y="901"/>
                    <a:pt x="1097" y="863"/>
                    <a:pt x="1135" y="741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-676800" y="2622375"/>
              <a:ext cx="214750" cy="81150"/>
            </a:xfrm>
            <a:custGeom>
              <a:avLst/>
              <a:gdLst/>
              <a:ahLst/>
              <a:cxnLst/>
              <a:rect l="l" t="t" r="r" b="b"/>
              <a:pathLst>
                <a:path w="8590" h="3246" extrusionOk="0">
                  <a:moveTo>
                    <a:pt x="4604" y="1605"/>
                  </a:moveTo>
                  <a:cubicBezTo>
                    <a:pt x="4529" y="1726"/>
                    <a:pt x="4454" y="1839"/>
                    <a:pt x="4407" y="1961"/>
                  </a:cubicBezTo>
                  <a:cubicBezTo>
                    <a:pt x="3901" y="2739"/>
                    <a:pt x="2766" y="3246"/>
                    <a:pt x="1791" y="2899"/>
                  </a:cubicBezTo>
                  <a:cubicBezTo>
                    <a:pt x="1444" y="2777"/>
                    <a:pt x="1125" y="2580"/>
                    <a:pt x="891" y="2270"/>
                  </a:cubicBezTo>
                  <a:cubicBezTo>
                    <a:pt x="741" y="2073"/>
                    <a:pt x="581" y="1876"/>
                    <a:pt x="469" y="1642"/>
                  </a:cubicBezTo>
                  <a:cubicBezTo>
                    <a:pt x="384" y="1680"/>
                    <a:pt x="309" y="1764"/>
                    <a:pt x="188" y="1764"/>
                  </a:cubicBezTo>
                  <a:cubicBezTo>
                    <a:pt x="150" y="1801"/>
                    <a:pt x="75" y="1876"/>
                    <a:pt x="38" y="1801"/>
                  </a:cubicBezTo>
                  <a:cubicBezTo>
                    <a:pt x="0" y="1726"/>
                    <a:pt x="75" y="1680"/>
                    <a:pt x="150" y="1642"/>
                  </a:cubicBezTo>
                  <a:cubicBezTo>
                    <a:pt x="272" y="1605"/>
                    <a:pt x="422" y="1530"/>
                    <a:pt x="506" y="1408"/>
                  </a:cubicBezTo>
                  <a:cubicBezTo>
                    <a:pt x="581" y="1333"/>
                    <a:pt x="619" y="1295"/>
                    <a:pt x="656" y="1211"/>
                  </a:cubicBezTo>
                  <a:cubicBezTo>
                    <a:pt x="703" y="1211"/>
                    <a:pt x="741" y="1173"/>
                    <a:pt x="741" y="1211"/>
                  </a:cubicBezTo>
                  <a:cubicBezTo>
                    <a:pt x="778" y="1211"/>
                    <a:pt x="778" y="1295"/>
                    <a:pt x="778" y="1295"/>
                  </a:cubicBezTo>
                  <a:cubicBezTo>
                    <a:pt x="703" y="1408"/>
                    <a:pt x="619" y="1492"/>
                    <a:pt x="544" y="1567"/>
                  </a:cubicBezTo>
                  <a:cubicBezTo>
                    <a:pt x="703" y="1764"/>
                    <a:pt x="853" y="1998"/>
                    <a:pt x="1013" y="2195"/>
                  </a:cubicBezTo>
                  <a:cubicBezTo>
                    <a:pt x="1594" y="2899"/>
                    <a:pt x="2616" y="3086"/>
                    <a:pt x="3395" y="2617"/>
                  </a:cubicBezTo>
                  <a:cubicBezTo>
                    <a:pt x="3789" y="2430"/>
                    <a:pt x="4135" y="2195"/>
                    <a:pt x="4332" y="1801"/>
                  </a:cubicBezTo>
                  <a:cubicBezTo>
                    <a:pt x="4370" y="1726"/>
                    <a:pt x="4407" y="1680"/>
                    <a:pt x="4407" y="1642"/>
                  </a:cubicBezTo>
                  <a:cubicBezTo>
                    <a:pt x="4492" y="1530"/>
                    <a:pt x="4454" y="1492"/>
                    <a:pt x="4370" y="1370"/>
                  </a:cubicBezTo>
                  <a:cubicBezTo>
                    <a:pt x="4173" y="1098"/>
                    <a:pt x="3939" y="826"/>
                    <a:pt x="3751" y="554"/>
                  </a:cubicBezTo>
                  <a:cubicBezTo>
                    <a:pt x="3517" y="235"/>
                    <a:pt x="3554" y="160"/>
                    <a:pt x="3939" y="123"/>
                  </a:cubicBezTo>
                  <a:cubicBezTo>
                    <a:pt x="4295" y="85"/>
                    <a:pt x="4689" y="1"/>
                    <a:pt x="5073" y="38"/>
                  </a:cubicBezTo>
                  <a:cubicBezTo>
                    <a:pt x="5345" y="38"/>
                    <a:pt x="5430" y="160"/>
                    <a:pt x="5308" y="432"/>
                  </a:cubicBezTo>
                  <a:cubicBezTo>
                    <a:pt x="5195" y="789"/>
                    <a:pt x="4998" y="1098"/>
                    <a:pt x="4801" y="1370"/>
                  </a:cubicBezTo>
                  <a:cubicBezTo>
                    <a:pt x="4726" y="1492"/>
                    <a:pt x="4726" y="1567"/>
                    <a:pt x="4801" y="1642"/>
                  </a:cubicBezTo>
                  <a:cubicBezTo>
                    <a:pt x="5073" y="2111"/>
                    <a:pt x="5505" y="2345"/>
                    <a:pt x="6011" y="2505"/>
                  </a:cubicBezTo>
                  <a:cubicBezTo>
                    <a:pt x="6367" y="2580"/>
                    <a:pt x="6677" y="2542"/>
                    <a:pt x="6986" y="2383"/>
                  </a:cubicBezTo>
                  <a:cubicBezTo>
                    <a:pt x="7380" y="2195"/>
                    <a:pt x="7774" y="1998"/>
                    <a:pt x="7971" y="1567"/>
                  </a:cubicBezTo>
                  <a:cubicBezTo>
                    <a:pt x="8046" y="1408"/>
                    <a:pt x="8083" y="1258"/>
                    <a:pt x="8083" y="1098"/>
                  </a:cubicBezTo>
                  <a:cubicBezTo>
                    <a:pt x="8121" y="976"/>
                    <a:pt x="8083" y="901"/>
                    <a:pt x="7971" y="901"/>
                  </a:cubicBezTo>
                  <a:cubicBezTo>
                    <a:pt x="7849" y="901"/>
                    <a:pt x="7774" y="864"/>
                    <a:pt x="7690" y="864"/>
                  </a:cubicBezTo>
                  <a:cubicBezTo>
                    <a:pt x="7652" y="826"/>
                    <a:pt x="7615" y="826"/>
                    <a:pt x="7615" y="789"/>
                  </a:cubicBezTo>
                  <a:cubicBezTo>
                    <a:pt x="7615" y="742"/>
                    <a:pt x="7652" y="704"/>
                    <a:pt x="7690" y="704"/>
                  </a:cubicBezTo>
                  <a:cubicBezTo>
                    <a:pt x="7736" y="704"/>
                    <a:pt x="7774" y="742"/>
                    <a:pt x="7774" y="742"/>
                  </a:cubicBezTo>
                  <a:cubicBezTo>
                    <a:pt x="8008" y="826"/>
                    <a:pt x="8243" y="789"/>
                    <a:pt x="8440" y="629"/>
                  </a:cubicBezTo>
                  <a:cubicBezTo>
                    <a:pt x="8440" y="592"/>
                    <a:pt x="8477" y="554"/>
                    <a:pt x="8515" y="592"/>
                  </a:cubicBezTo>
                  <a:cubicBezTo>
                    <a:pt x="8590" y="629"/>
                    <a:pt x="8552" y="667"/>
                    <a:pt x="8515" y="704"/>
                  </a:cubicBezTo>
                  <a:cubicBezTo>
                    <a:pt x="8440" y="789"/>
                    <a:pt x="8243" y="1136"/>
                    <a:pt x="8243" y="1258"/>
                  </a:cubicBezTo>
                  <a:cubicBezTo>
                    <a:pt x="8121" y="1680"/>
                    <a:pt x="7886" y="2036"/>
                    <a:pt x="7502" y="2270"/>
                  </a:cubicBezTo>
                  <a:cubicBezTo>
                    <a:pt x="7380" y="2345"/>
                    <a:pt x="7268" y="2430"/>
                    <a:pt x="7108" y="2505"/>
                  </a:cubicBezTo>
                  <a:cubicBezTo>
                    <a:pt x="6564" y="2777"/>
                    <a:pt x="6011" y="2739"/>
                    <a:pt x="5505" y="2467"/>
                  </a:cubicBezTo>
                  <a:cubicBezTo>
                    <a:pt x="5158" y="2270"/>
                    <a:pt x="4839" y="2036"/>
                    <a:pt x="4642" y="1680"/>
                  </a:cubicBezTo>
                  <a:cubicBezTo>
                    <a:pt x="4642" y="1642"/>
                    <a:pt x="4642" y="1605"/>
                    <a:pt x="4604" y="1605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-720875" y="2495550"/>
              <a:ext cx="54625" cy="66375"/>
            </a:xfrm>
            <a:custGeom>
              <a:avLst/>
              <a:gdLst/>
              <a:ahLst/>
              <a:cxnLst/>
              <a:rect l="l" t="t" r="r" b="b"/>
              <a:pathLst>
                <a:path w="2185" h="2655" extrusionOk="0">
                  <a:moveTo>
                    <a:pt x="75" y="1"/>
                  </a:moveTo>
                  <a:cubicBezTo>
                    <a:pt x="122" y="1"/>
                    <a:pt x="159" y="1"/>
                    <a:pt x="197" y="38"/>
                  </a:cubicBezTo>
                  <a:cubicBezTo>
                    <a:pt x="778" y="470"/>
                    <a:pt x="1444" y="817"/>
                    <a:pt x="2072" y="1210"/>
                  </a:cubicBezTo>
                  <a:lnTo>
                    <a:pt x="2110" y="1248"/>
                  </a:lnTo>
                  <a:cubicBezTo>
                    <a:pt x="2185" y="1323"/>
                    <a:pt x="2185" y="1361"/>
                    <a:pt x="2110" y="1407"/>
                  </a:cubicBezTo>
                  <a:cubicBezTo>
                    <a:pt x="1951" y="1482"/>
                    <a:pt x="1838" y="1520"/>
                    <a:pt x="1716" y="1557"/>
                  </a:cubicBezTo>
                  <a:cubicBezTo>
                    <a:pt x="1566" y="1595"/>
                    <a:pt x="1529" y="1679"/>
                    <a:pt x="1482" y="1792"/>
                  </a:cubicBezTo>
                  <a:cubicBezTo>
                    <a:pt x="1444" y="2026"/>
                    <a:pt x="1369" y="2261"/>
                    <a:pt x="1294" y="2458"/>
                  </a:cubicBezTo>
                  <a:cubicBezTo>
                    <a:pt x="1210" y="2655"/>
                    <a:pt x="1135" y="2655"/>
                    <a:pt x="1013" y="2495"/>
                  </a:cubicBezTo>
                  <a:cubicBezTo>
                    <a:pt x="825" y="2223"/>
                    <a:pt x="666" y="1989"/>
                    <a:pt x="469" y="1717"/>
                  </a:cubicBezTo>
                  <a:cubicBezTo>
                    <a:pt x="272" y="1445"/>
                    <a:pt x="197" y="1126"/>
                    <a:pt x="159" y="854"/>
                  </a:cubicBezTo>
                  <a:cubicBezTo>
                    <a:pt x="75" y="620"/>
                    <a:pt x="38" y="348"/>
                    <a:pt x="0" y="113"/>
                  </a:cubicBezTo>
                  <a:cubicBezTo>
                    <a:pt x="0" y="38"/>
                    <a:pt x="0" y="1"/>
                    <a:pt x="75" y="1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-476600" y="2467200"/>
              <a:ext cx="46900" cy="69400"/>
            </a:xfrm>
            <a:custGeom>
              <a:avLst/>
              <a:gdLst/>
              <a:ahLst/>
              <a:cxnLst/>
              <a:rect l="l" t="t" r="r" b="b"/>
              <a:pathLst>
                <a:path w="1876" h="2776" extrusionOk="0">
                  <a:moveTo>
                    <a:pt x="272" y="1838"/>
                  </a:moveTo>
                  <a:lnTo>
                    <a:pt x="197" y="1838"/>
                  </a:lnTo>
                  <a:cubicBezTo>
                    <a:pt x="150" y="1838"/>
                    <a:pt x="75" y="1876"/>
                    <a:pt x="38" y="1791"/>
                  </a:cubicBezTo>
                  <a:cubicBezTo>
                    <a:pt x="0" y="1716"/>
                    <a:pt x="0" y="1641"/>
                    <a:pt x="75" y="1604"/>
                  </a:cubicBezTo>
                  <a:cubicBezTo>
                    <a:pt x="235" y="1444"/>
                    <a:pt x="347" y="1247"/>
                    <a:pt x="544" y="1135"/>
                  </a:cubicBezTo>
                  <a:cubicBezTo>
                    <a:pt x="901" y="816"/>
                    <a:pt x="1248" y="507"/>
                    <a:pt x="1557" y="150"/>
                  </a:cubicBezTo>
                  <a:cubicBezTo>
                    <a:pt x="1604" y="113"/>
                    <a:pt x="1641" y="113"/>
                    <a:pt x="1641" y="75"/>
                  </a:cubicBezTo>
                  <a:cubicBezTo>
                    <a:pt x="1754" y="0"/>
                    <a:pt x="1838" y="38"/>
                    <a:pt x="1876" y="150"/>
                  </a:cubicBezTo>
                  <a:cubicBezTo>
                    <a:pt x="1876" y="272"/>
                    <a:pt x="1876" y="347"/>
                    <a:pt x="1838" y="431"/>
                  </a:cubicBezTo>
                  <a:cubicBezTo>
                    <a:pt x="1791" y="975"/>
                    <a:pt x="1679" y="1482"/>
                    <a:pt x="1520" y="1951"/>
                  </a:cubicBezTo>
                  <a:cubicBezTo>
                    <a:pt x="1407" y="2185"/>
                    <a:pt x="1369" y="2457"/>
                    <a:pt x="1248" y="2691"/>
                  </a:cubicBezTo>
                  <a:cubicBezTo>
                    <a:pt x="1248" y="2729"/>
                    <a:pt x="1210" y="2776"/>
                    <a:pt x="1173" y="2776"/>
                  </a:cubicBezTo>
                  <a:cubicBezTo>
                    <a:pt x="1088" y="2776"/>
                    <a:pt x="1051" y="2729"/>
                    <a:pt x="1051" y="2654"/>
                  </a:cubicBezTo>
                  <a:cubicBezTo>
                    <a:pt x="976" y="2457"/>
                    <a:pt x="854" y="2260"/>
                    <a:pt x="779" y="2073"/>
                  </a:cubicBezTo>
                  <a:cubicBezTo>
                    <a:pt x="741" y="1876"/>
                    <a:pt x="619" y="1791"/>
                    <a:pt x="469" y="1838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-612350" y="2650750"/>
              <a:ext cx="8700" cy="9875"/>
            </a:xfrm>
            <a:custGeom>
              <a:avLst/>
              <a:gdLst/>
              <a:ahLst/>
              <a:cxnLst/>
              <a:rect l="l" t="t" r="r" b="b"/>
              <a:pathLst>
                <a:path w="348" h="395" extrusionOk="0">
                  <a:moveTo>
                    <a:pt x="310" y="123"/>
                  </a:moveTo>
                  <a:cubicBezTo>
                    <a:pt x="348" y="235"/>
                    <a:pt x="188" y="395"/>
                    <a:pt x="113" y="395"/>
                  </a:cubicBezTo>
                  <a:cubicBezTo>
                    <a:pt x="38" y="395"/>
                    <a:pt x="38" y="357"/>
                    <a:pt x="1" y="273"/>
                  </a:cubicBezTo>
                  <a:cubicBezTo>
                    <a:pt x="1" y="160"/>
                    <a:pt x="113" y="1"/>
                    <a:pt x="188" y="1"/>
                  </a:cubicBezTo>
                  <a:cubicBezTo>
                    <a:pt x="273" y="1"/>
                    <a:pt x="310" y="76"/>
                    <a:pt x="310" y="123"/>
                  </a:cubicBezTo>
                  <a:close/>
                </a:path>
              </a:pathLst>
            </a:custGeom>
            <a:solidFill>
              <a:srgbClr val="121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-618200" y="2672325"/>
              <a:ext cx="7750" cy="8700"/>
            </a:xfrm>
            <a:custGeom>
              <a:avLst/>
              <a:gdLst/>
              <a:ahLst/>
              <a:cxnLst/>
              <a:rect l="l" t="t" r="r" b="b"/>
              <a:pathLst>
                <a:path w="310" h="348" extrusionOk="0">
                  <a:moveTo>
                    <a:pt x="113" y="347"/>
                  </a:moveTo>
                  <a:cubicBezTo>
                    <a:pt x="38" y="310"/>
                    <a:pt x="0" y="272"/>
                    <a:pt x="0" y="197"/>
                  </a:cubicBezTo>
                  <a:cubicBezTo>
                    <a:pt x="0" y="113"/>
                    <a:pt x="113" y="0"/>
                    <a:pt x="188" y="38"/>
                  </a:cubicBezTo>
                  <a:cubicBezTo>
                    <a:pt x="272" y="38"/>
                    <a:pt x="310" y="75"/>
                    <a:pt x="310" y="113"/>
                  </a:cubicBezTo>
                  <a:cubicBezTo>
                    <a:pt x="310" y="197"/>
                    <a:pt x="188" y="310"/>
                    <a:pt x="113" y="347"/>
                  </a:cubicBezTo>
                  <a:close/>
                </a:path>
              </a:pathLst>
            </a:custGeom>
            <a:solidFill>
              <a:srgbClr val="151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-519750" y="2665525"/>
              <a:ext cx="7075" cy="7750"/>
            </a:xfrm>
            <a:custGeom>
              <a:avLst/>
              <a:gdLst/>
              <a:ahLst/>
              <a:cxnLst/>
              <a:rect l="l" t="t" r="r" b="b"/>
              <a:pathLst>
                <a:path w="283" h="310" extrusionOk="0">
                  <a:moveTo>
                    <a:pt x="282" y="113"/>
                  </a:moveTo>
                  <a:cubicBezTo>
                    <a:pt x="235" y="235"/>
                    <a:pt x="160" y="310"/>
                    <a:pt x="85" y="310"/>
                  </a:cubicBezTo>
                  <a:cubicBezTo>
                    <a:pt x="1" y="310"/>
                    <a:pt x="1" y="272"/>
                    <a:pt x="1" y="188"/>
                  </a:cubicBezTo>
                  <a:cubicBezTo>
                    <a:pt x="1" y="113"/>
                    <a:pt x="85" y="0"/>
                    <a:pt x="160" y="0"/>
                  </a:cubicBezTo>
                  <a:cubicBezTo>
                    <a:pt x="235" y="0"/>
                    <a:pt x="235" y="75"/>
                    <a:pt x="282" y="113"/>
                  </a:cubicBezTo>
                  <a:close/>
                </a:path>
              </a:pathLst>
            </a:custGeom>
            <a:solidFill>
              <a:srgbClr val="101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-524425" y="2648875"/>
              <a:ext cx="5875" cy="6825"/>
            </a:xfrm>
            <a:custGeom>
              <a:avLst/>
              <a:gdLst/>
              <a:ahLst/>
              <a:cxnLst/>
              <a:rect l="l" t="t" r="r" b="b"/>
              <a:pathLst>
                <a:path w="235" h="273" extrusionOk="0">
                  <a:moveTo>
                    <a:pt x="235" y="151"/>
                  </a:moveTo>
                  <a:cubicBezTo>
                    <a:pt x="188" y="198"/>
                    <a:pt x="150" y="273"/>
                    <a:pt x="75" y="273"/>
                  </a:cubicBezTo>
                  <a:cubicBezTo>
                    <a:pt x="0" y="273"/>
                    <a:pt x="0" y="235"/>
                    <a:pt x="0" y="151"/>
                  </a:cubicBezTo>
                  <a:cubicBezTo>
                    <a:pt x="0" y="76"/>
                    <a:pt x="38" y="1"/>
                    <a:pt x="113" y="1"/>
                  </a:cubicBezTo>
                  <a:cubicBezTo>
                    <a:pt x="188" y="1"/>
                    <a:pt x="235" y="38"/>
                    <a:pt x="235" y="151"/>
                  </a:cubicBezTo>
                  <a:close/>
                </a:path>
              </a:pathLst>
            </a:custGeom>
            <a:solidFill>
              <a:srgbClr val="172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-536150" y="2657550"/>
              <a:ext cx="6825" cy="6825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272" y="123"/>
                  </a:moveTo>
                  <a:cubicBezTo>
                    <a:pt x="235" y="235"/>
                    <a:pt x="151" y="273"/>
                    <a:pt x="76" y="273"/>
                  </a:cubicBezTo>
                  <a:cubicBezTo>
                    <a:pt x="0" y="273"/>
                    <a:pt x="0" y="198"/>
                    <a:pt x="0" y="123"/>
                  </a:cubicBezTo>
                  <a:cubicBezTo>
                    <a:pt x="0" y="38"/>
                    <a:pt x="38" y="1"/>
                    <a:pt x="113" y="1"/>
                  </a:cubicBezTo>
                  <a:cubicBezTo>
                    <a:pt x="151" y="38"/>
                    <a:pt x="235" y="38"/>
                    <a:pt x="272" y="123"/>
                  </a:cubicBezTo>
                  <a:close/>
                </a:path>
              </a:pathLst>
            </a:custGeom>
            <a:solidFill>
              <a:srgbClr val="1117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-631100" y="2660600"/>
              <a:ext cx="5900" cy="6825"/>
            </a:xfrm>
            <a:custGeom>
              <a:avLst/>
              <a:gdLst/>
              <a:ahLst/>
              <a:cxnLst/>
              <a:rect l="l" t="t" r="r" b="b"/>
              <a:pathLst>
                <a:path w="236" h="273" extrusionOk="0">
                  <a:moveTo>
                    <a:pt x="235" y="113"/>
                  </a:moveTo>
                  <a:cubicBezTo>
                    <a:pt x="235" y="197"/>
                    <a:pt x="198" y="272"/>
                    <a:pt x="123" y="272"/>
                  </a:cubicBezTo>
                  <a:cubicBezTo>
                    <a:pt x="48" y="272"/>
                    <a:pt x="1" y="235"/>
                    <a:pt x="1" y="151"/>
                  </a:cubicBezTo>
                  <a:cubicBezTo>
                    <a:pt x="1" y="76"/>
                    <a:pt x="85" y="38"/>
                    <a:pt x="160" y="1"/>
                  </a:cubicBezTo>
                  <a:cubicBezTo>
                    <a:pt x="235" y="1"/>
                    <a:pt x="235" y="76"/>
                    <a:pt x="235" y="113"/>
                  </a:cubicBezTo>
                  <a:close/>
                </a:path>
              </a:pathLst>
            </a:custGeom>
            <a:solidFill>
              <a:srgbClr val="101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-391725" y="2825650"/>
              <a:ext cx="63550" cy="113250"/>
            </a:xfrm>
            <a:custGeom>
              <a:avLst/>
              <a:gdLst/>
              <a:ahLst/>
              <a:cxnLst/>
              <a:rect l="l" t="t" r="r" b="b"/>
              <a:pathLst>
                <a:path w="2542" h="4530" extrusionOk="0">
                  <a:moveTo>
                    <a:pt x="1444" y="975"/>
                  </a:moveTo>
                  <a:cubicBezTo>
                    <a:pt x="1444" y="1285"/>
                    <a:pt x="1491" y="1566"/>
                    <a:pt x="1491" y="1838"/>
                  </a:cubicBezTo>
                  <a:cubicBezTo>
                    <a:pt x="1491" y="1913"/>
                    <a:pt x="1529" y="1951"/>
                    <a:pt x="1604" y="1988"/>
                  </a:cubicBezTo>
                  <a:cubicBezTo>
                    <a:pt x="1725" y="2035"/>
                    <a:pt x="1838" y="2110"/>
                    <a:pt x="1960" y="2148"/>
                  </a:cubicBezTo>
                  <a:cubicBezTo>
                    <a:pt x="2382" y="2382"/>
                    <a:pt x="2541" y="2813"/>
                    <a:pt x="2382" y="3245"/>
                  </a:cubicBezTo>
                  <a:cubicBezTo>
                    <a:pt x="2269" y="3554"/>
                    <a:pt x="2110" y="3826"/>
                    <a:pt x="1800" y="3948"/>
                  </a:cubicBezTo>
                  <a:cubicBezTo>
                    <a:pt x="1679" y="4023"/>
                    <a:pt x="1604" y="4098"/>
                    <a:pt x="1604" y="4258"/>
                  </a:cubicBezTo>
                  <a:cubicBezTo>
                    <a:pt x="1641" y="4417"/>
                    <a:pt x="1604" y="4454"/>
                    <a:pt x="1444" y="4492"/>
                  </a:cubicBezTo>
                  <a:cubicBezTo>
                    <a:pt x="1210" y="4530"/>
                    <a:pt x="1172" y="4492"/>
                    <a:pt x="1135" y="4295"/>
                  </a:cubicBezTo>
                  <a:cubicBezTo>
                    <a:pt x="1135" y="4145"/>
                    <a:pt x="1097" y="4098"/>
                    <a:pt x="975" y="4098"/>
                  </a:cubicBezTo>
                  <a:cubicBezTo>
                    <a:pt x="591" y="4061"/>
                    <a:pt x="272" y="3751"/>
                    <a:pt x="159" y="3395"/>
                  </a:cubicBezTo>
                  <a:cubicBezTo>
                    <a:pt x="159" y="3245"/>
                    <a:pt x="197" y="3160"/>
                    <a:pt x="319" y="3123"/>
                  </a:cubicBezTo>
                  <a:cubicBezTo>
                    <a:pt x="431" y="3048"/>
                    <a:pt x="506" y="3085"/>
                    <a:pt x="591" y="3160"/>
                  </a:cubicBezTo>
                  <a:cubicBezTo>
                    <a:pt x="666" y="3282"/>
                    <a:pt x="741" y="3395"/>
                    <a:pt x="825" y="3479"/>
                  </a:cubicBezTo>
                  <a:cubicBezTo>
                    <a:pt x="863" y="3554"/>
                    <a:pt x="938" y="3592"/>
                    <a:pt x="975" y="3592"/>
                  </a:cubicBezTo>
                  <a:cubicBezTo>
                    <a:pt x="1135" y="3676"/>
                    <a:pt x="1135" y="3629"/>
                    <a:pt x="1135" y="3517"/>
                  </a:cubicBezTo>
                  <a:cubicBezTo>
                    <a:pt x="1135" y="3160"/>
                    <a:pt x="1097" y="2813"/>
                    <a:pt x="1060" y="2504"/>
                  </a:cubicBezTo>
                  <a:cubicBezTo>
                    <a:pt x="1060" y="2382"/>
                    <a:pt x="1022" y="2307"/>
                    <a:pt x="863" y="2307"/>
                  </a:cubicBezTo>
                  <a:cubicBezTo>
                    <a:pt x="506" y="2223"/>
                    <a:pt x="159" y="2073"/>
                    <a:pt x="84" y="1679"/>
                  </a:cubicBezTo>
                  <a:cubicBezTo>
                    <a:pt x="0" y="1210"/>
                    <a:pt x="159" y="816"/>
                    <a:pt x="506" y="544"/>
                  </a:cubicBezTo>
                  <a:cubicBezTo>
                    <a:pt x="591" y="469"/>
                    <a:pt x="628" y="432"/>
                    <a:pt x="703" y="432"/>
                  </a:cubicBezTo>
                  <a:cubicBezTo>
                    <a:pt x="863" y="347"/>
                    <a:pt x="938" y="310"/>
                    <a:pt x="938" y="160"/>
                  </a:cubicBezTo>
                  <a:cubicBezTo>
                    <a:pt x="900" y="75"/>
                    <a:pt x="975" y="38"/>
                    <a:pt x="1060" y="0"/>
                  </a:cubicBezTo>
                  <a:cubicBezTo>
                    <a:pt x="1294" y="0"/>
                    <a:pt x="1369" y="75"/>
                    <a:pt x="1407" y="272"/>
                  </a:cubicBezTo>
                  <a:cubicBezTo>
                    <a:pt x="1444" y="432"/>
                    <a:pt x="1491" y="507"/>
                    <a:pt x="1641" y="544"/>
                  </a:cubicBezTo>
                  <a:cubicBezTo>
                    <a:pt x="1763" y="582"/>
                    <a:pt x="1876" y="704"/>
                    <a:pt x="1960" y="779"/>
                  </a:cubicBezTo>
                  <a:cubicBezTo>
                    <a:pt x="2035" y="900"/>
                    <a:pt x="1913" y="1135"/>
                    <a:pt x="1800" y="1172"/>
                  </a:cubicBezTo>
                  <a:cubicBezTo>
                    <a:pt x="1763" y="1172"/>
                    <a:pt x="1725" y="1135"/>
                    <a:pt x="1725" y="1135"/>
                  </a:cubicBezTo>
                  <a:cubicBezTo>
                    <a:pt x="1641" y="1050"/>
                    <a:pt x="1566" y="1013"/>
                    <a:pt x="1444" y="9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-617275" y="2863625"/>
              <a:ext cx="17625" cy="4950"/>
            </a:xfrm>
            <a:custGeom>
              <a:avLst/>
              <a:gdLst/>
              <a:ahLst/>
              <a:cxnLst/>
              <a:rect l="l" t="t" r="r" b="b"/>
              <a:pathLst>
                <a:path w="705" h="198" extrusionOk="0">
                  <a:moveTo>
                    <a:pt x="151" y="197"/>
                  </a:moveTo>
                  <a:lnTo>
                    <a:pt x="38" y="197"/>
                  </a:lnTo>
                  <a:cubicBezTo>
                    <a:pt x="1" y="197"/>
                    <a:pt x="1" y="160"/>
                    <a:pt x="1" y="122"/>
                  </a:cubicBezTo>
                  <a:cubicBezTo>
                    <a:pt x="1" y="122"/>
                    <a:pt x="1" y="85"/>
                    <a:pt x="38" y="85"/>
                  </a:cubicBezTo>
                  <a:cubicBezTo>
                    <a:pt x="235" y="47"/>
                    <a:pt x="432" y="0"/>
                    <a:pt x="620" y="0"/>
                  </a:cubicBezTo>
                  <a:cubicBezTo>
                    <a:pt x="667" y="0"/>
                    <a:pt x="704" y="47"/>
                    <a:pt x="704" y="85"/>
                  </a:cubicBezTo>
                  <a:cubicBezTo>
                    <a:pt x="704" y="122"/>
                    <a:pt x="667" y="160"/>
                    <a:pt x="620" y="160"/>
                  </a:cubicBezTo>
                  <a:cubicBezTo>
                    <a:pt x="470" y="160"/>
                    <a:pt x="273" y="160"/>
                    <a:pt x="151" y="197"/>
                  </a:cubicBezTo>
                  <a:close/>
                </a:path>
              </a:pathLst>
            </a:custGeom>
            <a:solidFill>
              <a:srgbClr val="221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-607650" y="2849075"/>
              <a:ext cx="10800" cy="9875"/>
            </a:xfrm>
            <a:custGeom>
              <a:avLst/>
              <a:gdLst/>
              <a:ahLst/>
              <a:cxnLst/>
              <a:rect l="l" t="t" r="r" b="b"/>
              <a:pathLst>
                <a:path w="432" h="395" extrusionOk="0">
                  <a:moveTo>
                    <a:pt x="394" y="1"/>
                  </a:moveTo>
                  <a:cubicBezTo>
                    <a:pt x="432" y="38"/>
                    <a:pt x="432" y="38"/>
                    <a:pt x="432" y="76"/>
                  </a:cubicBezTo>
                  <a:cubicBezTo>
                    <a:pt x="432" y="160"/>
                    <a:pt x="319" y="160"/>
                    <a:pt x="357" y="235"/>
                  </a:cubicBezTo>
                  <a:cubicBezTo>
                    <a:pt x="357" y="273"/>
                    <a:pt x="394" y="348"/>
                    <a:pt x="319" y="395"/>
                  </a:cubicBezTo>
                  <a:cubicBezTo>
                    <a:pt x="235" y="395"/>
                    <a:pt x="160" y="395"/>
                    <a:pt x="85" y="348"/>
                  </a:cubicBezTo>
                  <a:cubicBezTo>
                    <a:pt x="47" y="348"/>
                    <a:pt x="0" y="310"/>
                    <a:pt x="47" y="273"/>
                  </a:cubicBezTo>
                  <a:cubicBezTo>
                    <a:pt x="122" y="160"/>
                    <a:pt x="235" y="76"/>
                    <a:pt x="357" y="1"/>
                  </a:cubicBezTo>
                  <a:close/>
                </a:path>
              </a:pathLst>
            </a:custGeom>
            <a:solidFill>
              <a:srgbClr val="1E0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-622200" y="285095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35" y="395"/>
                  </a:moveTo>
                  <a:cubicBezTo>
                    <a:pt x="198" y="357"/>
                    <a:pt x="160" y="357"/>
                    <a:pt x="160" y="357"/>
                  </a:cubicBezTo>
                  <a:cubicBezTo>
                    <a:pt x="160" y="235"/>
                    <a:pt x="113" y="160"/>
                    <a:pt x="38" y="85"/>
                  </a:cubicBezTo>
                  <a:cubicBezTo>
                    <a:pt x="1" y="85"/>
                    <a:pt x="38" y="1"/>
                    <a:pt x="76" y="1"/>
                  </a:cubicBezTo>
                  <a:cubicBezTo>
                    <a:pt x="235" y="85"/>
                    <a:pt x="348" y="123"/>
                    <a:pt x="470" y="198"/>
                  </a:cubicBezTo>
                  <a:cubicBezTo>
                    <a:pt x="507" y="198"/>
                    <a:pt x="507" y="273"/>
                    <a:pt x="470" y="273"/>
                  </a:cubicBezTo>
                  <a:cubicBezTo>
                    <a:pt x="395" y="320"/>
                    <a:pt x="273" y="273"/>
                    <a:pt x="235" y="395"/>
                  </a:cubicBezTo>
                  <a:close/>
                </a:path>
              </a:pathLst>
            </a:custGeom>
            <a:solidFill>
              <a:srgbClr val="1B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-549050" y="2556975"/>
              <a:ext cx="77400" cy="68475"/>
            </a:xfrm>
            <a:custGeom>
              <a:avLst/>
              <a:gdLst/>
              <a:ahLst/>
              <a:cxnLst/>
              <a:rect l="l" t="t" r="r" b="b"/>
              <a:pathLst>
                <a:path w="3096" h="2739" extrusionOk="0">
                  <a:moveTo>
                    <a:pt x="516" y="1370"/>
                  </a:moveTo>
                  <a:cubicBezTo>
                    <a:pt x="667" y="1876"/>
                    <a:pt x="985" y="2148"/>
                    <a:pt x="1529" y="2111"/>
                  </a:cubicBezTo>
                  <a:cubicBezTo>
                    <a:pt x="1923" y="2111"/>
                    <a:pt x="2308" y="1801"/>
                    <a:pt x="2429" y="1482"/>
                  </a:cubicBezTo>
                  <a:cubicBezTo>
                    <a:pt x="2580" y="938"/>
                    <a:pt x="2345" y="545"/>
                    <a:pt x="1961" y="235"/>
                  </a:cubicBezTo>
                  <a:cubicBezTo>
                    <a:pt x="2270" y="1"/>
                    <a:pt x="2270" y="1"/>
                    <a:pt x="2542" y="310"/>
                  </a:cubicBezTo>
                  <a:cubicBezTo>
                    <a:pt x="2936" y="704"/>
                    <a:pt x="3095" y="1173"/>
                    <a:pt x="2973" y="1717"/>
                  </a:cubicBezTo>
                  <a:cubicBezTo>
                    <a:pt x="2898" y="2186"/>
                    <a:pt x="2626" y="2504"/>
                    <a:pt x="2111" y="2579"/>
                  </a:cubicBezTo>
                  <a:cubicBezTo>
                    <a:pt x="1332" y="2739"/>
                    <a:pt x="667" y="2542"/>
                    <a:pt x="123" y="1951"/>
                  </a:cubicBezTo>
                  <a:cubicBezTo>
                    <a:pt x="1" y="1801"/>
                    <a:pt x="1" y="1801"/>
                    <a:pt x="123" y="1679"/>
                  </a:cubicBezTo>
                  <a:cubicBezTo>
                    <a:pt x="235" y="1567"/>
                    <a:pt x="357" y="1482"/>
                    <a:pt x="516" y="1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-667200" y="2577600"/>
              <a:ext cx="76225" cy="64500"/>
            </a:xfrm>
            <a:custGeom>
              <a:avLst/>
              <a:gdLst/>
              <a:ahLst/>
              <a:cxnLst/>
              <a:rect l="l" t="t" r="r" b="b"/>
              <a:pathLst>
                <a:path w="3049" h="2580" extrusionOk="0">
                  <a:moveTo>
                    <a:pt x="1173" y="113"/>
                  </a:moveTo>
                  <a:cubicBezTo>
                    <a:pt x="1135" y="151"/>
                    <a:pt x="1135" y="188"/>
                    <a:pt x="1098" y="188"/>
                  </a:cubicBezTo>
                  <a:cubicBezTo>
                    <a:pt x="788" y="507"/>
                    <a:pt x="826" y="1173"/>
                    <a:pt x="1135" y="1558"/>
                  </a:cubicBezTo>
                  <a:cubicBezTo>
                    <a:pt x="1332" y="1792"/>
                    <a:pt x="1763" y="1876"/>
                    <a:pt x="2110" y="1717"/>
                  </a:cubicBezTo>
                  <a:cubicBezTo>
                    <a:pt x="2307" y="1595"/>
                    <a:pt x="2467" y="1408"/>
                    <a:pt x="2579" y="1211"/>
                  </a:cubicBezTo>
                  <a:cubicBezTo>
                    <a:pt x="3048" y="1558"/>
                    <a:pt x="3011" y="1445"/>
                    <a:pt x="2701" y="1914"/>
                  </a:cubicBezTo>
                  <a:cubicBezTo>
                    <a:pt x="2307" y="2383"/>
                    <a:pt x="1801" y="2580"/>
                    <a:pt x="1210" y="2533"/>
                  </a:cubicBezTo>
                  <a:cubicBezTo>
                    <a:pt x="1060" y="2495"/>
                    <a:pt x="901" y="2458"/>
                    <a:pt x="741" y="2383"/>
                  </a:cubicBezTo>
                  <a:cubicBezTo>
                    <a:pt x="272" y="2026"/>
                    <a:pt x="0" y="1361"/>
                    <a:pt x="122" y="854"/>
                  </a:cubicBezTo>
                  <a:cubicBezTo>
                    <a:pt x="235" y="470"/>
                    <a:pt x="507" y="235"/>
                    <a:pt x="741" y="38"/>
                  </a:cubicBezTo>
                  <a:cubicBezTo>
                    <a:pt x="826" y="1"/>
                    <a:pt x="863" y="1"/>
                    <a:pt x="901" y="1"/>
                  </a:cubicBezTo>
                  <a:cubicBezTo>
                    <a:pt x="976" y="38"/>
                    <a:pt x="1060" y="76"/>
                    <a:pt x="1173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-715975" y="2501425"/>
              <a:ext cx="42950" cy="53700"/>
            </a:xfrm>
            <a:custGeom>
              <a:avLst/>
              <a:gdLst/>
              <a:ahLst/>
              <a:cxnLst/>
              <a:rect l="l" t="t" r="r" b="b"/>
              <a:pathLst>
                <a:path w="1718" h="2148" extrusionOk="0">
                  <a:moveTo>
                    <a:pt x="976" y="2148"/>
                  </a:moveTo>
                  <a:cubicBezTo>
                    <a:pt x="395" y="1519"/>
                    <a:pt x="38" y="854"/>
                    <a:pt x="1" y="0"/>
                  </a:cubicBezTo>
                  <a:cubicBezTo>
                    <a:pt x="545" y="347"/>
                    <a:pt x="1136" y="704"/>
                    <a:pt x="1717" y="1051"/>
                  </a:cubicBezTo>
                  <a:cubicBezTo>
                    <a:pt x="1605" y="1126"/>
                    <a:pt x="1483" y="1172"/>
                    <a:pt x="1408" y="1210"/>
                  </a:cubicBezTo>
                  <a:cubicBezTo>
                    <a:pt x="1248" y="1247"/>
                    <a:pt x="1211" y="1322"/>
                    <a:pt x="1173" y="1482"/>
                  </a:cubicBezTo>
                  <a:cubicBezTo>
                    <a:pt x="1136" y="1716"/>
                    <a:pt x="1051" y="1913"/>
                    <a:pt x="976" y="2148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-471675" y="2474000"/>
              <a:ext cx="37050" cy="55575"/>
            </a:xfrm>
            <a:custGeom>
              <a:avLst/>
              <a:gdLst/>
              <a:ahLst/>
              <a:cxnLst/>
              <a:rect l="l" t="t" r="r" b="b"/>
              <a:pathLst>
                <a:path w="1482" h="2223" extrusionOk="0">
                  <a:moveTo>
                    <a:pt x="0" y="1369"/>
                  </a:moveTo>
                  <a:cubicBezTo>
                    <a:pt x="422" y="863"/>
                    <a:pt x="1013" y="506"/>
                    <a:pt x="1482" y="0"/>
                  </a:cubicBezTo>
                  <a:cubicBezTo>
                    <a:pt x="1482" y="778"/>
                    <a:pt x="1247" y="1519"/>
                    <a:pt x="976" y="2223"/>
                  </a:cubicBezTo>
                  <a:cubicBezTo>
                    <a:pt x="891" y="2185"/>
                    <a:pt x="891" y="2110"/>
                    <a:pt x="854" y="2035"/>
                  </a:cubicBezTo>
                  <a:cubicBezTo>
                    <a:pt x="816" y="1951"/>
                    <a:pt x="779" y="1876"/>
                    <a:pt x="779" y="1838"/>
                  </a:cubicBezTo>
                  <a:cubicBezTo>
                    <a:pt x="619" y="1407"/>
                    <a:pt x="619" y="1407"/>
                    <a:pt x="150" y="1407"/>
                  </a:cubicBezTo>
                  <a:cubicBezTo>
                    <a:pt x="113" y="1407"/>
                    <a:pt x="75" y="1407"/>
                    <a:pt x="0" y="1369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-379075" y="2847200"/>
              <a:ext cx="9875" cy="22300"/>
            </a:xfrm>
            <a:custGeom>
              <a:avLst/>
              <a:gdLst/>
              <a:ahLst/>
              <a:cxnLst/>
              <a:rect l="l" t="t" r="r" b="b"/>
              <a:pathLst>
                <a:path w="395" h="892" extrusionOk="0">
                  <a:moveTo>
                    <a:pt x="394" y="1"/>
                  </a:moveTo>
                  <a:lnTo>
                    <a:pt x="394" y="892"/>
                  </a:lnTo>
                  <a:cubicBezTo>
                    <a:pt x="122" y="817"/>
                    <a:pt x="47" y="742"/>
                    <a:pt x="47" y="545"/>
                  </a:cubicBezTo>
                  <a:cubicBezTo>
                    <a:pt x="0" y="348"/>
                    <a:pt x="122" y="151"/>
                    <a:pt x="394" y="1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-351650" y="2888225"/>
              <a:ext cx="8925" cy="22300"/>
            </a:xfrm>
            <a:custGeom>
              <a:avLst/>
              <a:gdLst/>
              <a:ahLst/>
              <a:cxnLst/>
              <a:rect l="l" t="t" r="r" b="b"/>
              <a:pathLst>
                <a:path w="357" h="892" extrusionOk="0">
                  <a:moveTo>
                    <a:pt x="38" y="892"/>
                  </a:moveTo>
                  <a:cubicBezTo>
                    <a:pt x="38" y="582"/>
                    <a:pt x="1" y="310"/>
                    <a:pt x="1" y="1"/>
                  </a:cubicBezTo>
                  <a:cubicBezTo>
                    <a:pt x="197" y="38"/>
                    <a:pt x="235" y="114"/>
                    <a:pt x="310" y="348"/>
                  </a:cubicBezTo>
                  <a:cubicBezTo>
                    <a:pt x="357" y="582"/>
                    <a:pt x="310" y="704"/>
                    <a:pt x="38" y="892"/>
                  </a:cubicBezTo>
                  <a:close/>
                </a:path>
              </a:pathLst>
            </a:custGeom>
            <a:solidFill>
              <a:srgbClr val="FCE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9th Grade: The Epic Hero's Quest by Slidego">
  <a:themeElements>
    <a:clrScheme name="Simple Light">
      <a:dk1>
        <a:srgbClr val="000000"/>
      </a:dk1>
      <a:lt1>
        <a:srgbClr val="FFFFFF"/>
      </a:lt1>
      <a:dk2>
        <a:srgbClr val="75C5C3"/>
      </a:dk2>
      <a:lt2>
        <a:srgbClr val="5DBCAA"/>
      </a:lt2>
      <a:accent1>
        <a:srgbClr val="DE4090"/>
      </a:accent1>
      <a:accent2>
        <a:srgbClr val="894F9A"/>
      </a:accent2>
      <a:accent3>
        <a:srgbClr val="FCEA1C"/>
      </a:accent3>
      <a:accent4>
        <a:srgbClr val="FFFFFF"/>
      </a:accent4>
      <a:accent5>
        <a:srgbClr val="FFFFFF"/>
      </a:accent5>
      <a:accent6>
        <a:srgbClr val="FFFFFF"/>
      </a:accent6>
      <a:hlink>
        <a:srgbClr val="5DBC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914</Words>
  <Application>Microsoft Office PowerPoint</Application>
  <PresentationFormat>Apresentação na tela (16:9)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Livvic</vt:lpstr>
      <vt:lpstr>Roboto</vt:lpstr>
      <vt:lpstr>Arial</vt:lpstr>
      <vt:lpstr>Lato</vt:lpstr>
      <vt:lpstr>Anton</vt:lpstr>
      <vt:lpstr>Patrick Hand</vt:lpstr>
      <vt:lpstr>Amatic SC</vt:lpstr>
      <vt:lpstr>Language Arts Subject for High School - 9th Grade: The Epic Hero's Quest by Slidego</vt:lpstr>
      <vt:lpstr>Alfabetização, letramento, oralidade e literatura</vt:lpstr>
      <vt:lpstr>literatura</vt:lpstr>
      <vt:lpstr>Letramento literário</vt:lpstr>
      <vt:lpstr>Na prática pedagógica, o letramento literário pode ser efetivado de várias maneiras, mas há quatro características que lhe são fundamentais. Em primeiro lugar, não há letramento literário sem o contato direto do leitor com a obra, ou seja, é preciso dar ao aluno a oportunidade de interagir ele mesmo com as obras literárias. Depois, o processo do letramento literário passa necessariamente pela construção de uma comunidade de leitores, isto é, um espaço de compartilhamento de leituras no qual há circulação de textos e respeito pelo interesse e pelo grau de dificuldade que o aluno possa ter em relação à leitura das obras. Também precisa ter como objetivo a ampliação do repertório literário, cabendo ao professor acolher no espaço escolar as mais diversas manifestações culturais, reconhecendo que a literatura se faz presente não apenas nos textos escritos, mas também em outros tantos suportes e meios. Finalmente, tal objetivo é atingido quando se oferecem atividades sistematizadas e contínuas direcionadas para o desenvolvimento da competência literária, cumprindo-se, assim, o papel da escola de formar o leitor literário.</vt:lpstr>
      <vt:lpstr>Entusiasmo infantil</vt:lpstr>
      <vt:lpstr>A escrita que se (re)descobre a partir da oralidade</vt:lpstr>
      <vt:lpstr>Apresentação do PowerPoint</vt:lpstr>
      <vt:lpstr>Apresentação do PowerPoint</vt:lpstr>
      <vt:lpstr>críticas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Alfabetização, letramento, oralidade e literatura</dc:title>
  <dc:creator>Eduardo Perioli Júnior</dc:creator>
  <cp:lastModifiedBy>Eduardo</cp:lastModifiedBy>
  <cp:revision>3</cp:revision>
  <dcterms:modified xsi:type="dcterms:W3CDTF">2022-11-24T23:31:00Z</dcterms:modified>
</cp:coreProperties>
</file>