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68" r:id="rId3"/>
    <p:sldId id="269" r:id="rId4"/>
    <p:sldId id="270" r:id="rId5"/>
  </p:sldIdLst>
  <p:sldSz cx="9144000" cy="6858000" type="screen4x3"/>
  <p:notesSz cx="6735763" cy="98663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25/06/2023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25/06/2023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25/06/2023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25/06/2023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ângu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25/06/2023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25/06/2023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25/06/2023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ço Reservado para Conteúd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6" name="Espaço Reservado para Conteúd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5" name="E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25/06/2023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25/06/2023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ço Reservado para Conteúd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25/06/2023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ector reto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25/06/2023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25/06/2023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ítulo 7"/>
          <p:cNvSpPr>
            <a:spLocks noGrp="1"/>
          </p:cNvSpPr>
          <p:nvPr>
            <p:ph type="subTitle" idx="1"/>
          </p:nvPr>
        </p:nvSpPr>
        <p:spPr>
          <a:xfrm>
            <a:off x="1371600" y="3284984"/>
            <a:ext cx="6400800" cy="1008112"/>
          </a:xfrm>
        </p:spPr>
        <p:txBody>
          <a:bodyPr>
            <a:normAutofit fontScale="77500" lnSpcReduction="20000"/>
          </a:bodyPr>
          <a:lstStyle/>
          <a:p>
            <a:r>
              <a:rPr lang="pt-BR" sz="3200" dirty="0"/>
              <a:t>diferenciação da produção no Agronegócio</a:t>
            </a:r>
          </a:p>
        </p:txBody>
      </p:sp>
      <p:pic>
        <p:nvPicPr>
          <p:cNvPr id="1027" name="Picture 3" descr="D:\Users\User\Documents\graduação\Comunicação e Extensão\logoFzea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332656"/>
            <a:ext cx="1374697" cy="1080120"/>
          </a:xfrm>
          <a:prstGeom prst="rect">
            <a:avLst/>
          </a:prstGeom>
          <a:noFill/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971600" y="304521"/>
            <a:ext cx="7772400" cy="1175792"/>
          </a:xfrm>
          <a:prstGeom prst="rect">
            <a:avLst/>
          </a:prstGeom>
        </p:spPr>
        <p:txBody>
          <a:bodyPr vert="horz" anchor="b">
            <a:norm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SOCIOLOGIA – ZEB1092</a:t>
            </a:r>
            <a:br>
              <a:rPr kumimoji="0" lang="pt-BR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pt-BR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Engenharia </a:t>
            </a:r>
            <a:r>
              <a:rPr lang="pt-BR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AD/BIO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1600" b="0" i="1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Professor </a:t>
            </a:r>
            <a:r>
              <a:rPr kumimoji="0" lang="pt-BR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Marcelo </a:t>
            </a:r>
            <a:r>
              <a:rPr kumimoji="0" lang="pt-BR" sz="1600" b="0" i="1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Ribeiro </a:t>
            </a:r>
            <a:endParaRPr kumimoji="0" lang="pt-BR" sz="4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pt-BR" dirty="0"/>
          </a:p>
          <a:p>
            <a:pPr lvl="2">
              <a:buFont typeface="Arial" pitchFamily="34" charset="0"/>
              <a:buChar char="•"/>
            </a:pPr>
            <a:endParaRPr lang="pt-BR" dirty="0"/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Tipos de Inovação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pt-BR" dirty="0"/>
          </a:p>
          <a:p>
            <a:pPr lvl="2">
              <a:buFont typeface="Arial" pitchFamily="34" charset="0"/>
              <a:buChar char="•"/>
            </a:pPr>
            <a:r>
              <a:rPr lang="pt-BR" sz="3200" dirty="0"/>
              <a:t>1. Mecânicas</a:t>
            </a:r>
          </a:p>
          <a:p>
            <a:pPr lvl="2">
              <a:buNone/>
            </a:pPr>
            <a:endParaRPr lang="pt-BR" sz="3200" dirty="0"/>
          </a:p>
          <a:p>
            <a:pPr lvl="2">
              <a:buFont typeface="Arial" pitchFamily="34" charset="0"/>
              <a:buChar char="•"/>
            </a:pPr>
            <a:r>
              <a:rPr lang="pt-BR" sz="3200" dirty="0"/>
              <a:t>2. Físico-químicas</a:t>
            </a:r>
          </a:p>
          <a:p>
            <a:pPr lvl="2">
              <a:buNone/>
            </a:pPr>
            <a:endParaRPr lang="pt-BR" sz="3200" dirty="0"/>
          </a:p>
          <a:p>
            <a:pPr lvl="2">
              <a:buFont typeface="Arial" pitchFamily="34" charset="0"/>
              <a:buChar char="•"/>
            </a:pPr>
            <a:r>
              <a:rPr lang="pt-BR" sz="3200" dirty="0"/>
              <a:t>3. Biológicas</a:t>
            </a:r>
          </a:p>
          <a:p>
            <a:pPr>
              <a:buNone/>
            </a:pPr>
            <a:endParaRPr lang="pt-BR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Padrão de Difusão de Tecnologia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pt-BR" dirty="0"/>
          </a:p>
          <a:p>
            <a:pPr lvl="2">
              <a:buFont typeface="Arial" pitchFamily="34" charset="0"/>
              <a:buChar char="•"/>
            </a:pPr>
            <a:r>
              <a:rPr lang="pt-BR" sz="2400" dirty="0"/>
              <a:t>1. Adaptação das inovações biológicas a estratégias industriais das inovações mecânicas e físico-químicas</a:t>
            </a:r>
          </a:p>
          <a:p>
            <a:pPr lvl="2">
              <a:buNone/>
            </a:pPr>
            <a:endParaRPr lang="pt-BR" sz="2400" dirty="0"/>
          </a:p>
          <a:p>
            <a:pPr lvl="2">
              <a:buFont typeface="Arial" pitchFamily="34" charset="0"/>
              <a:buChar char="•"/>
            </a:pPr>
            <a:r>
              <a:rPr lang="pt-BR" sz="2400" dirty="0"/>
              <a:t>2. Vinculação da adoção tecnológica à política de crédito rural e aos serviços de assistência técnica governamental</a:t>
            </a:r>
          </a:p>
          <a:p>
            <a:pPr lvl="2">
              <a:buNone/>
            </a:pPr>
            <a:endParaRPr lang="pt-BR" sz="2400" dirty="0"/>
          </a:p>
          <a:p>
            <a:pPr lvl="2">
              <a:buFont typeface="Arial" pitchFamily="34" charset="0"/>
              <a:buChar char="•"/>
            </a:pPr>
            <a:r>
              <a:rPr lang="pt-BR" sz="2400" dirty="0"/>
              <a:t>3. Inovações em geral apoiadas numa matriz energética intensiva no uso de derivados de petróleo</a:t>
            </a:r>
          </a:p>
          <a:p>
            <a:pPr>
              <a:buNone/>
            </a:pPr>
            <a:endParaRPr lang="pt-BR" sz="2400" dirty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ívico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193</TotalTime>
  <Words>73</Words>
  <Application>Microsoft Office PowerPoint</Application>
  <PresentationFormat>Apresentação na tela (4:3)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9" baseType="lpstr">
      <vt:lpstr>Arial</vt:lpstr>
      <vt:lpstr>Georgia</vt:lpstr>
      <vt:lpstr>Wingdings</vt:lpstr>
      <vt:lpstr>Wingdings 2</vt:lpstr>
      <vt:lpstr>Cívico</vt:lpstr>
      <vt:lpstr>Apresentação do PowerPoint</vt:lpstr>
      <vt:lpstr>Apresentação do PowerPoint</vt:lpstr>
      <vt:lpstr>Tipos de Inovação</vt:lpstr>
      <vt:lpstr>Padrão de Difusão de Tecnologia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FUNDAMENTOS DE EXTENSÃO RURAL– ZEB1307 MEDICINA VETERINÁRIA – Turma 2016  Professor Dr. Marcelo Ribeiro    </dc:title>
  <dc:creator>Marcelinho</dc:creator>
  <cp:lastModifiedBy>Usuario</cp:lastModifiedBy>
  <cp:revision>68</cp:revision>
  <dcterms:created xsi:type="dcterms:W3CDTF">2016-08-02T13:11:49Z</dcterms:created>
  <dcterms:modified xsi:type="dcterms:W3CDTF">2023-06-26T01:33:26Z</dcterms:modified>
</cp:coreProperties>
</file>