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66" r:id="rId5"/>
    <p:sldId id="267" r:id="rId6"/>
    <p:sldId id="261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2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7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4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1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1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25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6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9130F-4113-EA47-81ED-C332CEE33CD1}" type="datetimeFigureOut">
              <a:rPr lang="en-US" smtClean="0"/>
              <a:t>18/02/19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9D4C-173E-A44B-BEFC-82535585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7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Memórias</a:t>
            </a:r>
            <a:r>
              <a:rPr lang="en-US" dirty="0" smtClean="0"/>
              <a:t> de </a:t>
            </a:r>
            <a:r>
              <a:rPr lang="en-US" dirty="0" err="1" smtClean="0"/>
              <a:t>aluno</a:t>
            </a:r>
            <a:r>
              <a:rPr lang="en-US" dirty="0" smtClean="0"/>
              <a:t> no </a:t>
            </a:r>
            <a:r>
              <a:rPr lang="en-US" dirty="0" err="1" smtClean="0"/>
              <a:t>ensino</a:t>
            </a:r>
            <a:r>
              <a:rPr lang="en-US" dirty="0" smtClean="0"/>
              <a:t> de </a:t>
            </a:r>
            <a:r>
              <a:rPr lang="en-US" dirty="0" err="1" smtClean="0"/>
              <a:t>ciências</a:t>
            </a:r>
            <a:r>
              <a:rPr lang="en-US" dirty="0" smtClean="0"/>
              <a:t> e </a:t>
            </a:r>
            <a:r>
              <a:rPr lang="en-US" dirty="0" err="1" smtClean="0"/>
              <a:t>biologia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Metodologia</a:t>
            </a:r>
            <a:r>
              <a:rPr lang="en-US" dirty="0" smtClean="0"/>
              <a:t> do </a:t>
            </a:r>
            <a:r>
              <a:rPr lang="en-US" dirty="0" err="1" smtClean="0"/>
              <a:t>Ensino</a:t>
            </a:r>
            <a:r>
              <a:rPr lang="en-US" dirty="0" smtClean="0"/>
              <a:t> de </a:t>
            </a:r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Biológicas</a:t>
            </a:r>
            <a:r>
              <a:rPr lang="en-US" dirty="0" smtClean="0"/>
              <a:t> </a:t>
            </a:r>
            <a:r>
              <a:rPr lang="en-US" dirty="0" smtClean="0"/>
              <a:t>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510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up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0" y="31538"/>
            <a:ext cx="4362898" cy="3272174"/>
          </a:xfrm>
          <a:prstGeom prst="rect">
            <a:avLst/>
          </a:prstGeom>
        </p:spPr>
      </p:pic>
      <p:pic>
        <p:nvPicPr>
          <p:cNvPr id="6" name="Picture 5" descr="trabalho de grup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59" y="3427806"/>
            <a:ext cx="5640805" cy="323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0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la de au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658" y="3319611"/>
            <a:ext cx="4399579" cy="3299684"/>
          </a:xfrm>
          <a:prstGeom prst="rect">
            <a:avLst/>
          </a:prstGeom>
        </p:spPr>
      </p:pic>
      <p:pic>
        <p:nvPicPr>
          <p:cNvPr id="7" name="Picture 6" descr="aula expositiva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9" y="294424"/>
            <a:ext cx="4540313" cy="30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orator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252" y="3656682"/>
            <a:ext cx="4680608" cy="3103447"/>
          </a:xfrm>
          <a:prstGeom prst="rect">
            <a:avLst/>
          </a:prstGeom>
        </p:spPr>
      </p:pic>
      <p:pic>
        <p:nvPicPr>
          <p:cNvPr id="3" name="Picture 2" descr="experimen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0" y="237295"/>
            <a:ext cx="3979913" cy="3209607"/>
          </a:xfrm>
          <a:prstGeom prst="rect">
            <a:avLst/>
          </a:prstGeom>
        </p:spPr>
      </p:pic>
      <p:pic>
        <p:nvPicPr>
          <p:cNvPr id="4" name="Picture 3" descr="aula de ciênci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51" y="237295"/>
            <a:ext cx="4279475" cy="32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0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ijã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3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tudo do me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1" y="267350"/>
            <a:ext cx="5768028" cy="3244516"/>
          </a:xfrm>
          <a:prstGeom prst="rect">
            <a:avLst/>
          </a:prstGeom>
        </p:spPr>
      </p:pic>
      <p:pic>
        <p:nvPicPr>
          <p:cNvPr id="3" name="Picture 2" descr="visita mus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94" y="3698368"/>
            <a:ext cx="4634494" cy="30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9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ira de ciênc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" y="530376"/>
            <a:ext cx="3994580" cy="2665134"/>
          </a:xfrm>
          <a:prstGeom prst="rect">
            <a:avLst/>
          </a:prstGeom>
        </p:spPr>
      </p:pic>
      <p:pic>
        <p:nvPicPr>
          <p:cNvPr id="6" name="Picture 5" descr="seminar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45" y="3195510"/>
            <a:ext cx="4660853" cy="3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ro cienci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27" y="1313643"/>
            <a:ext cx="4422057" cy="4422057"/>
          </a:xfrm>
          <a:prstGeom prst="rect">
            <a:avLst/>
          </a:prstGeom>
        </p:spPr>
      </p:pic>
      <p:pic>
        <p:nvPicPr>
          <p:cNvPr id="5" name="Picture 4" descr="livro de biolog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0" y="1313643"/>
            <a:ext cx="4422057" cy="44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2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471654" cy="4653136"/>
          </a:xfrm>
          <a:prstGeom prst="rect">
            <a:avLst/>
          </a:prstGeom>
        </p:spPr>
      </p:pic>
      <p:pic>
        <p:nvPicPr>
          <p:cNvPr id="3" name="Picture 2" descr="prov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39" y="692696"/>
            <a:ext cx="33913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Memórias de aluno no ensino de ciências e biologia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Memórias de aluno no ensino de ciências e biologia</dc:title>
  <dc:creator>Martha Marandino</dc:creator>
  <cp:lastModifiedBy>Martha Marandino</cp:lastModifiedBy>
  <cp:revision>2</cp:revision>
  <dcterms:created xsi:type="dcterms:W3CDTF">2018-08-13T00:24:08Z</dcterms:created>
  <dcterms:modified xsi:type="dcterms:W3CDTF">2019-02-18T16:06:24Z</dcterms:modified>
</cp:coreProperties>
</file>