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699248" y="2726258"/>
            <a:ext cx="11255188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</a:t>
            </a:r>
            <a:r>
              <a:rPr lang="pt-BR" sz="5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Poderes da Administração Pública</a:t>
            </a: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722142" y="196947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4F4DD18-6CB0-449F-89C7-2504D559088D}"/>
              </a:ext>
            </a:extLst>
          </p:cNvPr>
          <p:cNvSpPr/>
          <p:nvPr/>
        </p:nvSpPr>
        <p:spPr>
          <a:xfrm>
            <a:off x="307144" y="473946"/>
            <a:ext cx="1157771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0"/>
              </a:spcAft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pt-BR" sz="14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Em 01.02.2018 o STF julgou a ADI 4874, ajuizada pela Confederação Nacional da Indústria (CNI) contra Resolução da Anvisa que </a:t>
            </a:r>
            <a:r>
              <a:rPr lang="pt-BR" sz="17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proibia</a:t>
            </a: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a adição de aromas e sabores em cigarros. </a:t>
            </a:r>
          </a:p>
          <a:p>
            <a:pPr algn="just" fontAlgn="t">
              <a:spcAft>
                <a:spcPts val="0"/>
              </a:spcAft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</a:p>
          <a:p>
            <a:pPr algn="just" fontAlgn="t">
              <a:spcAft>
                <a:spcPts val="0"/>
              </a:spcAft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Parte dos Ministros entendeu que a Anvisa agiu dentro de suas atribuições ao proibir a adição de essências e sabores, devido ao dano potencial dessas substâncias à saúde. Outra parte entendeu que a Anvisa, ao emitir tal proibição, extrapolou sua competência já que ela deveria limitar sua atuação à proibir a circulação de produtos que causem iminente risco à saúde (em caráter emergencial).</a:t>
            </a:r>
          </a:p>
          <a:p>
            <a:pPr algn="just" fontAlgn="t">
              <a:spcAft>
                <a:spcPts val="0"/>
              </a:spcAft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</a:p>
          <a:p>
            <a:pPr marL="285750" indent="-285750" algn="just" fontAlgn="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Segundo o voto da Min. Relatora e seguidores, “</a:t>
            </a:r>
            <a:r>
              <a:rPr lang="pt-BR" sz="17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 poder normativo atribuído às agências reguladoras consiste em instrumento para implementação das diretrizes, finalidades, objetivos e princípios expressos na CF e na legislação setorial”</a:t>
            </a: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e considerou que não houve extrapolação do seu poder normativo.</a:t>
            </a:r>
          </a:p>
          <a:p>
            <a:pPr marL="285750" indent="-285750" algn="just" fontAlgn="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0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 algn="just" fontAlgn="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Os votos divergente consideraram ter havido extrapolação da atuação legislativa, uma vez que todos os produtos derivados do tabaco são classificados como fonte de risco à saúde, e a proibição foge da atuação emergencial da Anvisa. Entendeu, portanto, que houve a </a:t>
            </a:r>
            <a:r>
              <a:rPr lang="pt-BR" sz="17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ocorrência de “regulamento autônomo”, desrespeitando o princípio da legalidade.</a:t>
            </a:r>
            <a:endParaRPr lang="pt-BR" sz="17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 fontAlgn="t">
              <a:spcAft>
                <a:spcPts val="0"/>
              </a:spcAft>
            </a:pPr>
            <a:endParaRPr lang="pt-BR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sz="17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Houve empate (5x5), mas a ADI foi considerada improcedente por falta de quórum – portanto, a Resolução que proíbe a adição de essências permanece vigente. </a:t>
            </a:r>
          </a:p>
          <a:p>
            <a:pPr algn="just" fontAlgn="t">
              <a:spcAft>
                <a:spcPts val="0"/>
              </a:spcAft>
            </a:pPr>
            <a:endParaRPr lang="pt-BR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 fontAlgn="t">
              <a:spcAft>
                <a:spcPts val="0"/>
              </a:spcAft>
            </a:pPr>
            <a:r>
              <a:rPr lang="pt-BR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Pergunta-se:</a:t>
            </a:r>
          </a:p>
          <a:p>
            <a:pPr marL="285750" indent="-285750" algn="just" fontAlgn="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Qual lado assiste razão? Houve extrapolação do Poder Regulamentar por parte da Anvisa?</a:t>
            </a:r>
          </a:p>
        </p:txBody>
      </p:sp>
    </p:spTree>
    <p:extLst>
      <p:ext uri="{BB962C8B-B14F-4D97-AF65-F5344CB8AC3E}">
        <p14:creationId xmlns:p14="http://schemas.microsoft.com/office/powerpoint/2010/main" val="59965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Times New Roman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80</cp:revision>
  <dcterms:created xsi:type="dcterms:W3CDTF">2018-02-06T23:33:08Z</dcterms:created>
  <dcterms:modified xsi:type="dcterms:W3CDTF">2018-02-27T19:21:01Z</dcterms:modified>
</cp:coreProperties>
</file>