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7" r:id="rId3"/>
    <p:sldId id="425" r:id="rId4"/>
    <p:sldId id="427" r:id="rId5"/>
    <p:sldId id="444" r:id="rId6"/>
    <p:sldId id="426" r:id="rId7"/>
    <p:sldId id="428" r:id="rId8"/>
    <p:sldId id="429" r:id="rId9"/>
    <p:sldId id="430" r:id="rId10"/>
    <p:sldId id="445" r:id="rId11"/>
    <p:sldId id="431" r:id="rId12"/>
    <p:sldId id="441" r:id="rId13"/>
    <p:sldId id="432" r:id="rId14"/>
    <p:sldId id="442" r:id="rId15"/>
    <p:sldId id="433" r:id="rId16"/>
    <p:sldId id="446" r:id="rId17"/>
    <p:sldId id="447" r:id="rId18"/>
    <p:sldId id="434" r:id="rId19"/>
    <p:sldId id="435" r:id="rId20"/>
    <p:sldId id="436" r:id="rId21"/>
    <p:sldId id="437" r:id="rId22"/>
    <p:sldId id="448" r:id="rId23"/>
    <p:sldId id="454" r:id="rId24"/>
    <p:sldId id="449" r:id="rId25"/>
    <p:sldId id="450" r:id="rId26"/>
    <p:sldId id="451" r:id="rId27"/>
    <p:sldId id="452" r:id="rId28"/>
    <p:sldId id="453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52F8FC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 varScale="1">
        <p:scale>
          <a:sx n="89" d="100"/>
          <a:sy n="89" d="100"/>
        </p:scale>
        <p:origin x="1771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9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1B7F-AE25-4333-9C08-FBC88BBE464B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7E25-CA4A-496A-96E6-6BCED231C9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193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823FC-AC4D-45A5-9140-FC08A560E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765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7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5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45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08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68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63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3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58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155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46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73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120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57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620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6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211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1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45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8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9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06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54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3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976-0796-48AC-8042-85F5FBA8C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14581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BF4A-E679-4E71-A578-B6DC13D9FB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2005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8457-FF3D-4FF4-9195-C29D785658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22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91A-9255-4FE0-B547-0C8BAC4EF4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495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4E65-7647-48C9-89AA-129E85B36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8742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EF6B-C5D7-470D-B9F3-FC619542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5029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5C9-C376-4AD4-AF6F-DB4E14541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4775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6F04-DC8F-4B85-902A-0A7E188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6257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BAA8-D281-4D27-8184-36B864CFBB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8419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4355-1CE6-4F18-A6D5-74C09F441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6644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6C0A-065B-4039-BA8A-8F029C724B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34508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E4B5080-8425-4E0C-87F4-369D09B4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8" descr="logo lafape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quadros@sc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1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9.png"/><Relationship Id="rId10" Type="http://schemas.openxmlformats.org/officeDocument/2006/relationships/image" Target="../media/image13.emf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0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0.png"/><Relationship Id="rId10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7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e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81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6.emf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71713"/>
            <a:ext cx="8686660" cy="3557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pt-BR" b="1" dirty="0" smtClean="0">
                <a:solidFill>
                  <a:srgbClr val="0070C0"/>
                </a:solidFill>
              </a:rPr>
              <a:t>Laboratório de Fontes Alternativas e Processamento de Energia – LAFAPE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smtClean="0"/>
              <a:t>Coordenador: Ricardo Q. Machado</a:t>
            </a:r>
          </a:p>
          <a:p>
            <a:pPr marL="0" indent="0" algn="just" eaLnBrk="1" hangingPunct="1">
              <a:buFontTx/>
              <a:buNone/>
            </a:pPr>
            <a:endParaRPr lang="pt-BR" b="1" dirty="0" smtClean="0"/>
          </a:p>
          <a:p>
            <a:pPr marL="0" indent="0" algn="just" eaLnBrk="1" hangingPunct="1">
              <a:buFontTx/>
              <a:buNone/>
            </a:pPr>
            <a:r>
              <a:rPr lang="pt-BR" b="1" dirty="0" err="1" smtClean="0">
                <a:solidFill>
                  <a:schemeClr val="bg2"/>
                </a:solidFill>
              </a:rPr>
              <a:t>Email</a:t>
            </a:r>
            <a:r>
              <a:rPr lang="pt-BR" b="1" dirty="0" smtClean="0">
                <a:solidFill>
                  <a:schemeClr val="bg2"/>
                </a:solidFill>
              </a:rPr>
              <a:t>: </a:t>
            </a:r>
            <a:r>
              <a:rPr lang="pt-BR" b="1" dirty="0" smtClean="0">
                <a:solidFill>
                  <a:schemeClr val="bg2"/>
                </a:solidFill>
                <a:hlinkClick r:id="rId3"/>
              </a:rPr>
              <a:t>rquadros@sc.usp.br</a:t>
            </a:r>
            <a:endParaRPr lang="pt-BR" b="1" dirty="0" smtClean="0">
              <a:solidFill>
                <a:schemeClr val="bg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89" cy="21642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800000"/>
                </a:solidFill>
              </a:rPr>
              <a:t>Universidades de São Paulo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Escola de Engenharia de São Carlos</a:t>
            </a:r>
            <a:br>
              <a:rPr lang="pt-BR" sz="3600" b="1" dirty="0" smtClean="0">
                <a:solidFill>
                  <a:srgbClr val="800000"/>
                </a:solidFill>
              </a:rPr>
            </a:br>
            <a:r>
              <a:rPr lang="pt-BR" sz="3600" b="1" dirty="0" smtClean="0">
                <a:solidFill>
                  <a:srgbClr val="800000"/>
                </a:solidFill>
              </a:rPr>
              <a:t>Dep. de Eng. Elétrica e de Computação</a:t>
            </a:r>
            <a:endParaRPr lang="pt-BR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3" y="2168860"/>
            <a:ext cx="8378551" cy="38085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9295403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4031940" y="1742092"/>
                <a:ext cx="3022430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1742092"/>
                <a:ext cx="302243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506364" y="2785681"/>
                <a:ext cx="2073581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364" y="2785681"/>
                <a:ext cx="2073581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241630" y="4824155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30" y="4824155"/>
                <a:ext cx="167494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237969"/>
            <a:ext cx="2767050" cy="214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436985" y="4078184"/>
                <a:ext cx="2770053" cy="13408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5" y="4078184"/>
                <a:ext cx="2770053" cy="1340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873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80408" y="4186175"/>
                <a:ext cx="2249334" cy="60907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8" y="4186175"/>
                <a:ext cx="2249334" cy="609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905" y="1853824"/>
            <a:ext cx="2663850" cy="2052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423947" y="4186175"/>
                <a:ext cx="1249765" cy="60907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47" y="4186175"/>
                <a:ext cx="1249765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343878" y="5589240"/>
                <a:ext cx="2531527" cy="609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78" y="5589240"/>
                <a:ext cx="2531527" cy="609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 direita 6"/>
          <p:cNvSpPr/>
          <p:nvPr/>
        </p:nvSpPr>
        <p:spPr>
          <a:xfrm>
            <a:off x="6462210" y="1662749"/>
            <a:ext cx="844798" cy="4995555"/>
          </a:xfrm>
          <a:prstGeom prst="rightBrace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ergaminho vertical 14"/>
          <p:cNvSpPr/>
          <p:nvPr/>
        </p:nvSpPr>
        <p:spPr>
          <a:xfrm>
            <a:off x="7317305" y="2978950"/>
            <a:ext cx="1723877" cy="2385265"/>
          </a:xfrm>
          <a:prstGeom prst="verticalScroll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Resposta forçada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50" y="1848376"/>
            <a:ext cx="2767050" cy="20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049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466655" y="2078849"/>
                <a:ext cx="1330172" cy="493981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55" y="2078849"/>
                <a:ext cx="1330172" cy="493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uxograma: Documento 2"/>
          <p:cNvSpPr/>
          <p:nvPr/>
        </p:nvSpPr>
        <p:spPr>
          <a:xfrm>
            <a:off x="5517105" y="1875790"/>
            <a:ext cx="2565285" cy="90010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Resposta natural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691680" y="4239090"/>
                <a:ext cx="5364930" cy="97661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239090"/>
                <a:ext cx="5364930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861810" y="3283609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Solução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317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061610" y="1676301"/>
                <a:ext cx="1502334" cy="369332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1676301"/>
                <a:ext cx="150233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66855" y="1676301"/>
                <a:ext cx="3915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 smtClean="0"/>
                  <a:t> ângulo de “disparo”????????????</a:t>
                </a:r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55" y="1676301"/>
                <a:ext cx="391543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93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081391" y="2669421"/>
                <a:ext cx="1462772" cy="610936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91" y="2669421"/>
                <a:ext cx="1462772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uxograma: Fita perfurada 4"/>
              <p:cNvSpPr/>
              <p:nvPr/>
            </p:nvSpPr>
            <p:spPr>
              <a:xfrm>
                <a:off x="3491880" y="2036836"/>
                <a:ext cx="3060340" cy="759579"/>
              </a:xfrm>
              <a:prstGeom prst="flowChartPunchedTap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Ângulo no qual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5" name="Fluxograma: Fita perfurada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036836"/>
                <a:ext cx="3060340" cy="759579"/>
              </a:xfrm>
              <a:prstGeom prst="flowChartPunchedTape">
                <a:avLst/>
              </a:prstGeom>
              <a:blipFill rotWithShape="0">
                <a:blip r:embed="rId6"/>
                <a:stretch>
                  <a:fillRect l="-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73819" y="4194085"/>
                <a:ext cx="3598036" cy="609077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19" y="4194085"/>
                <a:ext cx="3598036" cy="609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093104" y="5808032"/>
                <a:ext cx="2959464" cy="70872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04" y="5808032"/>
                <a:ext cx="2959464" cy="7087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024513" y="5120931"/>
                <a:ext cx="1096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513" y="5120931"/>
                <a:ext cx="109664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/>
          <a:srcRect l="6961" r="2326"/>
          <a:stretch/>
        </p:blipFill>
        <p:spPr>
          <a:xfrm>
            <a:off x="4481990" y="3429000"/>
            <a:ext cx="4545505" cy="230849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852004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RLE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754193" y="1549692"/>
                <a:ext cx="3367910" cy="7286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93" y="1549692"/>
                <a:ext cx="3367910" cy="728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754193" y="2737701"/>
                <a:ext cx="3791166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93" y="2737701"/>
                <a:ext cx="3791166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061610" y="2321731"/>
                <a:ext cx="1733103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0" y="2321731"/>
                <a:ext cx="173310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 para a esquerda e para a direita 1"/>
          <p:cNvSpPr/>
          <p:nvPr/>
        </p:nvSpPr>
        <p:spPr>
          <a:xfrm>
            <a:off x="3401870" y="2168860"/>
            <a:ext cx="1170129" cy="675075"/>
          </a:xfrm>
          <a:prstGeom prst="left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31540" y="3377513"/>
                <a:ext cx="3318857" cy="728661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377513"/>
                <a:ext cx="3318857" cy="728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/>
          <a:srcRect l="6432" r="1923"/>
          <a:stretch/>
        </p:blipFill>
        <p:spPr>
          <a:xfrm>
            <a:off x="1781691" y="4235212"/>
            <a:ext cx="5130570" cy="259633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031642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328333" y="3491250"/>
                <a:ext cx="1644553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33" y="3491250"/>
                <a:ext cx="1644553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765" y="1498158"/>
            <a:ext cx="3528150" cy="16662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35" y="4283259"/>
            <a:ext cx="35281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032650" y="3491250"/>
                <a:ext cx="1566519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50" y="3491250"/>
                <a:ext cx="1566519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135" y="4373325"/>
            <a:ext cx="2057550" cy="1576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958419" y="6237699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19" y="6237699"/>
                <a:ext cx="3562898" cy="495007"/>
              </a:xfrm>
              <a:prstGeom prst="rect">
                <a:avLst/>
              </a:prstGeom>
              <a:blipFill rotWithShape="0"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6895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037265" y="1965309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5" y="1965309"/>
                <a:ext cx="3562898" cy="495007"/>
              </a:xfrm>
              <a:prstGeom prst="rect">
                <a:avLst/>
              </a:prstGeom>
              <a:blipFill rotWithShape="0"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17205" y="2837849"/>
                <a:ext cx="2556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05" y="2837849"/>
                <a:ext cx="255653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11580" y="3681969"/>
                <a:ext cx="1967783" cy="484172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80" y="3681969"/>
                <a:ext cx="1967783" cy="484172"/>
              </a:xfrm>
              <a:prstGeom prst="rect">
                <a:avLst/>
              </a:prstGeom>
              <a:blipFill rotWithShape="0">
                <a:blip r:embed="rId5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781690" y="6029454"/>
                <a:ext cx="5409558" cy="70872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90" y="6029454"/>
                <a:ext cx="5409558" cy="7087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10" y="2800369"/>
            <a:ext cx="6064086" cy="273154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514860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76545" y="1898830"/>
                <a:ext cx="4549387" cy="847604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1898830"/>
                <a:ext cx="4549387" cy="847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157065" y="2017164"/>
                <a:ext cx="109363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65" y="2017164"/>
                <a:ext cx="1093633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6147175" y="2448080"/>
            <a:ext cx="810090" cy="180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Pergaminho horizontal 6"/>
          <p:cNvSpPr/>
          <p:nvPr/>
        </p:nvSpPr>
        <p:spPr>
          <a:xfrm>
            <a:off x="7114192" y="1898830"/>
            <a:ext cx="1852874" cy="1153666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Período da fundamental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63148" y="3168949"/>
                <a:ext cx="1981440" cy="7152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8" y="3168949"/>
                <a:ext cx="1981440" cy="7152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92431" y="4320005"/>
                <a:ext cx="2916248" cy="71526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" y="4320005"/>
                <a:ext cx="2916248" cy="7152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92431" y="5457780"/>
                <a:ext cx="2862450" cy="715260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" y="5457780"/>
                <a:ext cx="2862450" cy="7152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17189" y="3338389"/>
                <a:ext cx="3290516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89" y="3338389"/>
                <a:ext cx="3290516" cy="6908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031940" y="4359711"/>
                <a:ext cx="3717300" cy="690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4359711"/>
                <a:ext cx="3717300" cy="6908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020648" y="5457780"/>
                <a:ext cx="3657155" cy="6908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48" y="5457780"/>
                <a:ext cx="3657155" cy="6908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613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106615" y="1805020"/>
                <a:ext cx="6686061" cy="7087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𝑛𝑐𝑜𝑠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+2−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+1)(1−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5" y="1805020"/>
                <a:ext cx="6686061" cy="7087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781690" y="3263752"/>
            <a:ext cx="1499128" cy="369332"/>
          </a:xfrm>
          <a:prstGeom prst="rect">
            <a:avLst/>
          </a:prstGeom>
          <a:solidFill>
            <a:srgbClr val="52F8FC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Se </a:t>
            </a:r>
            <a:r>
              <a:rPr lang="pt-BR" i="1" dirty="0" smtClean="0"/>
              <a:t>n=2,4,6...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228011" y="4394023"/>
                <a:ext cx="2606483" cy="6619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11" y="4394023"/>
                <a:ext cx="2606483" cy="661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395296" y="3263752"/>
            <a:ext cx="1499128" cy="369332"/>
          </a:xfrm>
          <a:prstGeom prst="rect">
            <a:avLst/>
          </a:prstGeom>
          <a:solidFill>
            <a:srgbClr val="52F8FC"/>
          </a:solidFill>
        </p:spPr>
        <p:txBody>
          <a:bodyPr wrap="none">
            <a:spAutoFit/>
          </a:bodyPr>
          <a:lstStyle/>
          <a:p>
            <a:r>
              <a:rPr lang="pt-BR" dirty="0"/>
              <a:t>Se </a:t>
            </a:r>
            <a:r>
              <a:rPr lang="pt-BR" i="1" dirty="0" smtClean="0"/>
              <a:t>n=1,3,5...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87234" y="4540313"/>
                <a:ext cx="91525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34" y="4540313"/>
                <a:ext cx="9152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 para baixo 1"/>
          <p:cNvSpPr/>
          <p:nvPr/>
        </p:nvSpPr>
        <p:spPr>
          <a:xfrm>
            <a:off x="2336491" y="3699030"/>
            <a:ext cx="389522" cy="6840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6867255" y="3709957"/>
            <a:ext cx="389522" cy="6840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7726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697125" y="1732080"/>
                <a:ext cx="319645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𝐸𝑛𝑡𝑟𝑒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1732080"/>
                <a:ext cx="3196452" cy="7271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697125" y="2625926"/>
                <a:ext cx="2250250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𝐸𝑛𝑡𝑟𝑒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25" y="2625926"/>
                <a:ext cx="2250250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760715" y="3656838"/>
                <a:ext cx="3216843" cy="6908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15" y="3656838"/>
                <a:ext cx="3216843" cy="6908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576042" y="1813975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42" y="1813975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64" y="1583795"/>
            <a:ext cx="24703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88323" y="4802408"/>
                <a:ext cx="3361626" cy="6908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23" y="4802408"/>
                <a:ext cx="3361626" cy="6908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377718" y="2441260"/>
                <a:ext cx="2071593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18" y="2441260"/>
                <a:ext cx="207159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797025" y="3552015"/>
                <a:ext cx="3705502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25" y="3552015"/>
                <a:ext cx="3705502" cy="9106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754193" y="4525901"/>
                <a:ext cx="3791166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𝑉𝑠𝑖𝑛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93" y="4525901"/>
                <a:ext cx="3791166" cy="9106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671900" y="5933202"/>
                <a:ext cx="1712841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5933202"/>
                <a:ext cx="1712841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451134" y="3671915"/>
                <a:ext cx="904735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134" y="3671915"/>
                <a:ext cx="90473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196625" y="3037073"/>
            <a:ext cx="1499128" cy="369332"/>
          </a:xfrm>
          <a:prstGeom prst="rect">
            <a:avLst/>
          </a:prstGeom>
          <a:solidFill>
            <a:srgbClr val="52F8FC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Se </a:t>
            </a:r>
            <a:r>
              <a:rPr lang="pt-BR" i="1" dirty="0" smtClean="0"/>
              <a:t>n=2,4,6...</a:t>
            </a:r>
            <a:endParaRPr lang="pt-BR" i="1" dirty="0"/>
          </a:p>
        </p:txBody>
      </p:sp>
      <p:sp>
        <p:nvSpPr>
          <p:cNvPr id="10" name="Retângulo 9"/>
          <p:cNvSpPr/>
          <p:nvPr/>
        </p:nvSpPr>
        <p:spPr>
          <a:xfrm>
            <a:off x="5922150" y="3006654"/>
            <a:ext cx="1499128" cy="369332"/>
          </a:xfrm>
          <a:prstGeom prst="rect">
            <a:avLst/>
          </a:prstGeom>
          <a:solidFill>
            <a:srgbClr val="52F8FC"/>
          </a:solidFill>
        </p:spPr>
        <p:txBody>
          <a:bodyPr wrap="none">
            <a:spAutoFit/>
          </a:bodyPr>
          <a:lstStyle/>
          <a:p>
            <a:r>
              <a:rPr lang="pt-BR" dirty="0"/>
              <a:t>Se </a:t>
            </a:r>
            <a:r>
              <a:rPr lang="pt-BR" i="1" dirty="0" smtClean="0"/>
              <a:t>n=3,5,7...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25428" y="1690433"/>
                <a:ext cx="2652586" cy="7087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28" y="1690433"/>
                <a:ext cx="2652586" cy="708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1196625" y="4797006"/>
            <a:ext cx="986167" cy="369332"/>
          </a:xfrm>
          <a:prstGeom prst="rect">
            <a:avLst/>
          </a:prstGeom>
          <a:solidFill>
            <a:srgbClr val="52F8FC"/>
          </a:solidFill>
        </p:spPr>
        <p:txBody>
          <a:bodyPr wrap="none">
            <a:spAutoFit/>
          </a:bodyPr>
          <a:lstStyle/>
          <a:p>
            <a:r>
              <a:rPr lang="pt-BR" dirty="0"/>
              <a:t>Se </a:t>
            </a:r>
            <a:r>
              <a:rPr lang="pt-BR" i="1" dirty="0" smtClean="0"/>
              <a:t>n=1.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219346" y="3671915"/>
                <a:ext cx="904735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46" y="3671915"/>
                <a:ext cx="9047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613426" y="5904275"/>
                <a:ext cx="928075" cy="6090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26" y="5904275"/>
                <a:ext cx="928075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609392" y="4699466"/>
                <a:ext cx="3523016" cy="7087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=∄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92" y="4699466"/>
                <a:ext cx="3523016" cy="708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ímbolo de 'Não' 17"/>
          <p:cNvSpPr/>
          <p:nvPr/>
        </p:nvSpPr>
        <p:spPr>
          <a:xfrm>
            <a:off x="4256965" y="4149080"/>
            <a:ext cx="1665185" cy="1665185"/>
          </a:xfrm>
          <a:prstGeom prst="noSmoking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247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Diodo de Roda-Livre</a:t>
            </a:r>
            <a:r>
              <a:rPr lang="pt-BR" sz="4400" b="1" u="sng" dirty="0">
                <a:solidFill>
                  <a:schemeClr val="tx2"/>
                </a:solidFill>
              </a:rPr>
              <a:t> </a:t>
            </a:r>
            <a:r>
              <a:rPr lang="pt-BR" sz="4400" b="1" u="sng" dirty="0" smtClean="0">
                <a:solidFill>
                  <a:schemeClr val="tx2"/>
                </a:solidFill>
              </a:rPr>
              <a:t>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421650" y="2078850"/>
                <a:ext cx="5842753" cy="868828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=2,4,6…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+1)(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0" y="2078850"/>
                <a:ext cx="5842753" cy="868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5" y="3564015"/>
            <a:ext cx="7057888" cy="32073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32984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" y="1718809"/>
            <a:ext cx="33346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082047" y="1934851"/>
                <a:ext cx="4924745" cy="976614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em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condu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blloqueado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047" y="1934851"/>
                <a:ext cx="4924745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cima 3"/>
          <p:cNvSpPr/>
          <p:nvPr/>
        </p:nvSpPr>
        <p:spPr>
          <a:xfrm>
            <a:off x="5157065" y="2860390"/>
            <a:ext cx="225025" cy="405045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793265" y="4369982"/>
                <a:ext cx="121558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65" y="4369982"/>
                <a:ext cx="121558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028134" y="5454225"/>
                <a:ext cx="1854417" cy="42999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34" y="5454225"/>
                <a:ext cx="1854417" cy="429990"/>
              </a:xfrm>
              <a:prstGeom prst="rect">
                <a:avLst/>
              </a:prstGeom>
              <a:blipFill rotWithShape="0">
                <a:blip r:embed="rId6"/>
                <a:stretch>
                  <a:fillRect t="-92857" r="-8882" b="-1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683198" y="4369982"/>
                <a:ext cx="254428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98" y="4369982"/>
                <a:ext cx="254428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baixo 4"/>
          <p:cNvSpPr/>
          <p:nvPr/>
        </p:nvSpPr>
        <p:spPr>
          <a:xfrm>
            <a:off x="3709954" y="4818243"/>
            <a:ext cx="490775" cy="63598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417205" y="4331446"/>
                <a:ext cx="1801069" cy="4823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05" y="4331446"/>
                <a:ext cx="1801069" cy="4823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214507" y="5809415"/>
                <a:ext cx="2449004" cy="5047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07" y="5809415"/>
                <a:ext cx="2449004" cy="5047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165500" y="5317599"/>
            <a:ext cx="254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Solução toma a forma: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157065" y="3312714"/>
                <a:ext cx="1196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65" y="3312714"/>
                <a:ext cx="119603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082" r="-3571" b="-19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96604" y="5183204"/>
                <a:ext cx="1408912" cy="61824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04" y="5183204"/>
                <a:ext cx="1408912" cy="6182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ergaminho horizontal 20"/>
          <p:cNvSpPr/>
          <p:nvPr/>
        </p:nvSpPr>
        <p:spPr>
          <a:xfrm>
            <a:off x="2276745" y="3689491"/>
            <a:ext cx="4815535" cy="619249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diodo bloqueado, temos: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514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3" y="2033845"/>
            <a:ext cx="8378551" cy="38085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456500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356865" y="2199836"/>
                <a:ext cx="5099409" cy="976614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𝐶𝑉𝑐𝑜𝑠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865" y="2199836"/>
                <a:ext cx="509940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016045" y="2379020"/>
                <a:ext cx="1281569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45" y="2379020"/>
                <a:ext cx="1281569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59122" y="1487028"/>
                <a:ext cx="1333507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22" y="1487028"/>
                <a:ext cx="133350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40851" y="3831990"/>
                <a:ext cx="4431148" cy="13963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𝑉𝑐𝑜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𝑅𝐶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51" y="3831990"/>
                <a:ext cx="4431148" cy="13963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123052" y="4503524"/>
                <a:ext cx="3243772" cy="6108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𝑉𝑐𝑜𝑠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52" y="4503524"/>
                <a:ext cx="3243772" cy="6108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16380" y="5679250"/>
                <a:ext cx="1893467" cy="6690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0" y="5679250"/>
                <a:ext cx="1893467" cy="6690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880913" y="5669719"/>
                <a:ext cx="1908728" cy="6519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13" y="5669719"/>
                <a:ext cx="1908728" cy="6519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694843" y="5485053"/>
                <a:ext cx="2100190" cy="36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843" y="5485053"/>
                <a:ext cx="210019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239673" y="3763537"/>
                <a:ext cx="950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73" y="3763537"/>
                <a:ext cx="950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listrada 19"/>
          <p:cNvSpPr/>
          <p:nvPr/>
        </p:nvSpPr>
        <p:spPr>
          <a:xfrm>
            <a:off x="2492222" y="2484167"/>
            <a:ext cx="685405" cy="36004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8289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752555" y="4049682"/>
                <a:ext cx="1503873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555" y="4049682"/>
                <a:ext cx="150387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103145" y="1575391"/>
                <a:ext cx="4924745" cy="976614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em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condu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blloqueado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45" y="1575391"/>
                <a:ext cx="4924745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771800" y="4646314"/>
                <a:ext cx="3695050" cy="4820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646314"/>
                <a:ext cx="3695050" cy="4820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906875" y="6129300"/>
                <a:ext cx="3195234" cy="48205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75" y="6129300"/>
                <a:ext cx="3195234" cy="4820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ergaminho horizontal 19"/>
          <p:cNvSpPr/>
          <p:nvPr/>
        </p:nvSpPr>
        <p:spPr>
          <a:xfrm>
            <a:off x="2164231" y="5319210"/>
            <a:ext cx="4815535" cy="619249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 pode ser resolvida numericamente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BR" dirty="0"/>
          </a:p>
        </p:txBody>
      </p:sp>
      <p:sp>
        <p:nvSpPr>
          <p:cNvPr id="7" name="Ondulado duplo 6"/>
          <p:cNvSpPr/>
          <p:nvPr/>
        </p:nvSpPr>
        <p:spPr>
          <a:xfrm>
            <a:off x="1826693" y="2933797"/>
            <a:ext cx="5355595" cy="810090"/>
          </a:xfrm>
          <a:prstGeom prst="double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Momento no qual o diodo conduz novamente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57834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556665" y="4218449"/>
                <a:ext cx="1503873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65" y="4218449"/>
                <a:ext cx="150387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ndulado duplo 6"/>
          <p:cNvSpPr/>
          <p:nvPr/>
        </p:nvSpPr>
        <p:spPr>
          <a:xfrm>
            <a:off x="1826693" y="2933797"/>
            <a:ext cx="5355595" cy="810090"/>
          </a:xfrm>
          <a:prstGeom prst="double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Corrente máxima no capacitor e resistor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954785" y="1729883"/>
                <a:ext cx="5099409" cy="976614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𝐶𝑉𝑐𝑜𝑠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785" y="1729883"/>
                <a:ext cx="5099409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112060" y="4218449"/>
                <a:ext cx="2300245" cy="3786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𝐶𝑉𝑐𝑜𝑠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4218449"/>
                <a:ext cx="2300245" cy="3786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listrada 4"/>
          <p:cNvSpPr/>
          <p:nvPr/>
        </p:nvSpPr>
        <p:spPr>
          <a:xfrm>
            <a:off x="3536885" y="4281820"/>
            <a:ext cx="1485165" cy="305961"/>
          </a:xfrm>
          <a:prstGeom prst="stripedRightArrow">
            <a:avLst/>
          </a:prstGeom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112639" y="4869160"/>
                <a:ext cx="1978940" cy="61811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39" y="4869160"/>
                <a:ext cx="1978940" cy="6181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203379" y="5440505"/>
                <a:ext cx="133350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9" y="5440505"/>
                <a:ext cx="13335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00371" y="5760897"/>
                <a:ext cx="3338030" cy="61811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𝐶𝑉𝑐𝑜𝑠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71" y="5760897"/>
                <a:ext cx="3338030" cy="6181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881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109626" y="1594909"/>
                <a:ext cx="4924745" cy="976614"/>
              </a:xfrm>
              <a:prstGeom prst="rect">
                <a:avLst/>
              </a:prstGeom>
              <a:solidFill>
                <a:srgbClr val="52F8FC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em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condu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diodo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blloqueado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626" y="1594909"/>
                <a:ext cx="4924745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621536" y="3763638"/>
                <a:ext cx="1503873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36" y="3763638"/>
                <a:ext cx="150387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311860" y="4432122"/>
                <a:ext cx="2184637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4432122"/>
                <a:ext cx="218463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ergaminho horizontal 2"/>
          <p:cNvSpPr/>
          <p:nvPr/>
        </p:nvSpPr>
        <p:spPr>
          <a:xfrm>
            <a:off x="3125409" y="2774884"/>
            <a:ext cx="2610290" cy="585065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Ondulação máxima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3755479" y="3763638"/>
            <a:ext cx="1350150" cy="36933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621536" y="5672953"/>
                <a:ext cx="5093766" cy="481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pt-BR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36" y="5672953"/>
                <a:ext cx="5093766" cy="481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46575" y="5044638"/>
                <a:ext cx="7920881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Considerando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seja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t-BR" dirty="0" smtClean="0"/>
                  <a:t>uma situação de baixa ondulação</a:t>
                </a:r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5044638"/>
                <a:ext cx="7920881" cy="459741"/>
              </a:xfrm>
              <a:prstGeom prst="rect">
                <a:avLst/>
              </a:prstGeom>
              <a:blipFill rotWithShape="0">
                <a:blip r:embed="rId7"/>
                <a:stretch>
                  <a:fillRect l="-615" t="-1333" r="-77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735699" y="3767791"/>
                <a:ext cx="249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699" y="3767791"/>
                <a:ext cx="24990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168801" y="6322941"/>
                <a:ext cx="4546501" cy="481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801" y="6322941"/>
                <a:ext cx="4546501" cy="481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714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RC com 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096725" y="1673805"/>
                <a:ext cx="4546501" cy="481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1673805"/>
                <a:ext cx="4546501" cy="481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03957" y="2776344"/>
                <a:ext cx="2448171" cy="6127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57" y="2776344"/>
                <a:ext cx="2448171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877145" y="2793029"/>
                <a:ext cx="2476897" cy="71468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𝑓𝑅𝐶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45" y="2793029"/>
                <a:ext cx="2476897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57" y="3708315"/>
            <a:ext cx="6777245" cy="307982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781903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24" y="1853825"/>
            <a:ext cx="4850401" cy="138316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25" y="3609020"/>
            <a:ext cx="4798801" cy="95213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0" y="5132218"/>
            <a:ext cx="4798801" cy="86206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237185" y="3076074"/>
                <a:ext cx="1700722" cy="65338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5" y="3076074"/>
                <a:ext cx="1700722" cy="6533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507215" y="1882662"/>
                <a:ext cx="1060739" cy="6627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215" y="1882662"/>
                <a:ext cx="1060739" cy="662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489868" y="4419110"/>
                <a:ext cx="3195356" cy="62453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𝑷𝑭</m:t>
                    </m:r>
                    <m:r>
                      <a:rPr lang="pt-B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pt-B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=0,707</m:t>
                    </m:r>
                  </m:oMath>
                </a14:m>
                <a:r>
                  <a:rPr lang="pt-BR" dirty="0" smtClean="0"/>
                  <a:t>=</a:t>
                </a:r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68" y="4419110"/>
                <a:ext cx="3195356" cy="624530"/>
              </a:xfrm>
              <a:prstGeom prst="rect">
                <a:avLst/>
              </a:prstGeom>
              <a:blipFill rotWithShape="0">
                <a:blip r:embed="rId8"/>
                <a:stretch>
                  <a:fillRect r="-1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78595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628800"/>
            <a:ext cx="2767050" cy="1666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346975" y="1718810"/>
                <a:ext cx="2593402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75" y="1718810"/>
                <a:ext cx="259340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352384" y="2443239"/>
                <a:ext cx="1644553" cy="618246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2443239"/>
                <a:ext cx="1644553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𝑉𝑠𝑖𝑛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580764"/>
                <a:ext cx="1674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581712" y="3609509"/>
                <a:ext cx="2555828" cy="811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𝐴𝑠𝑖𝑛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𝐵𝑐𝑜𝑠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12" y="3609509"/>
                <a:ext cx="2555828" cy="811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374453" y="4530555"/>
                <a:ext cx="1330172" cy="49398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453" y="4530555"/>
                <a:ext cx="1330172" cy="4939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41530" y="5604995"/>
                <a:ext cx="4518096" cy="8843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5604995"/>
                <a:ext cx="4518096" cy="884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36541" y="2531128"/>
                <a:ext cx="1994585" cy="427746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541" y="2531128"/>
                <a:ext cx="1994585" cy="4277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337085" y="6208990"/>
                <a:ext cx="845103" cy="27699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085" y="6208990"/>
                <a:ext cx="84510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225" r="-3521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esquerda 8"/>
          <p:cNvSpPr/>
          <p:nvPr/>
        </p:nvSpPr>
        <p:spPr>
          <a:xfrm>
            <a:off x="3671900" y="6276861"/>
            <a:ext cx="1502761" cy="209127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7090913" y="4212683"/>
                <a:ext cx="1192314" cy="6127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13" y="4212683"/>
                <a:ext cx="1192314" cy="612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7092280" y="4870972"/>
                <a:ext cx="1183978" cy="61093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70972"/>
                <a:ext cx="1183978" cy="610936"/>
              </a:xfrm>
              <a:prstGeom prst="rect">
                <a:avLst/>
              </a:prstGeom>
              <a:blipFill rotWithShape="0">
                <a:blip r:embed="rId13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090913" y="5548844"/>
                <a:ext cx="1214435" cy="61093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13" y="5548844"/>
                <a:ext cx="1214435" cy="610936"/>
              </a:xfrm>
              <a:prstGeom prst="rect">
                <a:avLst/>
              </a:prstGeom>
              <a:blipFill rotWithShape="0">
                <a:blip r:embed="rId14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4847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851920" y="2127388"/>
                <a:ext cx="4518096" cy="8843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127388"/>
                <a:ext cx="4518096" cy="884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79321" y="4692672"/>
                <a:ext cx="17629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1" y="4692672"/>
                <a:ext cx="1762919" cy="610936"/>
              </a:xfrm>
              <a:prstGeom prst="rect">
                <a:avLst/>
              </a:prstGeom>
              <a:blipFill rotWithShape="0">
                <a:blip r:embed="rId4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060167" y="3746065"/>
                <a:ext cx="2101601" cy="609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67" y="3746065"/>
                <a:ext cx="2101601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45" y="1938167"/>
            <a:ext cx="2509050" cy="2322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6535" y="5430213"/>
                <a:ext cx="219149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b="0" i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430213"/>
                <a:ext cx="2191497" cy="609077"/>
              </a:xfrm>
              <a:prstGeom prst="rect">
                <a:avLst/>
              </a:prstGeom>
              <a:blipFill rotWithShape="0">
                <a:blip r:embed="rId7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436985" y="5056105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5" y="5056105"/>
                <a:ext cx="3562898" cy="495007"/>
              </a:xfrm>
              <a:prstGeom prst="rect">
                <a:avLst/>
              </a:prstGeom>
              <a:blipFill rotWithShape="0">
                <a:blip r:embed="rId8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2521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111698" y="2933076"/>
                <a:ext cx="3562898" cy="4950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98" y="2933076"/>
                <a:ext cx="3562898" cy="495007"/>
              </a:xfrm>
              <a:prstGeom prst="rect">
                <a:avLst/>
              </a:prstGeom>
              <a:blipFill rotWithShape="0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46575" y="1628800"/>
                <a:ext cx="1579343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1628800"/>
                <a:ext cx="1579343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137285" y="1635041"/>
                <a:ext cx="1330172" cy="493981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5" y="1635041"/>
                <a:ext cx="1330172" cy="4939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982005" y="1629367"/>
                <a:ext cx="1437381" cy="618246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05" y="1629367"/>
                <a:ext cx="1437381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2838786" y="1802908"/>
            <a:ext cx="630070" cy="27003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044526" y="1802908"/>
            <a:ext cx="630070" cy="270030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6565" y="2998008"/>
            <a:ext cx="15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Condição </a:t>
            </a:r>
          </a:p>
          <a:p>
            <a:pPr algn="ctr"/>
            <a:r>
              <a:rPr lang="pt-BR" dirty="0" smtClean="0"/>
              <a:t>de Contorno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864900" y="4007875"/>
                <a:ext cx="1143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pt-BR" dirty="0"/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00" y="4007875"/>
                <a:ext cx="11433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747998" y="4135046"/>
                <a:ext cx="1905393" cy="6090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98" y="4135046"/>
                <a:ext cx="1905393" cy="609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688677" y="4068276"/>
                <a:ext cx="2026324" cy="61786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77" y="4068276"/>
                <a:ext cx="2026324" cy="6178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554850" y="5634245"/>
                <a:ext cx="4291688" cy="54444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50" y="5634245"/>
                <a:ext cx="4291688" cy="544444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829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388103" y="1520255"/>
                <a:ext cx="4835298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03" y="1520255"/>
                <a:ext cx="4835298" cy="609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388103" y="2351418"/>
                <a:ext cx="4802340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03" y="2351418"/>
                <a:ext cx="4802340" cy="609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50" y="3429000"/>
            <a:ext cx="6840945" cy="310960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83750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971600" y="2033845"/>
                <a:ext cx="4007636" cy="6090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33845"/>
                <a:ext cx="4007636" cy="609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209375" y="1408575"/>
            <a:ext cx="15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Condição </a:t>
            </a:r>
          </a:p>
          <a:p>
            <a:pPr algn="ctr"/>
            <a:r>
              <a:rPr lang="pt-BR" dirty="0" smtClean="0"/>
              <a:t>de Contorno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417710" y="2418442"/>
                <a:ext cx="1161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pt-BR" dirty="0"/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10" y="2418442"/>
                <a:ext cx="11616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311860" y="5540194"/>
                <a:ext cx="3105850" cy="49475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𝜔𝜏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60" y="5540194"/>
                <a:ext cx="3105850" cy="494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uxograma: Fita perfurada 8"/>
              <p:cNvSpPr/>
              <p:nvPr/>
            </p:nvSpPr>
            <p:spPr>
              <a:xfrm>
                <a:off x="2401645" y="3151310"/>
                <a:ext cx="5176079" cy="1539856"/>
              </a:xfrm>
              <a:prstGeom prst="flowChartPunchedTap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ln>
                      <a:noFill/>
                    </a:ln>
                    <a:solidFill>
                      <a:schemeClr val="accent1"/>
                    </a:solidFill>
                  </a:rPr>
                  <a:t>Não existe solução analítica para calcular </a:t>
                </a:r>
                <a14:m>
                  <m:oMath xmlns:m="http://schemas.openxmlformats.org/officeDocument/2006/math">
                    <m:r>
                      <a:rPr lang="pt-BR" b="1" i="1">
                        <a:ln>
                          <a:noFill/>
                        </a:ln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pt-BR" b="1" dirty="0" smtClean="0">
                    <a:ln>
                      <a:noFill/>
                    </a:ln>
                    <a:solidFill>
                      <a:schemeClr val="accent1"/>
                    </a:solidFill>
                  </a:rPr>
                  <a:t>, ou seja é necessário um método numérico.</a:t>
                </a:r>
                <a:endParaRPr lang="pt-BR" b="1" dirty="0">
                  <a:ln>
                    <a:noFill/>
                  </a:ln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Fluxograma: Fita perfurada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45" y="3151310"/>
                <a:ext cx="5176079" cy="1539856"/>
              </a:xfrm>
              <a:prstGeom prst="flowChartPunchedTape">
                <a:avLst/>
              </a:prstGeom>
              <a:blipFill rotWithShape="0">
                <a:blip r:embed="rId6"/>
                <a:stretch>
                  <a:fillRect r="-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341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188640"/>
            <a:ext cx="9143999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Circuito RL com </a:t>
            </a:r>
          </a:p>
          <a:p>
            <a:pPr algn="ctr"/>
            <a:r>
              <a:rPr lang="pt-BR" sz="4400" b="1" u="sng" dirty="0" smtClean="0">
                <a:solidFill>
                  <a:schemeClr val="tx2"/>
                </a:solidFill>
              </a:rPr>
              <a:t>Chave e Excitação Senoidal</a:t>
            </a:r>
            <a:endParaRPr lang="pt-BR" sz="4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016605" y="2053769"/>
                <a:ext cx="2239138" cy="6908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05" y="2053769"/>
                <a:ext cx="2239138" cy="69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427095" y="1905319"/>
                <a:ext cx="2625975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95" y="1905319"/>
                <a:ext cx="2625975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5202070" y="3299492"/>
            <a:ext cx="334751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Potência média no indutor é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zero</a:t>
            </a:r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605676" y="3397693"/>
                <a:ext cx="1060996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76" y="3397693"/>
                <a:ext cx="106099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51520" y="4086383"/>
                <a:ext cx="5980483" cy="97661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pt-BR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86383"/>
                <a:ext cx="5980483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08383" y="5636014"/>
                <a:ext cx="1994585" cy="427746"/>
              </a:xfrm>
              <a:prstGeom prst="rect">
                <a:avLst/>
              </a:prstGeom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83" y="5636014"/>
                <a:ext cx="1994585" cy="427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896925" y="5545349"/>
                <a:ext cx="1568250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pt-BR" i="1"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25" y="5545349"/>
                <a:ext cx="1568250" cy="609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235596" y="5545349"/>
                <a:ext cx="815095" cy="60907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fName>
                        <m:e>
                          <m:r>
                            <a:rPr lang="pt-BR" b="0" i="1" smtClean="0"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b="0" i="1" smtClean="0"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596" y="5545349"/>
                <a:ext cx="815095" cy="6090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61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8163</TotalTime>
  <Words>503</Words>
  <Application>Microsoft Office PowerPoint</Application>
  <PresentationFormat>Apresentação na tela (4:3)</PresentationFormat>
  <Paragraphs>199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Design padrão</vt:lpstr>
      <vt:lpstr>Universidades de São Paulo Escola de Engenharia de São Carlos Dep. de Eng. Elétrica e de Computação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419</cp:revision>
  <dcterms:created xsi:type="dcterms:W3CDTF">2009-04-12T14:29:32Z</dcterms:created>
  <dcterms:modified xsi:type="dcterms:W3CDTF">2020-03-24T17:27:10Z</dcterms:modified>
</cp:coreProperties>
</file>