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8" r:id="rId3"/>
    <p:sldId id="260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E9-F9DA-453E-861C-8B0B83C166C7}" type="datetimeFigureOut">
              <a:rPr lang="pt-BR" smtClean="0"/>
              <a:t>12/10/2015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010B-81F9-405D-805F-97FFEB2A005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624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E9-F9DA-453E-861C-8B0B83C166C7}" type="datetimeFigureOut">
              <a:rPr lang="pt-BR" smtClean="0"/>
              <a:t>12/10/2015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010B-81F9-405D-805F-97FFEB2A0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91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E9-F9DA-453E-861C-8B0B83C166C7}" type="datetimeFigureOut">
              <a:rPr lang="pt-BR" smtClean="0"/>
              <a:t>12/10/2015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010B-81F9-405D-805F-97FFEB2A0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0576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E9-F9DA-453E-861C-8B0B83C166C7}" type="datetimeFigureOut">
              <a:rPr lang="pt-BR" smtClean="0"/>
              <a:t>12/10/2015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010B-81F9-405D-805F-97FFEB2A005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3668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E9-F9DA-453E-861C-8B0B83C166C7}" type="datetimeFigureOut">
              <a:rPr lang="pt-BR" smtClean="0"/>
              <a:t>12/10/2015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010B-81F9-405D-805F-97FFEB2A0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9392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E9-F9DA-453E-861C-8B0B83C166C7}" type="datetimeFigureOut">
              <a:rPr lang="pt-BR" smtClean="0"/>
              <a:t>12/10/2015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010B-81F9-405D-805F-97FFEB2A0057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5942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E9-F9DA-453E-861C-8B0B83C166C7}" type="datetimeFigureOut">
              <a:rPr lang="pt-BR" smtClean="0"/>
              <a:t>12/10/2015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010B-81F9-405D-805F-97FFEB2A0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7461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E9-F9DA-453E-861C-8B0B83C166C7}" type="datetimeFigureOut">
              <a:rPr lang="pt-BR" smtClean="0"/>
              <a:t>12/10/2015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010B-81F9-405D-805F-97FFEB2A0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26134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E9-F9DA-453E-861C-8B0B83C166C7}" type="datetimeFigureOut">
              <a:rPr lang="pt-BR" smtClean="0"/>
              <a:t>12/10/2015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010B-81F9-405D-805F-97FFEB2A0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009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E9-F9DA-453E-861C-8B0B83C166C7}" type="datetimeFigureOut">
              <a:rPr lang="pt-BR" smtClean="0"/>
              <a:t>12/10/2015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010B-81F9-405D-805F-97FFEB2A0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523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E9-F9DA-453E-861C-8B0B83C166C7}" type="datetimeFigureOut">
              <a:rPr lang="pt-BR" smtClean="0"/>
              <a:t>12/10/2015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010B-81F9-405D-805F-97FFEB2A0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162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E9-F9DA-453E-861C-8B0B83C166C7}" type="datetimeFigureOut">
              <a:rPr lang="pt-BR" smtClean="0"/>
              <a:t>12/10/2015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010B-81F9-405D-805F-97FFEB2A0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34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E9-F9DA-453E-861C-8B0B83C166C7}" type="datetimeFigureOut">
              <a:rPr lang="pt-BR" smtClean="0"/>
              <a:t>12/10/2015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010B-81F9-405D-805F-97FFEB2A0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48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E9-F9DA-453E-861C-8B0B83C166C7}" type="datetimeFigureOut">
              <a:rPr lang="pt-BR" smtClean="0"/>
              <a:t>12/10/2015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010B-81F9-405D-805F-97FFEB2A0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3870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E9-F9DA-453E-861C-8B0B83C166C7}" type="datetimeFigureOut">
              <a:rPr lang="pt-BR" smtClean="0"/>
              <a:t>12/10/2015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010B-81F9-405D-805F-97FFEB2A0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3527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E9-F9DA-453E-861C-8B0B83C166C7}" type="datetimeFigureOut">
              <a:rPr lang="pt-BR" smtClean="0"/>
              <a:t>12/10/2015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010B-81F9-405D-805F-97FFEB2A0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451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EDE9-F9DA-453E-861C-8B0B83C166C7}" type="datetimeFigureOut">
              <a:rPr lang="pt-BR" smtClean="0"/>
              <a:t>12/10/2015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010B-81F9-405D-805F-97FFEB2A0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95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814EDE9-F9DA-453E-861C-8B0B83C166C7}" type="datetimeFigureOut">
              <a:rPr lang="pt-BR" smtClean="0"/>
              <a:t>12/10/2015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21010B-81F9-405D-805F-97FFEB2A00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5968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76138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Aula prática de indexação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pt-BR" altLang="pt-BR" b="1" dirty="0">
                <a:solidFill>
                  <a:schemeClr val="tx2"/>
                </a:solidFill>
              </a:rPr>
              <a:t>Disciplina: CBD0284 Indexação: Teoria e métodos </a:t>
            </a:r>
          </a:p>
          <a:p>
            <a:r>
              <a:rPr lang="pt-BR" altLang="pt-BR" b="1" dirty="0">
                <a:solidFill>
                  <a:schemeClr val="tx2"/>
                </a:solidFill>
              </a:rPr>
              <a:t>ECA/USP</a:t>
            </a:r>
          </a:p>
          <a:p>
            <a:r>
              <a:rPr lang="pt-BR" altLang="pt-BR" b="1" dirty="0" err="1" smtClean="0">
                <a:solidFill>
                  <a:schemeClr val="tx2"/>
                </a:solidFill>
              </a:rPr>
              <a:t>Profa</a:t>
            </a:r>
            <a:r>
              <a:rPr lang="pt-BR" altLang="pt-BR" b="1" dirty="0" smtClean="0">
                <a:solidFill>
                  <a:schemeClr val="tx2"/>
                </a:solidFill>
              </a:rPr>
              <a:t> </a:t>
            </a:r>
            <a:r>
              <a:rPr lang="pt-BR" altLang="pt-BR" b="1" dirty="0" err="1">
                <a:solidFill>
                  <a:schemeClr val="tx2"/>
                </a:solidFill>
              </a:rPr>
              <a:t>Dra</a:t>
            </a:r>
            <a:r>
              <a:rPr lang="pt-BR" altLang="pt-BR" b="1" dirty="0">
                <a:solidFill>
                  <a:schemeClr val="tx2"/>
                </a:solidFill>
              </a:rPr>
              <a:t> Vânia Mara Alves </a:t>
            </a:r>
            <a:r>
              <a:rPr lang="pt-BR" altLang="pt-BR" b="1" dirty="0" smtClean="0">
                <a:solidFill>
                  <a:schemeClr val="tx2"/>
                </a:solidFill>
              </a:rPr>
              <a:t>Lima</a:t>
            </a:r>
          </a:p>
          <a:p>
            <a:r>
              <a:rPr lang="pt-BR" altLang="pt-BR" b="1" dirty="0" smtClean="0">
                <a:solidFill>
                  <a:schemeClr val="tx2"/>
                </a:solidFill>
              </a:rPr>
              <a:t>2015</a:t>
            </a:r>
            <a:endParaRPr lang="pt-BR" altLang="pt-BR" b="1" dirty="0">
              <a:solidFill>
                <a:schemeClr val="tx2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472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A a</a:t>
            </a:r>
            <a:r>
              <a:rPr lang="pt-BR" sz="3600" b="1" dirty="0" smtClean="0"/>
              <a:t>utomatização da indexação ocorreu em 3 momentos históricos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4851" y="1558344"/>
            <a:ext cx="9283006" cy="4958366"/>
          </a:xfrm>
        </p:spPr>
        <p:txBody>
          <a:bodyPr>
            <a:normAutofit fontScale="92500" lnSpcReduction="10000"/>
          </a:bodyPr>
          <a:lstStyle/>
          <a:p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</a:t>
            </a:r>
            <a:r>
              <a:rPr lang="pt-B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étodos estatísticos </a:t>
            </a:r>
          </a:p>
          <a:p>
            <a:pPr lvl="1"/>
            <a:r>
              <a:rPr lang="pt-B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Frequência estatística </a:t>
            </a:r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de aparição das </a:t>
            </a:r>
            <a:r>
              <a:rPr lang="pt-B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palavras: contagem </a:t>
            </a:r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automática do aparecimento </a:t>
            </a:r>
            <a:r>
              <a:rPr lang="pt-B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da palavra</a:t>
            </a:r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, que pode estar no título, resumo, </a:t>
            </a:r>
            <a:r>
              <a:rPr lang="pt-B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título das </a:t>
            </a:r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referências citadas, texto e em </a:t>
            </a:r>
            <a:r>
              <a:rPr lang="pt-B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diversas combinações </a:t>
            </a:r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dessas fontes.</a:t>
            </a:r>
            <a:endParaRPr lang="pt-BR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</a:t>
            </a:r>
            <a:r>
              <a:rPr lang="pt-B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étodos linguísticos </a:t>
            </a:r>
          </a:p>
          <a:p>
            <a:pPr lvl="1"/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Processamento </a:t>
            </a:r>
            <a:r>
              <a:rPr lang="pt-B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da Linguagem </a:t>
            </a:r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Natural (</a:t>
            </a:r>
            <a:r>
              <a:rPr lang="pt-B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PLN): análise </a:t>
            </a:r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dos aspectos </a:t>
            </a:r>
            <a:r>
              <a:rPr lang="pt-B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linguísticos de um texto: </a:t>
            </a:r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tratamento </a:t>
            </a:r>
            <a:r>
              <a:rPr lang="pt-B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das palavras </a:t>
            </a:r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(analisador morfológico), ao </a:t>
            </a:r>
            <a:r>
              <a:rPr lang="pt-B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tratamento das </a:t>
            </a:r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orações (analisador sintático) e ao </a:t>
            </a:r>
            <a:r>
              <a:rPr lang="pt-B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tratamento das </a:t>
            </a:r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palavras e orações segundo o contexto </a:t>
            </a:r>
            <a:r>
              <a:rPr lang="pt-B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em que </a:t>
            </a:r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se encontram para conhecer seu </a:t>
            </a:r>
            <a:r>
              <a:rPr lang="pt-B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significado(analisadores </a:t>
            </a:r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semânticos).</a:t>
            </a:r>
            <a:endParaRPr lang="pt-BR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</a:t>
            </a:r>
            <a:r>
              <a:rPr lang="pt-B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étodos </a:t>
            </a:r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mistos ou </a:t>
            </a:r>
            <a:r>
              <a:rPr lang="pt-B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híbridos</a:t>
            </a:r>
          </a:p>
          <a:p>
            <a:pPr lvl="1"/>
            <a:r>
              <a:rPr lang="pt-B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Reúnem aportes da </a:t>
            </a:r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estatística, da </a:t>
            </a:r>
            <a:r>
              <a:rPr lang="pt-B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linguística </a:t>
            </a:r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textual e </a:t>
            </a:r>
            <a:r>
              <a:rPr lang="pt-B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ainda utilizam </a:t>
            </a:r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tesauros como instrumento de </a:t>
            </a:r>
            <a:r>
              <a:rPr lang="pt-B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controle de </a:t>
            </a:r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vocabulário, auxiliando e </a:t>
            </a:r>
            <a:r>
              <a:rPr lang="pt-B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contribuindo  para </a:t>
            </a:r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eliminar </a:t>
            </a:r>
            <a:r>
              <a:rPr lang="pt-B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problemas </a:t>
            </a:r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como a sinonímia e </a:t>
            </a:r>
            <a:r>
              <a:rPr lang="pt-B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 identificação </a:t>
            </a:r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de funções sintáticas dos termos</a:t>
            </a:r>
            <a:r>
              <a:rPr lang="pt-B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, proporcionando </a:t>
            </a:r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benefícios à </a:t>
            </a:r>
            <a:r>
              <a:rPr lang="pt-BR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revocação</a:t>
            </a:r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na recuperação </a:t>
            </a:r>
            <a:r>
              <a:rPr lang="pt-BR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da </a:t>
            </a:r>
            <a:r>
              <a:rPr lang="pt-BR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informação.</a:t>
            </a:r>
            <a:endParaRPr lang="pt-BR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44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353214"/>
            <a:ext cx="8534400" cy="1507067"/>
          </a:xfrm>
        </p:spPr>
        <p:txBody>
          <a:bodyPr/>
          <a:lstStyle/>
          <a:p>
            <a:r>
              <a:rPr lang="pt-BR" b="1" dirty="0" smtClean="0"/>
              <a:t>Roteiro Aula prática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1" y="1648496"/>
            <a:ext cx="9644645" cy="4545765"/>
          </a:xfrm>
        </p:spPr>
        <p:txBody>
          <a:bodyPr/>
          <a:lstStyle/>
          <a:p>
            <a:r>
              <a:rPr lang="pt-BR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Escolher 10 artigos em qualquer área do conhecimento (</a:t>
            </a:r>
            <a:r>
              <a:rPr lang="pt-BR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Scielo</a:t>
            </a:r>
            <a:r>
              <a:rPr lang="pt-BR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e/ou </a:t>
            </a:r>
            <a:r>
              <a:rPr lang="pt-BR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Brapci</a:t>
            </a:r>
            <a:r>
              <a:rPr lang="pt-BR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)</a:t>
            </a:r>
          </a:p>
          <a:p>
            <a:r>
              <a:rPr lang="pt-BR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Salvar os arquivos em </a:t>
            </a:r>
            <a:r>
              <a:rPr lang="pt-BR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txt</a:t>
            </a:r>
            <a:endParaRPr lang="pt-BR" sz="24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pt-BR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Incluir os marcadores do SISA</a:t>
            </a:r>
          </a:p>
          <a:p>
            <a:r>
              <a:rPr lang="pt-BR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Identificar os termos de indexação gerados e os termos candidatos</a:t>
            </a:r>
          </a:p>
          <a:p>
            <a:r>
              <a:rPr lang="pt-BR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Analisar a indexação manual e a indexação automática c</a:t>
            </a:r>
            <a:r>
              <a:rPr lang="pt-BR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omparando com as palavras chaves atribuídas aos artigos</a:t>
            </a:r>
          </a:p>
          <a:p>
            <a:endParaRPr lang="pt-BR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1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43</TotalTime>
  <Words>220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Fatia</vt:lpstr>
      <vt:lpstr>Aula prática de indexação</vt:lpstr>
      <vt:lpstr>A automatização da indexação ocorreu em 3 momentos históricos</vt:lpstr>
      <vt:lpstr>Roteiro Aula prática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BIBLIOTECA</dc:creator>
  <cp:lastModifiedBy>BIBLIOTECA</cp:lastModifiedBy>
  <cp:revision>9</cp:revision>
  <dcterms:created xsi:type="dcterms:W3CDTF">2015-10-13T00:23:23Z</dcterms:created>
  <dcterms:modified xsi:type="dcterms:W3CDTF">2015-10-13T01:06:25Z</dcterms:modified>
</cp:coreProperties>
</file>