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28"/>
  </p:notesMasterIdLst>
  <p:sldIdLst>
    <p:sldId id="256" r:id="rId3"/>
    <p:sldId id="261" r:id="rId4"/>
    <p:sldId id="258" r:id="rId5"/>
    <p:sldId id="257" r:id="rId6"/>
    <p:sldId id="265" r:id="rId7"/>
    <p:sldId id="263" r:id="rId8"/>
    <p:sldId id="313" r:id="rId9"/>
    <p:sldId id="267" r:id="rId10"/>
    <p:sldId id="314" r:id="rId11"/>
    <p:sldId id="315" r:id="rId12"/>
    <p:sldId id="312" r:id="rId13"/>
    <p:sldId id="316" r:id="rId14"/>
    <p:sldId id="317" r:id="rId15"/>
    <p:sldId id="318" r:id="rId16"/>
    <p:sldId id="319" r:id="rId17"/>
    <p:sldId id="320" r:id="rId18"/>
    <p:sldId id="325" r:id="rId19"/>
    <p:sldId id="321" r:id="rId20"/>
    <p:sldId id="326" r:id="rId21"/>
    <p:sldId id="328" r:id="rId22"/>
    <p:sldId id="260" r:id="rId23"/>
    <p:sldId id="322" r:id="rId24"/>
    <p:sldId id="323" r:id="rId25"/>
    <p:sldId id="324" r:id="rId26"/>
    <p:sldId id="311" r:id="rId27"/>
  </p:sldIdLst>
  <p:sldSz cx="9144000" cy="5143500" type="screen16x9"/>
  <p:notesSz cx="6858000" cy="9144000"/>
  <p:embeddedFontLst>
    <p:embeddedFont>
      <p:font typeface="Anton" pitchFamily="2" charset="0"/>
      <p:regular r:id="rId29"/>
    </p:embeddedFont>
    <p:embeddedFont>
      <p:font typeface="Livvic" pitchFamily="2" charset="0"/>
      <p:regular r:id="rId30"/>
      <p:bold r:id="rId31"/>
      <p:italic r:id="rId32"/>
      <p:boldItalic r:id="rId33"/>
    </p:embeddedFont>
    <p:embeddedFont>
      <p:font typeface="Proxima Nova" panose="020B0604020202020204" charset="0"/>
      <p:regular r:id="rId34"/>
      <p:bold r:id="rId35"/>
      <p:italic r:id="rId36"/>
      <p:boldItalic r:id="rId37"/>
    </p:embeddedFont>
    <p:embeddedFont>
      <p:font typeface="Proxima Nova Semibold" panose="020B0604020202020204" charset="0"/>
      <p:regular r:id="rId38"/>
      <p:bold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Condensed Light" panose="02000000000000000000" pitchFamily="2" charset="0"/>
      <p:regular r:id="rId45"/>
      <p:italic r:id="rId46"/>
    </p:embeddedFont>
    <p:embeddedFont>
      <p:font typeface="Roboto Medium" panose="02000000000000000000" pitchFamily="2" charset="0"/>
      <p:regular r:id="rId47"/>
      <p:bold r:id="rId48"/>
      <p:italic r:id="rId49"/>
      <p:boldItalic r:id="rId50"/>
    </p:embeddedFont>
    <p:embeddedFont>
      <p:font typeface="Source Sans Pro" panose="020B0503030403020204" pitchFamily="3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585CFD-3ADE-451F-8BDF-67A63A6C0975}">
  <a:tblStyle styleId="{CE585CFD-3ADE-451F-8BDF-67A63A6C09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2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61 117 24575,'-2'1'0,"1"-1"0,-1 1 0,1-1 0,0 1 0,0 0 0,-1 0 0,1 0 0,0 0 0,0 0 0,0 0 0,0 0 0,0 0 0,0 0 0,0 0 0,0 0 0,0 1 0,1-1 0,-1 0 0,0 0 0,1 1 0,-1 1 0,-13 38 0,11-32 0,-2 7 0,0 1 0,2 0 0,0 0 0,1 0 0,0 0 0,1 1 0,1-1 0,1 0 0,6 32 0,-4-40 0,0 0 0,2-1 0,-1 1 0,1-1 0,0 0 0,0 0 0,10 10 0,49 50 0,-57-61 0,20 19 0,1-1 0,1-1 0,58 37 0,-63-47 0,-11-5 0,0-1 0,1-1 0,-1 0 0,2-1 0,-1 0 0,18 4 0,28 3 0,1-3 0,0-3 0,71 0 0,-120-7 0,-1-1 0,1 0 0,21-5 0,-29 5 0,0 0 0,0 0 0,0-1 0,-1 0 0,1 0 0,0 0 0,-1 0 0,1 0 0,-1 0 0,0-1 0,0 0 0,0 0 0,0 0 0,3-5 0,23-29 0,-23 31 0,-1 0 0,0 0 0,0-1 0,-1 1 0,0-1 0,0 0 0,-1 0 0,1-1 0,-1 1 0,-1-1 0,0 1 0,3-15 0,9-128 0,-10 124 0,-2 0 0,0 0 0,-1 0 0,-2 0 0,-7-44 0,6 64 0,0-1 0,-1 1 0,0 1 0,0-1 0,0 0 0,-1 1 0,0-1 0,0 1 0,0 0 0,-8-7 0,-57-43 0,45 37 0,11 10 0,-1 0 0,-1 1 0,1 0 0,-1 1 0,0 1 0,-1 1 0,-20-4 0,-31-11 0,34 10 0,0 2 0,0 1 0,0 1 0,-1 2 0,1 2 0,-40 2 0,22 0 0,5-3 0,32 0 0,1 1 0,-1 1 0,1 0 0,-1 1 0,1 0 0,0 1 0,-24 7 0,35-9-68,0 1 0,0 0-1,1 0 1,-1 1 0,1-1 0,-1 0-1,1 0 1,0 1 0,-1-1 0,1 1-1,0-1 1,0 1 0,0 0 0,0-1-1,0 1 1,0 0 0,1 0-1,-1-1 1,0 3 0,-2 9-6758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20 24575,'-4'0'0,"-1"1"0,1-1 0,0 1 0,1 0 0,-1 0 0,0 1 0,0-1 0,0 1 0,1 0 0,-1 0 0,1 0 0,-1 0 0,1 1 0,0-1 0,0 1 0,0 0 0,0 0 0,1 0 0,-1 0 0,1 1 0,-4 6 0,-4 9 0,0 0 0,2 0 0,-7 24 0,3-11 0,5-10 0,1 0 0,1 0 0,-3 32 0,3-18 0,3-28 0,1 1 0,-1 0 0,2-1 0,-1 1 0,1 0 0,0 0 0,1 0 0,0 0 0,0-1 0,1 1 0,0 0 0,1-1 0,0 0 0,0 1 0,1-1 0,0 0 0,0-1 0,0 1 0,1-1 0,9 10 0,32 36 0,-37-41 0,1 0 0,0 0 0,1-1 0,0-1 0,0 0 0,1 0 0,1-1 0,17 9 0,22 11 0,-41-22 0,1 0 0,-1-1 0,1 0 0,0-1 0,0-1 0,1 0 0,-1 0 0,21 2 0,33 4 0,-42-6 0,0-1 0,27 1 0,-33-4 0,1-1 0,-1 0 0,27-7 0,-38 6 0,1 0 0,-1-1 0,1 0 0,-1 0 0,0-1 0,0 0 0,0 0 0,-1 0 0,0-1 0,10-9 0,-3 1 0,-1 3 0,-1-1 0,1-1 0,-2 1 0,0-2 0,0 0 0,-1 0 0,-1-1 0,0 0 0,8-20 0,-8 13 0,-2 0 0,9-43 0,-14 56 0,0 1 0,-1-1 0,0 1 0,0-1 0,-1 1 0,0-1 0,0 1 0,-1-1 0,0 1 0,0 0 0,-1 0 0,-5-11 0,3 8 0,-1 0 0,0 1 0,0 0 0,-1 0 0,0 0 0,-12-10 0,-130-128 0,132 133 0,-1 0 0,-1 2 0,0 0 0,0 1 0,-1 1 0,-1 1 0,-40-13 0,25 11-341,0 0 0,-1 3-1,-50-6 1,72 14-6485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24575,'4'1'0,"0"1"0,0 0 0,0 0 0,0 0 0,0 0 0,0 1 0,-1 0 0,1 0 0,4 5 0,7 4 0,-5-6 0,0-1 0,0 0 0,1 0 0,-1-1 0,1-1 0,0 0 0,0 0 0,0-1 0,1-1 0,15 1 0,13-1 0,63-8 0,-59-3-1365,-32 6-5461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9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59.34229"/>
      <inkml:brushProperty name="anchorY" value="-359.04181"/>
      <inkml:brushProperty name="scaleFactor" value="0.5"/>
    </inkml:brush>
  </inkml:definitions>
  <inkml:trace contextRef="#ctx0" brushRef="#br0">38 1096 24575,'0'0'0,"0"-3"0,0-5 0,0-3 0,0-4 0,0-1 0,-4 1 0,1 0 0,-1 0 0,1-2 0,-3 4 0,1-1 0,0 0 0,2-1 0,1-1 0,0-2 0,2 1 0,-1-2 0,2 1 0,-1-1 0,0 0 0,0 0 0,0 1 0,0-1 0,0 0 0,1 1 0,-1-1 0,0 1 0,-1-1 0,1 1 0,0-1 0,0 1 0,0-1 0,0 1 0,0-1 0,0 0 0,0 1 0,0-1 0,0 1 0,0-1 0,0 1 0,0-1 0,0 1 0,0-1 0,0 1 0,0-1 0,0 1 0,4 3 0,0 0 0,0 0 0,-1 0 0,2 2 0,1 0 0,-2-1 0,0-1 0,2 2 0,2 4 0,1-2 0,-2 0 0,2 1 0,-2-1 0,3-2 0,1 2 0,3-1 0,2 3 0,-3-3 0,2 3 0,-4-1 0,1 2 0,-3-2 0,2 2 0,-3-2 0,2 1 0,2 3 0,1 1 0,3 3 0,1 0 0,1 2 0,1 0 0,0 0 0,-1 0 0,1 1 0,0-1 0,0 0 0,0 0 0,-1 0 0,1 0 0,-4 4 0,-1 0 0,-3 4 0,1-1 0,-3 2 0,1 0 0,2-3 0,1-1 0,3-2 0,1-1 0,0-2 0,-2 4 0,0 0 0,0-1 0,-3 4 0,1-1 0,-3 2 0,1 4 0,1 1 0,2 0 0,-2 0 0,1 2 0,1 1 0,1-3 0,2 0 0,0-2 0,-2 1 0,0-3 0,-4 1 0,1-2 0,0-1 0,-1 1 0,1-2 0,-3 3 0,2-2 0,-3 2 0,-1 3 0,1 2 0,2-2 0,-1 2 0,-2 0 0,2-2 0,-2 1 0,-1 1 0,2-3 0,-2 1 0,-1 2 0,-2 1 0,0 1 0,1-3 0,1 1 0,-2 1 0,0 1 0,3 0 0,-1 2 0,-1 0 0,0 0 0,-2 1 0,3-4 0,-1 0 0,0-1 0,3 2 0,-1 0 0,-1 2 0,2-4 0,0 0 0,1-3 0,0 1 0,-2 0 0,-2 2 0,-1 2 0,-1 1 0,-2 1 0,0 0 0,0 1 0,0 0 0,-4-1 0,0 1 0,0 0 0,-3-4 0,1 0 0,1-1 0,-3 2 0,2 0 0,0 1 0,-1-3 0,1 1 0,1-1 0,1 2 0,-2-3 0,1 0 0,0 1 0,2 1 0,1 2 0,1 0 0,0 1 0,1 0 0,0 1 0,1 0 0,-1-4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24575,'1'1'0,"0"-1"0,0 0 0,0 1 0,0 0 0,-1-1 0,1 1 0,0-1 0,0 1 0,0 0 0,-1 0 0,1-1 0,-1 1 0,1 0 0,0 0 0,-1 0 0,1 0 0,-1 0 0,0 0 0,1 0 0,-1 0 0,0 0 0,1 1 0,8 31 0,-6-21 0,3 12 0,-1 0 0,2 34 0,0-1 0,0-18 0,-1-7 0,-1 1 0,0 45 0,14 69 0,-18-128 0,2-1 0,0 0 0,10 33 0,4 28 0,-10-27 0,-2-21 0,1 54 0,13 138 0,-20-149-1365,1-59-5461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 24575,'-35'0'0,"8"-1"0,0 1 0,0 1 0,-51 10 0,43-5 0,30-6 0,0 0 0,-1 1 0,1 0 0,0 0 0,0 1 0,0-1 0,-6 4 0,9-4 0,0 0 0,0 0 0,1 1 0,-1-1 0,1 1 0,-1 0 0,1-1 0,0 1 0,-1 0 0,1 0 0,0 0 0,0 0 0,0 0 0,1 0 0,-1 0 0,0 0 0,1 0 0,-1 0 0,1 0 0,0 1 0,0-1 0,0 2 0,-2 52 0,7 76 0,-2-116-1365,1-4-5461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24575,'2'4'0,"-1"0"0,1 0 0,0 0 0,0 0 0,1 0 0,-1-1 0,1 1 0,0-1 0,5 6 0,4 5 0,-1 1 0,4 7 0,0 0 0,13 29 0,-24-41 0,0 1 0,-1-1 0,0 1 0,0 0 0,-1 0 0,-1 0 0,0 0 0,0 14 0,-1-15-273,0 0 0,0 0 0,1-1 0,4 19 0,-1-16-6553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24575,'5'0'0,"-1"1"0,1 0 0,-1 0 0,0 0 0,1 1 0,-1-1 0,0 1 0,0 0 0,6 4 0,-5-3 0,0 0 0,0 0 0,1-1 0,-1 0 0,0 0 0,9 1 0,55 7 0,103 1 0,-140-11-455,1 2 0,54 10 0,-73-10-6371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24575,'4'0'0,"3"0"0,4 0 0,4 0 0,2 0 0,1 0 0,1 0 0,0 0 0,1 0 0,-1 0 0,0 0 0,-3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24575,'-1'1'0,"0"-1"0,0 1 0,0 0 0,0-1 0,0 1 0,0 0 0,1-1 0,-1 1 0,0 0 0,0 0 0,0 0 0,1 0 0,-1 0 0,1 0 0,-1 0 0,1 0 0,-1 0 0,1 0 0,-1 0 0,1 0 0,0 0 0,0 0 0,-1 0 0,1 0 0,0 0 0,0 1 0,0 0 0,-2 38 0,1-35 0,1 43 0,1-26 0,-2 1 0,0-1 0,-9 41 0,5-29 0,1 1 0,1 0 0,2 0 0,4 47 0,0 5 0,-3 376-1365,0-447-5461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24575,'20'55'0,"-12"-28"0,-2 2 0,4 37 0,-6-34 0,12 48 0,10 6-1365,-24-73-5461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24575,'25'0'0,"5"-1"0,54 7 0,-75-4 0,0-1 0,0 2 0,0-1 0,0 1 0,0 0 0,-1 1 0,0 0 0,1 1 0,-2-1 0,11 9 0,-10-8 0,1 1 0,0-1 0,0 0 0,16 6 0,-16-8 0,0 1 0,0 0 0,0 1 0,12 8 0,-18-10 0,0-1 0,-1 1 0,0-1 0,1 1 0,-1 0 0,0 0 0,0 0 0,0 0 0,-1 0 0,1 0 0,-1 0 0,1 1 0,-1-1 0,0 0 0,-1 1 0,2 6 0,-2-8 0,2 11 0,-1 0 0,0 0 0,-3 24 0,2-35 0,0 1 0,-1-1 0,1 1 0,-1-1 0,1 1 0,-1-1 0,0 0 0,0 1 0,0-1 0,0 0 0,-1 0 0,1 1 0,-1-1 0,1 0 0,-1 0 0,1-1 0,-1 1 0,0 0 0,0-1 0,0 1 0,0-1 0,0 1 0,-1-1 0,1 0 0,0 0 0,-3 1 0,-35 8 0,23-6 0,1 1 0,-1 0 0,1 1 0,0 0 0,0 1 0,-15 10 0,17-7 0,1 1 0,0 0 0,0 1 0,-12 15 0,15-16 0,-16 8-1365,13-14-5461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24575,'90'-2'0,"98"4"0,-186-2 0,-1 0 0,0 0 0,1 0 0,-1 0 0,1 0 0,-1 0 0,0 1 0,1-1 0,-1 0 0,0 1 0,1-1 0,-1 1 0,0-1 0,0 1 0,1-1 0,-1 1 0,0 0 0,0 0 0,0 0 0,0 0 0,0-1 0,0 1 0,0 1 0,0-1 0,0 0 0,-1 0 0,1 0 0,0 0 0,-1 1 0,1-1 0,-1 0 0,1 0 0,-1 1 0,0-1 0,1 0 0,-1 1 0,0-1 0,0 1 0,0-1 0,0 0 0,0 1 0,0-1 0,-1 0 0,1 1 0,0-1 0,-1 0 0,1 1 0,0-1 0,-2 2 0,-3 9 0,-1 0 0,0 0 0,-1-1 0,-11 15 0,2-3 0,8-7 0,2 0 0,0 0 0,0 0 0,2 0 0,-5 31 0,9-46 0,0 0 0,0 1 0,0-1 0,0 0 0,1 1 0,-1-1 0,0 0 0,1 0 0,-1 0 0,1 1 0,-1-1 0,1 0 0,0 0 0,-1 0 0,1 0 0,0 0 0,0 0 0,0 0 0,0 0 0,0 0 0,0-1 0,0 1 0,0 0 0,0-1 0,0 1 0,0 0 0,1-1 0,-1 0 0,0 1 0,0-1 0,0 0 0,1 1 0,-1-1 0,0 0 0,1 0 0,-1 0 0,0 0 0,3 0 0,64-1 0,-53-1 0,-3 3 0,-1 0 0,0 1 0,0 0 0,0 0 0,0 1 0,0 1 0,15 7 0,-5-2 0,0 2 0,31 21 0,-40-22-1365,-4-1-5461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0 413 24575,'2'-4'0,"-1"0"0,1-1 0,1 1 0,-1 1 0,0-1 0,1 0 0,0 1 0,0-1 0,4-3 0,6-8 0,62-124 0,-74 138 0,-1 0 0,1 1 0,-1-1 0,0 0 0,1 1 0,-1-1 0,1 0 0,0 1 0,-1-1 0,1 1 0,-1-1 0,1 1 0,0-1 0,-1 1 0,1-1 0,0 1 0,0 0 0,-1-1 0,1 1 0,0 0 0,0 0 0,0 0 0,-1-1 0,1 1 0,0 0 0,0 0 0,0 0 0,0 0 0,-1 0 0,1 1 0,0-1 0,0 0 0,1 1 0,0 0 0,0 0 0,0 1 0,0 0 0,0-1 0,0 1 0,-1 0 0,1 0 0,0 0 0,-1 0 0,0 0 0,2 3 0,1 2 0,-1 0 0,0 0 0,0 0 0,0 0 0,-1 1 0,0-1 0,1 13 0,-3-19 0,0 0 0,0 0 0,0-1 0,0 1 0,0 0 0,0 0 0,0-1 0,0 1 0,0 0 0,0 0 0,-1-1 0,1 1 0,0 0 0,-1 0 0,1-1 0,0 1 0,-1 0 0,1-1 0,-1 1 0,1-1 0,-1 1 0,1 0 0,-1-1 0,1 1 0,-1-1 0,0 0 0,1 1 0,-1-1 0,0 1 0,1-1 0,-1 0 0,0 1 0,1-1 0,-1 0 0,0 0 0,0 0 0,0 0 0,1 0 0,-1 0 0,0 0 0,0 0 0,1 0 0,-1 0 0,0 0 0,0 0 0,1 0 0,-1 0 0,0-1 0,-1 0 0,-26 4 0,19-1 0,10-6 0,15-12 0,-1 7 0,-24 26 0,9-17 0,0 0 0,0 0 0,0 1 0,0-1 0,0 0 0,-1 0 0,1 0 0,0 1 0,0-1 0,0 0 0,0 0 0,0 0 0,-1 1 0,1-1 0,0 0 0,0 0 0,0 0 0,-1 0 0,1 0 0,0 0 0,0 0 0,0 1 0,-1-1 0,1 0 0,0 0 0,0 0 0,-1 0 0,1 0 0,0 0 0,0 0 0,0 0 0,-1 0 0,1 0 0,0 0 0,0 0 0,-1 0 0,1 0 0,0-1 0,0 1 0,0 0 0,-1 0 0,1 0 0,0 0 0,0 0 0,0 0 0,-1 0 0,1-1 0,0 1 0,0 0 0,0 0 0,0 0 0,0-1 0,-1 1 0,1 0 0,0 0 0,-5-20 0,3-24 0,2 37 0,0-1 0,1 1 0,0-1 0,0 1 0,1 0 0,0 0 0,0-1 0,1 1 0,0 1 0,6-13 0,-7 17 0,-1 0 0,1 0 0,0 0 0,0 0 0,0 0 0,0 0 0,0 0 0,0 0 0,0 1 0,0-1 0,1 1 0,-1 0 0,1-1 0,-1 1 0,1 0 0,-1 1 0,1-1 0,0 0 0,0 1 0,-1-1 0,1 1 0,0 0 0,-1 0 0,1 0 0,0 0 0,0 1 0,-1-1 0,1 1 0,0 0 0,-1-1 0,1 1 0,4 2 0,-5-1 0,0 0 0,1 1 0,-1-1 0,0 0 0,0 1 0,0-1 0,0 1 0,-1 0 0,1-1 0,-1 1 0,0 0 0,0 0 0,1 0 0,-2 0 0,1 0 0,0 0 0,-1 0 0,1 1 0,-1-1 0,0 0 0,0 0 0,0 0 0,-1 0 0,1 0 0,-1 1 0,0-1 0,0 0 0,0 0 0,0 0 0,-3 5 0,4-8 0,-1 0 0,1 0 0,0 0 0,-1 0 0,1 0 0,-1 0 0,1 0 0,0 0 0,-1 0 0,1 0 0,0 0 0,-1 0 0,1-1 0,-1 1 0,1 0 0,0 0 0,-1 0 0,1-1 0,0 1 0,0 0 0,-1 0 0,1-1 0,0 1 0,0 0 0,-1 0 0,1-1 0,0 1 0,0 0 0,0-1 0,-1 1 0,1 0 0,0-1 0,0 1 0,0-1 0,0 1 0,0 0 0,0-1 0,0 1 0,0 0 0,0-1 0,0 1 0,0-1 0,0 1 0,0 0 0,0-1 0,0 0 0,-3-21 0,5-16 0,-2 37 0,0-1 0,0 0 0,1 1 0,-1-1 0,0 1 0,1-1 0,-1 1 0,1-1 0,0 1 0,0 0 0,-1-1 0,1 1 0,0 0 0,0-1 0,0 1 0,0 0 0,0 0 0,1 0 0,-1 0 0,0 0 0,2-1 0,-2 2 0,-1 0 0,0 0 0,0 0 0,0 0 0,1 0 0,-1-1 0,0 1 0,0 0 0,0 0 0,1 0 0,-1 0 0,0 0 0,0 0 0,1 0 0,-1 0 0,0 1 0,0-1 0,0 0 0,1 0 0,-1 0 0,0 0 0,0 0 0,0 0 0,1 0 0,-1 0 0,0 0 0,0 1 0,0-1 0,0 0 0,1 0 0,-1 0 0,0 0 0,0 1 0,0-1 0,0 0 0,0 0 0,0 0 0,1 1 0,-1-1 0,0 0 0,0 0 0,0 0 0,0 1 0,0-1 0,0 0 0,0 0 0,0 0 0,0 1 0,-4 14 0,4-16 0,0 1 0,0-1 0,0 1 0,0 0 0,0-1 0,-1 1 0,1 0 0,0-1 0,0 1 0,0-1 0,0 1 0,-1 0 0,1-1 0,0 1 0,0 0 0,-1 0 0,1-1 0,0 1 0,-1 0 0,1 0 0,0-1 0,-1 1 0,1 0 0,0 0 0,-1 0 0,1 0 0,-1-1 0,1 1 0,0 0 0,-1 0 0,1 0 0,-1 0 0,1 0 0,0 0 0,-1 0 0,1 0 0,-1 0 0,1 0 0,0 0 0,-1 0 0,1 1 0,-1-1 0,1 0 0,0 0 0,-1 0 0,1 0 0,0 1 0,-1-1 0,1 0 0,0 0 0,-1 1 0,1-1 0,0 0 0,0 1 0,-1-1 0,1 0 0,0 1 0,0-1 0,0 0 0,-1 1 0,1-1 0,0 0 0,0 1 0,0-1 0,0 1 0,0-1 0,0 0 0,0 1 0,-1-2 0,1 0 0,0 0 0,1 0 0,-1 0 0,0-1 0,0 1 0,0 0 0,1 0 0,-1 0 0,1 0 0,-1 0 0,1 0 0,-1 0 0,1 0 0,-1 0 0,1 0 0,0 0 0,0 0 0,-1 0 0,1 0 0,0 1 0,0-1 0,0 0 0,0 1 0,0-1 0,0 0 0,0 1 0,0-1 0,0 1 0,0 0 0,0-1 0,0 1 0,1 0 0,-1 0 0,0 0 0,0-1 0,0 1 0,2 1 0,49-6 0,-50 5 0,3 0 0,-1 0 0,1 1 0,-1 0 0,1-1 0,-1 2 0,1-1 0,4 2 0,-9-3 0,1 1 0,0-1 0,-1 0 0,1 0 0,0 1 0,0-1 0,-1 0 0,1 1 0,-1-1 0,1 1 0,0-1 0,-1 1 0,1-1 0,-1 1 0,1 0 0,-1-1 0,1 1 0,-1 0 0,0-1 0,1 1 0,-1 0 0,0-1 0,0 1 0,1 0 0,-1 0 0,0-1 0,0 1 0,0 0 0,0 0 0,0-1 0,0 1 0,0 0 0,0 0 0,0-1 0,0 1 0,0 0 0,-1 0 0,1-1 0,0 1 0,0 0 0,-1 0 0,1-1 0,-1 1 0,1 0 0,0-1 0,-1 1 0,1-1 0,-1 1 0,0-1 0,0 2 0,0-1 0,0 0 0,0 0 0,0 0 0,0 0 0,-1 0 0,1-1 0,0 1 0,0 0 0,-1 0 0,1-1 0,0 1 0,-1-1 0,1 0 0,0 1 0,-1-1 0,1 0 0,-1 1 0,1-1 0,-1 0 0,1 0 0,0 0 0,-1-1 0,1 1 0,-1 0 0,1 0 0,0-1 0,-1 1 0,1-1 0,0 1 0,-1-1 0,1 0 0,0 1 0,0-1 0,-1 0 0,1 0 0,0 0 0,0 0 0,0 0 0,-1-2 0,-2 0 0,1-1 0,0 1 0,1-1 0,-1 1 0,1-1 0,-1 0 0,1 0 0,0 0 0,1-1 0,-1 1 0,-1-7 0,2 6 0,0 0 0,1-1 0,-1 1 0,1 0 0,0 0 0,1 0 0,-1 0 0,1 0 0,0 0 0,0 0 0,1 0 0,2-7 0,-2 9 0,0 1 0,-1 0 0,1 0 0,0 1 0,0-1 0,0 0 0,0 1 0,0-1 0,1 1 0,-1-1 0,0 1 0,1 0 0,-1 0 0,0 0 0,1 0 0,0 1 0,-1-1 0,1 1 0,-1-1 0,1 1 0,0 0 0,-1 0 0,1 0 0,0 1 0,4 0 0,-5 0 0,1-1 0,-1 1 0,0 0 0,1 0 0,-1 0 0,0 0 0,0 0 0,0 1 0,0-1 0,0 1 0,0-1 0,0 1 0,-1 0 0,1-1 0,-1 1 0,1 0 0,-1 0 0,1 0 0,-1 1 0,0-1 0,0 0 0,0 0 0,-1 1 0,1-1 0,0 0 0,-1 1 0,1-1 0,-1 0 0,0 3 0,1-2 0,-1-1 0,0 0 0,0 0 0,1 1 0,-2-1 0,1 0 0,0 0 0,0 1 0,-1-1 0,1 0 0,-1 0 0,1 0 0,-1 0 0,0 1 0,0-1 0,0 0 0,0-1 0,-1 1 0,1 0 0,0 0 0,-1 0 0,1-1 0,-1 1 0,0-1 0,1 1 0,-1-1 0,0 0 0,0 1 0,0-1 0,0 0 0,-3 1 0,0-4 0,9-7 0,12-7 0,4 5 0,1 1 0,28-10 0,20-9 0,-69 29 0,0-1 0,0 1 0,1 0 0,-1 0 0,0 0 0,0 0 0,0 0 0,0 0 0,1-1 0,-1 1 0,0 0 0,0 0 0,0 0 0,0 0 0,1 0 0,-1 0 0,0 0 0,0 0 0,0 0 0,1 0 0,-1 0 0,0 0 0,0 0 0,1 0 0,-1 0 0,0 0 0,0 0 0,0 0 0,1 0 0,-1 0 0,0 0 0,0 0 0,0 0 0,0 0 0,1 1 0,-1-1 0,0 0 0,0 0 0,0 0 0,0 0 0,1 0 0,-1 1 0,0-1 0,0 0 0,0 0 0,0 0 0,0 0 0,0 1 0,0-1 0,0 0 0,1 0 0,-1 0 0,0 1 0,0-1 0,0 0 0,0 0 0,0 0 0,0 1 0,0-1 0,0 0 0,0 0 0,0 1 0,-7 21 0,-19 22 0,22-41 0,1 0 0,-1 0 0,0-1 0,0 1 0,0-1 0,0 0 0,0 0 0,0 0 0,0-1 0,-1 0 0,1 1 0,0-2 0,-1 1 0,0 0 0,-8-1 0,13 0 0,0 0 0,0 0 0,0 0 0,0 0 0,-1 0 0,1 0 0,0 0 0,0 0 0,0 0 0,0 0 0,0 0 0,0 0 0,0 0 0,-1 0 0,1 0 0,0 0 0,0 0 0,0 0 0,0 0 0,0-1 0,0 1 0,0 0 0,0 0 0,0 0 0,0 0 0,0 0 0,-1 0 0,1 0 0,0 0 0,0 0 0,0-1 0,0 1 0,0 0 0,0 0 0,0 0 0,0 0 0,0 0 0,0 0 0,0 0 0,0-1 0,0 1 0,0 0 0,0 0 0,0 0 0,0 0 0,0 0 0,0 0 0,0 0 0,0 0 0,0-1 0,1 1 0,-1 0 0,0 0 0,0 0 0,0 0 0,0 0 0,0 0 0,0 0 0,0 0 0,0 0 0,0 0 0,10-10 0,12-5 0,-16 12 0,-1 1 0,2-1 0,-1 1 0,0 1 0,12-3 0,-17 4 0,-1 0 0,1 0 0,0 0 0,0-1 0,0 1 0,-1 0 0,1 0 0,0 1 0,0-1 0,0 0 0,0 0 0,-1 0 0,1 0 0,0 1 0,0-1 0,-1 0 0,1 1 0,0-1 0,0 1 0,-1-1 0,1 1 0,0-1 0,-1 1 0,1-1 0,-1 1 0,1-1 0,-1 1 0,1 0 0,-1-1 0,1 1 0,-1 0 0,0 0 0,1-1 0,-1 1 0,0 0 0,1 0 0,-1 0 0,0-1 0,0 1 0,0 0 0,0 0 0,0 0 0,0 0 0,0-1 0,0 1 0,0 0 0,0 0 0,-1 0 0,1-1 0,0 1 0,-1 0 0,1 0 0,0-1 0,-1 1 0,1 0 0,-1 0 0,0 0 0,0 2 0,-1-1 0,1 0 0,-1 0 0,0 0 0,0 0 0,0 0 0,0 0 0,0 0 0,0-1 0,0 1 0,-1-1 0,-3 2 0,5-2 0,-1 0 0,1 0 0,-1-1 0,1 1 0,0 0 0,-1-1 0,1 1 0,-1-1 0,0 0 0,1 1 0,-1-1 0,1 0 0,-1 0 0,0 0 0,1 0 0,-1 0 0,1-1 0,-1 1 0,1 0 0,-1-1 0,1 1 0,-3-2 0,4 2 0,0 0 0,0-1 0,0 1 0,0 0 0,0-1 0,0 1 0,0-1 0,0 1 0,0 0 0,0-1 0,0 1 0,0 0 0,0-1 0,1 1 0,-1 0 0,0-1 0,0 1 0,0 0 0,0-1 0,1 1 0,-1 0 0,0 0 0,0-1 0,1 1 0,-1 0 0,0 0 0,0-1 0,1 1 0,-1 0 0,0 0 0,1 0 0,-1 0 0,0-1 0,1 1 0,-1 0 0,0 0 0,1 0 0,-1 0 0,1 0 0,-1 0 0,0 0 0,1 0 0,-1 0 0,0 0 0,1 0 0,20-5 0,-16 5 0,1-1 0,-1 1 0,1 0 0,-1 0 0,1 1 0,0-1 0,10 4 0,-15-4 0,0 1 0,1-1 0,-1 0 0,0 1 0,0 0 0,1-1 0,-1 1 0,0 0 0,0-1 0,0 1 0,0 0 0,0 0 0,0 0 0,0 0 0,0 0 0,0 0 0,-1 0 0,1 1 0,0-1 0,-1 0 0,1 0 0,-1 1 0,1-1 0,-1 0 0,1 0 0,-1 1 0,0-1 0,0 0 0,0 1 0,0-1 0,0 0 0,0 1 0,0-1 0,0 1 0,0-1 0,-1 0 0,1 0 0,-1 3 0,1-4 0,0 1 0,0-1 0,0 1 0,-1 0 0,1-1 0,0 1 0,0-1 0,0 1 0,0-1 0,0 1 0,-1-1 0,1 1 0,0-1 0,-1 1 0,1-1 0,0 0 0,-1 1 0,1-1 0,0 1 0,-1-1 0,1 0 0,-1 1 0,1-1 0,0 0 0,-1 1 0,1-1 0,-1 0 0,1 0 0,-1 0 0,1 1 0,-1-1 0,1 0 0,-1 0 0,0 0 0,1 0 0,-1 0 0,1 0 0,-1 0 0,1 0 0,-1 0 0,1 0 0,-1 0 0,1 0 0,-1-1 0,1 1 0,-1 0 0,0-1 0,0 1 0,1-1 0,0 0 0,0 0 0,-1 1 0,1-1 0,0 0 0,0 0 0,0 0 0,0 1 0,0-1 0,0 0 0,0 0 0,0 0 0,0 1 0,0-1 0,0 0 0,0 0 0,1 0 0,-1 1 0,0-1 0,1 0 0,-1 1 0,0-1 0,1 0 0,-1 1 0,1-1 0,-1 0 0,1 1 0,0-1 0,-1 1 0,1-1 0,-1 1 0,1-1 0,0 1 0,-1-1 0,1 1 0,0 0 0,1-1 0,9-6 0,1 1 0,0 1 0,0 0 0,0 0 0,0 1 0,20-3 0,19-7 0,-51 14 0,1-1 0,-1 1 0,0 0 0,1-1 0,-1 1 0,1 0 0,0 0 0,-1 0 0,1-1 0,-1 1 0,1 0 0,-1 0 0,1 0 0,-1 0 0,1 0 0,0 0 0,-1 0 0,1 0 0,-1 0 0,1 0 0,-1 1 0,1-1 0,-1 0 0,1 0 0,-1 0 0,1 1 0,0-1 0,-1 0 0,0 0 0,1 1 0,-1-1 0,1 1 0,-1-1 0,1 0 0,-1 1 0,0-1 0,1 1 0,-1-1 0,0 1 0,1 0 0,-6 27 0,-24 31 0,28-58 0,-1 2 0,0 0 0,-1 0 0,0 0 0,1 0 0,-1 0 0,0 0 0,0-1 0,-1 1 0,-5 3 0,8-6 0,0 1 0,0-1 0,1 1 0,-1-1 0,0 1 0,0-1 0,0 0 0,0 0 0,0 1 0,0-1 0,0 0 0,0 0 0,0 0 0,0 0 0,0 0 0,0 0 0,0 0 0,0-1 0,0 1 0,0 0 0,0 0 0,0-1 0,0 1 0,1 0 0,-1-1 0,0 1 0,0-1 0,0 0 0,0 1 0,1-1 0,-1 0 0,0 1 0,1-1 0,-1 0 0,0 0 0,1 1 0,-1-1 0,1 0 0,-1 0 0,1 0 0,0 0 0,-1 0 0,1 0 0,0-1 0,-1 0 0,1 0 0,0-1 0,0 1 0,0 0 0,0 0 0,1-1 0,-1 1 0,1 0 0,-1 0 0,1-1 0,0 1 0,0 0 0,0 0 0,0 0 0,0 0 0,0 0 0,1 0 0,-1 0 0,1 1 0,-1-1 0,1 0 0,0 1 0,-1-1 0,5-1 0,50-35 0,-51 35 0,-3 2 0,6-4 0,-1 1 0,1 0 0,0 0 0,0 1 0,15-4 0,-22 7 0,0-1 0,0 1 0,0 0 0,0 0 0,0 0 0,0 0 0,0 0 0,0 0 0,0 1 0,0-1 0,0 0 0,0 0 0,0 1 0,0-1 0,0 1 0,0-1 0,0 1 0,0-1 0,0 1 0,0-1 0,-1 1 0,2 1 0,0 0 0,-2 0 0,1 0 0,0 0 0,0 0 0,-1 1 0,1-1 0,-1 0 0,1 0 0,-1 0 0,0 1 0,0-1 0,0 0 0,0 0 0,-1 0 0,0 4 0,-1 8 0,-1-1 0,-1 1 0,-6 16 0,9-26 0,-1 0 0,1 0 0,-1-1 0,0 1 0,0 0 0,-1-1 0,1 1 0,-1-1 0,1 0 0,-1 0 0,0 0 0,0 0 0,-1 0 0,-6 4 0,8-6 0,-1-1 0,1 0 0,-1 0 0,1 0 0,-1-1 0,1 1 0,-1 0 0,1-1 0,-1 0 0,1 1 0,-1-1 0,1 0 0,0 0 0,0 0 0,-1-1 0,1 1 0,0-1 0,0 1 0,-3-4 0,1 2 0,0-1 0,0 1 0,0-1 0,0 0 0,1 0 0,0-1 0,0 1 0,-4-7 0,7 10 0,1 1 0,-1-1 0,0 1 0,1-1 0,-1 0 0,0 1 0,1-1 0,-1 1 0,1-1 0,-1 1 0,0-1 0,1 1 0,-1 0 0,1-1 0,0 1 0,-1 0 0,1-1 0,-1 1 0,1 0 0,-1 0 0,1-1 0,0 1 0,-1 0 0,1 0 0,0 0 0,-1 0 0,1 0 0,0 0 0,-1 0 0,1 0 0,0 0 0,-1 0 0,2 0 0,29 0 0,-29 0 0,99-6 0,-100 6 0,-1 0 0,0 1 0,0-1 0,1 0 0,-1 1 0,0-1 0,0 1 0,1-1 0,-1 0 0,0 1 0,0-1 0,0 1 0,0-1 0,0 1 0,0-1 0,0 1 0,0-1 0,0 0 0,0 1 0,0-1 0,0 1 0,0-1 0,0 1 0,0-1 0,0 1 0,0-1 0,0 0 0,-1 1 0,1-1 0,0 1 0,0-1 0,-1 0 0,1 1 0,0-1 0,0 0 0,-1 1 0,1-1 0,0 0 0,-2 1 0,-15 28 0,10-19 0,6-8 0,0-1 0,0 0 0,0 0 0,0 1 0,0-1 0,0 0 0,0 1 0,1-1 0,-1 1 0,1-1 0,-1 1 0,1 0 0,-1-1 0,1 1 0,0-1 0,0 1 0,0 0 0,0-1 0,0 1 0,0-1 0,0 1 0,1 0 0,-1-1 0,0 1 0,2 1 0,0-2 0,1 1 0,0-1 0,0 0 0,0 0 0,0-1 0,0 1 0,1-1 0,-1 1 0,0-1 0,0 0 0,0 0 0,6-1 0,-4 0 0,1 1 0,-1 1 0,0-1 0,0 1 0,1 0 0,-1 0 0,0 0 0,0 1 0,0-1 0,9 6 0,-13-7 0,0 1 0,0 0 0,0 0 0,0 0 0,0 0 0,0 0 0,0 0 0,0 0 0,-1 0 0,1 0 0,0 0 0,-1 0 0,1 0 0,-1 1 0,1-1 0,-1 0 0,0 0 0,1 1 0,-1 1 0,0-1 0,0 1 0,-1-1 0,1 1 0,0 0 0,-1-1 0,0 1 0,0-1 0,0 1 0,0-1 0,0 1 0,0-1 0,-1 0 0,-1 3 0,-21 38 0,24-43 0,0 0 0,0 0 0,0 0 0,0 0 0,0 0 0,0 0 0,0 0 0,0 0 0,0 1 0,0-1 0,0 0 0,1 0 0,-1 0 0,0 0 0,0 0 0,0 0 0,0 0 0,0 0 0,0 0 0,0 0 0,0 0 0,0 1 0,0-1 0,0 0 0,0 0 0,0 0 0,0 0 0,0 0 0,0 0 0,0 0 0,0 0 0,0 0 0,0 1 0,0-1 0,0 0 0,0 0 0,0 0 0,0 0 0,0 0 0,17-22 0,-16 20 0,0 0 0,0 0 0,1 0 0,-1 0 0,1 0 0,-1 0 0,1 1 0,0-1 0,-1 1 0,1-1 0,0 1 0,0 0 0,4-2 0,1 10 0,-3 17 0,-5 1 0,0-20 0,0 0 0,1 0 0,0-1 0,0 1 0,0 0 0,0 0 0,1 0 0,1 6 0,35-30 0,-37 19 0,1 0 0,-1 0 0,0 0 0,1 0 0,-1 0 0,1 0 0,-1 0 0,0 0 0,1 0 0,-1 0 0,0 0 0,1 0 0,-1 0 0,0 1 0,1-1 0,-1 0 0,0 0 0,1 0 0,-1 0 0,0 1 0,0-1 0,1 0 0,-1 0 0,0 1 0,0-1 0,1 0 0,-1 1 0,0-1 0,0 0 0,0 0 0,1 1 0,-1-1 0,0 0 0,0 1 0,0-1 0,0 0 0,0 1 0,0 0 0,-4 18 0,-14 15 0,12-25 0,-16 21 0,21-29 0,1 0 0,0-1 0,-1 1 0,1-1 0,-1 1 0,1-1 0,-1 1 0,1-1 0,-1 1 0,1-1 0,-1 0 0,0 1 0,1-1 0,-1 0 0,0 1 0,1-1 0,-1 0 0,0 0 0,1 1 0,-1-1 0,0 0 0,1 0 0,-1 0 0,0 0 0,0 0 0,1 0 0,-1 0 0,0 0 0,1-1 0,-1 1 0,0 0 0,1 0 0,-1-1 0,0 1 0,1 0 0,-1-1 0,0 1 0,0-1 0,1 1 0,-1-1 0,1 1 0,-1 0 0,1-1 0,-1 1 0,1-1 0,0 1 0,-1-1 0,1 1 0,0-1 0,-1 0 0,1 1 0,0-1 0,0 1 0,0-1 0,-1 1 0,1-1 0,0 0 0,0 1 0,0-1 0,0 0 0,0 1 0,0-1 0,0 1 0,0-1 0,0 0 0,1 1 0,-1-1 0,0 1 0,0-1 0,0 0 0,1 0 0,18-13 0,26 1 0,-43 12 0,-1 1 0,1-1 0,-1 1 0,1 0 0,0-1 0,-1 1 0,1 0 0,-1 0 0,1 0 0,-1 0 0,1 1 0,0-1 0,-1 0 0,1 1 0,-1-1 0,1 1 0,-1-1 0,1 1 0,-1-1 0,0 1 0,1 0 0,-1 0 0,2 1 0,-3 0 0,1 0 0,0 0 0,-1 0 0,1 0 0,-1 0 0,0 0 0,1 0 0,-1 0 0,0 0 0,0 0 0,-1 0 0,1 0 0,0 0 0,-1 0 0,1 0 0,-1 0 0,0 0 0,0 2 0,0-1 0,-3 9 0,0 1 0,-1-1 0,0 0 0,-13 20 0,17-30 0,0 0 0,0-1 0,0 1 0,0-1 0,0 1 0,0-1 0,-1 0 0,1 1 0,-1-1 0,1 0 0,-1 0 0,1 0 0,-1 0 0,1 0 0,-1 0 0,0-1 0,0 1 0,1-1 0,-1 1 0,0-1 0,0 1 0,0-1 0,0 0 0,0 0 0,1 0 0,-1 0 0,0 0 0,0 0 0,0-1 0,0 1 0,1-1 0,-1 1 0,0-1 0,0 1 0,1-1 0,-1 0 0,0 0 0,1 0 0,-1 0 0,1 0 0,-1 0 0,1-1 0,0 1 0,-3-3 0,3 3 0,0-1 0,0 0 0,0 0 0,0 1 0,0-1 0,0 0 0,0 0 0,0 0 0,1 0 0,-1 0 0,1 0 0,0 0 0,-1 0 0,1 0 0,0-1 0,0 1 0,0 0 0,1 0 0,-1 0 0,0 0 0,1-2 0,-1 3 0,1 0 0,-1 0 0,0 0 0,0 0 0,1 0 0,-1 0 0,0 0 0,1 0 0,-1 1 0,1-1 0,0 0 0,-1 0 0,1 0 0,-1 1 0,1-1 0,0 0 0,0 0 0,-1 1 0,1-1 0,0 1 0,0-1 0,0 1 0,0-1 0,0 1 0,0-1 0,0 1 0,0 0 0,-1 0 0,1-1 0,0 1 0,0 0 0,0 0 0,0 0 0,1 0 0,-1 0 0,0 0 0,0 0 0,-1 1 0,1-1 0,0 0 0,0 1 0,2 0 0,-1 1-57,-1 0 0,1 0 1,0 0-1,-1 0 0,1 1 0,-1-1 0,0 1 0,0-1 0,0 1 0,0 0 0,0-1 1,-1 1-1,1 0 0,-1-1 0,0 1 0,0 0 0,0 0 0,0-1 0,0 1 1,0 0-1,-1-1 0,1 1 0,-2 3 0,-2 3-6769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96 24575,'-4'3'0,"1"0"0,-1 0 0,0 1 0,1-1 0,0 1 0,0 0 0,0 0 0,-3 4 0,-5 6 0,-3 1 0,0 1 0,1 0 0,0 0 0,2 1 0,0 1 0,1 0 0,0 0 0,2 1 0,0 0 0,1 1 0,1 0 0,1 0 0,1 0 0,0 0 0,2 1 0,0 26 0,1-39 0,2-1 0,-1 0 0,1 0 0,0 0 0,0 0 0,1 0 0,0 0 0,0 0 0,1-1 0,0 1 0,4 7 0,-3-9 0,-1-1 0,1 0 0,0 0 0,1 0 0,-1 0 0,1 0 0,-1-1 0,1 0 0,0 0 0,0 0 0,0-1 0,1 0 0,-1 0 0,10 2 0,56 24 0,-59-22 0,0-1 0,1 0 0,-1 0 0,1-2 0,0 1 0,1-2 0,23 3 0,149 13 0,-145-18 0,-18 2 0,0-2 0,-1-1 0,1-1 0,25-5 0,-42 6 0,-1-1 0,0 1 0,0-1 0,0 0 0,0 0 0,0-1 0,0 0 0,0 1 0,-1-2 0,1 1 0,-1 0 0,0-1 0,0 0 0,-1 0 0,1 0 0,-1 0 0,0-1 0,0 1 0,0-1 0,0 0 0,-1 0 0,3-7 0,3-24 0,-1 0 0,-2 0 0,-1-1 0,-2 0 0,-1 1 0,-6-41 0,3-20 0,2 92 0,0 0 0,-1 0 0,0 0 0,1 0 0,-2 0 0,1 0 0,0 0 0,-1 0 0,0 0 0,0 1 0,-1-1 0,1 1 0,-1 0 0,0-1 0,0 1 0,0 0 0,-1 1 0,1-1 0,-1 1 0,0-1 0,-8-4 0,-5-2 0,-1 1 0,0 1 0,0 0 0,-28-7 0,-24-10 0,35 8 0,28 13 0,0 0 0,0 0 0,0 1 0,-1 0 0,1 1 0,-1-1 0,0 1 0,0 1 0,0 0 0,-10-1 0,3 2-69,-6-1 109,-1 1-1,1 1 1,-1 1-1,-41 8 1,58-8-100,0 0 0,-1 0 1,1 0-1,0 0 0,0 1 0,1 0 1,-1 0-1,1 0 0,-1 0 0,1 1 1,0 0-1,0-1 0,0 2 0,1-1 1,0 0-1,0 1 0,0-1 0,0 1 0,0 0 1,1 0-1,0 0 0,0 1 0,1-1 1,-3 10-1,2-2-6766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24575,'0'14'0,"-1"1"0,-1-1 0,0 1 0,-1-1 0,-1 0 0,0 0 0,-1 0 0,0 0 0,-12 20 0,7-11 0,2 1 0,-10 40 0,11-39 0,0 0 0,-15 35 0,14-39 0,1 1 0,1 0 0,1 0 0,1 1 0,1 0 0,1-1 0,1 1 0,2 28 0,0-16 0,-3 1 0,-6 42 0,4-52-455,1-1 0,2 35 0,1-44-6371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24575,'5'2'0,"0"0"0,0 1 0,-1 0 0,1 0 0,-1 0 0,0 1 0,0-1 0,0 1 0,0 0 0,-1 0 0,4 5 0,6 5 0,52 40 0,-47-41 0,-1 1 0,0 0 0,20 25 0,-11-5 22,-19-22-368,2-1-1,-1-1 0,14 14 0,-13-17-6479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24575,'-6'5'0,"0"-1"0,0 1 0,0 1 0,1-1 0,0 1 0,-6 9 0,-16 15 0,0-2 0,-53 44 0,40-38 0,-2 15-1365,34-41-5461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24575,'1'13'0,"1"0"0,0 0 0,1-1 0,1 1 0,0-1 0,0 0 0,1 0 0,1 0 0,0-1 0,1 1 0,0-2 0,11 14 0,25 45 0,19 21-1365,-57-80-5461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24575,'41'3'0,"0"0"0,47 12 0,21 2 0,-54-10 0,-8-1 0,55-1 0,-66-4 0,-1 1 0,47 9 0,-13-6-1365,-54-5-5461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24575,'8'1'0,"0"0"0,0 1 0,0 0 0,0 0 0,0 0 0,-1 1 0,1 1 0,13 7 0,-13-7 0,0 1 0,0-2 0,0 1 0,1-1 0,0 0 0,-1-1 0,17 3 0,-20-5-70,1 1-22,0 0-1,0-1 1,1 0-1,-1 0 1,0 0-1,0-1 1,0 0-1,0 0 1,0-1-1,0 0 0,0 0 1,-1 0-1,9-4 1,-5-2-6734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1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0 413 24575,'2'-4'0,"-1"0"0,1-1 0,1 1 0,-1 1 0,0-1 0,1 0 0,0 1 0,0-1 0,4-3 0,6-8 0,62-124 0,-74 138 0,-1 0 0,1 1 0,-1-1 0,0 0 0,1 1 0,-1-1 0,1 0 0,0 1 0,-1-1 0,1 1 0,-1-1 0,1 1 0,0-1 0,-1 1 0,1-1 0,0 1 0,0 0 0,-1-1 0,1 1 0,0 0 0,0 0 0,0 0 0,-1-1 0,1 1 0,0 0 0,0 0 0,0 0 0,0 0 0,-1 0 0,1 1 0,0-1 0,0 0 0,1 1 0,0 0 0,0 0 0,0 1 0,0 0 0,0-1 0,0 1 0,-1 0 0,1 0 0,0 0 0,-1 0 0,0 0 0,2 3 0,1 2 0,-1 0 0,0 0 0,0 0 0,0 0 0,-1 1 0,0-1 0,1 13 0,-3-19 0,0 0 0,0 0 0,0-1 0,0 1 0,0 0 0,0 0 0,0-1 0,0 1 0,0 0 0,0 0 0,-1-1 0,1 1 0,0 0 0,-1 0 0,1-1 0,0 1 0,-1 0 0,1-1 0,-1 1 0,1-1 0,-1 1 0,1 0 0,-1-1 0,1 1 0,-1-1 0,0 0 0,1 1 0,-1-1 0,0 1 0,1-1 0,-1 0 0,0 1 0,1-1 0,-1 0 0,0 0 0,0 0 0,0 0 0,1 0 0,-1 0 0,0 0 0,0 0 0,1 0 0,-1 0 0,0 0 0,0 0 0,1 0 0,-1 0 0,0-1 0,-1 0 0,-26 4 0,19-1 0,10-6 0,15-12 0,-1 7 0,-24 26 0,9-17 0,0 0 0,0 0 0,0 1 0,0-1 0,0 0 0,-1 0 0,1 0 0,0 1 0,0-1 0,0 0 0,0 0 0,0 0 0,-1 1 0,1-1 0,0 0 0,0 0 0,0 0 0,-1 0 0,1 0 0,0 0 0,0 0 0,0 1 0,-1-1 0,1 0 0,0 0 0,0 0 0,-1 0 0,1 0 0,0 0 0,0 0 0,0 0 0,-1 0 0,1 0 0,0 0 0,0 0 0,-1 0 0,1 0 0,0-1 0,0 1 0,0 0 0,-1 0 0,1 0 0,0 0 0,0 0 0,0 0 0,-1 0 0,1-1 0,0 1 0,0 0 0,0 0 0,0 0 0,0-1 0,-1 1 0,1 0 0,0 0 0,-5-20 0,3-24 0,2 37 0,0-1 0,1 1 0,0-1 0,0 1 0,1 0 0,0 0 0,0-1 0,1 1 0,0 1 0,6-13 0,-7 17 0,-1 0 0,1 0 0,0 0 0,0 0 0,0 0 0,0 0 0,0 0 0,0 0 0,0 1 0,0-1 0,1 1 0,-1 0 0,1-1 0,-1 1 0,1 0 0,-1 1 0,1-1 0,0 0 0,0 1 0,-1-1 0,1 1 0,0 0 0,-1 0 0,1 0 0,0 0 0,0 1 0,-1-1 0,1 1 0,0 0 0,-1-1 0,1 1 0,4 2 0,-5-1 0,0 0 0,1 1 0,-1-1 0,0 0 0,0 1 0,0-1 0,0 1 0,-1 0 0,1-1 0,-1 1 0,0 0 0,0 0 0,1 0 0,-2 0 0,1 0 0,0 0 0,-1 0 0,1 1 0,-1-1 0,0 0 0,0 0 0,0 0 0,-1 0 0,1 0 0,-1 1 0,0-1 0,0 0 0,0 0 0,0 0 0,-3 5 0,4-8 0,-1 0 0,1 0 0,0 0 0,-1 0 0,1 0 0,-1 0 0,1 0 0,0 0 0,-1 0 0,1 0 0,0 0 0,-1 0 0,1-1 0,-1 1 0,1 0 0,0 0 0,-1 0 0,1-1 0,0 1 0,0 0 0,-1 0 0,1-1 0,0 1 0,0 0 0,-1 0 0,1-1 0,0 1 0,0 0 0,0-1 0,-1 1 0,1 0 0,0-1 0,0 1 0,0-1 0,0 1 0,0 0 0,0-1 0,0 1 0,0 0 0,0-1 0,0 1 0,0-1 0,0 1 0,0 0 0,0-1 0,0 0 0,-3-21 0,5-16 0,-2 37 0,0-1 0,0 0 0,1 1 0,-1-1 0,0 1 0,1-1 0,-1 1 0,1-1 0,0 1 0,0 0 0,-1-1 0,1 1 0,0 0 0,0-1 0,0 1 0,0 0 0,0 0 0,1 0 0,-1 0 0,0 0 0,2-1 0,-2 2 0,-1 0 0,0 0 0,0 0 0,0 0 0,1 0 0,-1-1 0,0 1 0,0 0 0,0 0 0,1 0 0,-1 0 0,0 0 0,0 0 0,1 0 0,-1 0 0,0 1 0,0-1 0,0 0 0,1 0 0,-1 0 0,0 0 0,0 0 0,0 0 0,1 0 0,-1 0 0,0 0 0,0 1 0,0-1 0,0 0 0,1 0 0,-1 0 0,0 0 0,0 1 0,0-1 0,0 0 0,0 0 0,0 0 0,1 1 0,-1-1 0,0 0 0,0 0 0,0 0 0,0 1 0,0-1 0,0 0 0,0 0 0,0 0 0,0 1 0,-4 14 0,4-16 0,0 1 0,0-1 0,0 1 0,0 0 0,0-1 0,-1 1 0,1 0 0,0-1 0,0 1 0,0-1 0,0 1 0,-1 0 0,1-1 0,0 1 0,0 0 0,-1 0 0,1-1 0,0 1 0,-1 0 0,1 0 0,0-1 0,-1 1 0,1 0 0,0 0 0,-1 0 0,1 0 0,-1-1 0,1 1 0,0 0 0,-1 0 0,1 0 0,-1 0 0,1 0 0,0 0 0,-1 0 0,1 0 0,-1 0 0,1 0 0,0 0 0,-1 0 0,1 1 0,-1-1 0,1 0 0,0 0 0,-1 0 0,1 0 0,0 1 0,-1-1 0,1 0 0,0 0 0,-1 1 0,1-1 0,0 0 0,0 1 0,-1-1 0,1 0 0,0 1 0,0-1 0,0 0 0,-1 1 0,1-1 0,0 0 0,0 1 0,0-1 0,0 1 0,0-1 0,0 0 0,0 1 0,-1-2 0,1 0 0,0 0 0,1 0 0,-1 0 0,0-1 0,0 1 0,0 0 0,1 0 0,-1 0 0,1 0 0,-1 0 0,1 0 0,-1 0 0,1 0 0,-1 0 0,1 0 0,0 0 0,0 0 0,-1 0 0,1 0 0,0 1 0,0-1 0,0 0 0,0 1 0,0-1 0,0 0 0,0 1 0,0-1 0,0 1 0,0 0 0,0-1 0,0 1 0,1 0 0,-1 0 0,0 0 0,0-1 0,0 1 0,2 1 0,49-6 0,-50 5 0,3 0 0,-1 0 0,1 1 0,-1 0 0,1-1 0,-1 2 0,1-1 0,4 2 0,-9-3 0,1 1 0,0-1 0,-1 0 0,1 0 0,0 1 0,0-1 0,-1 0 0,1 1 0,-1-1 0,1 1 0,0-1 0,-1 1 0,1-1 0,-1 1 0,1 0 0,-1-1 0,1 1 0,-1 0 0,0-1 0,1 1 0,-1 0 0,0-1 0,0 1 0,1 0 0,-1 0 0,0-1 0,0 1 0,0 0 0,0 0 0,0-1 0,0 1 0,0 0 0,0 0 0,0-1 0,0 1 0,0 0 0,-1 0 0,1-1 0,0 1 0,0 0 0,-1 0 0,1-1 0,-1 1 0,1 0 0,0-1 0,-1 1 0,1-1 0,-1 1 0,0-1 0,0 2 0,0-1 0,0 0 0,0 0 0,0 0 0,0 0 0,-1 0 0,1-1 0,0 1 0,0 0 0,-1 0 0,1-1 0,0 1 0,-1-1 0,1 0 0,0 1 0,-1-1 0,1 0 0,-1 1 0,1-1 0,-1 0 0,1 0 0,0 0 0,-1-1 0,1 1 0,-1 0 0,1 0 0,0-1 0,-1 1 0,1-1 0,0 1 0,-1-1 0,1 0 0,0 1 0,0-1 0,-1 0 0,1 0 0,0 0 0,0 0 0,0 0 0,-1-2 0,-2 0 0,1-1 0,0 1 0,1-1 0,-1 1 0,1-1 0,-1 0 0,1 0 0,0 0 0,1-1 0,-1 1 0,-1-7 0,2 6 0,0 0 0,1-1 0,-1 1 0,1 0 0,0 0 0,1 0 0,-1 0 0,1 0 0,0 0 0,0 0 0,1 0 0,2-7 0,-2 9 0,0 1 0,-1 0 0,1 0 0,0 1 0,0-1 0,0 0 0,0 1 0,0-1 0,1 1 0,-1-1 0,0 1 0,1 0 0,-1 0 0,0 0 0,1 0 0,0 1 0,-1-1 0,1 1 0,-1-1 0,1 1 0,0 0 0,-1 0 0,1 0 0,0 1 0,4 0 0,-5 0 0,1-1 0,-1 1 0,0 0 0,1 0 0,-1 0 0,0 0 0,0 0 0,0 1 0,0-1 0,0 1 0,0-1 0,0 1 0,-1 0 0,1-1 0,-1 1 0,1 0 0,-1 0 0,1 0 0,-1 1 0,0-1 0,0 0 0,0 0 0,-1 1 0,1-1 0,0 0 0,-1 1 0,1-1 0,-1 0 0,0 3 0,1-2 0,-1-1 0,0 0 0,0 0 0,1 1 0,-2-1 0,1 0 0,0 0 0,0 1 0,-1-1 0,1 0 0,-1 0 0,1 0 0,-1 0 0,0 1 0,0-1 0,0 0 0,0-1 0,-1 1 0,1 0 0,0 0 0,-1 0 0,1-1 0,-1 1 0,0-1 0,1 1 0,-1-1 0,0 0 0,0 1 0,0-1 0,0 0 0,-3 1 0,0-4 0,9-7 0,12-7 0,4 5 0,1 1 0,28-10 0,20-9 0,-69 29 0,0-1 0,0 1 0,1 0 0,-1 0 0,0 0 0,0 0 0,0 0 0,0 0 0,1-1 0,-1 1 0,0 0 0,0 0 0,0 0 0,0 0 0,1 0 0,-1 0 0,0 0 0,0 0 0,0 0 0,1 0 0,-1 0 0,0 0 0,0 0 0,1 0 0,-1 0 0,0 0 0,0 0 0,0 0 0,1 0 0,-1 0 0,0 0 0,0 0 0,0 0 0,0 0 0,1 1 0,-1-1 0,0 0 0,0 0 0,0 0 0,0 0 0,1 0 0,-1 1 0,0-1 0,0 0 0,0 0 0,0 0 0,0 0 0,0 1 0,0-1 0,0 0 0,1 0 0,-1 0 0,0 1 0,0-1 0,0 0 0,0 0 0,0 0 0,0 1 0,0-1 0,0 0 0,0 0 0,0 1 0,-7 21 0,-19 22 0,22-41 0,1 0 0,-1 0 0,0-1 0,0 1 0,0-1 0,0 0 0,0 0 0,0 0 0,0-1 0,-1 0 0,1 1 0,0-2 0,-1 1 0,0 0 0,-8-1 0,13 0 0,0 0 0,0 0 0,0 0 0,0 0 0,-1 0 0,1 0 0,0 0 0,0 0 0,0 0 0,0 0 0,0 0 0,0 0 0,0 0 0,-1 0 0,1 0 0,0 0 0,0 0 0,0 0 0,0 0 0,0-1 0,0 1 0,0 0 0,0 0 0,0 0 0,0 0 0,0 0 0,-1 0 0,1 0 0,0 0 0,0 0 0,0-1 0,0 1 0,0 0 0,0 0 0,0 0 0,0 0 0,0 0 0,0 0 0,0 0 0,0-1 0,0 1 0,0 0 0,0 0 0,0 0 0,0 0 0,0 0 0,0 0 0,0 0 0,0 0 0,0-1 0,1 1 0,-1 0 0,0 0 0,0 0 0,0 0 0,0 0 0,0 0 0,0 0 0,0 0 0,0 0 0,0 0 0,10-10 0,12-5 0,-16 12 0,-1 1 0,2-1 0,-1 1 0,0 1 0,12-3 0,-17 4 0,-1 0 0,1 0 0,0 0 0,0-1 0,0 1 0,-1 0 0,1 0 0,0 1 0,0-1 0,0 0 0,0 0 0,-1 0 0,1 0 0,0 1 0,0-1 0,-1 0 0,1 1 0,0-1 0,0 1 0,-1-1 0,1 1 0,0-1 0,-1 1 0,1-1 0,-1 1 0,1-1 0,-1 1 0,1 0 0,-1-1 0,1 1 0,-1 0 0,0 0 0,1-1 0,-1 1 0,0 0 0,1 0 0,-1 0 0,0-1 0,0 1 0,0 0 0,0 0 0,0 0 0,0 0 0,0-1 0,0 1 0,0 0 0,0 0 0,-1 0 0,1-1 0,0 1 0,-1 0 0,1 0 0,0-1 0,-1 1 0,1 0 0,-1 0 0,0 0 0,0 2 0,-1-1 0,1 0 0,-1 0 0,0 0 0,0 0 0,0 0 0,0 0 0,0 0 0,0-1 0,0 1 0,-1-1 0,-3 2 0,5-2 0,-1 0 0,1 0 0,-1-1 0,1 1 0,0 0 0,-1-1 0,1 1 0,-1-1 0,0 0 0,1 1 0,-1-1 0,1 0 0,-1 0 0,0 0 0,1 0 0,-1 0 0,1-1 0,-1 1 0,1 0 0,-1-1 0,1 1 0,-3-2 0,4 2 0,0 0 0,0-1 0,0 1 0,0 0 0,0-1 0,0 1 0,0-1 0,0 1 0,0 0 0,0-1 0,0 1 0,0 0 0,0-1 0,1 1 0,-1 0 0,0-1 0,0 1 0,0 0 0,0-1 0,1 1 0,-1 0 0,0 0 0,0-1 0,1 1 0,-1 0 0,0 0 0,0-1 0,1 1 0,-1 0 0,0 0 0,1 0 0,-1 0 0,0-1 0,1 1 0,-1 0 0,0 0 0,1 0 0,-1 0 0,1 0 0,-1 0 0,0 0 0,1 0 0,-1 0 0,0 0 0,1 0 0,20-5 0,-16 5 0,1-1 0,-1 1 0,1 0 0,-1 0 0,1 1 0,0-1 0,10 4 0,-15-4 0,0 1 0,1-1 0,-1 0 0,0 1 0,0 0 0,1-1 0,-1 1 0,0 0 0,0-1 0,0 1 0,0 0 0,0 0 0,0 0 0,0 0 0,0 0 0,0 0 0,-1 0 0,1 1 0,0-1 0,-1 0 0,1 0 0,-1 1 0,1-1 0,-1 0 0,1 0 0,-1 1 0,0-1 0,0 0 0,0 1 0,0-1 0,0 0 0,0 1 0,0-1 0,0 1 0,0-1 0,-1 0 0,1 0 0,-1 3 0,1-4 0,0 1 0,0-1 0,0 1 0,-1 0 0,1-1 0,0 1 0,0-1 0,0 1 0,0-1 0,0 1 0,-1-1 0,1 1 0,0-1 0,-1 1 0,1-1 0,0 0 0,-1 1 0,1-1 0,0 1 0,-1-1 0,1 0 0,-1 1 0,1-1 0,0 0 0,-1 1 0,1-1 0,-1 0 0,1 0 0,-1 0 0,1 1 0,-1-1 0,1 0 0,-1 0 0,0 0 0,1 0 0,-1 0 0,1 0 0,-1 0 0,1 0 0,-1 0 0,1 0 0,-1 0 0,1 0 0,-1-1 0,1 1 0,-1 0 0,0-1 0,0 1 0,1-1 0,0 0 0,0 0 0,-1 1 0,1-1 0,0 0 0,0 0 0,0 0 0,0 1 0,0-1 0,0 0 0,0 0 0,0 0 0,0 1 0,0-1 0,0 0 0,0 0 0,1 0 0,-1 1 0,0-1 0,1 0 0,-1 1 0,0-1 0,1 0 0,-1 1 0,1-1 0,-1 0 0,1 1 0,0-1 0,-1 1 0,1-1 0,-1 1 0,1-1 0,0 1 0,-1-1 0,1 1 0,0 0 0,1-1 0,9-6 0,1 1 0,0 1 0,0 0 0,0 0 0,0 1 0,20-3 0,19-7 0,-51 14 0,1-1 0,-1 1 0,0 0 0,1-1 0,-1 1 0,1 0 0,0 0 0,-1 0 0,1-1 0,-1 1 0,1 0 0,-1 0 0,1 0 0,-1 0 0,1 0 0,0 0 0,-1 0 0,1 0 0,-1 0 0,1 0 0,-1 1 0,1-1 0,-1 0 0,1 0 0,-1 0 0,1 1 0,0-1 0,-1 0 0,0 0 0,1 1 0,-1-1 0,1 1 0,-1-1 0,1 0 0,-1 1 0,0-1 0,1 1 0,-1-1 0,0 1 0,1 0 0,-6 27 0,-24 31 0,28-58 0,-1 2 0,0 0 0,-1 0 0,0 0 0,1 0 0,-1 0 0,0 0 0,0-1 0,-1 1 0,-5 3 0,8-6 0,0 1 0,0-1 0,1 1 0,-1-1 0,0 1 0,0-1 0,0 0 0,0 0 0,0 1 0,0-1 0,0 0 0,0 0 0,0 0 0,0 0 0,0 0 0,0 0 0,0 0 0,0-1 0,0 1 0,0 0 0,0 0 0,0-1 0,0 1 0,1 0 0,-1-1 0,0 1 0,0-1 0,0 0 0,0 1 0,1-1 0,-1 0 0,0 1 0,1-1 0,-1 0 0,0 0 0,1 1 0,-1-1 0,1 0 0,-1 0 0,1 0 0,0 0 0,-1 0 0,1 0 0,0-1 0,-1 0 0,1 0 0,0-1 0,0 1 0,0 0 0,0 0 0,1-1 0,-1 1 0,1 0 0,-1 0 0,1-1 0,0 1 0,0 0 0,0 0 0,0 0 0,0 0 0,0 0 0,1 0 0,-1 0 0,1 1 0,-1-1 0,1 0 0,0 1 0,-1-1 0,5-1 0,50-35 0,-51 35 0,-3 2 0,6-4 0,-1 1 0,1 0 0,0 0 0,0 1 0,15-4 0,-22 7 0,0-1 0,0 1 0,0 0 0,0 0 0,0 0 0,0 0 0,0 0 0,0 0 0,0 1 0,0-1 0,0 0 0,0 0 0,0 1 0,0-1 0,0 1 0,0-1 0,0 1 0,0-1 0,0 1 0,0-1 0,-1 1 0,2 1 0,0 0 0,-2 0 0,1 0 0,0 0 0,0 0 0,-1 1 0,1-1 0,-1 0 0,1 0 0,-1 0 0,0 1 0,0-1 0,0 0 0,0 0 0,-1 0 0,0 4 0,-1 8 0,-1-1 0,-1 1 0,-6 16 0,9-26 0,-1 0 0,1 0 0,-1-1 0,0 1 0,0 0 0,-1-1 0,1 1 0,-1-1 0,1 0 0,-1 0 0,0 0 0,0 0 0,-1 0 0,-6 4 0,8-6 0,-1-1 0,1 0 0,-1 0 0,1 0 0,-1-1 0,1 1 0,-1 0 0,1-1 0,-1 0 0,1 1 0,-1-1 0,1 0 0,0 0 0,0 0 0,-1-1 0,1 1 0,0-1 0,0 1 0,-3-4 0,1 2 0,0-1 0,0 1 0,0-1 0,0 0 0,1 0 0,0-1 0,0 1 0,-4-7 0,7 10 0,1 1 0,-1-1 0,0 1 0,1-1 0,-1 0 0,0 1 0,1-1 0,-1 1 0,1-1 0,-1 1 0,0-1 0,1 1 0,-1 0 0,1-1 0,0 1 0,-1 0 0,1-1 0,-1 1 0,1 0 0,-1 0 0,1-1 0,0 1 0,-1 0 0,1 0 0,0 0 0,-1 0 0,1 0 0,0 0 0,-1 0 0,1 0 0,0 0 0,-1 0 0,2 0 0,29 0 0,-29 0 0,99-6 0,-100 6 0,-1 0 0,0 1 0,0-1 0,1 0 0,-1 1 0,0-1 0,0 1 0,1-1 0,-1 0 0,0 1 0,0-1 0,0 1 0,0-1 0,0 1 0,0-1 0,0 1 0,0-1 0,0 0 0,0 1 0,0-1 0,0 1 0,0-1 0,0 1 0,0-1 0,0 1 0,0-1 0,0 0 0,-1 1 0,1-1 0,0 1 0,0-1 0,-1 0 0,1 1 0,0-1 0,0 0 0,-1 1 0,1-1 0,0 0 0,-2 1 0,-15 28 0,10-19 0,6-8 0,0-1 0,0 0 0,0 0 0,0 1 0,0-1 0,0 0 0,0 1 0,1-1 0,-1 1 0,1-1 0,-1 1 0,1 0 0,-1-1 0,1 1 0,0-1 0,0 1 0,0 0 0,0-1 0,0 1 0,0-1 0,0 1 0,1 0 0,-1-1 0,0 1 0,2 1 0,0-2 0,1 1 0,0-1 0,0 0 0,0 0 0,0-1 0,0 1 0,1-1 0,-1 1 0,0-1 0,0 0 0,0 0 0,6-1 0,-4 0 0,1 1 0,-1 1 0,0-1 0,0 1 0,1 0 0,-1 0 0,0 0 0,0 1 0,0-1 0,9 6 0,-13-7 0,0 1 0,0 0 0,0 0 0,0 0 0,0 0 0,0 0 0,0 0 0,0 0 0,-1 0 0,1 0 0,0 0 0,-1 0 0,1 0 0,-1 1 0,1-1 0,-1 0 0,0 0 0,1 1 0,-1 1 0,0-1 0,0 1 0,-1-1 0,1 1 0,0 0 0,-1-1 0,0 1 0,0-1 0,0 1 0,0-1 0,0 1 0,0-1 0,-1 0 0,-1 3 0,-21 38 0,24-43 0,0 0 0,0 0 0,0 0 0,0 0 0,0 0 0,0 0 0,0 0 0,0 0 0,0 1 0,0-1 0,0 0 0,1 0 0,-1 0 0,0 0 0,0 0 0,0 0 0,0 0 0,0 0 0,0 0 0,0 0 0,0 0 0,0 1 0,0-1 0,0 0 0,0 0 0,0 0 0,0 0 0,0 0 0,0 0 0,0 0 0,0 0 0,0 0 0,0 1 0,0-1 0,0 0 0,0 0 0,0 0 0,0 0 0,0 0 0,17-22 0,-16 20 0,0 0 0,0 0 0,1 0 0,-1 0 0,1 0 0,-1 0 0,1 1 0,0-1 0,-1 1 0,1-1 0,0 1 0,0 0 0,4-2 0,1 10 0,-3 17 0,-5 1 0,0-20 0,0 0 0,1 0 0,0-1 0,0 1 0,0 0 0,0 0 0,1 0 0,1 6 0,35-30 0,-37 19 0,1 0 0,-1 0 0,0 0 0,1 0 0,-1 0 0,1 0 0,-1 0 0,0 0 0,1 0 0,-1 0 0,0 0 0,1 0 0,-1 0 0,0 1 0,1-1 0,-1 0 0,0 0 0,1 0 0,-1 0 0,0 1 0,0-1 0,1 0 0,-1 0 0,0 1 0,0-1 0,1 0 0,-1 1 0,0-1 0,0 0 0,0 0 0,1 1 0,-1-1 0,0 0 0,0 1 0,0-1 0,0 0 0,0 1 0,0 0 0,-4 18 0,-14 15 0,12-25 0,-16 21 0,21-29 0,1 0 0,0-1 0,-1 1 0,1-1 0,-1 1 0,1-1 0,-1 1 0,1-1 0,-1 1 0,1-1 0,-1 0 0,0 1 0,1-1 0,-1 0 0,0 1 0,1-1 0,-1 0 0,0 0 0,1 1 0,-1-1 0,0 0 0,1 0 0,-1 0 0,0 0 0,0 0 0,1 0 0,-1 0 0,0 0 0,1-1 0,-1 1 0,0 0 0,1 0 0,-1-1 0,0 1 0,1 0 0,-1-1 0,0 1 0,0-1 0,1 1 0,-1-1 0,1 1 0,-1 0 0,1-1 0,-1 1 0,1-1 0,0 1 0,-1-1 0,1 1 0,0-1 0,-1 0 0,1 1 0,0-1 0,0 1 0,0-1 0,-1 1 0,1-1 0,0 0 0,0 1 0,0-1 0,0 0 0,0 1 0,0-1 0,0 1 0,0-1 0,0 0 0,1 1 0,-1-1 0,0 1 0,0-1 0,0 0 0,1 0 0,18-13 0,26 1 0,-43 12 0,-1 1 0,1-1 0,-1 1 0,1 0 0,0-1 0,-1 1 0,1 0 0,-1 0 0,1 0 0,-1 0 0,1 1 0,0-1 0,-1 0 0,1 1 0,-1-1 0,1 1 0,-1-1 0,1 1 0,-1-1 0,0 1 0,1 0 0,-1 0 0,2 1 0,-3 0 0,1 0 0,0 0 0,-1 0 0,1 0 0,-1 0 0,0 0 0,1 0 0,-1 0 0,0 0 0,0 0 0,-1 0 0,1 0 0,0 0 0,-1 0 0,1 0 0,-1 0 0,0 0 0,0 2 0,0-1 0,-3 9 0,0 1 0,-1-1 0,0 0 0,-13 20 0,17-30 0,0 0 0,0-1 0,0 1 0,0-1 0,0 1 0,0-1 0,-1 0 0,1 1 0,-1-1 0,1 0 0,-1 0 0,1 0 0,-1 0 0,1 0 0,-1 0 0,0-1 0,0 1 0,1-1 0,-1 1 0,0-1 0,0 1 0,0-1 0,0 0 0,0 0 0,1 0 0,-1 0 0,0 0 0,0 0 0,0-1 0,0 1 0,1-1 0,-1 1 0,0-1 0,0 1 0,1-1 0,-1 0 0,0 0 0,1 0 0,-1 0 0,1 0 0,-1 0 0,1-1 0,0 1 0,-3-3 0,3 3 0,0-1 0,0 0 0,0 0 0,0 1 0,0-1 0,0 0 0,0 0 0,0 0 0,1 0 0,-1 0 0,1 0 0,0 0 0,-1 0 0,1 0 0,0-1 0,0 1 0,0 0 0,1 0 0,-1 0 0,0 0 0,1-2 0,-1 3 0,1 0 0,-1 0 0,0 0 0,0 0 0,1 0 0,-1 0 0,0 0 0,1 0 0,-1 1 0,1-1 0,0 0 0,-1 0 0,1 0 0,-1 1 0,1-1 0,0 0 0,0 0 0,-1 1 0,1-1 0,0 1 0,0-1 0,0 1 0,0-1 0,0 1 0,0-1 0,0 1 0,0 0 0,-1 0 0,1-1 0,0 1 0,0 0 0,0 0 0,0 0 0,1 0 0,-1 0 0,0 0 0,0 0 0,-1 1 0,1-1 0,0 0 0,0 1 0,2 0 0,-1 1-57,-1 0 0,1 0 1,0 0-1,-1 0 0,1 1 0,-1-1 0,0 1 0,0-1 0,0 1 0,0 0 0,0-1 1,-1 1-1,1 0 0,-1-1 0,0 1 0,0 0 0,0 0 0,0-1 0,0 1 1,0 0-1,-1-1 0,1 1 0,-2 3 0,-2 3-6769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96 24575,'-4'3'0,"1"0"0,-1 0 0,0 1 0,1-1 0,0 1 0,0 0 0,0 0 0,-3 4 0,-5 6 0,-3 1 0,0 1 0,1 0 0,0 0 0,2 1 0,0 1 0,1 0 0,0 0 0,2 1 0,0 0 0,1 1 0,1 0 0,1 0 0,1 0 0,0 0 0,2 1 0,0 26 0,1-39 0,2-1 0,-1 0 0,1 0 0,0 0 0,0 0 0,1 0 0,0 0 0,0 0 0,1-1 0,0 1 0,4 7 0,-3-9 0,-1-1 0,1 0 0,0 0 0,1 0 0,-1 0 0,1 0 0,-1-1 0,1 0 0,0 0 0,0 0 0,0-1 0,1 0 0,-1 0 0,10 2 0,56 24 0,-59-22 0,0-1 0,1 0 0,-1 0 0,1-2 0,0 1 0,1-2 0,23 3 0,149 13 0,-145-18 0,-18 2 0,0-2 0,-1-1 0,1-1 0,25-5 0,-42 6 0,-1-1 0,0 1 0,0-1 0,0 0 0,0 0 0,0-1 0,0 0 0,0 1 0,-1-2 0,1 1 0,-1 0 0,0-1 0,0 0 0,-1 0 0,1 0 0,-1 0 0,0-1 0,0 1 0,0-1 0,0 0 0,-1 0 0,3-7 0,3-24 0,-1 0 0,-2 0 0,-1-1 0,-2 0 0,-1 1 0,-6-41 0,3-20 0,2 92 0,0 0 0,-1 0 0,0 0 0,1 0 0,-2 0 0,1 0 0,0 0 0,-1 0 0,0 0 0,0 1 0,-1-1 0,1 1 0,-1 0 0,0-1 0,0 1 0,0 0 0,-1 1 0,1-1 0,-1 1 0,0-1 0,-8-4 0,-5-2 0,-1 1 0,0 1 0,0 0 0,-28-7 0,-24-10 0,35 8 0,28 13 0,0 0 0,0 0 0,0 1 0,-1 0 0,1 1 0,-1-1 0,0 1 0,0 1 0,0 0 0,-10-1 0,3 2-69,-6-1 109,-1 1-1,1 1 1,-1 1-1,-41 8 1,58-8-100,0 0 0,-1 0 1,1 0-1,0 0 0,0 1 0,1 0 1,-1 0-1,1 0 0,-1 0 0,1 1 1,0 0-1,0-1 0,0 2 0,1-1 1,0 0-1,0 1 0,0-1 0,0 1 0,0 0 1,1 0-1,0 0 0,0 1 0,1-1 1,-3 10-1,2-2-6766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24575,'0'14'0,"-1"1"0,-1-1 0,0 1 0,-1-1 0,-1 0 0,0 0 0,-1 0 0,0 0 0,-12 20 0,7-11 0,2 1 0,-10 40 0,11-39 0,0 0 0,-15 35 0,14-39 0,1 1 0,1 0 0,1 0 0,1 1 0,1 0 0,1-1 0,1 1 0,2 28 0,0-16 0,-3 1 0,-6 42 0,4-52-455,1-1 0,2 35 0,1-44-6371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24575,'5'2'0,"0"0"0,0 1 0,-1 0 0,1 0 0,-1 0 0,0 1 0,0-1 0,0 1 0,0 0 0,-1 0 0,4 5 0,6 5 0,52 40 0,-47-41 0,-1 1 0,0 0 0,20 25 0,-11-5 22,-19-22-368,2-1-1,-1-1 0,14 14 0,-13-17-6479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24575,'-6'5'0,"0"-1"0,0 1 0,0 1 0,1-1 0,0 1 0,-6 9 0,-16 15 0,0-2 0,-53 44 0,40-38 0,-2 15-1365,34-41-5461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24575,'41'3'0,"0"0"0,47 12 0,21 2 0,-54-10 0,-8-1 0,55-1 0,-66-4 0,-1 1 0,47 9 0,-13-6-1365,-54-5-5461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24575,'-2'4'0,"0"0"0,0 0 0,0 0 0,0-1 0,-1 1 0,1-1 0,-1 1 0,0-1 0,0 0 0,0 0 0,0 0 0,-1-1 0,-5 5 0,-6 5 0,-18 19 0,-49 53 0,13-20-1365,61-56-5461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24575,'8'1'0,"0"0"0,0 1 0,0 0 0,0 0 0,0 0 0,-1 1 0,1 1 0,13 7 0,-13-7 0,0 1 0,0-2 0,0 1 0,1-1 0,0 0 0,-1-1 0,17 3 0,-20-5-70,1 1-22,0 0-1,0-1 1,1 0-1,-1 0 1,0 0-1,0-1 1,0 0-1,0 0 1,0-1-1,0 0 0,0 0 1,-1 0-1,9-4 1,-5-2-6734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1 346 24575,'-1'-20'0,"1"0"0,1-1 0,1 1 0,1 0 0,1 0 0,0 1 0,8-21 0,-6 25 0,21-48 0,-27 62 0,1-1 0,0 0 0,1 0 0,-1 0 0,0 1 0,0-1 0,1 0 0,-1 1 0,1-1 0,-1 1 0,1 0 0,0 0 0,-1-1 0,1 1 0,0 0 0,0 0 0,0 1 0,0-1 0,0 0 0,0 1 0,0-1 0,0 1 0,0-1 0,0 1 0,0 0 0,4 0 0,-4 2 0,1-1 0,-1 1 0,0 0 0,1 0 0,-1 0 0,0 0 0,0 0 0,0 1 0,0-1 0,-1 1 0,1-1 0,-1 1 0,1-1 0,0 5 0,19 41 0,11 59 0,-31-107 0,-1 1 0,0 0 0,0-1 0,1 1 0,-1-1 0,0 1 0,1 0 0,-1-1 0,1 1 0,-1-1 0,1 1 0,-1-1 0,1 1 0,-1-1 0,1 1 0,-1-1 0,1 0 0,0 1 0,-1-1 0,1 0 0,0 0 0,-1 1 0,1-1 0,0 0 0,-1 0 0,1 0 0,0 0 0,-1 0 0,1 0 0,1 0 0,20-15 0,16-39 0,-32 45 0,5-6 0,1 1 0,21-20 0,-4 4 0,4 2 0,-27 24 0,0-1 0,0 1 0,0-1 0,-1 0 0,6-8 0,-10 12 0,0-1 0,0 0 0,1 0 0,-1 1 0,0-1 0,1 0 0,-1 1 0,1-1 0,0 1 0,-1 0 0,1 0 0,0-1 0,0 1 0,0 0 0,0 0 0,0 1 0,0-1 0,0 0 0,0 1 0,0-1 0,0 1 0,0 0 0,0 0 0,3 0 0,-2 1 0,-1 0 0,1 0 0,-1 0 0,0 0 0,1 1 0,-1-1 0,0 1 0,0-1 0,0 1 0,0 0 0,0 0 0,0 0 0,0 0 0,-1 0 0,1 1 0,1 2 0,4 8 0,-1 0 0,0 0 0,-1 0 0,-1 1 0,0 0 0,3 16 0,-3 30 0,-4-48 0,0 0 0,1 0 0,0 0 0,1 0 0,1-1 0,6 21 0,-9-32-20,0 0-1,0 0 0,0 1 1,0-1-1,1 0 0,-1 0 0,0 1 1,0-1-1,0 0 0,0 0 1,1 1-1,-1-1 0,0 0 1,0 0-1,0 0 0,1 1 1,-1-1-1,0 0 0,0 0 1,1 0-1,-1 0 0,0 0 0,0 0 1,1 1-1,-1-1 0,0 0 1,1 0-1,-1 0 0,0 0 1,0 0-1,1 0 0,-1 0 1,0 0-1,1 0 0,-1 0 1,0 0-1,0 0 0,1-1 0,-1 1 1,0 0-1,1 0 0,-1 0 1,0 0-1,0 0 0,0-1 1,1 1-1,-1 0 0,0 0 1,0 0-1,1-1 0,-1 1 1,0 0-1,0 0 0,0 0 0,0-1 1,0 1-1,1 0 0,-1-1 1,0 1-1,0 0 0,0 0 1,0-1-1,0 1 0,0 0 1,0-1-1,3-7-6805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24575,'260'0'0,"-260"0"0,1 0 0,-1-1 0,1 1 0,-1 0 0,0 0 0,1 0 0,-1 0 0,1 0 0,-1 0 0,1 0 0,-1 0 0,1 0 0,-1 0 0,1 0 0,-1 0 0,1 0 0,-1 1 0,0-1 0,1 0 0,-1 0 0,1 0 0,-1 1 0,0-1 0,1 0 0,-1 0 0,1 1 0,-1-1 0,0 0 0,1 1 0,-1-1 0,0 0 0,0 1 0,1-1 0,-1 1 0,0-1 0,0 0 0,1 1 0,-14 15 0,-38 17 0,43-28 0,0 0 0,0 1 0,1 0 0,0 0 0,-1 1 0,2 0 0,-1 1 0,1-1 0,0 1 0,1 0 0,-8 16 0,10-18 0,0 0 0,1 1 0,0-1 0,0 0 0,0 1 0,1-1 0,0 0 0,1 1 0,-1 0 0,1-1 0,0 1 0,1-1 0,-1 1 0,1-1 0,1 1 0,-1-1 0,3 7 0,-2-11 0,-1 0 0,0 0 0,1 0 0,0 0 0,-1 0 0,1-1 0,0 1 0,0-1 0,0 1 0,0-1 0,0 0 0,0 0 0,0 0 0,0 0 0,0 0 0,0 0 0,1 0 0,-1-1 0,0 1 0,1-1 0,-1 0 0,5 0 0,64-2 0,-46 0 0,-8 1 0,0-2 0,0 0 0,30-9 0,-32 7 0,1 1 0,1 0 0,-1 1 0,26-1 0,-24 4-1365,-2 0-5461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4:32.016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3230.21802"/>
      <inkml:brushProperty name="anchorY" value="-1811.40955"/>
      <inkml:brushProperty name="scaleFactor" value="0.5"/>
    </inkml:brush>
  </inkml:definitions>
  <inkml:trace contextRef="#ctx0" brushRef="#br0">262 94 24575,'0'0'0,"-3"0"0,-5 0 0,-3 0 0,-4 0 0,-2 0 0,3 4 0,-1 0 0,3 3 0,0 0 0,2 3 0,0-2 0,1 3 0,-1-3 0,2 3 0,-2 1 0,2 3 0,-2-3 0,2 1 0,-2-2 0,1 1 0,3 0 0,-2-1 0,1 1 0,-2 1 0,2 2 0,1 1 0,1 2 0,3 0 0,0 0 0,2 1 0,0 0 0,0-1 0,0 1 0,1 0 0,-1 0 0,0-1 0,0 1 0,4-4 0,0-1 0,0 1 0,-1 0 0,3-2 0,-1 0 0,3-3 0,0 2 0,-2 0 0,2-1 0,2-3 0,0 1 0,1-2 0,2-1 0,-2 1 0,2-1 0,0-1 0,-1 2 0,0-1 0,-2 3 0,1-2 0,2-1 0,1-1 0,-2 1 0,1-1 0,1 0 0,2-2 0,0-1 0,-2 3 0,0-1 0,1 0 0,1-1 0,0-1 0,1 3 0,1-1 0,1 1 0,-1-2 0,-3 2 0,0 0 0,0 0 0,1-2 0,0-1 0,1 0 0,1-2 0,0 0 0,1 0 0,-1 0 0,1 0 0,0 0 0,-1-1 0,1 1 0,-1 0 0,1 0 0,0 0 0,-1 0 0,1 0 0,-1 0 0,1 0 0,0 0 0,-5-3 0,1-1 0,0 0 0,-4-3 0,-2-2 0,1 0 0,-3-3 0,2 2 0,-2-1 0,-1-2 0,-2-1 0,-2-2 0,-1-2 0,0 0 0,-1 0 0,0-1 0,-1 0 0,1 0 0,0 0 0,-1 1 0,1-1 0,0 1 0,0-1 0,0 0 0,0 1 0,0-1 0,0 1 0,-3-1 0,-1 1 0,0-1 0,1 1 0,-3 3 0,1 0 0,0 1 0,-2-2 0,1 0 0,-3 2 0,2 0 0,-3 4 0,2-2 0,1-1 0,-1 3 0,1-2 0,-2 3 0,1-2 0,-1 2 0,0-1 0,-1 2 0,2-2 0,-2 1 0,-3 3 0,-1-2 0,-2 1 0,-1 2 0,-1 2 0,3-3 0,0 1 0,0 1 0,-1 1 0,3-3 0,0 1 0,3-3 0,-2 1 0,4-3 0,-3 2 0,-1 1 0,-1 2 0,-3-1 0,-1 0 0,-1 2 0,0 1 0,-1 1 0,0 1 0,0 1 0,0 0 0,4 3 0,0 1 0,4 4 0,3 3 0,0-1 0,-3-2 0,3 2 0,-3-2 0,2 2 0,2-2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4:32.563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4526.32324"/>
      <inkml:brushProperty name="anchorY" value="-3068.18921"/>
      <inkml:brushProperty name="scaleFactor" value="0.5"/>
    </inkml:brush>
  </inkml:definitions>
  <inkml:trace contextRef="#ctx0" brushRef="#br0">0 1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4:32.969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5796.32373"/>
      <inkml:brushProperty name="anchorY" value="-4338.18945"/>
      <inkml:brushProperty name="scaleFactor" value="0.5"/>
    </inkml:brush>
  </inkml:definitions>
  <inkml:trace contextRef="#ctx0" brushRef="#br0">0 1 24575,'0'0'0,"3"0"0,6 0 0,-2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4:34.406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7085.10938"/>
      <inkml:brushProperty name="anchorY" value="-5608.18945"/>
      <inkml:brushProperty name="scaleFactor" value="0.5"/>
    </inkml:brush>
  </inkml:definitions>
  <inkml:trace contextRef="#ctx0" brushRef="#br0">0 0 24575,'0'0'0,"0"4"0,0 4 0,0 3 0,0 3 0,0 3 0,0 1 0,0 1 0,0 0 0,0 1 0,0-1 0,0 0 0,0 0 0,0-1 0,0 1 0,0 0 0,0-1 0,0 1 0,0-1 0,0 1 0,0-1 0,0 1 0,0-1 0,0 1 0,0-1 0,0 1 0,0-1 0,0 1 0,0-1 0,0 1 0,0 0 0,0-1 0,0 1 0,0-1 0,0 1 0,0-1 0,0 1 0,0-1 0,0 1 0,0-1 0,0 1 0,0-1 0,0 1 0,0 0 0,0-1 0,0 1 0,0-1 0,0 1 0,0-1 0,0 1 0,0-1 0,0 1 0,0-1 0,0 1 0,0 0 0,0-1 0,0 1 0,0-1 0,4-3 0,0 0 0,0-1 0,-1 2 0,-1 0 0,0 1 0,-1 1 0,-1 0 0,0 1 0,0-1 0,0 1 0,-1 0 0,1 0 0,0-1 0,0 1 0,0-1 0,0 1 0,0-1 0,0-3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4:35.188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8374.00098"/>
      <inkml:brushProperty name="anchorY" value="-8228.98145"/>
      <inkml:brushProperty name="scaleFactor" value="0.5"/>
    </inkml:brush>
  </inkml:definitions>
  <inkml:trace contextRef="#ctx0" brushRef="#br0">0 0 24575,'0'0'0,"3"0"0,5 0 0,4 0 0,2 0 0,-1 4 0,-2 4 0,0-1 0,-2 4 0,1-2 0,-2 2 0,2-2 0,-2 2 0,-2 2 0,2-3 0,2-1 0,-1 0 0,2-1 0,-2 1 0,-2 2 0,2-1 0,1-2 0,-1 2 0,3-3 0,-3 2 0,-2-1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4:35.797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9876.95898"/>
      <inkml:brushProperty name="anchorY" value="-9689.54688"/>
      <inkml:brushProperty name="scaleFactor" value="0.5"/>
    </inkml:brush>
  </inkml:definitions>
  <inkml:trace contextRef="#ctx0" brushRef="#br0">168 1 24575,'0'0'0,"-3"0"0,-1 4 0,0 3 0,-3 4 0,1 4 0,1 2 0,-2-3 0,0 1 0,-2-3 0,2 0 0,0 1 0,-1 2 0,2 1 0,-3 1 0,1 0 0,2 2 0,-2-4 0,1 0 0,2 0 0,-2-3 0,1 0 0,1 2 0,-3-3 0,-1-3 0,0-2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4:40.331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8439.45605"/>
      <inkml:brushProperty name="anchorY" value="-8731.72949"/>
      <inkml:brushProperty name="scaleFactor" value="0.5"/>
    </inkml:brush>
  </inkml:definitions>
  <inkml:trace contextRef="#ctx0" brushRef="#br0">595 53 24575,'0'0'0,"-3"0"0,-6 4 0,-2 0 0,-3 0 0,1 2 0,-2 1 0,0-2 0,-1-1 0,-1-2 0,-1 0 0,0-1 0,-1-1 0,1 0 0,-1-1 0,0 1 0,1 0 0,-1 0 0,0 0 0,1 0 0,-1 0 0,1 0 0,-1 0 0,0 0 0,1 0 0,-1 0 0,1 0 0,3-4 0,0 0 0,1 0 0,2-3 0,-1 1 0,0 1 0,2-3 0,-1 2 0,3-3 0,-2 1 0,2-2 0,-1 2 0,-2 1 0,1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24575,'55'2'0,"76"10"0,-52-1 0,120 1 0,42-12-1365,-225 0-5461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4:41.877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6575.06885"/>
      <inkml:brushProperty name="anchorY" value="-7408.95117"/>
      <inkml:brushProperty name="scaleFactor" value="0.5"/>
    </inkml:brush>
  </inkml:definitions>
  <inkml:trace contextRef="#ctx0" brushRef="#br0">674 150 24575,'0'0'0,"-3"0"0,-1-3 0,-4-1 0,-3 0 0,1-3 0,-2 1 0,2-3 0,-1 1 0,-2 2 0,2-2 0,-1 1 0,-1 2 0,-2 1 0,-2 1 0,4-1 0,-2-1 0,1 2 0,-2 0 0,3-3 0,0 1 0,2-3 0,0 1 0,-2 1 0,-1 2 0,-2-3 0,-1 1 0,0 2 0,-2 1 0,1 0 0,-1 2 0,0 1 0,0 0 0,0 0 0,1 0 0,-1 4 0,0 0 0,1 0 0,-1 0 0,5 2 0,-1-1 0,0-1 0,0 0 0,-2-2 0,4 3 0,-1 0 0,3 2 0,0 0 0,2-1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5:10.89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627.23242"/>
      <inkml:brushProperty name="anchorY" value="-16490.7832"/>
      <inkml:brushProperty name="scaleFactor" value="0.5"/>
    </inkml:brush>
  </inkml:definitions>
  <inkml:trace contextRef="#ctx0" brushRef="#br0">206 58 24575,'0'0'0,"-3"0"0,-5 0 0,-3 0 0,-4 3 0,-2 5 0,3 3 0,3 4 0,-1-2 0,0-3 0,2 2 0,2 0 0,-1-2 0,2 2 0,2 1 0,1 1 0,-2-1 0,1 0 0,1 1 0,-3 2 0,2 0 0,0 2 0,-3-4 0,2 1 0,1 0 0,1 0 0,2 2 0,0 0 0,2 1 0,0 0 0,0 1 0,0-1 0,1 1 0,-1 0 0,4-4 0,0 0 0,0-1 0,-1 2 0,3-3 0,-1 0 0,0 1 0,2-3 0,-1 1 0,3-2 0,-2 1 0,3 1 0,2-1 0,-1 1 0,1-3 0,-3 2 0,3-2 0,-3 1 0,1-1 0,2 1 0,2-2 0,-2 2 0,2-2 0,0 3 0,1-3 0,2 2 0,0-2 0,-2 3 0,0-3 0,-1-1 0,2 1 0,1-2 0,0-1 0,1-1 0,-4 2 0,1-1 0,0-1 0,0-1 0,2-1 0,-4 3 0,1-1 0,1 0 0,-3 3 0,0-1 0,2-1 0,0-2 0,2 0 0,2-2 0,0 0 0,0-1 0,1 0 0,-1-1 0,1 1 0,0 0 0,0 0 0,-1 0 0,1 0 0,0 0 0,-1 0 0,1 0 0,-1 0 0,-3-4 0,0 0 0,-1 1 0,-2-4 0,1 1 0,0 0 0,-2-1 0,1 0 0,-2-2 0,0-2 0,3-3 0,-3-1 0,2 1 0,1 0 0,-2-1 0,-2-1 0,1 3 0,-3-1 0,3 0 0,-3-1 0,3 2 0,-2-1 0,2 0 0,-2-1 0,-1-1 0,1 2 0,-2 0 0,0 0 0,-3-2 0,0 0 0,-2-2 0,-1 0 0,0 0 0,0-1 0,0 0 0,-1 1 0,1-1 0,0 0 0,0 1 0,0-1 0,0 1 0,0-1 0,0 1 0,-4 3 0,0 0 0,-3 4 0,0-1 0,-3 3 0,1-1 0,3-1 0,-3 1 0,2-2 0,-2 3 0,1-2 0,-2 2 0,2-1 0,-2 1 0,2-1 0,-2 2 0,1-2 0,-1 2 0,-2 1 0,2-1 0,-2 1 0,-2 2 0,3-2 0,-2 1 0,0 1 0,1-2 0,0 1 0,-2 1 0,-1 1 0,-1 2 0,3-3 0,-1 0 0,-1 2 0,-1 0 0,3-3 0,0 1 0,-1 0 0,-2 2 0,0 1 0,-1 1 0,-1 0 0,-1 1 0,1 0 0,-1 0 0,0 0 0,1 0 0,-1 1 0,0-1 0,1 0 0,-1 0 0,1 0 0,-1 4 0,1-1 0,-1 1 0,0-1 0,1 0 0,3 2 0,0-1 0,1 0 0,2 3 0,0-1 0,2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5:12.6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985.20703"/>
      <inkml:brushProperty name="anchorY" value="-17753.50977"/>
      <inkml:brushProperty name="scaleFactor" value="0.5"/>
    </inkml:brush>
  </inkml:definitions>
  <inkml:trace contextRef="#ctx0" brushRef="#br0">75 0 24575,'0'0'0,"-3"0"0,-1 4 0,-3 3 0,0 5 0,0 2 0,3 3 0,-3-3 0,2 1 0,0 1 0,2 0 0,1 1 0,0 0 0,-2 2 0,0-1 0,1 1 0,0-1 0,1 1 0,0 0 0,2-1 0,-1 1 0,1-1 0,1 1 0,-1-1 0,0 1 0,0 0 0,0-1 0,0 1 0,0-1 0,0 1 0,0-1 0,0 1 0,0-1 0,0 1 0,0-1 0,0 1 0,0-1 0,0 1 0,0 0 0,0-1 0,0 1 0,0-1 0,0 1 0,0-1 0,0 1 0,0-1 0,0 1 0,0-1 0,0 1 0,0 0 0,0-1 0,0 1 0,0-1 0,0 1 0,0-1 0,0 1 0,4-5 0,0-3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5:13.39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648.60156"/>
      <inkml:brushProperty name="anchorY" value="-17455.91602"/>
      <inkml:brushProperty name="scaleFactor" value="0.5"/>
    </inkml:brush>
  </inkml:definitions>
  <inkml:trace contextRef="#ctx0" brushRef="#br0">0 1 24575,'0'0'0,"4"0"0,0 3 0,3 1 0,4 0 0,-1 3 0,-2 3 0,2-1 0,-2 2 0,-2 3 0,2-3 0,2 2 0,-1 1 0,2-3 0,-2 2 0,2-3 0,-3 1 0,3-3 0,-3 3 0,3-3 0,-3 2 0,2-2 0,-1 2 0,1-1 0,-2 1 0,-1 2 0,1-2 0,-2 2 0,3 1 0,2-1 0,-1 0 0,-2 2 0,2-3 0,-3-2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5:14.1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203.29102"/>
      <inkml:brushProperty name="anchorY" value="-19050.48242"/>
      <inkml:brushProperty name="scaleFactor" value="0.5"/>
    </inkml:brush>
  </inkml:definitions>
  <inkml:trace contextRef="#ctx0" brushRef="#br0">54 1 24575,'0'0'0,"0"3"0,0 5 0,0 4 0,0 2 0,0 3 0,0 1 0,-4-3 0,0 0 0,-3-3 0,0 0 0,1 1 0,1 2 0,-2-3 0,2 1 0,0 1 0,2-3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5:15.49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6880.04688"/>
      <inkml:brushProperty name="anchorY" value="-17984.91992"/>
      <inkml:brushProperty name="scaleFactor" value="0.5"/>
    </inkml:brush>
  </inkml:definitions>
  <inkml:trace contextRef="#ctx0" brushRef="#br0">0 113 24575,'0'0'0,"0"-3"0,4-1 0,0-4 0,3 1 0,4 1 0,2 1 0,3 2 0,-2-2 0,0 0 0,2 1 0,0 1 0,1-2 0,0 0 0,1 0 0,-3-2 0,0 1 0,0 1 0,-3-2 0,0 1 0,2 0 0,0 3 0,2 0 0,1 2 0,1 0 0,1 1 0,-1 1 0,1-1 0,0 0 0,0 0 0,-1 0 0,1 1 0,0-1 0,-1 0 0,-3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5:16.62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8647.6543"/>
      <inkml:brushProperty name="anchorY" value="-19143.55664"/>
      <inkml:brushProperty name="scaleFactor" value="0.5"/>
    </inkml:brush>
  </inkml:definitions>
  <inkml:trace contextRef="#ctx0" brushRef="#br0">1 1 24575,'0'0'0,"0"3"0,3 1 0,1 4 0,3-1 0,0 2 0,3 0 0,-1 1 0,1-1 0,-1 2 0,-2 1 0,1-1 0,3-3 0,-2 2 0,2-3 0,2-1 0,2-2 0,-3 2 0,2-1 0,0-1 0,2-1 0,0-2 0,2 1 0,0-2 0,0 0 0,1 0 0,0 0 0,-1-1 0,1 1 0,0 0 0,-4-4 0,0 1 0,-1-1 0,-2-3 0,-3-3 0,0 1 0,2 2 0,-2-3 0,2 3 0,-2-3 0,2 2 0,1-2 0,-2-2 0,-1 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5:17.60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0426.92773"/>
      <inkml:brushProperty name="anchorY" value="-20450.87695"/>
      <inkml:brushProperty name="scaleFactor" value="0.5"/>
    </inkml:brush>
  </inkml:definitions>
  <inkml:trace contextRef="#ctx0" brushRef="#br0">0 0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5:18.13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1696.92773"/>
      <inkml:brushProperty name="anchorY" value="-21720.87695"/>
      <inkml:brushProperty name="scaleFactor" value="0.5"/>
    </inkml:brush>
  </inkml:definitions>
  <inkml:trace contextRef="#ctx0" brushRef="#br0">0 0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5:2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1 836 24575,'0'1'0,"1"1"0,-1 0 0,1 0 0,-1 0 0,1-1 0,0 1 0,-1 0 0,1-1 0,0 1 0,0 0 0,0-1 0,1 1 0,-1-1 0,0 0 0,1 1 0,-1-1 0,0 0 0,1 0 0,0 0 0,-1 0 0,1 0 0,1 1 0,45 17 0,-35-14 0,8 3 0,-1 0 0,1-2 0,41 8 0,-57-13 0,-1-1 0,1 1 0,0-1 0,0 0 0,0 0 0,0 0 0,0-1 0,0 0 0,-1 0 0,1 0 0,0 0 0,-1-1 0,1 0 0,-1 0 0,1 0 0,-1 0 0,0-1 0,0 0 0,0 1 0,0-2 0,-1 1 0,1 0 0,4-6 0,4-7 0,-1 0 0,-1-1 0,0-1 0,-1 1 0,-1-2 0,-1 1 0,-1-1 0,7-26 0,-7 21 0,0 0 0,3 1 0,0 1 0,1-1 0,0 1 0,2 1 0,1 0 0,1 1 0,31-36 0,-33 42 0,39-38 0,23-22 0,-52 54 0,-20 17 0,1 0 0,0 1 0,0-1 0,0 1 0,0-1 0,1 1 0,-1 0 0,0 0 0,1 0 0,7-2 0,16-5 0,0 1 0,0 2 0,1 0 0,0 2 0,38-1 0,-48 4 0,1-1 0,25-5 0,5-1 0,-28 3 0,0 0 0,0-1 0,-1-1 0,25-11 0,34-12 0,-34 13 0,-36 12 0,0 1 0,1 1 0,0 0 0,0 0 0,0 1 0,13-1 0,17-1 0,47-11 0,-54 8 0,1 2 0,51-2 0,-39 5 0,82-14 0,-83 8 0,88-3 0,-54 13 0,120-4 0,-129-6 0,-36 3 0,48 0 0,882 6 0,-945 0 0,0 1 0,0 1 0,34 10 0,-35-8 0,1-1 0,1 0 0,34 2 0,67-9 0,111 5 0,-136 16 0,-70-12 0,0 0 0,30 1 0,-32-5 0,1 2 0,30 8 0,-34-6 0,0-1 0,1-2 0,32 2 0,95 14 0,519-20 0,-521-18 0,-5 10 0,14 0 0,381 9 0,-351-19 0,-125 19 0,100-14 0,-67 9 0,-71 5 0,0-1 0,0-1 0,26-5 0,-2-3 0,1 3 0,1 2 0,77 1 0,22-15 0,446 20 0,-590-1 0,0 0 0,0 1 0,0-1 0,0 1 0,0 0 0,0 1 0,0-1 0,0 1 0,-1-1 0,1 1 0,0 0 0,-1 0 0,0 1 0,1-1 0,-1 1 0,0 0 0,0 0 0,-1 0 0,1 0 0,0 0 0,-1 0 0,3 7 0,5 8 0,-1 1 0,-1 0 0,8 31 0,-10-31 0,0-1 0,12 24 0,-1-9 0,-2 1 0,16 54 0,4 10 0,64 159 0,-76-191 0,-18-49 0,1 0 0,0 0 0,14 25 0,50 102 0,-41-95 0,-20-32 0,0 0 0,1-1 0,1 0 0,1-1 0,0 0 0,22 20 0,3-4 0,-21-15 0,1-1 0,0-1 0,1-1 0,1 0 0,0-1 0,1-1 0,0-1 0,41 14 0,-15-6 0,-40-14 0,1-1 0,0 0 0,0 0 0,0-1 0,0 0 0,1 0 0,10 1 0,17-3-1365,-19 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5:34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24575,'-2'103'0,"5"110"0,15-97 67,-11-81-544,-2 0-1,2 56 1,-7-75-6349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5:59.62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966.92773"/>
      <inkml:brushProperty name="anchorY" value="-22990.87695"/>
      <inkml:brushProperty name="scaleFactor" value="0.5"/>
    </inkml:brush>
  </inkml:definitions>
  <inkml:trace contextRef="#ctx0" brushRef="#br0">0 1244 24575,'0'0'0,"0"-4"0,0-4 0,0-3 0,0-4 0,0-1 0,0-2 0,0-1 0,0 0 0,0-1 0,0 1 0,0 0 0,4 4 0,0 0 0,0 0 0,2 3 0,0 0 0,0-1 0,1-2 0,0-1 0,-2-1 0,-1-1 0,2 0 0,3-1 0,-1 0 0,-1-3 0,2 3 0,-2 0 0,-1-2 0,2-1 0,2 0 0,2-2 0,-1 0 0,2 0 0,-3 2 0,-2 1 0,1-3 0,2 1 0,2 0 0,-2-2 0,-2 1 0,1 0 0,2-2 0,-3 2 0,-1 0 0,1 2 0,-1 1 0,1-3 0,-2 1 0,3 1 0,-2 0 0,2-2 0,2 1 0,-1 0 0,-3 1 0,-2 1 0,1 5 0,-1 1 0,-1 0 0,-2-1 0,2 0 0,0-1 0,-1 0 0,-1-1 0,3 3 0,-1 0 0,3 8 0,-1 6 0,3 4 0,-2 5 0,2 3 0,-1 4 0,1 2 0,-1 2 0,1-4 0,-1 4 0,1 1 0,-2 0 0,2 0 0,-1 3 0,1-4 0,-2 0 0,3 3 0,1 4 0,2-5 0,-2 0 0,-3 2 0,2-4 0,-3 0 0,1 2 0,3 0 0,-2 0 0,1-4 0,2 3 0,-2 0 0,2 0 0,-3-1 0,-2 1 0,0-5 0,-1 0 0,-2 0 0,2 1 0,3-4 0,-1 1 0,-2 1 0,-2 1 0,2-2 0,-1 0 0,-1 1 0,-2 2 0,3-4 0,-1 2 0,2 0 0,0 1 0,-1 1 0,-2 2 0,3 0 0,-2 0 0,0 1 0,-2 0 0,3-1 0,2 1 0,1 0 0,-2-1 0,-2 1 0,2-1 0,-1 1 0,-2 0 0,3-1 0,-1 1 0,-1-1 0,3-3 0,-2-8 0,-1-3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6:00.4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5194.59766"/>
      <inkml:brushProperty name="anchorY" value="-24139.24805"/>
      <inkml:brushProperty name="scaleFactor" value="0.5"/>
    </inkml:brush>
  </inkml:definitions>
  <inkml:trace contextRef="#ctx0" brushRef="#br0">1 20 24575,'0'0'0,"3"0"0,5 0 0,3 0 0,4 0 0,1 0 0,3 0 0,0 0 0,0 0 0,0 0 0,4 0 0,0 0 0,3 0 0,0 0 0,-2 0 0,0 0 0,-3 0 0,0-3 0,-2-1 0,0 0 0,-1 1 0,0 0 0,0 2 0,1 0 0,-1 1 0,0 0 0,-3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56:06.283"/>
    </inkml:context>
    <inkml:brush xml:id="br0">
      <inkml:brushProperty name="width" value="0.1" units="cm"/>
      <inkml:brushProperty name="height" value="0.1" units="cm"/>
      <inkml:brushProperty name="color" value="#DA0C07"/>
      <inkml:brushProperty name="inkEffects" value="lava"/>
      <inkml:brushProperty name="anchorX" value="-26943.85352"/>
      <inkml:brushProperty name="anchorY" value="-25389.66016"/>
      <inkml:brushProperty name="scaleFactor" value="0.5"/>
    </inkml:brush>
  </inkml:definitions>
  <inkml:trace contextRef="#ctx0" brushRef="#br0">521 1 24575,'0'0'0,"-4"0"0,-4 0 0,-3 0 0,-3 0 0,-3 0 0,-1 0 0,-1 0 0,0 0 0,-1 0 0,1 0 0,0 0 0,4 3 0,0 1 0,0 0 0,0 3 0,-1-1 0,-1-1 0,3 3 0,-1-2 0,4 3 0,-1-1 0,3 2 0,-1-2 0,2 2 0,-2-1 0,2 1 0,-2 2 0,2 3 0,-2 0 0,1 3 0,-1 0 0,2 0 0,-2-3 0,2 0 0,1 0 0,3 1 0,-3 1 0,2 0 0,1 1 0,-3-4 0,1 1 0,1 0 0,2 1 0,0 0 0,-2 1 0,1 1 0,0 0 0,1 1 0,-2-1 0,-1 1 0,2 0 0,1-1 0,0 1 0,2 0 0,0-1 0,1 1 0,0-1 0,1 1 0,-1-1 0,0 1 0,0-1 0,0 1 0,0 0 0,4-5 0,0 1 0,0 0 0,-1 0 0,-1 2 0,3-4 0,0 1 0,3-3 0,-1 0 0,2-2 0,3-2 0,3-3 0,1-2 0,1-1 0,1 0 0,1-2 0,0 1 0,0-1 0,0 1 0,0 0 0,0 0 0,-1-1 0,1 1 0,-1 0 0,1 0 0,-1 0 0,1 0 0,-1 0 0,1 0 0,-1 0 0,1 1 0,0-1 0,-1 0 0,-3-4 0,0 0 0,0 0 0,0 1 0,-2-3 0,0 1 0,-3-3 0,1 1 0,2 1 0,1 1 0,-2-1 0,1 0 0,1 2 0,-2-3 0,0 1 0,2 1 0,-3-2 0,1 0 0,-2-1 0,1 0 0,-2-2 0,1 2 0,-1-2 0,1 1 0,1 2 0,0-1 0,0-2 0,-1-3 0,1-2 0,-2-2 0,-2 0 0,-3-2 0,-1 0 0,-2 0 0,0 0 0,-1 0 0,-1 1 0,1-1 0,0 0 0,-1 1 0,-3 3 0,0 0 0,-3 4 0,-4 0 0,-2 2 0,-3 3 0,-2 1 0,0-1 0,-1 2 0,0-1 0,0 3 0,0 0 0,0 1 0,0 0 0,0 1 0,0 0 0,1 1 0,0-1 0,-1 0 0,1 0 0,-1 0 0,0 0 0,1 0 0,-1 0 0,1 0 0,3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24575,'316'0'-1365,"-300"0"-5461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1T22:04:28.78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271.61206"/>
      <inkml:brushProperty name="anchorY" value="-1589.34021"/>
      <inkml:brushProperty name="scaleFactor" value="0.5"/>
    </inkml:brush>
  </inkml:definitions>
  <inkml:trace contextRef="#ctx0" brushRef="#br0">151 170 24575,'0'0'0,"0"-3"0,0-5 0,4 0 0,0-2 0,3 1 0,0-3 0,3 3 0,2 2 0,-1-2 0,1 3 0,-2-3 0,1 1 0,2 2 0,2-1 0,1-4 0,1 3 0,1 0 0,-3-1 0,0 2 0,0 1 0,-3 6 0,-3 5 0,-3 5 0,1 0 0,-2 3 0,-1 2 0,-1 1 0,-1 1 0,2-2 0,0-1 0,4 1 0,-2-6 0,4-4 0,-2-6 0,-1-7 0,1 0 0,3 0 0,-2-2 0,2 2 0,2 1 0,2 2 0,1 2 0,2 2 0,0 0 0,-3 5 0,0 0 0,0 0 0,1 0 0,0-1 0,2-2 0,-1 0 0,2 0 0,-1-1 0,1 0 0,0-1 0,-1 1 0,1-4 0,0 0 0,-4 4 0,-4 4 0,-1 5 0,-2 4 0,2 3 0,-3 2 0,2-3 0,-1 1 0,2-4 0,-2-7 0,-2-7 0,-1-6 0,-2-5 0,2-4 0,-1-1 0,0-2 0,-2 0 0,4 4 0,3 0 0,3 5 0,-1 6 0,-2 7 0,-3 7 0,2 4 0,-1 4 0,-3 1 0,0 2 0,1 0 0,0 0 0,3-4 0,-1-1 0,2-3 0,0-8 0,-3-6 0,-1-7 0,-2-5 0,2 1 0,3 2 0,3 3 0,0 6 0,-2 7 0,1 5 0,-2 4 0,-2 3 0,2-2 0,-6-3 0,-4-4 0,-6-2 0,-1-7 0,-2-2 0,-3-5 0,2-3 0,-2-3 0,0 1 0,2-1 0,-1-1 0,0-2 0,1 0 0,0 3 0,-2 0 0,3-1 0,-1 3 0,-2 0 0,-1 2 0,-1-1 0,3-1 0,-2 2 0,1 2 0,-2 2 0,0 2 0,-2 3 0,0 0 0,4 5 0,-1 0 0,0 4 0,-1 3 0,0 3 0,2 2 0,0-2 0,3 1 0,0-4 0,2-6 0,2-7 0,3-6 0,-2-2 0,1-2 0,1-3 0,1-1 0,-2 2 0,0-1 0,-3 4 0,-3 3 0,-2 2 0,-3 3 0,-1 2 0,2 4 0,4 5 0,-1 1 0,0 2 0,-1 2 0,1 2 0,-1-1 0,3 0 0,3 0 0,-2-1 0,-2-1 0,2 2 0,-2-3 0,2 2 0,-1-3 0,-2-7 0,-3-2 0,3-5 0,-1-2 0,2-4 0,3-2 0,-1 1 0,2-2 0,-2-1 0,-1 2 0,0-1 0,-2-1 0,3-1 0,-2 3 0,-2 2 0,-1 7 0,-2 6 0,2 7 0,0 0 0,3 3 0,-1-2 0,0 1 0,1 2 0,-1-3 0,-1 2 0,-2-3 0,3-6 0,-2-3 0,4-6 0,-2 0 0,3-5 0,-1 2 0,-2 0 0,1 7 0,3 5 0,3 5 0,1 4 0,2 4 0,2 1 0,3-2 0,5-4 0,4-4 0,3-3 0,2-2 0,1-2 0,2-2 0,-5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28e55adae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a28e55adae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26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948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51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9b9bea1b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9b9bea1b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832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108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259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907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065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385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24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9b9bea1b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a9b9bea1b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044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8b8693a0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8b8693a0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8b8693a0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8b8693a0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164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98b8693a0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98b8693a0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419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895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" name="Google Shape;13260;ga9b9bea1b0_3_24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61" name="Google Shape;13261;ga9b9bea1b0_3_24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9c09acb9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9c09acb9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9c09acb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9c09acb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98b8693a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98b8693a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9c09acb9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9c09acb94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9491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28e55adae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a28e55adae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28e55adae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a28e55adae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57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713225" y="1646400"/>
            <a:ext cx="7717500" cy="107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713225" y="2724912"/>
            <a:ext cx="7717500" cy="51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1"/>
          <p:cNvSpPr/>
          <p:nvPr/>
        </p:nvSpPr>
        <p:spPr>
          <a:xfrm rot="10800000">
            <a:off x="707700" y="538800"/>
            <a:ext cx="33975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1"/>
          <p:cNvSpPr/>
          <p:nvPr/>
        </p:nvSpPr>
        <p:spPr>
          <a:xfrm rot="5400000">
            <a:off x="37884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1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1"/>
          <p:cNvSpPr/>
          <p:nvPr/>
        </p:nvSpPr>
        <p:spPr>
          <a:xfrm rot="10800000">
            <a:off x="5045475" y="535550"/>
            <a:ext cx="33975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1"/>
          <p:cNvSpPr/>
          <p:nvPr/>
        </p:nvSpPr>
        <p:spPr>
          <a:xfrm rot="5400000">
            <a:off x="8126175" y="3956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1"/>
          <p:cNvSpPr/>
          <p:nvPr/>
        </p:nvSpPr>
        <p:spPr>
          <a:xfrm rot="-5400000">
            <a:off x="4893050" y="43059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/>
          <p:nvPr/>
        </p:nvSpPr>
        <p:spPr>
          <a:xfrm rot="10800000">
            <a:off x="5033275" y="538800"/>
            <a:ext cx="33975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2"/>
          <p:cNvSpPr/>
          <p:nvPr/>
        </p:nvSpPr>
        <p:spPr>
          <a:xfrm rot="-5400000">
            <a:off x="48938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2"/>
          <p:cNvSpPr/>
          <p:nvPr/>
        </p:nvSpPr>
        <p:spPr>
          <a:xfrm rot="5400000">
            <a:off x="8126175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rot="10800000">
            <a:off x="-27225" y="-50"/>
            <a:ext cx="9206400" cy="5191800"/>
          </a:xfrm>
          <a:prstGeom prst="snip1Rect">
            <a:avLst>
              <a:gd name="adj" fmla="val 190"/>
            </a:avLst>
          </a:prstGeom>
          <a:solidFill>
            <a:srgbClr val="3A0CAA">
              <a:alpha val="74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13226" y="502925"/>
            <a:ext cx="77268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ubTitle" idx="1"/>
          </p:nvPr>
        </p:nvSpPr>
        <p:spPr>
          <a:xfrm>
            <a:off x="713225" y="1276350"/>
            <a:ext cx="7717500" cy="339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0"/>
            </a:avLst>
          </a:prstGeom>
          <a:solidFill>
            <a:srgbClr val="3A0CAA">
              <a:alpha val="74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256250" y="104370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792200" y="2553750"/>
            <a:ext cx="2361300" cy="116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1830292" y="2039112"/>
            <a:ext cx="23592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5259292" y="2553762"/>
            <a:ext cx="2359200" cy="116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5259292" y="2039112"/>
            <a:ext cx="23592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1735800" y="2039112"/>
            <a:ext cx="5672400" cy="18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●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○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Char char="■"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371600" y="1865376"/>
            <a:ext cx="6400800" cy="85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371600" y="2724912"/>
            <a:ext cx="6400800" cy="5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572000" y="3723975"/>
            <a:ext cx="3315900" cy="3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13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10800000">
            <a:off x="702175" y="539450"/>
            <a:ext cx="7728600" cy="4065900"/>
          </a:xfrm>
          <a:prstGeom prst="snip1Rect">
            <a:avLst>
              <a:gd name="adj" fmla="val 190"/>
            </a:avLst>
          </a:prstGeom>
          <a:solidFill>
            <a:srgbClr val="3A0CAA">
              <a:alpha val="74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5400000">
            <a:off x="8127000" y="39887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713226" y="1042416"/>
            <a:ext cx="77268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818388" y="3253425"/>
            <a:ext cx="18288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2"/>
          </p:nvPr>
        </p:nvSpPr>
        <p:spPr>
          <a:xfrm>
            <a:off x="818388" y="2770632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3"/>
          </p:nvPr>
        </p:nvSpPr>
        <p:spPr>
          <a:xfrm>
            <a:off x="2686812" y="3253425"/>
            <a:ext cx="18288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4"/>
          </p:nvPr>
        </p:nvSpPr>
        <p:spPr>
          <a:xfrm>
            <a:off x="2686812" y="2770632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5"/>
          </p:nvPr>
        </p:nvSpPr>
        <p:spPr>
          <a:xfrm>
            <a:off x="4668012" y="3253425"/>
            <a:ext cx="18288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6"/>
          </p:nvPr>
        </p:nvSpPr>
        <p:spPr>
          <a:xfrm>
            <a:off x="4668012" y="2770632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7"/>
          </p:nvPr>
        </p:nvSpPr>
        <p:spPr>
          <a:xfrm>
            <a:off x="6496812" y="3253425"/>
            <a:ext cx="18288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8"/>
          </p:nvPr>
        </p:nvSpPr>
        <p:spPr>
          <a:xfrm>
            <a:off x="6496812" y="2770632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nton"/>
              <a:buNone/>
              <a:defRPr sz="21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 Medium"/>
              <a:buNone/>
              <a:defRPr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9" hasCustomPrompt="1"/>
          </p:nvPr>
        </p:nvSpPr>
        <p:spPr>
          <a:xfrm>
            <a:off x="821436" y="2286000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13" hasCustomPrompt="1"/>
          </p:nvPr>
        </p:nvSpPr>
        <p:spPr>
          <a:xfrm>
            <a:off x="2686812" y="2286000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14" hasCustomPrompt="1"/>
          </p:nvPr>
        </p:nvSpPr>
        <p:spPr>
          <a:xfrm>
            <a:off x="4668012" y="2286000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15" hasCustomPrompt="1"/>
          </p:nvPr>
        </p:nvSpPr>
        <p:spPr>
          <a:xfrm>
            <a:off x="6496812" y="2286000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 rot="-5400000">
            <a:off x="555275" y="4309225"/>
            <a:ext cx="441900" cy="441900"/>
          </a:xfrm>
          <a:prstGeom prst="halfFrame">
            <a:avLst>
              <a:gd name="adj1" fmla="val 33333"/>
              <a:gd name="adj2" fmla="val 33333"/>
            </a:avLst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1028550" y="1723250"/>
            <a:ext cx="2743200" cy="99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1028550" y="2722450"/>
            <a:ext cx="2743200" cy="6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 sz="2800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2" r:id="rId9"/>
    <p:sldLayoutId id="2147483687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.png"/><Relationship Id="rId21" Type="http://schemas.openxmlformats.org/officeDocument/2006/relationships/image" Target="../media/image20.png"/><Relationship Id="rId42" Type="http://schemas.openxmlformats.org/officeDocument/2006/relationships/image" Target="../media/image30.png"/><Relationship Id="rId47" Type="http://schemas.openxmlformats.org/officeDocument/2006/relationships/customXml" Target="../ink/ink24.xml"/><Relationship Id="rId63" Type="http://schemas.openxmlformats.org/officeDocument/2006/relationships/customXml" Target="../ink/ink33.xml"/><Relationship Id="rId68" Type="http://schemas.openxmlformats.org/officeDocument/2006/relationships/customXml" Target="../ink/ink38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8.xml"/><Relationship Id="rId29" Type="http://schemas.openxmlformats.org/officeDocument/2006/relationships/customXml" Target="../ink/ink15.xml"/><Relationship Id="rId11" Type="http://schemas.openxmlformats.org/officeDocument/2006/relationships/customXml" Target="../ink/ink5.xml"/><Relationship Id="rId24" Type="http://schemas.openxmlformats.org/officeDocument/2006/relationships/customXml" Target="../ink/ink12.xml"/><Relationship Id="rId32" Type="http://schemas.openxmlformats.org/officeDocument/2006/relationships/image" Target="../media/image25.png"/><Relationship Id="rId37" Type="http://schemas.openxmlformats.org/officeDocument/2006/relationships/customXml" Target="../ink/ink19.xml"/><Relationship Id="rId40" Type="http://schemas.openxmlformats.org/officeDocument/2006/relationships/image" Target="../media/image29.png"/><Relationship Id="rId45" Type="http://schemas.openxmlformats.org/officeDocument/2006/relationships/customXml" Target="../ink/ink23.xml"/><Relationship Id="rId53" Type="http://schemas.openxmlformats.org/officeDocument/2006/relationships/image" Target="../media/image35.png"/><Relationship Id="rId58" Type="http://schemas.openxmlformats.org/officeDocument/2006/relationships/customXml" Target="../ink/ink30.xml"/><Relationship Id="rId66" Type="http://schemas.openxmlformats.org/officeDocument/2006/relationships/customXml" Target="../ink/ink36.xml"/><Relationship Id="rId74" Type="http://schemas.openxmlformats.org/officeDocument/2006/relationships/image" Target="../media/image41.png"/><Relationship Id="rId5" Type="http://schemas.openxmlformats.org/officeDocument/2006/relationships/customXml" Target="../ink/ink2.xml"/><Relationship Id="rId61" Type="http://schemas.openxmlformats.org/officeDocument/2006/relationships/image" Target="../media/image39.png"/><Relationship Id="rId19" Type="http://schemas.openxmlformats.org/officeDocument/2006/relationships/image" Target="../media/image19.png"/><Relationship Id="rId14" Type="http://schemas.openxmlformats.org/officeDocument/2006/relationships/image" Target="../media/image17.png"/><Relationship Id="rId22" Type="http://schemas.openxmlformats.org/officeDocument/2006/relationships/customXml" Target="../ink/ink11.xml"/><Relationship Id="rId27" Type="http://schemas.openxmlformats.org/officeDocument/2006/relationships/customXml" Target="../ink/ink14.xml"/><Relationship Id="rId30" Type="http://schemas.openxmlformats.org/officeDocument/2006/relationships/image" Target="../media/image24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4.xml"/><Relationship Id="rId69" Type="http://schemas.openxmlformats.org/officeDocument/2006/relationships/customXml" Target="../ink/ink39.xml"/><Relationship Id="rId8" Type="http://schemas.openxmlformats.org/officeDocument/2006/relationships/image" Target="../media/image14.png"/><Relationship Id="rId51" Type="http://schemas.openxmlformats.org/officeDocument/2006/relationships/image" Target="../media/image34.png"/><Relationship Id="rId72" Type="http://schemas.openxmlformats.org/officeDocument/2006/relationships/image" Target="../media/image40.png"/><Relationship Id="rId3" Type="http://schemas.openxmlformats.org/officeDocument/2006/relationships/customXml" Target="../ink/ink1.xml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28.png"/><Relationship Id="rId46" Type="http://schemas.openxmlformats.org/officeDocument/2006/relationships/image" Target="../media/image32.png"/><Relationship Id="rId59" Type="http://schemas.openxmlformats.org/officeDocument/2006/relationships/image" Target="../media/image38.png"/><Relationship Id="rId67" Type="http://schemas.openxmlformats.org/officeDocument/2006/relationships/customXml" Target="../ink/ink37.xml"/><Relationship Id="rId20" Type="http://schemas.openxmlformats.org/officeDocument/2006/relationships/customXml" Target="../ink/ink10.xml"/><Relationship Id="rId41" Type="http://schemas.openxmlformats.org/officeDocument/2006/relationships/customXml" Target="../ink/ink21.xml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5" Type="http://schemas.openxmlformats.org/officeDocument/2006/relationships/customXml" Target="../ink/ink7.xml"/><Relationship Id="rId23" Type="http://schemas.openxmlformats.org/officeDocument/2006/relationships/image" Target="../media/image21.png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49" Type="http://schemas.openxmlformats.org/officeDocument/2006/relationships/image" Target="../media/image33.png"/><Relationship Id="rId57" Type="http://schemas.openxmlformats.org/officeDocument/2006/relationships/image" Target="../media/image37.png"/><Relationship Id="rId10" Type="http://schemas.openxmlformats.org/officeDocument/2006/relationships/image" Target="../media/image15.png"/><Relationship Id="rId31" Type="http://schemas.openxmlformats.org/officeDocument/2006/relationships/customXml" Target="../ink/ink16.xml"/><Relationship Id="rId44" Type="http://schemas.openxmlformats.org/officeDocument/2006/relationships/image" Target="../media/image31.png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customXml" Target="../ink/ink35.xml"/><Relationship Id="rId73" Type="http://schemas.openxmlformats.org/officeDocument/2006/relationships/customXml" Target="../ink/ink42.xml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39" Type="http://schemas.openxmlformats.org/officeDocument/2006/relationships/customXml" Target="../ink/ink20.xml"/><Relationship Id="rId34" Type="http://schemas.openxmlformats.org/officeDocument/2006/relationships/image" Target="../media/image26.png"/><Relationship Id="rId50" Type="http://schemas.openxmlformats.org/officeDocument/2006/relationships/customXml" Target="../ink/ink26.xml"/><Relationship Id="rId55" Type="http://schemas.openxmlformats.org/officeDocument/2006/relationships/image" Target="../media/image36.png"/><Relationship Id="rId7" Type="http://schemas.openxmlformats.org/officeDocument/2006/relationships/customXml" Target="../ink/ink3.xml"/><Relationship Id="rId71" Type="http://schemas.openxmlformats.org/officeDocument/2006/relationships/customXml" Target="../ink/ink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.xml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9" Type="http://schemas.openxmlformats.org/officeDocument/2006/relationships/customXml" Target="../ink/ink61.xml"/><Relationship Id="rId21" Type="http://schemas.openxmlformats.org/officeDocument/2006/relationships/customXml" Target="../ink/ink52.xml"/><Relationship Id="rId34" Type="http://schemas.openxmlformats.org/officeDocument/2006/relationships/image" Target="../media/image57.png"/><Relationship Id="rId42" Type="http://schemas.openxmlformats.org/officeDocument/2006/relationships/image" Target="../media/image61.png"/><Relationship Id="rId7" Type="http://schemas.openxmlformats.org/officeDocument/2006/relationships/customXml" Target="../ink/ink45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29" Type="http://schemas.openxmlformats.org/officeDocument/2006/relationships/customXml" Target="../ink/ink56.xml"/><Relationship Id="rId41" Type="http://schemas.openxmlformats.org/officeDocument/2006/relationships/customXml" Target="../ink/ink6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customXml" Target="../ink/ink47.xml"/><Relationship Id="rId24" Type="http://schemas.openxmlformats.org/officeDocument/2006/relationships/image" Target="../media/image52.png"/><Relationship Id="rId32" Type="http://schemas.openxmlformats.org/officeDocument/2006/relationships/image" Target="../media/image56.png"/><Relationship Id="rId37" Type="http://schemas.openxmlformats.org/officeDocument/2006/relationships/customXml" Target="../ink/ink60.xml"/><Relationship Id="rId40" Type="http://schemas.openxmlformats.org/officeDocument/2006/relationships/image" Target="../media/image60.png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28" Type="http://schemas.openxmlformats.org/officeDocument/2006/relationships/image" Target="../media/image54.png"/><Relationship Id="rId36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customXml" Target="../ink/ink51.xml"/><Relationship Id="rId31" Type="http://schemas.openxmlformats.org/officeDocument/2006/relationships/customXml" Target="../ink/ink57.xml"/><Relationship Id="rId44" Type="http://schemas.openxmlformats.org/officeDocument/2006/relationships/image" Target="../media/image62.png"/><Relationship Id="rId4" Type="http://schemas.openxmlformats.org/officeDocument/2006/relationships/image" Target="../media/image42.png"/><Relationship Id="rId9" Type="http://schemas.openxmlformats.org/officeDocument/2006/relationships/customXml" Target="../ink/ink46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Relationship Id="rId27" Type="http://schemas.openxmlformats.org/officeDocument/2006/relationships/customXml" Target="../ink/ink55.xml"/><Relationship Id="rId30" Type="http://schemas.openxmlformats.org/officeDocument/2006/relationships/image" Target="../media/image55.png"/><Relationship Id="rId35" Type="http://schemas.openxmlformats.org/officeDocument/2006/relationships/customXml" Target="../ink/ink59.xml"/><Relationship Id="rId43" Type="http://schemas.openxmlformats.org/officeDocument/2006/relationships/customXml" Target="../ink/ink63.xml"/><Relationship Id="rId8" Type="http://schemas.openxmlformats.org/officeDocument/2006/relationships/image" Target="../media/image44.png"/><Relationship Id="rId3" Type="http://schemas.openxmlformats.org/officeDocument/2006/relationships/customXml" Target="../ink/ink43.xml"/><Relationship Id="rId12" Type="http://schemas.openxmlformats.org/officeDocument/2006/relationships/image" Target="../media/image46.png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33" Type="http://schemas.openxmlformats.org/officeDocument/2006/relationships/customXml" Target="../ink/ink58.xml"/><Relationship Id="rId38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>
            <a:spLocks noGrp="1"/>
          </p:cNvSpPr>
          <p:nvPr>
            <p:ph type="ctrTitle"/>
          </p:nvPr>
        </p:nvSpPr>
        <p:spPr>
          <a:xfrm>
            <a:off x="713225" y="1646400"/>
            <a:ext cx="7717500" cy="107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Nature x Nurture?</a:t>
            </a:r>
            <a:endParaRPr dirty="0"/>
          </a:p>
        </p:txBody>
      </p:sp>
      <p:sp>
        <p:nvSpPr>
          <p:cNvPr id="284" name="Google Shape;284;p45"/>
          <p:cNvSpPr txBox="1">
            <a:spLocks noGrp="1"/>
          </p:cNvSpPr>
          <p:nvPr>
            <p:ph type="subTitle" idx="1"/>
          </p:nvPr>
        </p:nvSpPr>
        <p:spPr>
          <a:xfrm>
            <a:off x="713225" y="2724912"/>
            <a:ext cx="7717500" cy="51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Genes ou ambientes?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743684" cy="99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Herdabilidade</a:t>
            </a:r>
            <a:endParaRPr sz="48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CB816BC-60EC-CFF0-BD71-9485343AB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15" y="1154680"/>
            <a:ext cx="6795308" cy="3433535"/>
          </a:xfrm>
          <a:prstGeom prst="rect">
            <a:avLst/>
          </a:prstGeom>
        </p:spPr>
      </p:pic>
      <p:sp>
        <p:nvSpPr>
          <p:cNvPr id="16" name="Google Shape;380;p56">
            <a:extLst>
              <a:ext uri="{FF2B5EF4-FFF2-40B4-BE49-F238E27FC236}">
                <a16:creationId xmlns:a16="http://schemas.microsoft.com/office/drawing/2014/main" id="{73B21BCC-CD3D-C924-2C29-C81342779250}"/>
              </a:ext>
            </a:extLst>
          </p:cNvPr>
          <p:cNvSpPr txBox="1">
            <a:spLocks/>
          </p:cNvSpPr>
          <p:nvPr/>
        </p:nvSpPr>
        <p:spPr>
          <a:xfrm>
            <a:off x="519495" y="4705488"/>
            <a:ext cx="4339506" cy="43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nton"/>
              <a:buNone/>
              <a:defRPr sz="60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1600" dirty="0"/>
              <a:t>Disponível em: https://youtu.be/m0T2miip8jo</a:t>
            </a:r>
          </a:p>
        </p:txBody>
      </p:sp>
    </p:spTree>
    <p:extLst>
      <p:ext uri="{BB962C8B-B14F-4D97-AF65-F5344CB8AC3E}">
        <p14:creationId xmlns:p14="http://schemas.microsoft.com/office/powerpoint/2010/main" val="960171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Herdabilidade</a:t>
            </a:r>
            <a:endParaRPr dirty="0"/>
          </a:p>
        </p:txBody>
      </p:sp>
      <p:sp>
        <p:nvSpPr>
          <p:cNvPr id="342" name="Google Shape;342;p52"/>
          <p:cNvSpPr txBox="1">
            <a:spLocks noGrp="1"/>
          </p:cNvSpPr>
          <p:nvPr>
            <p:ph type="subTitle" idx="1"/>
          </p:nvPr>
        </p:nvSpPr>
        <p:spPr>
          <a:xfrm>
            <a:off x="1735800" y="2039112"/>
            <a:ext cx="5672400" cy="189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pt-BR" dirty="0"/>
              <a:t>Não refere que algo é fixo/imutável!</a:t>
            </a:r>
          </a:p>
          <a:p>
            <a:pPr marL="285750" indent="-285750"/>
            <a:r>
              <a:rPr lang="pt-BR" dirty="0"/>
              <a:t>Não é uma constante biológica!</a:t>
            </a:r>
          </a:p>
          <a:p>
            <a:pPr marL="285750" indent="-285750"/>
            <a:r>
              <a:rPr lang="pt-BR" dirty="0"/>
              <a:t>É uma medida aplicada em grupos!</a:t>
            </a:r>
          </a:p>
          <a:p>
            <a:pPr marL="285750" indent="-285750"/>
            <a:r>
              <a:rPr lang="pt-BR" dirty="0"/>
              <a:t>É uma aproximação do quão importante é a genética ou o ambiente para um comportamento!</a:t>
            </a:r>
          </a:p>
          <a:p>
            <a:pPr marL="285750" indent="-285750"/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r>
              <a:rPr lang="pt-BR" dirty="0"/>
              <a:t>Maioria dos estudos é W.E.I.R.D.* (</a:t>
            </a:r>
            <a:r>
              <a:rPr lang="en-US" dirty="0"/>
              <a:t>Western, Educated, Industrialized, Rich and Democratic)</a:t>
            </a:r>
            <a:endParaRPr lang="pt-BR" dirty="0"/>
          </a:p>
          <a:p>
            <a:pPr marL="285750" indent="-28575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717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1256250" y="54979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Estudos importantes</a:t>
            </a:r>
            <a:endParaRPr dirty="0"/>
          </a:p>
        </p:txBody>
      </p:sp>
      <p:sp>
        <p:nvSpPr>
          <p:cNvPr id="342" name="Google Shape;342;p52"/>
          <p:cNvSpPr txBox="1">
            <a:spLocks noGrp="1"/>
          </p:cNvSpPr>
          <p:nvPr>
            <p:ph type="subTitle" idx="1"/>
          </p:nvPr>
        </p:nvSpPr>
        <p:spPr>
          <a:xfrm>
            <a:off x="1256250" y="1581912"/>
            <a:ext cx="3336784" cy="25545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pt-BR" dirty="0"/>
              <a:t>Meta-análise* de 50 anos de estudos;</a:t>
            </a:r>
          </a:p>
          <a:p>
            <a:pPr marL="285750" indent="-285750"/>
            <a:r>
              <a:rPr lang="pt-BR" dirty="0"/>
              <a:t>Mais de 14 milhões de pares de gêmeos</a:t>
            </a:r>
          </a:p>
          <a:p>
            <a:pPr marL="285750" indent="-285750"/>
            <a:r>
              <a:rPr lang="pt-BR" dirty="0"/>
              <a:t>Herdabilidade estima a herdabilidade geral de todos os traços em 49%</a:t>
            </a:r>
          </a:p>
          <a:p>
            <a:pPr marL="285750" indent="-285750"/>
            <a:endParaRPr lang="pt-BR" dirty="0"/>
          </a:p>
          <a:p>
            <a:pPr marL="285750" indent="-285750"/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F3A4C4-20F2-6CA3-E433-C6D805250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860" y="1584546"/>
            <a:ext cx="4405139" cy="35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8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>
            <a:spLocks noGrp="1"/>
          </p:cNvSpPr>
          <p:nvPr>
            <p:ph type="title"/>
          </p:nvPr>
        </p:nvSpPr>
        <p:spPr>
          <a:xfrm>
            <a:off x="881028" y="1865376"/>
            <a:ext cx="7175036" cy="85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</a:t>
            </a:r>
            <a:r>
              <a:rPr lang="en" dirty="0"/>
              <a:t>uantos % é genético?</a:t>
            </a:r>
            <a:endParaRPr dirty="0"/>
          </a:p>
        </p:txBody>
      </p:sp>
      <p:sp>
        <p:nvSpPr>
          <p:cNvPr id="327" name="Google Shape;327;p50"/>
          <p:cNvSpPr txBox="1">
            <a:spLocks noGrp="1"/>
          </p:cNvSpPr>
          <p:nvPr>
            <p:ph type="subTitle" idx="1"/>
          </p:nvPr>
        </p:nvSpPr>
        <p:spPr>
          <a:xfrm>
            <a:off x="1371600" y="2724912"/>
            <a:ext cx="6400800" cy="5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Quantos % do nosso comportamento “é genético”? Faz sentido essa pergunta? </a:t>
            </a:r>
            <a:endParaRPr dirty="0"/>
          </a:p>
        </p:txBody>
      </p:sp>
      <p:sp>
        <p:nvSpPr>
          <p:cNvPr id="328" name="Google Shape;328;p50"/>
          <p:cNvSpPr/>
          <p:nvPr/>
        </p:nvSpPr>
        <p:spPr>
          <a:xfrm rot="5400000">
            <a:off x="4313549" y="1198864"/>
            <a:ext cx="516902" cy="387573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76;p62">
            <a:extLst>
              <a:ext uri="{FF2B5EF4-FFF2-40B4-BE49-F238E27FC236}">
                <a16:creationId xmlns:a16="http://schemas.microsoft.com/office/drawing/2014/main" id="{9403BF4C-7DA5-275C-DF39-6E602CEA8FD4}"/>
              </a:ext>
            </a:extLst>
          </p:cNvPr>
          <p:cNvSpPr txBox="1">
            <a:spLocks/>
          </p:cNvSpPr>
          <p:nvPr/>
        </p:nvSpPr>
        <p:spPr>
          <a:xfrm>
            <a:off x="3126981" y="3577506"/>
            <a:ext cx="2890037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000" dirty="0"/>
              <a:t>49%? Metade-metade?</a:t>
            </a:r>
          </a:p>
        </p:txBody>
      </p:sp>
    </p:spTree>
    <p:extLst>
      <p:ext uri="{BB962C8B-B14F-4D97-AF65-F5344CB8AC3E}">
        <p14:creationId xmlns:p14="http://schemas.microsoft.com/office/powerpoint/2010/main" val="1840152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1256250" y="54979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Estudos importantes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F3A4C4-20F2-6CA3-E433-C6D805250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4546"/>
            <a:ext cx="3811111" cy="35589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7EBB87D-506A-9FD6-EC82-F83811DEC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1111" y="1584546"/>
            <a:ext cx="5332889" cy="35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1256250" y="54979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Estudos importantes</a:t>
            </a:r>
            <a:endParaRPr dirty="0"/>
          </a:p>
        </p:txBody>
      </p:sp>
      <p:sp>
        <p:nvSpPr>
          <p:cNvPr id="342" name="Google Shape;342;p52"/>
          <p:cNvSpPr txBox="1">
            <a:spLocks noGrp="1"/>
          </p:cNvSpPr>
          <p:nvPr>
            <p:ph type="subTitle" idx="1"/>
          </p:nvPr>
        </p:nvSpPr>
        <p:spPr>
          <a:xfrm>
            <a:off x="1256250" y="1581912"/>
            <a:ext cx="3336784" cy="25545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pt-BR" dirty="0"/>
              <a:t>Crise de replicabilidade na </a:t>
            </a:r>
            <a:r>
              <a:rPr lang="pt-BR" dirty="0" err="1"/>
              <a:t>Psi</a:t>
            </a:r>
            <a:r>
              <a:rPr lang="pt-BR" dirty="0"/>
              <a:t>*</a:t>
            </a:r>
          </a:p>
          <a:p>
            <a:pPr marL="285750" indent="-285750"/>
            <a:r>
              <a:rPr lang="pt-BR" dirty="0"/>
              <a:t>Top 10 mais replicados achados da genética do comportamento: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Todos os traços psicológicos mostram influência genética significativa;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Nenhum traço é 100% </a:t>
            </a:r>
            <a:r>
              <a:rPr lang="pt-BR" dirty="0" err="1"/>
              <a:t>herdável</a:t>
            </a:r>
            <a:r>
              <a:rPr lang="pt-BR" dirty="0"/>
              <a:t> (30-50%);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 herdabilidade é causada por muitos genes de efeito pequeno;</a:t>
            </a:r>
          </a:p>
          <a:p>
            <a:pPr marL="285750" indent="-285750"/>
            <a:endParaRPr lang="pt-BR" dirty="0"/>
          </a:p>
          <a:p>
            <a:pPr marL="285750" indent="-285750"/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9AC42A-1FA6-72B2-1DC2-07CB4B0AC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034" y="1581912"/>
            <a:ext cx="4550966" cy="35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00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1256250" y="54979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Estudos importantes</a:t>
            </a:r>
            <a:endParaRPr dirty="0"/>
          </a:p>
        </p:txBody>
      </p:sp>
      <p:sp>
        <p:nvSpPr>
          <p:cNvPr id="342" name="Google Shape;342;p52"/>
          <p:cNvSpPr txBox="1">
            <a:spLocks noGrp="1"/>
          </p:cNvSpPr>
          <p:nvPr>
            <p:ph type="subTitle" idx="1"/>
          </p:nvPr>
        </p:nvSpPr>
        <p:spPr>
          <a:xfrm>
            <a:off x="1256250" y="1581912"/>
            <a:ext cx="3336784" cy="25545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pt-BR" dirty="0"/>
              <a:t>Annual Review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Psychology</a:t>
            </a:r>
            <a:r>
              <a:rPr lang="pt-BR" dirty="0"/>
              <a:t>*</a:t>
            </a:r>
          </a:p>
          <a:p>
            <a:pPr marL="285750" indent="-285750"/>
            <a:r>
              <a:rPr lang="pt-BR" dirty="0"/>
              <a:t>Estado da arte</a:t>
            </a:r>
          </a:p>
          <a:p>
            <a:pPr marL="285750" indent="-285750"/>
            <a:r>
              <a:rPr lang="pt-BR" dirty="0"/>
              <a:t>História</a:t>
            </a:r>
          </a:p>
          <a:p>
            <a:pPr marL="285750" indent="-285750"/>
            <a:r>
              <a:rPr lang="pt-BR" dirty="0"/>
              <a:t>Erros cometidos (superestimação – gene candidatos)</a:t>
            </a:r>
          </a:p>
          <a:p>
            <a:pPr marL="285750" indent="-285750"/>
            <a:r>
              <a:rPr lang="pt-BR" dirty="0"/>
              <a:t>Problema da herdabilidade perdida</a:t>
            </a:r>
          </a:p>
          <a:p>
            <a:pPr marL="285750" indent="-285750"/>
            <a:r>
              <a:rPr lang="pt-BR" dirty="0"/>
              <a:t>Melhor resumo da área</a:t>
            </a:r>
          </a:p>
          <a:p>
            <a:pPr>
              <a:buNone/>
            </a:pPr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7E87BA-14F0-FB67-11EB-0AFA785EB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861" y="1581912"/>
            <a:ext cx="4426172" cy="35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20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1256250" y="54979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Estudos importantes</a:t>
            </a: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7E87BA-14F0-FB67-11EB-0AFA785EB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861" y="1581912"/>
            <a:ext cx="4426172" cy="35615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7695D25-F50E-4135-2762-3FEA4A14C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69" y="1070023"/>
            <a:ext cx="4198231" cy="40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0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1256250" y="54979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Conclusões – próximos passos</a:t>
            </a:r>
            <a:endParaRPr dirty="0"/>
          </a:p>
        </p:txBody>
      </p:sp>
      <p:sp>
        <p:nvSpPr>
          <p:cNvPr id="342" name="Google Shape;342;p52"/>
          <p:cNvSpPr txBox="1">
            <a:spLocks noGrp="1"/>
          </p:cNvSpPr>
          <p:nvPr>
            <p:ph type="subTitle" idx="1"/>
          </p:nvPr>
        </p:nvSpPr>
        <p:spPr>
          <a:xfrm>
            <a:off x="1256250" y="1581912"/>
            <a:ext cx="3336784" cy="25545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pt-BR" dirty="0"/>
              <a:t>Abstrato? </a:t>
            </a:r>
          </a:p>
          <a:p>
            <a:pPr marL="285750" indent="-285750"/>
            <a:r>
              <a:rPr lang="pt-BR" dirty="0"/>
              <a:t>Inútil para clínica?</a:t>
            </a:r>
          </a:p>
          <a:p>
            <a:pPr marL="285750" indent="-285750"/>
            <a:r>
              <a:rPr lang="pt-BR" dirty="0" err="1"/>
              <a:t>Transdiagnóstico</a:t>
            </a:r>
            <a:r>
              <a:rPr lang="pt-BR" dirty="0"/>
              <a:t>*</a:t>
            </a:r>
          </a:p>
          <a:p>
            <a:pPr marL="285750" indent="-285750"/>
            <a:r>
              <a:rPr lang="pt-BR" dirty="0"/>
              <a:t>Correlações psicométricas de psicopatologias;</a:t>
            </a:r>
          </a:p>
          <a:p>
            <a:pPr marL="285750" indent="-285750"/>
            <a:r>
              <a:rPr lang="pt-BR" dirty="0"/>
              <a:t>Correlações genéticas de psicopatologias;</a:t>
            </a:r>
          </a:p>
          <a:p>
            <a:pPr>
              <a:buNone/>
            </a:pPr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CA40569-E477-4452-9FF4-6A2A84BEE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488" y="1081260"/>
            <a:ext cx="4725511" cy="40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14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D639623-2F48-3349-0E01-5812FAAF4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70"/>
            <a:ext cx="91440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9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>
            <a:spLocks noGrp="1"/>
          </p:cNvSpPr>
          <p:nvPr>
            <p:ph type="title"/>
          </p:nvPr>
        </p:nvSpPr>
        <p:spPr>
          <a:xfrm>
            <a:off x="881028" y="1865376"/>
            <a:ext cx="7175036" cy="85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Q</a:t>
            </a:r>
            <a:r>
              <a:rPr lang="en" dirty="0"/>
              <a:t>uantos % é genético?</a:t>
            </a:r>
            <a:endParaRPr dirty="0"/>
          </a:p>
        </p:txBody>
      </p:sp>
      <p:sp>
        <p:nvSpPr>
          <p:cNvPr id="327" name="Google Shape;327;p50"/>
          <p:cNvSpPr txBox="1">
            <a:spLocks noGrp="1"/>
          </p:cNvSpPr>
          <p:nvPr>
            <p:ph type="subTitle" idx="1"/>
          </p:nvPr>
        </p:nvSpPr>
        <p:spPr>
          <a:xfrm>
            <a:off x="1371600" y="2724912"/>
            <a:ext cx="6400800" cy="5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Quantos % do nosso comportamento “é (determinado pela) genético”? </a:t>
            </a:r>
            <a:endParaRPr dirty="0"/>
          </a:p>
        </p:txBody>
      </p:sp>
      <p:sp>
        <p:nvSpPr>
          <p:cNvPr id="328" name="Google Shape;328;p50"/>
          <p:cNvSpPr/>
          <p:nvPr/>
        </p:nvSpPr>
        <p:spPr>
          <a:xfrm rot="5400000">
            <a:off x="4313549" y="1198864"/>
            <a:ext cx="516902" cy="387573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0F65CAF-12E4-95D8-CD30-E07C731627B0}"/>
              </a:ext>
            </a:extLst>
          </p:cNvPr>
          <p:cNvSpPr txBox="1"/>
          <p:nvPr/>
        </p:nvSpPr>
        <p:spPr>
          <a:xfrm>
            <a:off x="693617" y="2871113"/>
            <a:ext cx="3057952" cy="766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dirty="0"/>
              <a:t>Disponível em: https://www.youtube.com/watch?v=RX1joOmSNtU&amp;list=PLOlWSJS9pEnwUT8lEM53-h_9uONbdCNLj&amp;index=1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52632F6-0E17-9EF9-7600-F726791EB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17" y="541829"/>
            <a:ext cx="3057952" cy="22577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25E2F77-4063-C84A-4FF6-9F53FB372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897" y="580747"/>
            <a:ext cx="4315555" cy="221882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18E5262-0574-4D75-32EB-D203FCDE6903}"/>
              </a:ext>
            </a:extLst>
          </p:cNvPr>
          <p:cNvSpPr txBox="1"/>
          <p:nvPr/>
        </p:nvSpPr>
        <p:spPr>
          <a:xfrm>
            <a:off x="4128897" y="2946567"/>
            <a:ext cx="4315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Disponível em: https://www.coursera.org/learn/behavioralgenetics</a:t>
            </a:r>
          </a:p>
        </p:txBody>
      </p:sp>
    </p:spTree>
    <p:extLst>
      <p:ext uri="{BB962C8B-B14F-4D97-AF65-F5344CB8AC3E}">
        <p14:creationId xmlns:p14="http://schemas.microsoft.com/office/powerpoint/2010/main" val="1019695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>
            <a:off x="4572000" y="3723975"/>
            <a:ext cx="3315900" cy="3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Robert Plomin</a:t>
            </a:r>
            <a:endParaRPr dirty="0"/>
          </a:p>
        </p:txBody>
      </p:sp>
      <p:sp>
        <p:nvSpPr>
          <p:cNvPr id="320" name="Google Shape;320;p49"/>
          <p:cNvSpPr txBox="1"/>
          <p:nvPr/>
        </p:nvSpPr>
        <p:spPr>
          <a:xfrm>
            <a:off x="1132675" y="1014700"/>
            <a:ext cx="5285700" cy="23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“Genes são generalistas, ambientes são especialistas.”</a:t>
            </a:r>
            <a:endParaRPr sz="3000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9"/>
          <p:cNvSpPr/>
          <p:nvPr/>
        </p:nvSpPr>
        <p:spPr>
          <a:xfrm>
            <a:off x="5777441" y="3845890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>
            <a:off x="4572000" y="3723975"/>
            <a:ext cx="3315900" cy="3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Robert Sapolsky</a:t>
            </a:r>
            <a:endParaRPr dirty="0"/>
          </a:p>
        </p:txBody>
      </p:sp>
      <p:sp>
        <p:nvSpPr>
          <p:cNvPr id="320" name="Google Shape;320;p49"/>
          <p:cNvSpPr txBox="1"/>
          <p:nvPr/>
        </p:nvSpPr>
        <p:spPr>
          <a:xfrm>
            <a:off x="1132674" y="1014700"/>
            <a:ext cx="6863319" cy="23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pt-BR" sz="28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Os genes raramente são sobre inevitabilidade, especialmente quando se trata de humanos, cérebro ou comportamento. Eles se tratam de vulnerabilidades, propensões, tendências</a:t>
            </a:r>
            <a:r>
              <a:rPr lang="en" sz="28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.”</a:t>
            </a:r>
            <a:endParaRPr sz="2800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9"/>
          <p:cNvSpPr/>
          <p:nvPr/>
        </p:nvSpPr>
        <p:spPr>
          <a:xfrm>
            <a:off x="5777441" y="3845890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919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>
            <a:off x="4572000" y="3723975"/>
            <a:ext cx="3315900" cy="37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Richard Lewontin</a:t>
            </a:r>
            <a:endParaRPr dirty="0"/>
          </a:p>
        </p:txBody>
      </p:sp>
      <p:sp>
        <p:nvSpPr>
          <p:cNvPr id="320" name="Google Shape;320;p49"/>
          <p:cNvSpPr txBox="1"/>
          <p:nvPr/>
        </p:nvSpPr>
        <p:spPr>
          <a:xfrm>
            <a:off x="1132674" y="1014700"/>
            <a:ext cx="6863319" cy="23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pt-BR" sz="28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 contraste entre genético e ambiental, entre natureza e criação, não é um contraste entre fixo e mutável. É uma falácia do determinismo biológico afirmar que, se as diferenças estão nos genes, nenhuma mudança pode ocorrer.</a:t>
            </a:r>
            <a:r>
              <a:rPr lang="en" sz="2800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sz="2800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9"/>
          <p:cNvSpPr/>
          <p:nvPr/>
        </p:nvSpPr>
        <p:spPr>
          <a:xfrm>
            <a:off x="5777441" y="3845890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998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1256250" y="54979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Referencias</a:t>
            </a:r>
            <a:endParaRPr dirty="0"/>
          </a:p>
        </p:txBody>
      </p:sp>
      <p:sp>
        <p:nvSpPr>
          <p:cNvPr id="342" name="Google Shape;342;p52"/>
          <p:cNvSpPr txBox="1">
            <a:spLocks noGrp="1"/>
          </p:cNvSpPr>
          <p:nvPr>
            <p:ph type="subTitle" idx="1"/>
          </p:nvPr>
        </p:nvSpPr>
        <p:spPr>
          <a:xfrm>
            <a:off x="1256250" y="1581912"/>
            <a:ext cx="3336784" cy="25545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None/>
            </a:pPr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endParaRPr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E21604-9AE1-5D48-0212-43E4D029BD76}"/>
              </a:ext>
            </a:extLst>
          </p:cNvPr>
          <p:cNvSpPr txBox="1"/>
          <p:nvPr/>
        </p:nvSpPr>
        <p:spPr>
          <a:xfrm>
            <a:off x="1256249" y="1089496"/>
            <a:ext cx="732042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Harden, K. P. (2021). “Reports </a:t>
            </a:r>
            <a:r>
              <a:rPr lang="pt-BR" dirty="0" err="1">
                <a:solidFill>
                  <a:schemeClr val="bg1"/>
                </a:solidFill>
              </a:rPr>
              <a:t>of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my</a:t>
            </a:r>
            <a:r>
              <a:rPr lang="pt-BR" dirty="0">
                <a:solidFill>
                  <a:schemeClr val="bg1"/>
                </a:solidFill>
              </a:rPr>
              <a:t> death </a:t>
            </a:r>
            <a:r>
              <a:rPr lang="pt-BR" dirty="0" err="1">
                <a:solidFill>
                  <a:schemeClr val="bg1"/>
                </a:solidFill>
              </a:rPr>
              <a:t>were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greatly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exaggerated</a:t>
            </a:r>
            <a:r>
              <a:rPr lang="pt-BR" dirty="0">
                <a:solidFill>
                  <a:schemeClr val="bg1"/>
                </a:solidFill>
              </a:rPr>
              <a:t>”: </a:t>
            </a:r>
            <a:r>
              <a:rPr lang="pt-BR" dirty="0" err="1">
                <a:solidFill>
                  <a:schemeClr val="bg1"/>
                </a:solidFill>
              </a:rPr>
              <a:t>Behavior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genetics</a:t>
            </a:r>
            <a:r>
              <a:rPr lang="pt-BR" dirty="0">
                <a:solidFill>
                  <a:schemeClr val="bg1"/>
                </a:solidFill>
              </a:rPr>
              <a:t> in </a:t>
            </a:r>
            <a:r>
              <a:rPr lang="pt-BR" dirty="0" err="1">
                <a:solidFill>
                  <a:schemeClr val="bg1"/>
                </a:solidFill>
              </a:rPr>
              <a:t>the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postgenomic</a:t>
            </a:r>
            <a:r>
              <a:rPr lang="pt-BR" dirty="0">
                <a:solidFill>
                  <a:schemeClr val="bg1"/>
                </a:solidFill>
              </a:rPr>
              <a:t> era. Annual Review </a:t>
            </a:r>
            <a:r>
              <a:rPr lang="pt-BR" dirty="0" err="1">
                <a:solidFill>
                  <a:schemeClr val="bg1"/>
                </a:solidFill>
              </a:rPr>
              <a:t>of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Psychology</a:t>
            </a:r>
            <a:r>
              <a:rPr lang="pt-BR" dirty="0">
                <a:solidFill>
                  <a:schemeClr val="bg1"/>
                </a:solidFill>
              </a:rPr>
              <a:t>, 72, 37-60.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Pinker, S. (2003). The </a:t>
            </a:r>
            <a:r>
              <a:rPr lang="pt-BR" dirty="0" err="1">
                <a:solidFill>
                  <a:schemeClr val="bg1"/>
                </a:solidFill>
              </a:rPr>
              <a:t>blank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slate</a:t>
            </a:r>
            <a:r>
              <a:rPr lang="pt-BR" dirty="0">
                <a:solidFill>
                  <a:schemeClr val="bg1"/>
                </a:solidFill>
              </a:rPr>
              <a:t>: The </a:t>
            </a:r>
            <a:r>
              <a:rPr lang="pt-BR" dirty="0" err="1">
                <a:solidFill>
                  <a:schemeClr val="bg1"/>
                </a:solidFill>
              </a:rPr>
              <a:t>modern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denial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of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human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nature</a:t>
            </a:r>
            <a:r>
              <a:rPr lang="pt-BR" dirty="0">
                <a:solidFill>
                  <a:schemeClr val="bg1"/>
                </a:solidFill>
              </a:rPr>
              <a:t>. </a:t>
            </a:r>
            <a:r>
              <a:rPr lang="pt-BR" dirty="0" err="1">
                <a:solidFill>
                  <a:schemeClr val="bg1"/>
                </a:solidFill>
              </a:rPr>
              <a:t>Penguin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err="1">
                <a:solidFill>
                  <a:schemeClr val="bg1"/>
                </a:solidFill>
              </a:rPr>
              <a:t>Plomin</a:t>
            </a:r>
            <a:r>
              <a:rPr lang="pt-BR" dirty="0">
                <a:solidFill>
                  <a:schemeClr val="bg1"/>
                </a:solidFill>
              </a:rPr>
              <a:t>, R. (2022). The </a:t>
            </a:r>
            <a:r>
              <a:rPr lang="pt-BR" dirty="0" err="1">
                <a:solidFill>
                  <a:schemeClr val="bg1"/>
                </a:solidFill>
              </a:rPr>
              <a:t>next</a:t>
            </a:r>
            <a:r>
              <a:rPr lang="pt-BR" dirty="0">
                <a:solidFill>
                  <a:schemeClr val="bg1"/>
                </a:solidFill>
              </a:rPr>
              <a:t> 10 </a:t>
            </a:r>
            <a:r>
              <a:rPr lang="pt-BR" dirty="0" err="1">
                <a:solidFill>
                  <a:schemeClr val="bg1"/>
                </a:solidFill>
              </a:rPr>
              <a:t>years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of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behavioural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genomic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research</a:t>
            </a:r>
            <a:r>
              <a:rPr lang="pt-BR" dirty="0">
                <a:solidFill>
                  <a:schemeClr val="bg1"/>
                </a:solidFill>
              </a:rPr>
              <a:t>. JCPP </a:t>
            </a:r>
            <a:r>
              <a:rPr lang="pt-BR" dirty="0" err="1">
                <a:solidFill>
                  <a:schemeClr val="bg1"/>
                </a:solidFill>
              </a:rPr>
              <a:t>Advances</a:t>
            </a:r>
            <a:r>
              <a:rPr lang="pt-BR" dirty="0">
                <a:solidFill>
                  <a:schemeClr val="bg1"/>
                </a:solidFill>
              </a:rPr>
              <a:t>, 2(4), e12112.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err="1">
                <a:solidFill>
                  <a:schemeClr val="bg1"/>
                </a:solidFill>
              </a:rPr>
              <a:t>Polderman</a:t>
            </a:r>
            <a:r>
              <a:rPr lang="pt-BR" dirty="0">
                <a:solidFill>
                  <a:schemeClr val="bg1"/>
                </a:solidFill>
              </a:rPr>
              <a:t>, T. J., </a:t>
            </a:r>
            <a:r>
              <a:rPr lang="pt-BR" dirty="0" err="1">
                <a:solidFill>
                  <a:schemeClr val="bg1"/>
                </a:solidFill>
              </a:rPr>
              <a:t>Benyamin</a:t>
            </a:r>
            <a:r>
              <a:rPr lang="pt-BR" dirty="0">
                <a:solidFill>
                  <a:schemeClr val="bg1"/>
                </a:solidFill>
              </a:rPr>
              <a:t>, B., De </a:t>
            </a:r>
            <a:r>
              <a:rPr lang="pt-BR" dirty="0" err="1">
                <a:solidFill>
                  <a:schemeClr val="bg1"/>
                </a:solidFill>
              </a:rPr>
              <a:t>Leeuw</a:t>
            </a:r>
            <a:r>
              <a:rPr lang="pt-BR" dirty="0">
                <a:solidFill>
                  <a:schemeClr val="bg1"/>
                </a:solidFill>
              </a:rPr>
              <a:t>, C. A., Sullivan, P. F., Van </a:t>
            </a:r>
            <a:r>
              <a:rPr lang="pt-BR" dirty="0" err="1">
                <a:solidFill>
                  <a:schemeClr val="bg1"/>
                </a:solidFill>
              </a:rPr>
              <a:t>Bochoven</a:t>
            </a:r>
            <a:r>
              <a:rPr lang="pt-BR" dirty="0">
                <a:solidFill>
                  <a:schemeClr val="bg1"/>
                </a:solidFill>
              </a:rPr>
              <a:t>, A., </a:t>
            </a:r>
            <a:r>
              <a:rPr lang="pt-BR" dirty="0" err="1">
                <a:solidFill>
                  <a:schemeClr val="bg1"/>
                </a:solidFill>
              </a:rPr>
              <a:t>Visscher</a:t>
            </a:r>
            <a:r>
              <a:rPr lang="pt-BR" dirty="0">
                <a:solidFill>
                  <a:schemeClr val="bg1"/>
                </a:solidFill>
              </a:rPr>
              <a:t>, P. M., &amp; </a:t>
            </a:r>
            <a:r>
              <a:rPr lang="pt-BR" dirty="0" err="1">
                <a:solidFill>
                  <a:schemeClr val="bg1"/>
                </a:solidFill>
              </a:rPr>
              <a:t>Posthuma</a:t>
            </a:r>
            <a:r>
              <a:rPr lang="pt-BR" dirty="0">
                <a:solidFill>
                  <a:schemeClr val="bg1"/>
                </a:solidFill>
              </a:rPr>
              <a:t>, D. (2015). Meta-</a:t>
            </a:r>
            <a:r>
              <a:rPr lang="pt-BR" dirty="0" err="1">
                <a:solidFill>
                  <a:schemeClr val="bg1"/>
                </a:solidFill>
              </a:rPr>
              <a:t>analysis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of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the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heritability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of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human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traits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based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on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fifty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years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of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twin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studies</a:t>
            </a:r>
            <a:r>
              <a:rPr lang="pt-BR" dirty="0">
                <a:solidFill>
                  <a:schemeClr val="bg1"/>
                </a:solidFill>
              </a:rPr>
              <a:t>. </a:t>
            </a:r>
            <a:r>
              <a:rPr lang="pt-BR" dirty="0" err="1">
                <a:solidFill>
                  <a:schemeClr val="bg1"/>
                </a:solidFill>
              </a:rPr>
              <a:t>Nature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genetics</a:t>
            </a:r>
            <a:r>
              <a:rPr lang="pt-BR" dirty="0">
                <a:solidFill>
                  <a:schemeClr val="bg1"/>
                </a:solidFill>
              </a:rPr>
              <a:t>, 47(7), 702-709.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err="1">
                <a:solidFill>
                  <a:schemeClr val="bg1"/>
                </a:solidFill>
              </a:rPr>
              <a:t>Powledge</a:t>
            </a:r>
            <a:r>
              <a:rPr lang="pt-BR" dirty="0">
                <a:solidFill>
                  <a:schemeClr val="bg1"/>
                </a:solidFill>
              </a:rPr>
              <a:t>, T. M. (2011). </a:t>
            </a:r>
            <a:r>
              <a:rPr lang="pt-BR" dirty="0" err="1">
                <a:solidFill>
                  <a:schemeClr val="bg1"/>
                </a:solidFill>
              </a:rPr>
              <a:t>Behavioral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epigenetics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dirty="0" err="1">
                <a:solidFill>
                  <a:schemeClr val="bg1"/>
                </a:solidFill>
              </a:rPr>
              <a:t>How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nurture</a:t>
            </a:r>
            <a:r>
              <a:rPr lang="pt-BR" dirty="0">
                <a:solidFill>
                  <a:schemeClr val="bg1"/>
                </a:solidFill>
              </a:rPr>
              <a:t> shapes </a:t>
            </a:r>
            <a:r>
              <a:rPr lang="pt-BR" dirty="0" err="1">
                <a:solidFill>
                  <a:schemeClr val="bg1"/>
                </a:solidFill>
              </a:rPr>
              <a:t>nature</a:t>
            </a:r>
            <a:r>
              <a:rPr lang="pt-BR" dirty="0">
                <a:solidFill>
                  <a:schemeClr val="bg1"/>
                </a:solidFill>
              </a:rPr>
              <a:t>. </a:t>
            </a:r>
            <a:r>
              <a:rPr lang="pt-BR" dirty="0" err="1">
                <a:solidFill>
                  <a:schemeClr val="bg1"/>
                </a:solidFill>
              </a:rPr>
              <a:t>BioScience</a:t>
            </a:r>
            <a:r>
              <a:rPr lang="pt-BR" dirty="0">
                <a:solidFill>
                  <a:schemeClr val="bg1"/>
                </a:solidFill>
              </a:rPr>
              <a:t>, 61(8), 588-592.</a:t>
            </a:r>
          </a:p>
        </p:txBody>
      </p:sp>
    </p:spTree>
    <p:extLst>
      <p:ext uri="{BB962C8B-B14F-4D97-AF65-F5344CB8AC3E}">
        <p14:creationId xmlns:p14="http://schemas.microsoft.com/office/powerpoint/2010/main" val="3356200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63" name="Google Shape;13263;p10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>
            <a:spLocks noGrp="1"/>
          </p:cNvSpPr>
          <p:nvPr>
            <p:ph type="title"/>
          </p:nvPr>
        </p:nvSpPr>
        <p:spPr>
          <a:xfrm>
            <a:off x="713226" y="1042416"/>
            <a:ext cx="77268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Sumário</a:t>
            </a:r>
            <a:endParaRPr dirty="0"/>
          </a:p>
        </p:txBody>
      </p:sp>
      <p:sp>
        <p:nvSpPr>
          <p:cNvPr id="296" name="Google Shape;296;p47"/>
          <p:cNvSpPr txBox="1">
            <a:spLocks noGrp="1"/>
          </p:cNvSpPr>
          <p:nvPr>
            <p:ph type="title" idx="13"/>
          </p:nvPr>
        </p:nvSpPr>
        <p:spPr>
          <a:xfrm>
            <a:off x="2686812" y="2286000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title" idx="14"/>
          </p:nvPr>
        </p:nvSpPr>
        <p:spPr>
          <a:xfrm>
            <a:off x="4668012" y="2286000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title" idx="15"/>
          </p:nvPr>
        </p:nvSpPr>
        <p:spPr>
          <a:xfrm>
            <a:off x="6496812" y="2286000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99" name="Google Shape;299;p47"/>
          <p:cNvSpPr txBox="1">
            <a:spLocks noGrp="1"/>
          </p:cNvSpPr>
          <p:nvPr>
            <p:ph type="subTitle" idx="1"/>
          </p:nvPr>
        </p:nvSpPr>
        <p:spPr>
          <a:xfrm>
            <a:off x="818388" y="3253425"/>
            <a:ext cx="18288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A(s) ciência(s) que auxiliaram a superar o debate secular</a:t>
            </a:r>
            <a:endParaRPr dirty="0"/>
          </a:p>
        </p:txBody>
      </p:sp>
      <p:sp>
        <p:nvSpPr>
          <p:cNvPr id="300" name="Google Shape;300;p47"/>
          <p:cNvSpPr txBox="1">
            <a:spLocks noGrp="1"/>
          </p:cNvSpPr>
          <p:nvPr>
            <p:ph type="subTitle" idx="2"/>
          </p:nvPr>
        </p:nvSpPr>
        <p:spPr>
          <a:xfrm>
            <a:off x="818388" y="2770632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Debate superado?</a:t>
            </a:r>
            <a:endParaRPr sz="1800" dirty="0"/>
          </a:p>
        </p:txBody>
      </p:sp>
      <p:sp>
        <p:nvSpPr>
          <p:cNvPr id="301" name="Google Shape;301;p47"/>
          <p:cNvSpPr txBox="1">
            <a:spLocks noGrp="1"/>
          </p:cNvSpPr>
          <p:nvPr>
            <p:ph type="subTitle" idx="3"/>
          </p:nvPr>
        </p:nvSpPr>
        <p:spPr>
          <a:xfrm>
            <a:off x="2686812" y="3253425"/>
            <a:ext cx="18288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(Epi)Genética do comportamento, métodos e termos</a:t>
            </a:r>
            <a:endParaRPr dirty="0"/>
          </a:p>
        </p:txBody>
      </p:sp>
      <p:sp>
        <p:nvSpPr>
          <p:cNvPr id="302" name="Google Shape;302;p47"/>
          <p:cNvSpPr txBox="1">
            <a:spLocks noGrp="1"/>
          </p:cNvSpPr>
          <p:nvPr>
            <p:ph type="subTitle" idx="4"/>
          </p:nvPr>
        </p:nvSpPr>
        <p:spPr>
          <a:xfrm>
            <a:off x="2686812" y="2770632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(Epi)Genética</a:t>
            </a:r>
            <a:endParaRPr dirty="0"/>
          </a:p>
        </p:txBody>
      </p:sp>
      <p:sp>
        <p:nvSpPr>
          <p:cNvPr id="303" name="Google Shape;303;p47"/>
          <p:cNvSpPr txBox="1">
            <a:spLocks noGrp="1"/>
          </p:cNvSpPr>
          <p:nvPr>
            <p:ph type="subTitle" idx="5"/>
          </p:nvPr>
        </p:nvSpPr>
        <p:spPr>
          <a:xfrm>
            <a:off x="4668012" y="3253425"/>
            <a:ext cx="18288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Seleção e resumo de estudos mais relevantes da área</a:t>
            </a:r>
            <a:endParaRPr dirty="0"/>
          </a:p>
        </p:txBody>
      </p:sp>
      <p:sp>
        <p:nvSpPr>
          <p:cNvPr id="304" name="Google Shape;304;p47"/>
          <p:cNvSpPr txBox="1">
            <a:spLocks noGrp="1"/>
          </p:cNvSpPr>
          <p:nvPr>
            <p:ph type="subTitle" idx="6"/>
          </p:nvPr>
        </p:nvSpPr>
        <p:spPr>
          <a:xfrm>
            <a:off x="4590488" y="2770632"/>
            <a:ext cx="1906324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Estudos importantes</a:t>
            </a:r>
            <a:endParaRPr sz="1800" dirty="0"/>
          </a:p>
        </p:txBody>
      </p:sp>
      <p:sp>
        <p:nvSpPr>
          <p:cNvPr id="305" name="Google Shape;305;p47"/>
          <p:cNvSpPr txBox="1">
            <a:spLocks noGrp="1"/>
          </p:cNvSpPr>
          <p:nvPr>
            <p:ph type="subTitle" idx="7"/>
          </p:nvPr>
        </p:nvSpPr>
        <p:spPr>
          <a:xfrm>
            <a:off x="6571688" y="3253425"/>
            <a:ext cx="1828800" cy="91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Conclusão e próximos passos das áreas</a:t>
            </a:r>
            <a:endParaRPr dirty="0"/>
          </a:p>
        </p:txBody>
      </p:sp>
      <p:sp>
        <p:nvSpPr>
          <p:cNvPr id="306" name="Google Shape;306;p47"/>
          <p:cNvSpPr txBox="1">
            <a:spLocks noGrp="1"/>
          </p:cNvSpPr>
          <p:nvPr>
            <p:ph type="subTitle" idx="8"/>
          </p:nvPr>
        </p:nvSpPr>
        <p:spPr>
          <a:xfrm>
            <a:off x="6571688" y="2770632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Próximos passos</a:t>
            </a:r>
            <a:endParaRPr sz="2000" dirty="0"/>
          </a:p>
        </p:txBody>
      </p:sp>
      <p:sp>
        <p:nvSpPr>
          <p:cNvPr id="307" name="Google Shape;307;p47"/>
          <p:cNvSpPr txBox="1">
            <a:spLocks noGrp="1"/>
          </p:cNvSpPr>
          <p:nvPr>
            <p:ph type="title" idx="9"/>
          </p:nvPr>
        </p:nvSpPr>
        <p:spPr>
          <a:xfrm>
            <a:off x="821436" y="2286000"/>
            <a:ext cx="18288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6"/>
          <p:cNvSpPr txBox="1">
            <a:spLocks noGrp="1"/>
          </p:cNvSpPr>
          <p:nvPr>
            <p:ph type="title"/>
          </p:nvPr>
        </p:nvSpPr>
        <p:spPr>
          <a:xfrm>
            <a:off x="713226" y="502925"/>
            <a:ext cx="7726800" cy="4448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Introdução - Autores importantes:</a:t>
            </a:r>
            <a:endParaRPr dirty="0"/>
          </a:p>
        </p:txBody>
      </p:sp>
      <p:pic>
        <p:nvPicPr>
          <p:cNvPr id="1036" name="Picture 12" descr="John Locke – Wikipédia, a enciclopédia livre">
            <a:extLst>
              <a:ext uri="{FF2B5EF4-FFF2-40B4-BE49-F238E27FC236}">
                <a16:creationId xmlns:a16="http://schemas.microsoft.com/office/drawing/2014/main" id="{1E60CED6-10A9-B338-38F0-314C92884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1587924"/>
            <a:ext cx="2893325" cy="35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ohn Watson: Biografia resumida - Psicoativo ⋆ Universo da Psicologia">
            <a:extLst>
              <a:ext uri="{FF2B5EF4-FFF2-40B4-BE49-F238E27FC236}">
                <a16:creationId xmlns:a16="http://schemas.microsoft.com/office/drawing/2014/main" id="{CB7A0DAB-6A69-A190-6F3D-F6C5AB43A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73" y="1584934"/>
            <a:ext cx="3022979" cy="35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URRHUS FREDERICK SKINNER">
            <a:extLst>
              <a:ext uri="{FF2B5EF4-FFF2-40B4-BE49-F238E27FC236}">
                <a16:creationId xmlns:a16="http://schemas.microsoft.com/office/drawing/2014/main" id="{64D6F1E6-F29E-BC59-48EE-0FEE34B7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52" y="1584933"/>
            <a:ext cx="3215196" cy="35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 txBox="1">
            <a:spLocks noGrp="1"/>
          </p:cNvSpPr>
          <p:nvPr>
            <p:ph type="title"/>
          </p:nvPr>
        </p:nvSpPr>
        <p:spPr>
          <a:xfrm>
            <a:off x="1256250" y="104370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Ciências que solucionaram o debate</a:t>
            </a:r>
            <a:endParaRPr dirty="0"/>
          </a:p>
        </p:txBody>
      </p:sp>
      <p:sp>
        <p:nvSpPr>
          <p:cNvPr id="354" name="Google Shape;354;p54"/>
          <p:cNvSpPr txBox="1">
            <a:spLocks noGrp="1"/>
          </p:cNvSpPr>
          <p:nvPr>
            <p:ph type="subTitle" idx="1"/>
          </p:nvPr>
        </p:nvSpPr>
        <p:spPr>
          <a:xfrm>
            <a:off x="1792200" y="2553750"/>
            <a:ext cx="2361300" cy="116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estuda como as diferenças genéticas entre as pessoas contribuem para as diferenças em seus comportamentos </a:t>
            </a:r>
            <a:r>
              <a:rPr lang="pt-BR" sz="1100" dirty="0"/>
              <a:t>(Harden, 2021)</a:t>
            </a:r>
            <a:endParaRPr lang="en-US" dirty="0"/>
          </a:p>
        </p:txBody>
      </p:sp>
      <p:sp>
        <p:nvSpPr>
          <p:cNvPr id="355" name="Google Shape;355;p54"/>
          <p:cNvSpPr txBox="1">
            <a:spLocks noGrp="1"/>
          </p:cNvSpPr>
          <p:nvPr>
            <p:ph type="subTitle" idx="2"/>
          </p:nvPr>
        </p:nvSpPr>
        <p:spPr>
          <a:xfrm>
            <a:off x="1830292" y="2039112"/>
            <a:ext cx="23592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Genética do comportamento</a:t>
            </a:r>
            <a:endParaRPr dirty="0"/>
          </a:p>
        </p:txBody>
      </p:sp>
      <p:sp>
        <p:nvSpPr>
          <p:cNvPr id="356" name="Google Shape;356;p54"/>
          <p:cNvSpPr txBox="1">
            <a:spLocks noGrp="1"/>
          </p:cNvSpPr>
          <p:nvPr>
            <p:ph type="subTitle" idx="3"/>
          </p:nvPr>
        </p:nvSpPr>
        <p:spPr>
          <a:xfrm>
            <a:off x="5259292" y="2553762"/>
            <a:ext cx="2359200" cy="116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estuda como sinais do ambiente desencadeiam mudanças biológicas moleculares que modificam o que ocorre nas células (cerebrais) (</a:t>
            </a:r>
            <a:r>
              <a:rPr lang="pt-BR" dirty="0" err="1"/>
              <a:t>Powledge</a:t>
            </a:r>
            <a:r>
              <a:rPr lang="pt-BR" dirty="0"/>
              <a:t>, 2011) </a:t>
            </a:r>
            <a:endParaRPr dirty="0"/>
          </a:p>
        </p:txBody>
      </p:sp>
      <p:sp>
        <p:nvSpPr>
          <p:cNvPr id="357" name="Google Shape;357;p54"/>
          <p:cNvSpPr txBox="1">
            <a:spLocks noGrp="1"/>
          </p:cNvSpPr>
          <p:nvPr>
            <p:ph type="subTitle" idx="4"/>
          </p:nvPr>
        </p:nvSpPr>
        <p:spPr>
          <a:xfrm>
            <a:off x="5259292" y="2039112"/>
            <a:ext cx="2359200" cy="36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Epigenética (do comportamento)</a:t>
            </a:r>
            <a:endParaRPr dirty="0"/>
          </a:p>
        </p:txBody>
      </p:sp>
      <p:sp>
        <p:nvSpPr>
          <p:cNvPr id="358" name="Google Shape;358;p54"/>
          <p:cNvSpPr/>
          <p:nvPr/>
        </p:nvSpPr>
        <p:spPr>
          <a:xfrm>
            <a:off x="4970708" y="215592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4"/>
          <p:cNvSpPr/>
          <p:nvPr/>
        </p:nvSpPr>
        <p:spPr>
          <a:xfrm>
            <a:off x="1525508" y="2155927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1256225" y="104370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Métodos da genética do comportamento</a:t>
            </a:r>
            <a:endParaRPr dirty="0"/>
          </a:p>
        </p:txBody>
      </p:sp>
      <p:sp>
        <p:nvSpPr>
          <p:cNvPr id="342" name="Google Shape;342;p52"/>
          <p:cNvSpPr txBox="1">
            <a:spLocks noGrp="1"/>
          </p:cNvSpPr>
          <p:nvPr>
            <p:ph type="subTitle" idx="1"/>
          </p:nvPr>
        </p:nvSpPr>
        <p:spPr>
          <a:xfrm>
            <a:off x="834749" y="1692040"/>
            <a:ext cx="4304579" cy="28265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Estudos com gêmeos:</a:t>
            </a:r>
          </a:p>
          <a:p>
            <a:pPr marL="285750" indent="-285750"/>
            <a:r>
              <a:rPr lang="pt-BR" dirty="0"/>
              <a:t>Experimento natural</a:t>
            </a:r>
          </a:p>
          <a:p>
            <a:pPr marL="285750" indent="-285750"/>
            <a:r>
              <a:rPr lang="pt-BR" dirty="0"/>
              <a:t>Isolar variáveis</a:t>
            </a:r>
          </a:p>
          <a:p>
            <a:pPr marL="285750" indent="-285750"/>
            <a:r>
              <a:rPr lang="pt-BR" dirty="0"/>
              <a:t>Mensuração da herdabilidade</a:t>
            </a:r>
          </a:p>
          <a:p>
            <a:pPr marL="285750" indent="-285750"/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endParaRPr lang="pt-BR" dirty="0"/>
          </a:p>
          <a:p>
            <a:pPr marL="285750" indent="-285750"/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0" name="Picture 2" descr="Differentiate between monozygotic twins and dizygotic twins.">
            <a:extLst>
              <a:ext uri="{FF2B5EF4-FFF2-40B4-BE49-F238E27FC236}">
                <a16:creationId xmlns:a16="http://schemas.microsoft.com/office/drawing/2014/main" id="{2A9873F3-80CC-D113-E9BE-FB8A25B3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28" y="2125797"/>
            <a:ext cx="3530785" cy="16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1256250" y="695940"/>
            <a:ext cx="66315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Métodos da genética do comportamento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" name="Tinta 54">
                <a:extLst>
                  <a:ext uri="{FF2B5EF4-FFF2-40B4-BE49-F238E27FC236}">
                    <a16:creationId xmlns:a16="http://schemas.microsoft.com/office/drawing/2014/main" id="{E7903D67-1A34-E9E9-5387-8F65D2DEAFB2}"/>
                  </a:ext>
                </a:extLst>
              </p14:cNvPr>
              <p14:cNvContentPartPr/>
              <p14:nvPr/>
            </p14:nvContentPartPr>
            <p14:xfrm>
              <a:off x="3388837" y="1613039"/>
              <a:ext cx="350640" cy="282600"/>
            </p14:xfrm>
          </p:contentPart>
        </mc:Choice>
        <mc:Fallback xmlns="">
          <p:pic>
            <p:nvPicPr>
              <p:cNvPr id="55" name="Tinta 54">
                <a:extLst>
                  <a:ext uri="{FF2B5EF4-FFF2-40B4-BE49-F238E27FC236}">
                    <a16:creationId xmlns:a16="http://schemas.microsoft.com/office/drawing/2014/main" id="{E7903D67-1A34-E9E9-5387-8F65D2DEAF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9837" y="1604399"/>
                <a:ext cx="36828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Agrupar 55">
            <a:extLst>
              <a:ext uri="{FF2B5EF4-FFF2-40B4-BE49-F238E27FC236}">
                <a16:creationId xmlns:a16="http://schemas.microsoft.com/office/drawing/2014/main" id="{934C36CA-24B2-1598-D022-270C08DB2BF9}"/>
              </a:ext>
            </a:extLst>
          </p:cNvPr>
          <p:cNvGrpSpPr/>
          <p:nvPr/>
        </p:nvGrpSpPr>
        <p:grpSpPr>
          <a:xfrm>
            <a:off x="3480997" y="1908599"/>
            <a:ext cx="187920" cy="489240"/>
            <a:chOff x="4642352" y="2502625"/>
            <a:chExt cx="18792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7" name="Tinta 56">
                  <a:extLst>
                    <a:ext uri="{FF2B5EF4-FFF2-40B4-BE49-F238E27FC236}">
                      <a16:creationId xmlns:a16="http://schemas.microsoft.com/office/drawing/2014/main" id="{C52C5A15-A847-B57C-F601-BC6E60AB58CF}"/>
                    </a:ext>
                  </a:extLst>
                </p14:cNvPr>
                <p14:cNvContentPartPr/>
                <p14:nvPr/>
              </p14:nvContentPartPr>
              <p14:xfrm>
                <a:off x="4742792" y="2502625"/>
                <a:ext cx="15840" cy="373320"/>
              </p14:xfrm>
            </p:contentPart>
          </mc:Choice>
          <mc:Fallback xmlns="">
            <p:pic>
              <p:nvPicPr>
                <p:cNvPr id="57" name="Tinta 56">
                  <a:extLst>
                    <a:ext uri="{FF2B5EF4-FFF2-40B4-BE49-F238E27FC236}">
                      <a16:creationId xmlns:a16="http://schemas.microsoft.com/office/drawing/2014/main" id="{C52C5A15-A847-B57C-F601-BC6E60AB58C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34152" y="2493625"/>
                  <a:ext cx="334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8" name="Tinta 57">
                  <a:extLst>
                    <a:ext uri="{FF2B5EF4-FFF2-40B4-BE49-F238E27FC236}">
                      <a16:creationId xmlns:a16="http://schemas.microsoft.com/office/drawing/2014/main" id="{D4821474-BF2B-4152-E533-AAC08F3B8138}"/>
                    </a:ext>
                  </a:extLst>
                </p14:cNvPr>
                <p14:cNvContentPartPr/>
                <p14:nvPr/>
              </p14:nvContentPartPr>
              <p14:xfrm>
                <a:off x="4765472" y="2869825"/>
                <a:ext cx="64800" cy="122040"/>
              </p14:xfrm>
            </p:contentPart>
          </mc:Choice>
          <mc:Fallback xmlns="">
            <p:pic>
              <p:nvPicPr>
                <p:cNvPr id="58" name="Tinta 57">
                  <a:extLst>
                    <a:ext uri="{FF2B5EF4-FFF2-40B4-BE49-F238E27FC236}">
                      <a16:creationId xmlns:a16="http://schemas.microsoft.com/office/drawing/2014/main" id="{D4821474-BF2B-4152-E533-AAC08F3B81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56472" y="2860825"/>
                  <a:ext cx="82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9" name="Tinta 58">
                  <a:extLst>
                    <a:ext uri="{FF2B5EF4-FFF2-40B4-BE49-F238E27FC236}">
                      <a16:creationId xmlns:a16="http://schemas.microsoft.com/office/drawing/2014/main" id="{F0830364-F3F1-E33C-476D-0C8FBC8EC8E0}"/>
                    </a:ext>
                  </a:extLst>
                </p14:cNvPr>
                <p14:cNvContentPartPr/>
                <p14:nvPr/>
              </p14:nvContentPartPr>
              <p14:xfrm>
                <a:off x="4642352" y="2869825"/>
                <a:ext cx="90000" cy="90360"/>
              </p14:xfrm>
            </p:contentPart>
          </mc:Choice>
          <mc:Fallback xmlns="">
            <p:pic>
              <p:nvPicPr>
                <p:cNvPr id="59" name="Tinta 58">
                  <a:extLst>
                    <a:ext uri="{FF2B5EF4-FFF2-40B4-BE49-F238E27FC236}">
                      <a16:creationId xmlns:a16="http://schemas.microsoft.com/office/drawing/2014/main" id="{F0830364-F3F1-E33C-476D-0C8FBC8EC8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33352" y="2860825"/>
                  <a:ext cx="10764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BEC8FF79-A726-269F-E5F3-69B81D57000E}"/>
                  </a:ext>
                </a:extLst>
              </p14:cNvPr>
              <p14:cNvContentPartPr/>
              <p14:nvPr/>
            </p14:nvContentPartPr>
            <p14:xfrm>
              <a:off x="3430237" y="2075639"/>
              <a:ext cx="259920" cy="13680"/>
            </p14:xfrm>
          </p:contentPart>
        </mc:Choice>
        <mc:Fallback xmlns=""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BEC8FF79-A726-269F-E5F3-69B81D57000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21597" y="2066639"/>
                <a:ext cx="27756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Agrupar 60">
            <a:extLst>
              <a:ext uri="{FF2B5EF4-FFF2-40B4-BE49-F238E27FC236}">
                <a16:creationId xmlns:a16="http://schemas.microsoft.com/office/drawing/2014/main" id="{3F4D39F0-1DF1-A415-77F4-14A312F081D1}"/>
              </a:ext>
            </a:extLst>
          </p:cNvPr>
          <p:cNvGrpSpPr/>
          <p:nvPr/>
        </p:nvGrpSpPr>
        <p:grpSpPr>
          <a:xfrm>
            <a:off x="3510517" y="1701599"/>
            <a:ext cx="107280" cy="13680"/>
            <a:chOff x="4671872" y="2295625"/>
            <a:chExt cx="107280" cy="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2" name="Tinta 61">
                  <a:extLst>
                    <a:ext uri="{FF2B5EF4-FFF2-40B4-BE49-F238E27FC236}">
                      <a16:creationId xmlns:a16="http://schemas.microsoft.com/office/drawing/2014/main" id="{CB96C976-C3D0-E3EE-1D5C-701C4E0D8713}"/>
                    </a:ext>
                  </a:extLst>
                </p14:cNvPr>
                <p14:cNvContentPartPr/>
                <p14:nvPr/>
              </p14:nvContentPartPr>
              <p14:xfrm>
                <a:off x="4671872" y="2295625"/>
                <a:ext cx="360" cy="360"/>
              </p14:xfrm>
            </p:contentPart>
          </mc:Choice>
          <mc:Fallback xmlns="">
            <p:pic>
              <p:nvPicPr>
                <p:cNvPr id="62" name="Tinta 61">
                  <a:extLst>
                    <a:ext uri="{FF2B5EF4-FFF2-40B4-BE49-F238E27FC236}">
                      <a16:creationId xmlns:a16="http://schemas.microsoft.com/office/drawing/2014/main" id="{CB96C976-C3D0-E3EE-1D5C-701C4E0D87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62872" y="22869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3" name="Tinta 62">
                  <a:extLst>
                    <a:ext uri="{FF2B5EF4-FFF2-40B4-BE49-F238E27FC236}">
                      <a16:creationId xmlns:a16="http://schemas.microsoft.com/office/drawing/2014/main" id="{0AC807D2-C317-D6EB-221D-CD57FEC51E04}"/>
                    </a:ext>
                  </a:extLst>
                </p14:cNvPr>
                <p14:cNvContentPartPr/>
                <p14:nvPr/>
              </p14:nvContentPartPr>
              <p14:xfrm>
                <a:off x="4778792" y="2308945"/>
                <a:ext cx="360" cy="360"/>
              </p14:xfrm>
            </p:contentPart>
          </mc:Choice>
          <mc:Fallback xmlns="">
            <p:pic>
              <p:nvPicPr>
                <p:cNvPr id="63" name="Tinta 62">
                  <a:extLst>
                    <a:ext uri="{FF2B5EF4-FFF2-40B4-BE49-F238E27FC236}">
                      <a16:creationId xmlns:a16="http://schemas.microsoft.com/office/drawing/2014/main" id="{0AC807D2-C317-D6EB-221D-CD57FEC51E0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69792" y="23003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48" name="Tinta 2047">
                <a:extLst>
                  <a:ext uri="{FF2B5EF4-FFF2-40B4-BE49-F238E27FC236}">
                    <a16:creationId xmlns:a16="http://schemas.microsoft.com/office/drawing/2014/main" id="{E10AB84A-0C20-29A5-D09B-09D64E1E139F}"/>
                  </a:ext>
                </a:extLst>
              </p14:cNvPr>
              <p14:cNvContentPartPr/>
              <p14:nvPr/>
            </p14:nvContentPartPr>
            <p14:xfrm>
              <a:off x="3530677" y="1795199"/>
              <a:ext cx="119520" cy="360"/>
            </p14:xfrm>
          </p:contentPart>
        </mc:Choice>
        <mc:Fallback xmlns="">
          <p:pic>
            <p:nvPicPr>
              <p:cNvPr id="2048" name="Tinta 2047">
                <a:extLst>
                  <a:ext uri="{FF2B5EF4-FFF2-40B4-BE49-F238E27FC236}">
                    <a16:creationId xmlns:a16="http://schemas.microsoft.com/office/drawing/2014/main" id="{E10AB84A-0C20-29A5-D09B-09D64E1E139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21677" y="1786199"/>
                <a:ext cx="137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049" name="Tinta 2048">
                <a:extLst>
                  <a:ext uri="{FF2B5EF4-FFF2-40B4-BE49-F238E27FC236}">
                    <a16:creationId xmlns:a16="http://schemas.microsoft.com/office/drawing/2014/main" id="{8444FFA1-8344-5B46-A5E6-F4865B3B3CB0}"/>
                  </a:ext>
                </a:extLst>
              </p14:cNvPr>
              <p14:cNvContentPartPr/>
              <p14:nvPr/>
            </p14:nvContentPartPr>
            <p14:xfrm>
              <a:off x="3342757" y="1573799"/>
              <a:ext cx="416160" cy="94680"/>
            </p14:xfrm>
          </p:contentPart>
        </mc:Choice>
        <mc:Fallback xmlns="">
          <p:pic>
            <p:nvPicPr>
              <p:cNvPr id="2049" name="Tinta 2048">
                <a:extLst>
                  <a:ext uri="{FF2B5EF4-FFF2-40B4-BE49-F238E27FC236}">
                    <a16:creationId xmlns:a16="http://schemas.microsoft.com/office/drawing/2014/main" id="{8444FFA1-8344-5B46-A5E6-F4865B3B3CB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25117" y="1556159"/>
                <a:ext cx="4518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51" name="Tinta 2050">
                <a:extLst>
                  <a:ext uri="{FF2B5EF4-FFF2-40B4-BE49-F238E27FC236}">
                    <a16:creationId xmlns:a16="http://schemas.microsoft.com/office/drawing/2014/main" id="{AD40AA09-81DD-6D99-4F0F-5A7988ECE33B}"/>
                  </a:ext>
                </a:extLst>
              </p14:cNvPr>
              <p14:cNvContentPartPr/>
              <p14:nvPr/>
            </p14:nvContentPartPr>
            <p14:xfrm>
              <a:off x="3909757" y="1674599"/>
              <a:ext cx="322560" cy="288000"/>
            </p14:xfrm>
          </p:contentPart>
        </mc:Choice>
        <mc:Fallback xmlns="">
          <p:pic>
            <p:nvPicPr>
              <p:cNvPr id="2051" name="Tinta 2050">
                <a:extLst>
                  <a:ext uri="{FF2B5EF4-FFF2-40B4-BE49-F238E27FC236}">
                    <a16:creationId xmlns:a16="http://schemas.microsoft.com/office/drawing/2014/main" id="{AD40AA09-81DD-6D99-4F0F-5A7988ECE33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1117" y="1665959"/>
                <a:ext cx="34020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2" name="Agrupar 2051">
            <a:extLst>
              <a:ext uri="{FF2B5EF4-FFF2-40B4-BE49-F238E27FC236}">
                <a16:creationId xmlns:a16="http://schemas.microsoft.com/office/drawing/2014/main" id="{4BC21B06-B728-F832-6856-009F3E701494}"/>
              </a:ext>
            </a:extLst>
          </p:cNvPr>
          <p:cNvGrpSpPr/>
          <p:nvPr/>
        </p:nvGrpSpPr>
        <p:grpSpPr>
          <a:xfrm>
            <a:off x="3977437" y="1781519"/>
            <a:ext cx="134280" cy="360"/>
            <a:chOff x="5138792" y="2375545"/>
            <a:chExt cx="13428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53" name="Tinta 2052">
                  <a:extLst>
                    <a:ext uri="{FF2B5EF4-FFF2-40B4-BE49-F238E27FC236}">
                      <a16:creationId xmlns:a16="http://schemas.microsoft.com/office/drawing/2014/main" id="{B77F929E-FD98-8304-792F-52D4CDDB0DF8}"/>
                    </a:ext>
                  </a:extLst>
                </p14:cNvPr>
                <p14:cNvContentPartPr/>
                <p14:nvPr/>
              </p14:nvContentPartPr>
              <p14:xfrm>
                <a:off x="5138792" y="2375545"/>
                <a:ext cx="360" cy="360"/>
              </p14:xfrm>
            </p:contentPart>
          </mc:Choice>
          <mc:Fallback xmlns="">
            <p:pic>
              <p:nvPicPr>
                <p:cNvPr id="2053" name="Tinta 2052">
                  <a:extLst>
                    <a:ext uri="{FF2B5EF4-FFF2-40B4-BE49-F238E27FC236}">
                      <a16:creationId xmlns:a16="http://schemas.microsoft.com/office/drawing/2014/main" id="{B77F929E-FD98-8304-792F-52D4CDDB0D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30152" y="23669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54" name="Tinta 2053">
                  <a:extLst>
                    <a:ext uri="{FF2B5EF4-FFF2-40B4-BE49-F238E27FC236}">
                      <a16:creationId xmlns:a16="http://schemas.microsoft.com/office/drawing/2014/main" id="{3254C175-EC4B-41AD-7FCA-9A2A20AE9582}"/>
                    </a:ext>
                  </a:extLst>
                </p14:cNvPr>
                <p14:cNvContentPartPr/>
                <p14:nvPr/>
              </p14:nvContentPartPr>
              <p14:xfrm>
                <a:off x="5272712" y="2375545"/>
                <a:ext cx="360" cy="360"/>
              </p14:xfrm>
            </p:contentPart>
          </mc:Choice>
          <mc:Fallback xmlns="">
            <p:pic>
              <p:nvPicPr>
                <p:cNvPr id="2054" name="Tinta 2053">
                  <a:extLst>
                    <a:ext uri="{FF2B5EF4-FFF2-40B4-BE49-F238E27FC236}">
                      <a16:creationId xmlns:a16="http://schemas.microsoft.com/office/drawing/2014/main" id="{3254C175-EC4B-41AD-7FCA-9A2A20AE958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3712" y="23669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55" name="Tinta 2054">
                <a:extLst>
                  <a:ext uri="{FF2B5EF4-FFF2-40B4-BE49-F238E27FC236}">
                    <a16:creationId xmlns:a16="http://schemas.microsoft.com/office/drawing/2014/main" id="{3ABEFB7E-6AD5-0D91-A8C5-81A6B5F9AA8C}"/>
                  </a:ext>
                </a:extLst>
              </p14:cNvPr>
              <p14:cNvContentPartPr/>
              <p14:nvPr/>
            </p14:nvContentPartPr>
            <p14:xfrm>
              <a:off x="4004437" y="1861799"/>
              <a:ext cx="141120" cy="29160"/>
            </p14:xfrm>
          </p:contentPart>
        </mc:Choice>
        <mc:Fallback xmlns="">
          <p:pic>
            <p:nvPicPr>
              <p:cNvPr id="2055" name="Tinta 2054">
                <a:extLst>
                  <a:ext uri="{FF2B5EF4-FFF2-40B4-BE49-F238E27FC236}">
                    <a16:creationId xmlns:a16="http://schemas.microsoft.com/office/drawing/2014/main" id="{3ABEFB7E-6AD5-0D91-A8C5-81A6B5F9AA8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95437" y="1853159"/>
                <a:ext cx="158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056" name="Tinta 2055">
                <a:extLst>
                  <a:ext uri="{FF2B5EF4-FFF2-40B4-BE49-F238E27FC236}">
                    <a16:creationId xmlns:a16="http://schemas.microsoft.com/office/drawing/2014/main" id="{7F75112B-6AFD-6A0E-5DCE-57C53B5F6DA7}"/>
                  </a:ext>
                </a:extLst>
              </p14:cNvPr>
              <p14:cNvContentPartPr/>
              <p14:nvPr/>
            </p14:nvContentPartPr>
            <p14:xfrm>
              <a:off x="3890677" y="1660919"/>
              <a:ext cx="408240" cy="460440"/>
            </p14:xfrm>
          </p:contentPart>
        </mc:Choice>
        <mc:Fallback xmlns="">
          <p:pic>
            <p:nvPicPr>
              <p:cNvPr id="2056" name="Tinta 2055">
                <a:extLst>
                  <a:ext uri="{FF2B5EF4-FFF2-40B4-BE49-F238E27FC236}">
                    <a16:creationId xmlns:a16="http://schemas.microsoft.com/office/drawing/2014/main" id="{7F75112B-6AFD-6A0E-5DCE-57C53B5F6DA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72677" y="1643279"/>
                <a:ext cx="443880" cy="49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7" name="Agrupar 2056">
            <a:extLst>
              <a:ext uri="{FF2B5EF4-FFF2-40B4-BE49-F238E27FC236}">
                <a16:creationId xmlns:a16="http://schemas.microsoft.com/office/drawing/2014/main" id="{63EFDEFF-F1E2-160B-B853-2947C00C4E87}"/>
              </a:ext>
            </a:extLst>
          </p:cNvPr>
          <p:cNvGrpSpPr/>
          <p:nvPr/>
        </p:nvGrpSpPr>
        <p:grpSpPr>
          <a:xfrm>
            <a:off x="4055917" y="1975559"/>
            <a:ext cx="180000" cy="562680"/>
            <a:chOff x="5217272" y="2569585"/>
            <a:chExt cx="18000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8" name="Tinta 2057">
                  <a:extLst>
                    <a:ext uri="{FF2B5EF4-FFF2-40B4-BE49-F238E27FC236}">
                      <a16:creationId xmlns:a16="http://schemas.microsoft.com/office/drawing/2014/main" id="{9522B1E3-742B-04D8-A885-FCD0ABAEFAD8}"/>
                    </a:ext>
                  </a:extLst>
                </p14:cNvPr>
                <p14:cNvContentPartPr/>
                <p14:nvPr/>
              </p14:nvContentPartPr>
              <p14:xfrm>
                <a:off x="5252552" y="2569585"/>
                <a:ext cx="60480" cy="439920"/>
              </p14:xfrm>
            </p:contentPart>
          </mc:Choice>
          <mc:Fallback xmlns="">
            <p:pic>
              <p:nvPicPr>
                <p:cNvPr id="2058" name="Tinta 2057">
                  <a:extLst>
                    <a:ext uri="{FF2B5EF4-FFF2-40B4-BE49-F238E27FC236}">
                      <a16:creationId xmlns:a16="http://schemas.microsoft.com/office/drawing/2014/main" id="{9522B1E3-742B-04D8-A885-FCD0ABAEFAD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43552" y="2560585"/>
                  <a:ext cx="781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9" name="Tinta 2058">
                  <a:extLst>
                    <a:ext uri="{FF2B5EF4-FFF2-40B4-BE49-F238E27FC236}">
                      <a16:creationId xmlns:a16="http://schemas.microsoft.com/office/drawing/2014/main" id="{828A1A5B-9863-3626-852A-6A8AA5089D85}"/>
                    </a:ext>
                  </a:extLst>
                </p14:cNvPr>
                <p14:cNvContentPartPr/>
                <p14:nvPr/>
              </p14:nvContentPartPr>
              <p14:xfrm>
                <a:off x="5217272" y="3015985"/>
                <a:ext cx="108720" cy="104400"/>
              </p14:xfrm>
            </p:contentPart>
          </mc:Choice>
          <mc:Fallback xmlns="">
            <p:pic>
              <p:nvPicPr>
                <p:cNvPr id="2059" name="Tinta 2058">
                  <a:extLst>
                    <a:ext uri="{FF2B5EF4-FFF2-40B4-BE49-F238E27FC236}">
                      <a16:creationId xmlns:a16="http://schemas.microsoft.com/office/drawing/2014/main" id="{828A1A5B-9863-3626-852A-6A8AA5089D8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08632" y="3007345"/>
                  <a:ext cx="126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60" name="Tinta 2059">
                  <a:extLst>
                    <a:ext uri="{FF2B5EF4-FFF2-40B4-BE49-F238E27FC236}">
                      <a16:creationId xmlns:a16="http://schemas.microsoft.com/office/drawing/2014/main" id="{7224641B-7575-1CFA-5713-6C0C7EABCBCE}"/>
                    </a:ext>
                  </a:extLst>
                </p14:cNvPr>
                <p14:cNvContentPartPr/>
                <p14:nvPr/>
              </p14:nvContentPartPr>
              <p14:xfrm>
                <a:off x="5346152" y="3003025"/>
                <a:ext cx="51120" cy="129240"/>
              </p14:xfrm>
            </p:contentPart>
          </mc:Choice>
          <mc:Fallback xmlns="">
            <p:pic>
              <p:nvPicPr>
                <p:cNvPr id="2060" name="Tinta 2059">
                  <a:extLst>
                    <a:ext uri="{FF2B5EF4-FFF2-40B4-BE49-F238E27FC236}">
                      <a16:creationId xmlns:a16="http://schemas.microsoft.com/office/drawing/2014/main" id="{7224641B-7575-1CFA-5713-6C0C7EABCB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37152" y="2994385"/>
                  <a:ext cx="687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1" name="Agrupar 2060">
            <a:extLst>
              <a:ext uri="{FF2B5EF4-FFF2-40B4-BE49-F238E27FC236}">
                <a16:creationId xmlns:a16="http://schemas.microsoft.com/office/drawing/2014/main" id="{F40D657C-435B-4F2F-6035-D19EACCE849F}"/>
              </a:ext>
            </a:extLst>
          </p:cNvPr>
          <p:cNvGrpSpPr/>
          <p:nvPr/>
        </p:nvGrpSpPr>
        <p:grpSpPr>
          <a:xfrm>
            <a:off x="4004437" y="2162039"/>
            <a:ext cx="253080" cy="27000"/>
            <a:chOff x="5165792" y="2756065"/>
            <a:chExt cx="253080" cy="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62" name="Tinta 2061">
                  <a:extLst>
                    <a:ext uri="{FF2B5EF4-FFF2-40B4-BE49-F238E27FC236}">
                      <a16:creationId xmlns:a16="http://schemas.microsoft.com/office/drawing/2014/main" id="{BD13FF1E-DD60-35DF-F6B9-EF2CB3404171}"/>
                    </a:ext>
                  </a:extLst>
                </p14:cNvPr>
                <p14:cNvContentPartPr/>
                <p14:nvPr/>
              </p14:nvContentPartPr>
              <p14:xfrm>
                <a:off x="5165792" y="2756065"/>
                <a:ext cx="180360" cy="26640"/>
              </p14:xfrm>
            </p:contentPart>
          </mc:Choice>
          <mc:Fallback xmlns="">
            <p:pic>
              <p:nvPicPr>
                <p:cNvPr id="2062" name="Tinta 2061">
                  <a:extLst>
                    <a:ext uri="{FF2B5EF4-FFF2-40B4-BE49-F238E27FC236}">
                      <a16:creationId xmlns:a16="http://schemas.microsoft.com/office/drawing/2014/main" id="{BD13FF1E-DD60-35DF-F6B9-EF2CB34041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56792" y="2747425"/>
                  <a:ext cx="198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63" name="Tinta 2062">
                  <a:extLst>
                    <a:ext uri="{FF2B5EF4-FFF2-40B4-BE49-F238E27FC236}">
                      <a16:creationId xmlns:a16="http://schemas.microsoft.com/office/drawing/2014/main" id="{C6DCF0E8-5273-FAD3-D2EF-061C9A0FE50D}"/>
                    </a:ext>
                  </a:extLst>
                </p14:cNvPr>
                <p14:cNvContentPartPr/>
                <p14:nvPr/>
              </p14:nvContentPartPr>
              <p14:xfrm>
                <a:off x="5352632" y="2782705"/>
                <a:ext cx="66240" cy="360"/>
              </p14:xfrm>
            </p:contentPart>
          </mc:Choice>
          <mc:Fallback xmlns="">
            <p:pic>
              <p:nvPicPr>
                <p:cNvPr id="2063" name="Tinta 2062">
                  <a:extLst>
                    <a:ext uri="{FF2B5EF4-FFF2-40B4-BE49-F238E27FC236}">
                      <a16:creationId xmlns:a16="http://schemas.microsoft.com/office/drawing/2014/main" id="{C6DCF0E8-5273-FAD3-D2EF-061C9A0FE50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43632" y="2774065"/>
                  <a:ext cx="838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4" name="Agrupar 2063">
            <a:extLst>
              <a:ext uri="{FF2B5EF4-FFF2-40B4-BE49-F238E27FC236}">
                <a16:creationId xmlns:a16="http://schemas.microsoft.com/office/drawing/2014/main" id="{ABDF1A70-57E0-0DC9-42D0-4F9584A3C137}"/>
              </a:ext>
            </a:extLst>
          </p:cNvPr>
          <p:cNvGrpSpPr/>
          <p:nvPr/>
        </p:nvGrpSpPr>
        <p:grpSpPr>
          <a:xfrm>
            <a:off x="3743797" y="1367879"/>
            <a:ext cx="352440" cy="174240"/>
            <a:chOff x="4905152" y="1961905"/>
            <a:chExt cx="35244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5" name="Tinta 2064">
                  <a:extLst>
                    <a:ext uri="{FF2B5EF4-FFF2-40B4-BE49-F238E27FC236}">
                      <a16:creationId xmlns:a16="http://schemas.microsoft.com/office/drawing/2014/main" id="{D95D7959-BED5-9FF4-22FB-E7E94495BA1E}"/>
                    </a:ext>
                  </a:extLst>
                </p14:cNvPr>
                <p14:cNvContentPartPr/>
                <p14:nvPr/>
              </p14:nvContentPartPr>
              <p14:xfrm>
                <a:off x="4905152" y="1961905"/>
                <a:ext cx="33480" cy="140040"/>
              </p14:xfrm>
            </p:contentPart>
          </mc:Choice>
          <mc:Fallback xmlns="">
            <p:pic>
              <p:nvPicPr>
                <p:cNvPr id="2065" name="Tinta 2064">
                  <a:extLst>
                    <a:ext uri="{FF2B5EF4-FFF2-40B4-BE49-F238E27FC236}">
                      <a16:creationId xmlns:a16="http://schemas.microsoft.com/office/drawing/2014/main" id="{D95D7959-BED5-9FF4-22FB-E7E94495BA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96512" y="1953265"/>
                  <a:ext cx="51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66" name="Tinta 2065">
                  <a:extLst>
                    <a:ext uri="{FF2B5EF4-FFF2-40B4-BE49-F238E27FC236}">
                      <a16:creationId xmlns:a16="http://schemas.microsoft.com/office/drawing/2014/main" id="{A9962F4C-FBC9-EE7F-5646-1AC0D8CE6703}"/>
                    </a:ext>
                  </a:extLst>
                </p14:cNvPr>
                <p14:cNvContentPartPr/>
                <p14:nvPr/>
              </p14:nvContentPartPr>
              <p14:xfrm>
                <a:off x="4918832" y="1968385"/>
                <a:ext cx="142200" cy="167760"/>
              </p14:xfrm>
            </p:contentPart>
          </mc:Choice>
          <mc:Fallback xmlns="">
            <p:pic>
              <p:nvPicPr>
                <p:cNvPr id="2066" name="Tinta 2065">
                  <a:extLst>
                    <a:ext uri="{FF2B5EF4-FFF2-40B4-BE49-F238E27FC236}">
                      <a16:creationId xmlns:a16="http://schemas.microsoft.com/office/drawing/2014/main" id="{A9962F4C-FBC9-EE7F-5646-1AC0D8CE67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909832" y="1959385"/>
                  <a:ext cx="159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67" name="Tinta 2066">
                  <a:extLst>
                    <a:ext uri="{FF2B5EF4-FFF2-40B4-BE49-F238E27FC236}">
                      <a16:creationId xmlns:a16="http://schemas.microsoft.com/office/drawing/2014/main" id="{9218D62B-44E6-7549-8C7A-4888F7EB993E}"/>
                    </a:ext>
                  </a:extLst>
                </p14:cNvPr>
                <p14:cNvContentPartPr/>
                <p14:nvPr/>
              </p14:nvContentPartPr>
              <p14:xfrm>
                <a:off x="5058872" y="1974865"/>
                <a:ext cx="198720" cy="142560"/>
              </p14:xfrm>
            </p:contentPart>
          </mc:Choice>
          <mc:Fallback xmlns="">
            <p:pic>
              <p:nvPicPr>
                <p:cNvPr id="2067" name="Tinta 2066">
                  <a:extLst>
                    <a:ext uri="{FF2B5EF4-FFF2-40B4-BE49-F238E27FC236}">
                      <a16:creationId xmlns:a16="http://schemas.microsoft.com/office/drawing/2014/main" id="{9218D62B-44E6-7549-8C7A-4888F7EB99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50232" y="1965865"/>
                  <a:ext cx="21636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8" name="Agrupar 2067">
            <a:extLst>
              <a:ext uri="{FF2B5EF4-FFF2-40B4-BE49-F238E27FC236}">
                <a16:creationId xmlns:a16="http://schemas.microsoft.com/office/drawing/2014/main" id="{C037BDF6-8F59-EC1A-7F15-2509836AAB94}"/>
              </a:ext>
            </a:extLst>
          </p:cNvPr>
          <p:cNvGrpSpPr/>
          <p:nvPr/>
        </p:nvGrpSpPr>
        <p:grpSpPr>
          <a:xfrm>
            <a:off x="5316815" y="1753079"/>
            <a:ext cx="107280" cy="7200"/>
            <a:chOff x="6607232" y="1881625"/>
            <a:chExt cx="107280" cy="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69" name="Tinta 2068">
                  <a:extLst>
                    <a:ext uri="{FF2B5EF4-FFF2-40B4-BE49-F238E27FC236}">
                      <a16:creationId xmlns:a16="http://schemas.microsoft.com/office/drawing/2014/main" id="{827C550A-CBA3-5F2E-A068-2DA2669FDFE8}"/>
                    </a:ext>
                  </a:extLst>
                </p14:cNvPr>
                <p14:cNvContentPartPr/>
                <p14:nvPr/>
              </p14:nvContentPartPr>
              <p14:xfrm>
                <a:off x="6607232" y="1881625"/>
                <a:ext cx="360" cy="360"/>
              </p14:xfrm>
            </p:contentPart>
          </mc:Choice>
          <mc:Fallback xmlns="">
            <p:pic>
              <p:nvPicPr>
                <p:cNvPr id="2069" name="Tinta 2068">
                  <a:extLst>
                    <a:ext uri="{FF2B5EF4-FFF2-40B4-BE49-F238E27FC236}">
                      <a16:creationId xmlns:a16="http://schemas.microsoft.com/office/drawing/2014/main" id="{827C550A-CBA3-5F2E-A068-2DA2669FDF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98592" y="18729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070" name="Tinta 2069">
                  <a:extLst>
                    <a:ext uri="{FF2B5EF4-FFF2-40B4-BE49-F238E27FC236}">
                      <a16:creationId xmlns:a16="http://schemas.microsoft.com/office/drawing/2014/main" id="{14CFE6AA-CA0A-779D-5297-D1F9A8B64FD7}"/>
                    </a:ext>
                  </a:extLst>
                </p14:cNvPr>
                <p14:cNvContentPartPr/>
                <p14:nvPr/>
              </p14:nvContentPartPr>
              <p14:xfrm>
                <a:off x="6714152" y="1888465"/>
                <a:ext cx="360" cy="360"/>
              </p14:xfrm>
            </p:contentPart>
          </mc:Choice>
          <mc:Fallback xmlns="">
            <p:pic>
              <p:nvPicPr>
                <p:cNvPr id="2070" name="Tinta 2069">
                  <a:extLst>
                    <a:ext uri="{FF2B5EF4-FFF2-40B4-BE49-F238E27FC236}">
                      <a16:creationId xmlns:a16="http://schemas.microsoft.com/office/drawing/2014/main" id="{14CFE6AA-CA0A-779D-5297-D1F9A8B64FD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05512" y="18798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71" name="Tinta 2070">
                <a:extLst>
                  <a:ext uri="{FF2B5EF4-FFF2-40B4-BE49-F238E27FC236}">
                    <a16:creationId xmlns:a16="http://schemas.microsoft.com/office/drawing/2014/main" id="{F67591CF-92A7-D0A6-7A8F-A1EDB85E84F5}"/>
                  </a:ext>
                </a:extLst>
              </p14:cNvPr>
              <p14:cNvContentPartPr/>
              <p14:nvPr/>
            </p14:nvContentPartPr>
            <p14:xfrm>
              <a:off x="5183615" y="1604759"/>
              <a:ext cx="367920" cy="237600"/>
            </p14:xfrm>
          </p:contentPart>
        </mc:Choice>
        <mc:Fallback xmlns="">
          <p:pic>
            <p:nvPicPr>
              <p:cNvPr id="2071" name="Tinta 2070">
                <a:extLst>
                  <a:ext uri="{FF2B5EF4-FFF2-40B4-BE49-F238E27FC236}">
                    <a16:creationId xmlns:a16="http://schemas.microsoft.com/office/drawing/2014/main" id="{F67591CF-92A7-D0A6-7A8F-A1EDB85E84F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74615" y="1595759"/>
                <a:ext cx="38556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2" name="Agrupar 2071">
            <a:extLst>
              <a:ext uri="{FF2B5EF4-FFF2-40B4-BE49-F238E27FC236}">
                <a16:creationId xmlns:a16="http://schemas.microsoft.com/office/drawing/2014/main" id="{C174762B-07E8-5729-5B31-1AD91A42CEDF}"/>
              </a:ext>
            </a:extLst>
          </p:cNvPr>
          <p:cNvGrpSpPr/>
          <p:nvPr/>
        </p:nvGrpSpPr>
        <p:grpSpPr>
          <a:xfrm>
            <a:off x="5169935" y="1658759"/>
            <a:ext cx="330120" cy="686520"/>
            <a:chOff x="6460352" y="1787305"/>
            <a:chExt cx="33012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73" name="Tinta 2072">
                  <a:extLst>
                    <a:ext uri="{FF2B5EF4-FFF2-40B4-BE49-F238E27FC236}">
                      <a16:creationId xmlns:a16="http://schemas.microsoft.com/office/drawing/2014/main" id="{FBA28AA1-4205-D067-57AB-BFE3A544821C}"/>
                    </a:ext>
                  </a:extLst>
                </p14:cNvPr>
                <p14:cNvContentPartPr/>
                <p14:nvPr/>
              </p14:nvContentPartPr>
              <p14:xfrm>
                <a:off x="6506792" y="1787305"/>
                <a:ext cx="283680" cy="255960"/>
              </p14:xfrm>
            </p:contentPart>
          </mc:Choice>
          <mc:Fallback xmlns="">
            <p:pic>
              <p:nvPicPr>
                <p:cNvPr id="2073" name="Tinta 2072">
                  <a:extLst>
                    <a:ext uri="{FF2B5EF4-FFF2-40B4-BE49-F238E27FC236}">
                      <a16:creationId xmlns:a16="http://schemas.microsoft.com/office/drawing/2014/main" id="{FBA28AA1-4205-D067-57AB-BFE3A544821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97792" y="1778665"/>
                  <a:ext cx="301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74" name="Tinta 2073">
                  <a:extLst>
                    <a:ext uri="{FF2B5EF4-FFF2-40B4-BE49-F238E27FC236}">
                      <a16:creationId xmlns:a16="http://schemas.microsoft.com/office/drawing/2014/main" id="{EF22455B-8842-128A-3C16-E76D43B12759}"/>
                    </a:ext>
                  </a:extLst>
                </p14:cNvPr>
                <p14:cNvContentPartPr/>
                <p14:nvPr/>
              </p14:nvContentPartPr>
              <p14:xfrm>
                <a:off x="6587072" y="2041825"/>
                <a:ext cx="60840" cy="320040"/>
              </p14:xfrm>
            </p:contentPart>
          </mc:Choice>
          <mc:Fallback xmlns="">
            <p:pic>
              <p:nvPicPr>
                <p:cNvPr id="2074" name="Tinta 2073">
                  <a:extLst>
                    <a:ext uri="{FF2B5EF4-FFF2-40B4-BE49-F238E27FC236}">
                      <a16:creationId xmlns:a16="http://schemas.microsoft.com/office/drawing/2014/main" id="{EF22455B-8842-128A-3C16-E76D43B127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78432" y="2033185"/>
                  <a:ext cx="78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75" name="Tinta 2074">
                  <a:extLst>
                    <a:ext uri="{FF2B5EF4-FFF2-40B4-BE49-F238E27FC236}">
                      <a16:creationId xmlns:a16="http://schemas.microsoft.com/office/drawing/2014/main" id="{E801F963-B1BF-FBDF-254A-193D803B9F8E}"/>
                    </a:ext>
                  </a:extLst>
                </p14:cNvPr>
                <p14:cNvContentPartPr/>
                <p14:nvPr/>
              </p14:nvContentPartPr>
              <p14:xfrm>
                <a:off x="6574112" y="2369065"/>
                <a:ext cx="108720" cy="104760"/>
              </p14:xfrm>
            </p:contentPart>
          </mc:Choice>
          <mc:Fallback xmlns="">
            <p:pic>
              <p:nvPicPr>
                <p:cNvPr id="2075" name="Tinta 2074">
                  <a:extLst>
                    <a:ext uri="{FF2B5EF4-FFF2-40B4-BE49-F238E27FC236}">
                      <a16:creationId xmlns:a16="http://schemas.microsoft.com/office/drawing/2014/main" id="{E801F963-B1BF-FBDF-254A-193D803B9F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65112" y="2360425"/>
                  <a:ext cx="126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076" name="Tinta 2075">
                  <a:extLst>
                    <a:ext uri="{FF2B5EF4-FFF2-40B4-BE49-F238E27FC236}">
                      <a16:creationId xmlns:a16="http://schemas.microsoft.com/office/drawing/2014/main" id="{30AE8F4C-5109-E3C2-B894-0404E04B468B}"/>
                    </a:ext>
                  </a:extLst>
                </p14:cNvPr>
                <p14:cNvContentPartPr/>
                <p14:nvPr/>
              </p14:nvContentPartPr>
              <p14:xfrm>
                <a:off x="6470432" y="2375545"/>
                <a:ext cx="97200" cy="96480"/>
              </p14:xfrm>
            </p:contentPart>
          </mc:Choice>
          <mc:Fallback xmlns="">
            <p:pic>
              <p:nvPicPr>
                <p:cNvPr id="2076" name="Tinta 2075">
                  <a:extLst>
                    <a:ext uri="{FF2B5EF4-FFF2-40B4-BE49-F238E27FC236}">
                      <a16:creationId xmlns:a16="http://schemas.microsoft.com/office/drawing/2014/main" id="{30AE8F4C-5109-E3C2-B894-0404E04B468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61792" y="2366905"/>
                  <a:ext cx="114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77" name="Tinta 2076">
                  <a:extLst>
                    <a:ext uri="{FF2B5EF4-FFF2-40B4-BE49-F238E27FC236}">
                      <a16:creationId xmlns:a16="http://schemas.microsoft.com/office/drawing/2014/main" id="{90AAA4EE-3629-CB3F-0F65-666F543BADAC}"/>
                    </a:ext>
                  </a:extLst>
                </p14:cNvPr>
                <p14:cNvContentPartPr/>
                <p14:nvPr/>
              </p14:nvContentPartPr>
              <p14:xfrm>
                <a:off x="6460352" y="2189065"/>
                <a:ext cx="259560" cy="27000"/>
              </p14:xfrm>
            </p:contentPart>
          </mc:Choice>
          <mc:Fallback xmlns="">
            <p:pic>
              <p:nvPicPr>
                <p:cNvPr id="2077" name="Tinta 2076">
                  <a:extLst>
                    <a:ext uri="{FF2B5EF4-FFF2-40B4-BE49-F238E27FC236}">
                      <a16:creationId xmlns:a16="http://schemas.microsoft.com/office/drawing/2014/main" id="{90AAA4EE-3629-CB3F-0F65-666F543BADA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51712" y="2180065"/>
                  <a:ext cx="277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78" name="Tinta 2077">
                  <a:extLst>
                    <a:ext uri="{FF2B5EF4-FFF2-40B4-BE49-F238E27FC236}">
                      <a16:creationId xmlns:a16="http://schemas.microsoft.com/office/drawing/2014/main" id="{0B0094CC-CC8F-15EB-6C94-BF675E877DFE}"/>
                    </a:ext>
                  </a:extLst>
                </p14:cNvPr>
                <p14:cNvContentPartPr/>
                <p14:nvPr/>
              </p14:nvContentPartPr>
              <p14:xfrm>
                <a:off x="6620552" y="1968385"/>
                <a:ext cx="98640" cy="21600"/>
              </p14:xfrm>
            </p:contentPart>
          </mc:Choice>
          <mc:Fallback xmlns="">
            <p:pic>
              <p:nvPicPr>
                <p:cNvPr id="2078" name="Tinta 2077">
                  <a:extLst>
                    <a:ext uri="{FF2B5EF4-FFF2-40B4-BE49-F238E27FC236}">
                      <a16:creationId xmlns:a16="http://schemas.microsoft.com/office/drawing/2014/main" id="{0B0094CC-CC8F-15EB-6C94-BF675E877D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11912" y="1959745"/>
                  <a:ext cx="1162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9" name="Agrupar 2078">
            <a:extLst>
              <a:ext uri="{FF2B5EF4-FFF2-40B4-BE49-F238E27FC236}">
                <a16:creationId xmlns:a16="http://schemas.microsoft.com/office/drawing/2014/main" id="{C40152D7-CE92-C95A-0DB4-7134AD7E9A62}"/>
              </a:ext>
            </a:extLst>
          </p:cNvPr>
          <p:cNvGrpSpPr/>
          <p:nvPr/>
        </p:nvGrpSpPr>
        <p:grpSpPr>
          <a:xfrm>
            <a:off x="5824906" y="1780340"/>
            <a:ext cx="107280" cy="7200"/>
            <a:chOff x="6607232" y="1881625"/>
            <a:chExt cx="107280" cy="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80" name="Tinta 2079">
                  <a:extLst>
                    <a:ext uri="{FF2B5EF4-FFF2-40B4-BE49-F238E27FC236}">
                      <a16:creationId xmlns:a16="http://schemas.microsoft.com/office/drawing/2014/main" id="{E21CDE38-8EF4-1AD8-5A39-235AF98FE9E2}"/>
                    </a:ext>
                  </a:extLst>
                </p14:cNvPr>
                <p14:cNvContentPartPr/>
                <p14:nvPr/>
              </p14:nvContentPartPr>
              <p14:xfrm>
                <a:off x="6607232" y="1881625"/>
                <a:ext cx="360" cy="360"/>
              </p14:xfrm>
            </p:contentPart>
          </mc:Choice>
          <mc:Fallback xmlns="">
            <p:pic>
              <p:nvPicPr>
                <p:cNvPr id="2080" name="Tinta 2079">
                  <a:extLst>
                    <a:ext uri="{FF2B5EF4-FFF2-40B4-BE49-F238E27FC236}">
                      <a16:creationId xmlns:a16="http://schemas.microsoft.com/office/drawing/2014/main" id="{E21CDE38-8EF4-1AD8-5A39-235AF98FE9E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98592" y="18729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81" name="Tinta 2080">
                  <a:extLst>
                    <a:ext uri="{FF2B5EF4-FFF2-40B4-BE49-F238E27FC236}">
                      <a16:creationId xmlns:a16="http://schemas.microsoft.com/office/drawing/2014/main" id="{F1A2FA15-8A52-6E9D-4200-CFD44B453654}"/>
                    </a:ext>
                  </a:extLst>
                </p14:cNvPr>
                <p14:cNvContentPartPr/>
                <p14:nvPr/>
              </p14:nvContentPartPr>
              <p14:xfrm>
                <a:off x="6714152" y="1888465"/>
                <a:ext cx="360" cy="360"/>
              </p14:xfrm>
            </p:contentPart>
          </mc:Choice>
          <mc:Fallback xmlns="">
            <p:pic>
              <p:nvPicPr>
                <p:cNvPr id="2081" name="Tinta 2080">
                  <a:extLst>
                    <a:ext uri="{FF2B5EF4-FFF2-40B4-BE49-F238E27FC236}">
                      <a16:creationId xmlns:a16="http://schemas.microsoft.com/office/drawing/2014/main" id="{F1A2FA15-8A52-6E9D-4200-CFD44B45365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05512" y="18798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82" name="Tinta 2081">
                <a:extLst>
                  <a:ext uri="{FF2B5EF4-FFF2-40B4-BE49-F238E27FC236}">
                    <a16:creationId xmlns:a16="http://schemas.microsoft.com/office/drawing/2014/main" id="{665A23DF-3A4B-351F-8770-52960C0EE3EE}"/>
                  </a:ext>
                </a:extLst>
              </p14:cNvPr>
              <p14:cNvContentPartPr/>
              <p14:nvPr/>
            </p14:nvContentPartPr>
            <p14:xfrm>
              <a:off x="5691706" y="1632020"/>
              <a:ext cx="367920" cy="237600"/>
            </p14:xfrm>
          </p:contentPart>
        </mc:Choice>
        <mc:Fallback xmlns="">
          <p:pic>
            <p:nvPicPr>
              <p:cNvPr id="2082" name="Tinta 2081">
                <a:extLst>
                  <a:ext uri="{FF2B5EF4-FFF2-40B4-BE49-F238E27FC236}">
                    <a16:creationId xmlns:a16="http://schemas.microsoft.com/office/drawing/2014/main" id="{665A23DF-3A4B-351F-8770-52960C0EE3E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682706" y="1623020"/>
                <a:ext cx="385560" cy="2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3" name="Agrupar 2082">
            <a:extLst>
              <a:ext uri="{FF2B5EF4-FFF2-40B4-BE49-F238E27FC236}">
                <a16:creationId xmlns:a16="http://schemas.microsoft.com/office/drawing/2014/main" id="{CD9B5C17-9F25-DE81-8FFF-4DC1DD39733C}"/>
              </a:ext>
            </a:extLst>
          </p:cNvPr>
          <p:cNvGrpSpPr/>
          <p:nvPr/>
        </p:nvGrpSpPr>
        <p:grpSpPr>
          <a:xfrm>
            <a:off x="5678026" y="1686020"/>
            <a:ext cx="330120" cy="686520"/>
            <a:chOff x="6460352" y="1787305"/>
            <a:chExt cx="33012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84" name="Tinta 2083">
                  <a:extLst>
                    <a:ext uri="{FF2B5EF4-FFF2-40B4-BE49-F238E27FC236}">
                      <a16:creationId xmlns:a16="http://schemas.microsoft.com/office/drawing/2014/main" id="{876F3A67-6649-0119-CCE0-403734BF5AF3}"/>
                    </a:ext>
                  </a:extLst>
                </p14:cNvPr>
                <p14:cNvContentPartPr/>
                <p14:nvPr/>
              </p14:nvContentPartPr>
              <p14:xfrm>
                <a:off x="6506792" y="1787305"/>
                <a:ext cx="283680" cy="255960"/>
              </p14:xfrm>
            </p:contentPart>
          </mc:Choice>
          <mc:Fallback xmlns="">
            <p:pic>
              <p:nvPicPr>
                <p:cNvPr id="2084" name="Tinta 2083">
                  <a:extLst>
                    <a:ext uri="{FF2B5EF4-FFF2-40B4-BE49-F238E27FC236}">
                      <a16:creationId xmlns:a16="http://schemas.microsoft.com/office/drawing/2014/main" id="{876F3A67-6649-0119-CCE0-403734BF5AF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97792" y="1778665"/>
                  <a:ext cx="301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85" name="Tinta 2084">
                  <a:extLst>
                    <a:ext uri="{FF2B5EF4-FFF2-40B4-BE49-F238E27FC236}">
                      <a16:creationId xmlns:a16="http://schemas.microsoft.com/office/drawing/2014/main" id="{13E01ED8-7CE2-5BF0-3F7F-17AD77C0D7A7}"/>
                    </a:ext>
                  </a:extLst>
                </p14:cNvPr>
                <p14:cNvContentPartPr/>
                <p14:nvPr/>
              </p14:nvContentPartPr>
              <p14:xfrm>
                <a:off x="6587072" y="2041825"/>
                <a:ext cx="60840" cy="320040"/>
              </p14:xfrm>
            </p:contentPart>
          </mc:Choice>
          <mc:Fallback xmlns="">
            <p:pic>
              <p:nvPicPr>
                <p:cNvPr id="2085" name="Tinta 2084">
                  <a:extLst>
                    <a:ext uri="{FF2B5EF4-FFF2-40B4-BE49-F238E27FC236}">
                      <a16:creationId xmlns:a16="http://schemas.microsoft.com/office/drawing/2014/main" id="{13E01ED8-7CE2-5BF0-3F7F-17AD77C0D7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78432" y="2033185"/>
                  <a:ext cx="78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086" name="Tinta 2085">
                  <a:extLst>
                    <a:ext uri="{FF2B5EF4-FFF2-40B4-BE49-F238E27FC236}">
                      <a16:creationId xmlns:a16="http://schemas.microsoft.com/office/drawing/2014/main" id="{B333EE72-965C-7EF0-3337-E3C139FC1942}"/>
                    </a:ext>
                  </a:extLst>
                </p14:cNvPr>
                <p14:cNvContentPartPr/>
                <p14:nvPr/>
              </p14:nvContentPartPr>
              <p14:xfrm>
                <a:off x="6574112" y="2369065"/>
                <a:ext cx="108720" cy="104760"/>
              </p14:xfrm>
            </p:contentPart>
          </mc:Choice>
          <mc:Fallback xmlns="">
            <p:pic>
              <p:nvPicPr>
                <p:cNvPr id="2086" name="Tinta 2085">
                  <a:extLst>
                    <a:ext uri="{FF2B5EF4-FFF2-40B4-BE49-F238E27FC236}">
                      <a16:creationId xmlns:a16="http://schemas.microsoft.com/office/drawing/2014/main" id="{B333EE72-965C-7EF0-3337-E3C139FC194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65112" y="2360425"/>
                  <a:ext cx="126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87" name="Tinta 2086">
                  <a:extLst>
                    <a:ext uri="{FF2B5EF4-FFF2-40B4-BE49-F238E27FC236}">
                      <a16:creationId xmlns:a16="http://schemas.microsoft.com/office/drawing/2014/main" id="{A0677390-8261-F078-0F28-2F8D597B3B3A}"/>
                    </a:ext>
                  </a:extLst>
                </p14:cNvPr>
                <p14:cNvContentPartPr/>
                <p14:nvPr/>
              </p14:nvContentPartPr>
              <p14:xfrm>
                <a:off x="6470432" y="2375545"/>
                <a:ext cx="97200" cy="96480"/>
              </p14:xfrm>
            </p:contentPart>
          </mc:Choice>
          <mc:Fallback xmlns="">
            <p:pic>
              <p:nvPicPr>
                <p:cNvPr id="2087" name="Tinta 2086">
                  <a:extLst>
                    <a:ext uri="{FF2B5EF4-FFF2-40B4-BE49-F238E27FC236}">
                      <a16:creationId xmlns:a16="http://schemas.microsoft.com/office/drawing/2014/main" id="{A0677390-8261-F078-0F28-2F8D597B3B3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61792" y="2366905"/>
                  <a:ext cx="114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088" name="Tinta 2087">
                  <a:extLst>
                    <a:ext uri="{FF2B5EF4-FFF2-40B4-BE49-F238E27FC236}">
                      <a16:creationId xmlns:a16="http://schemas.microsoft.com/office/drawing/2014/main" id="{15C04954-DAB2-8A40-D187-5602B646B152}"/>
                    </a:ext>
                  </a:extLst>
                </p14:cNvPr>
                <p14:cNvContentPartPr/>
                <p14:nvPr/>
              </p14:nvContentPartPr>
              <p14:xfrm>
                <a:off x="6460352" y="2189065"/>
                <a:ext cx="259560" cy="27000"/>
              </p14:xfrm>
            </p:contentPart>
          </mc:Choice>
          <mc:Fallback xmlns="">
            <p:pic>
              <p:nvPicPr>
                <p:cNvPr id="2088" name="Tinta 2087">
                  <a:extLst>
                    <a:ext uri="{FF2B5EF4-FFF2-40B4-BE49-F238E27FC236}">
                      <a16:creationId xmlns:a16="http://schemas.microsoft.com/office/drawing/2014/main" id="{15C04954-DAB2-8A40-D187-5602B646B1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51712" y="2180065"/>
                  <a:ext cx="277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89" name="Tinta 2088">
                  <a:extLst>
                    <a:ext uri="{FF2B5EF4-FFF2-40B4-BE49-F238E27FC236}">
                      <a16:creationId xmlns:a16="http://schemas.microsoft.com/office/drawing/2014/main" id="{387AB309-7DB6-F620-DF70-23A4989A13D0}"/>
                    </a:ext>
                  </a:extLst>
                </p14:cNvPr>
                <p14:cNvContentPartPr/>
                <p14:nvPr/>
              </p14:nvContentPartPr>
              <p14:xfrm>
                <a:off x="6620552" y="1968385"/>
                <a:ext cx="98640" cy="21600"/>
              </p14:xfrm>
            </p:contentPart>
          </mc:Choice>
          <mc:Fallback xmlns="">
            <p:pic>
              <p:nvPicPr>
                <p:cNvPr id="2089" name="Tinta 2088">
                  <a:extLst>
                    <a:ext uri="{FF2B5EF4-FFF2-40B4-BE49-F238E27FC236}">
                      <a16:creationId xmlns:a16="http://schemas.microsoft.com/office/drawing/2014/main" id="{387AB309-7DB6-F620-DF70-23A4989A13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11912" y="1959745"/>
                  <a:ext cx="1162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0" name="Agrupar 2089">
            <a:extLst>
              <a:ext uri="{FF2B5EF4-FFF2-40B4-BE49-F238E27FC236}">
                <a16:creationId xmlns:a16="http://schemas.microsoft.com/office/drawing/2014/main" id="{3C2F7EDF-DF21-85FB-42B2-D1EC82EDFFBD}"/>
              </a:ext>
            </a:extLst>
          </p:cNvPr>
          <p:cNvGrpSpPr/>
          <p:nvPr/>
        </p:nvGrpSpPr>
        <p:grpSpPr>
          <a:xfrm>
            <a:off x="5410415" y="1415399"/>
            <a:ext cx="446760" cy="133200"/>
            <a:chOff x="6700832" y="1543945"/>
            <a:chExt cx="44676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091" name="Tinta 2090">
                  <a:extLst>
                    <a:ext uri="{FF2B5EF4-FFF2-40B4-BE49-F238E27FC236}">
                      <a16:creationId xmlns:a16="http://schemas.microsoft.com/office/drawing/2014/main" id="{F0CE3B0A-78B6-6548-6CA0-EF09E1E79E52}"/>
                    </a:ext>
                  </a:extLst>
                </p14:cNvPr>
                <p14:cNvContentPartPr/>
                <p14:nvPr/>
              </p14:nvContentPartPr>
              <p14:xfrm>
                <a:off x="6700832" y="1543945"/>
                <a:ext cx="212760" cy="124560"/>
              </p14:xfrm>
            </p:contentPart>
          </mc:Choice>
          <mc:Fallback xmlns="">
            <p:pic>
              <p:nvPicPr>
                <p:cNvPr id="2091" name="Tinta 2090">
                  <a:extLst>
                    <a:ext uri="{FF2B5EF4-FFF2-40B4-BE49-F238E27FC236}">
                      <a16:creationId xmlns:a16="http://schemas.microsoft.com/office/drawing/2014/main" id="{F0CE3B0A-78B6-6548-6CA0-EF09E1E79E5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91832" y="1535305"/>
                  <a:ext cx="230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092" name="Tinta 2091">
                  <a:extLst>
                    <a:ext uri="{FF2B5EF4-FFF2-40B4-BE49-F238E27FC236}">
                      <a16:creationId xmlns:a16="http://schemas.microsoft.com/office/drawing/2014/main" id="{48A54957-BA39-6C52-35CC-2C7400F0A884}"/>
                    </a:ext>
                  </a:extLst>
                </p14:cNvPr>
                <p14:cNvContentPartPr/>
                <p14:nvPr/>
              </p14:nvContentPartPr>
              <p14:xfrm>
                <a:off x="6967952" y="1567705"/>
                <a:ext cx="179640" cy="109440"/>
              </p14:xfrm>
            </p:contentPart>
          </mc:Choice>
          <mc:Fallback xmlns="">
            <p:pic>
              <p:nvPicPr>
                <p:cNvPr id="2092" name="Tinta 2091">
                  <a:extLst>
                    <a:ext uri="{FF2B5EF4-FFF2-40B4-BE49-F238E27FC236}">
                      <a16:creationId xmlns:a16="http://schemas.microsoft.com/office/drawing/2014/main" id="{48A54957-BA39-6C52-35CC-2C7400F0A88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58952" y="1559065"/>
                  <a:ext cx="197280" cy="127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96" name="Elipse 2095">
            <a:extLst>
              <a:ext uri="{FF2B5EF4-FFF2-40B4-BE49-F238E27FC236}">
                <a16:creationId xmlns:a16="http://schemas.microsoft.com/office/drawing/2014/main" id="{5DF96301-722E-C16A-E7E1-EDF6823A5FFF}"/>
              </a:ext>
            </a:extLst>
          </p:cNvPr>
          <p:cNvSpPr/>
          <p:nvPr/>
        </p:nvSpPr>
        <p:spPr>
          <a:xfrm>
            <a:off x="4739523" y="2497460"/>
            <a:ext cx="1581183" cy="12796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“100% de sobreposição genética” </a:t>
            </a:r>
          </a:p>
        </p:txBody>
      </p:sp>
      <p:sp>
        <p:nvSpPr>
          <p:cNvPr id="2097" name="Elipse 2096">
            <a:extLst>
              <a:ext uri="{FF2B5EF4-FFF2-40B4-BE49-F238E27FC236}">
                <a16:creationId xmlns:a16="http://schemas.microsoft.com/office/drawing/2014/main" id="{F99EABE4-1685-1CED-826F-BAF883BD9533}"/>
              </a:ext>
            </a:extLst>
          </p:cNvPr>
          <p:cNvSpPr/>
          <p:nvPr/>
        </p:nvSpPr>
        <p:spPr>
          <a:xfrm>
            <a:off x="4709513" y="3807722"/>
            <a:ext cx="1581183" cy="12796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“100% de sobreposição de ambiente de criação” </a:t>
            </a:r>
          </a:p>
        </p:txBody>
      </p:sp>
      <p:sp>
        <p:nvSpPr>
          <p:cNvPr id="2098" name="Elipse 2097">
            <a:extLst>
              <a:ext uri="{FF2B5EF4-FFF2-40B4-BE49-F238E27FC236}">
                <a16:creationId xmlns:a16="http://schemas.microsoft.com/office/drawing/2014/main" id="{D3284913-63ED-D007-E745-8330738BFA4F}"/>
              </a:ext>
            </a:extLst>
          </p:cNvPr>
          <p:cNvSpPr/>
          <p:nvPr/>
        </p:nvSpPr>
        <p:spPr>
          <a:xfrm>
            <a:off x="2878325" y="2497376"/>
            <a:ext cx="1581183" cy="12796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“50% de sobreposição genética” </a:t>
            </a:r>
          </a:p>
        </p:txBody>
      </p:sp>
      <p:sp>
        <p:nvSpPr>
          <p:cNvPr id="2099" name="Elipse 2098">
            <a:extLst>
              <a:ext uri="{FF2B5EF4-FFF2-40B4-BE49-F238E27FC236}">
                <a16:creationId xmlns:a16="http://schemas.microsoft.com/office/drawing/2014/main" id="{5DE16F4D-0DF3-7FC9-4E6D-67684865521C}"/>
              </a:ext>
            </a:extLst>
          </p:cNvPr>
          <p:cNvSpPr/>
          <p:nvPr/>
        </p:nvSpPr>
        <p:spPr>
          <a:xfrm>
            <a:off x="2848315" y="3807638"/>
            <a:ext cx="1581183" cy="12796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“100% de sobreposição de ambiente de criação” </a:t>
            </a:r>
          </a:p>
        </p:txBody>
      </p:sp>
      <p:sp>
        <p:nvSpPr>
          <p:cNvPr id="2100" name="Google Shape;341;p52">
            <a:extLst>
              <a:ext uri="{FF2B5EF4-FFF2-40B4-BE49-F238E27FC236}">
                <a16:creationId xmlns:a16="http://schemas.microsoft.com/office/drawing/2014/main" id="{31FE2E68-B2F7-587E-54EF-3C57FEB2E4DD}"/>
              </a:ext>
            </a:extLst>
          </p:cNvPr>
          <p:cNvSpPr txBox="1">
            <a:spLocks/>
          </p:cNvSpPr>
          <p:nvPr/>
        </p:nvSpPr>
        <p:spPr>
          <a:xfrm>
            <a:off x="6327241" y="2571750"/>
            <a:ext cx="2645018" cy="127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nton"/>
              <a:buNone/>
              <a:defRPr sz="28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/>
              <a:t>Se a genética for importante, irmãos monozigóticos devem ser mais similares do que irmãos </a:t>
            </a:r>
            <a:r>
              <a:rPr lang="pt-BR" sz="2400" dirty="0" err="1"/>
              <a:t>dizigóticos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4417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>
            <a:spLocks noGrp="1"/>
          </p:cNvSpPr>
          <p:nvPr>
            <p:ph type="title"/>
          </p:nvPr>
        </p:nvSpPr>
        <p:spPr>
          <a:xfrm>
            <a:off x="1028550" y="1142572"/>
            <a:ext cx="3743684" cy="99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Herdabilidade</a:t>
            </a:r>
            <a:endParaRPr sz="4800" dirty="0"/>
          </a:p>
        </p:txBody>
      </p:sp>
      <p:sp>
        <p:nvSpPr>
          <p:cNvPr id="381" name="Google Shape;381;p56"/>
          <p:cNvSpPr txBox="1">
            <a:spLocks noGrp="1"/>
          </p:cNvSpPr>
          <p:nvPr>
            <p:ph type="subTitle" idx="1"/>
          </p:nvPr>
        </p:nvSpPr>
        <p:spPr>
          <a:xfrm>
            <a:off x="1028550" y="2132572"/>
            <a:ext cx="2743200" cy="69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É a proporção de variação na população em um fenótipo que é devida a diferenças genotípicas</a:t>
            </a:r>
          </a:p>
        </p:txBody>
      </p:sp>
      <p:sp>
        <p:nvSpPr>
          <p:cNvPr id="2" name="Google Shape;381;p56">
            <a:extLst>
              <a:ext uri="{FF2B5EF4-FFF2-40B4-BE49-F238E27FC236}">
                <a16:creationId xmlns:a16="http://schemas.microsoft.com/office/drawing/2014/main" id="{D77EF787-0575-FF8B-356E-736F89394451}"/>
              </a:ext>
            </a:extLst>
          </p:cNvPr>
          <p:cNvSpPr txBox="1">
            <a:spLocks/>
          </p:cNvSpPr>
          <p:nvPr/>
        </p:nvSpPr>
        <p:spPr>
          <a:xfrm>
            <a:off x="1028550" y="3597530"/>
            <a:ext cx="2743200" cy="10271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1200" dirty="0">
                <a:solidFill>
                  <a:schemeClr val="bg1"/>
                </a:solidFill>
              </a:rPr>
              <a:t>Hereditariedade: transmissão de características entre gerações</a:t>
            </a:r>
          </a:p>
          <a:p>
            <a:pPr algn="just"/>
            <a:r>
              <a:rPr lang="pt-BR" sz="1200" dirty="0"/>
              <a:t>Genótipo: a composição genética única de um organismo</a:t>
            </a:r>
          </a:p>
          <a:p>
            <a:pPr algn="just"/>
            <a:r>
              <a:rPr lang="pt-BR" sz="1200" dirty="0"/>
              <a:t>Fenótipo: as características observáveis</a:t>
            </a:r>
          </a:p>
          <a:p>
            <a:pPr algn="just"/>
            <a:r>
              <a:rPr lang="pt-BR" sz="1200" dirty="0"/>
              <a:t>de um organismo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743684" cy="990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Herdabilidade</a:t>
            </a:r>
            <a:endParaRPr sz="4800" dirty="0"/>
          </a:p>
        </p:txBody>
      </p:sp>
      <p:sp>
        <p:nvSpPr>
          <p:cNvPr id="381" name="Google Shape;381;p56"/>
          <p:cNvSpPr txBox="1">
            <a:spLocks noGrp="1"/>
          </p:cNvSpPr>
          <p:nvPr>
            <p:ph type="subTitle" idx="1"/>
          </p:nvPr>
        </p:nvSpPr>
        <p:spPr>
          <a:xfrm>
            <a:off x="54079" y="990000"/>
            <a:ext cx="4391105" cy="6519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variação genética explica a variação fenotípica de um traço em determinada população, em determinado ambiente e em determinado período do tempo, ou seja, a herdabilidade varia de acordo com o ambiente e de acordo com o período em que ela é avaliada;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453E1F0C-00CF-8936-C8A3-A6580AE3B87A}"/>
              </a:ext>
            </a:extLst>
          </p:cNvPr>
          <p:cNvGrpSpPr/>
          <p:nvPr/>
        </p:nvGrpSpPr>
        <p:grpSpPr>
          <a:xfrm>
            <a:off x="3623192" y="3503425"/>
            <a:ext cx="335160" cy="933840"/>
            <a:chOff x="3623192" y="3503425"/>
            <a:chExt cx="335160" cy="9338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">
              <p14:nvContentPartPr>
                <p14:cNvPr id="3" name="Tinta 2">
                  <a:extLst>
                    <a:ext uri="{FF2B5EF4-FFF2-40B4-BE49-F238E27FC236}">
                      <a16:creationId xmlns:a16="http://schemas.microsoft.com/office/drawing/2014/main" id="{9728192E-8170-66F6-FD10-27CACAF849A0}"/>
                    </a:ext>
                  </a:extLst>
                </p14:cNvPr>
                <p14:cNvContentPartPr/>
                <p14:nvPr/>
              </p14:nvContentPartPr>
              <p14:xfrm>
                <a:off x="3623192" y="3503425"/>
                <a:ext cx="335160" cy="294840"/>
              </p14:xfrm>
            </p:contentPart>
          </mc:Choice>
          <mc:Fallback xmlns="">
            <p:pic>
              <p:nvPicPr>
                <p:cNvPr id="3" name="Tinta 2">
                  <a:extLst>
                    <a:ext uri="{FF2B5EF4-FFF2-40B4-BE49-F238E27FC236}">
                      <a16:creationId xmlns:a16="http://schemas.microsoft.com/office/drawing/2014/main" id="{9728192E-8170-66F6-FD10-27CACAF849A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05552" y="3485785"/>
                  <a:ext cx="370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4" name="Tinta 3">
                  <a:extLst>
                    <a:ext uri="{FF2B5EF4-FFF2-40B4-BE49-F238E27FC236}">
                      <a16:creationId xmlns:a16="http://schemas.microsoft.com/office/drawing/2014/main" id="{D3C18502-528F-DBD7-D92B-E3F639EB3470}"/>
                    </a:ext>
                  </a:extLst>
                </p14:cNvPr>
                <p14:cNvContentPartPr/>
                <p14:nvPr/>
              </p14:nvContentPartPr>
              <p14:xfrm>
                <a:off x="3744152" y="3617185"/>
                <a:ext cx="360" cy="360"/>
              </p14:xfrm>
            </p:contentPart>
          </mc:Choice>
          <mc:Fallback xmlns="">
            <p:pic>
              <p:nvPicPr>
                <p:cNvPr id="4" name="Tinta 3">
                  <a:extLst>
                    <a:ext uri="{FF2B5EF4-FFF2-40B4-BE49-F238E27FC236}">
                      <a16:creationId xmlns:a16="http://schemas.microsoft.com/office/drawing/2014/main" id="{D3C18502-528F-DBD7-D92B-E3F639EB34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26152" y="35995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5" name="Tinta 4">
                  <a:extLst>
                    <a:ext uri="{FF2B5EF4-FFF2-40B4-BE49-F238E27FC236}">
                      <a16:creationId xmlns:a16="http://schemas.microsoft.com/office/drawing/2014/main" id="{27B602E8-979F-4C7B-0A49-2A09EA0FA4FC}"/>
                    </a:ext>
                  </a:extLst>
                </p14:cNvPr>
                <p14:cNvContentPartPr/>
                <p14:nvPr/>
              </p14:nvContentPartPr>
              <p14:xfrm>
                <a:off x="3817592" y="3617185"/>
                <a:ext cx="7200" cy="360"/>
              </p14:xfrm>
            </p:contentPart>
          </mc:Choice>
          <mc:Fallback xmlns="">
            <p:pic>
              <p:nvPicPr>
                <p:cNvPr id="5" name="Tinta 4">
                  <a:extLst>
                    <a:ext uri="{FF2B5EF4-FFF2-40B4-BE49-F238E27FC236}">
                      <a16:creationId xmlns:a16="http://schemas.microsoft.com/office/drawing/2014/main" id="{27B602E8-979F-4C7B-0A49-2A09EA0FA4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99592" y="3599545"/>
                  <a:ext cx="42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7" name="Tinta 6">
                  <a:extLst>
                    <a:ext uri="{FF2B5EF4-FFF2-40B4-BE49-F238E27FC236}">
                      <a16:creationId xmlns:a16="http://schemas.microsoft.com/office/drawing/2014/main" id="{84122E1F-9C0F-2FF1-4214-08F0AC9A3790}"/>
                    </a:ext>
                  </a:extLst>
                </p14:cNvPr>
                <p14:cNvContentPartPr/>
                <p14:nvPr/>
              </p14:nvContentPartPr>
              <p14:xfrm>
                <a:off x="3784112" y="3810865"/>
                <a:ext cx="7560" cy="486720"/>
              </p14:xfrm>
            </p:contentPart>
          </mc:Choice>
          <mc:Fallback xmlns="">
            <p:pic>
              <p:nvPicPr>
                <p:cNvPr id="7" name="Tinta 6">
                  <a:extLst>
                    <a:ext uri="{FF2B5EF4-FFF2-40B4-BE49-F238E27FC236}">
                      <a16:creationId xmlns:a16="http://schemas.microsoft.com/office/drawing/2014/main" id="{84122E1F-9C0F-2FF1-4214-08F0AC9A37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66112" y="3792865"/>
                  <a:ext cx="432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8" name="Tinta 7">
                  <a:extLst>
                    <a:ext uri="{FF2B5EF4-FFF2-40B4-BE49-F238E27FC236}">
                      <a16:creationId xmlns:a16="http://schemas.microsoft.com/office/drawing/2014/main" id="{65081813-0B98-D365-38CA-11930C57CE3F}"/>
                    </a:ext>
                  </a:extLst>
                </p14:cNvPr>
                <p14:cNvContentPartPr/>
                <p14:nvPr/>
              </p14:nvContentPartPr>
              <p14:xfrm>
                <a:off x="3790952" y="4304785"/>
                <a:ext cx="84240" cy="69120"/>
              </p14:xfrm>
            </p:contentPart>
          </mc:Choice>
          <mc:Fallback xmlns="">
            <p:pic>
              <p:nvPicPr>
                <p:cNvPr id="8" name="Tinta 7">
                  <a:extLst>
                    <a:ext uri="{FF2B5EF4-FFF2-40B4-BE49-F238E27FC236}">
                      <a16:creationId xmlns:a16="http://schemas.microsoft.com/office/drawing/2014/main" id="{65081813-0B98-D365-38CA-11930C57CE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72952" y="4286785"/>
                  <a:ext cx="119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9" name="Tinta 8">
                  <a:extLst>
                    <a:ext uri="{FF2B5EF4-FFF2-40B4-BE49-F238E27FC236}">
                      <a16:creationId xmlns:a16="http://schemas.microsoft.com/office/drawing/2014/main" id="{D0554F36-CE3D-EF5F-84E8-5C29DDED1797}"/>
                    </a:ext>
                  </a:extLst>
                </p14:cNvPr>
                <p14:cNvContentPartPr/>
                <p14:nvPr/>
              </p14:nvContentPartPr>
              <p14:xfrm>
                <a:off x="3723632" y="4324585"/>
                <a:ext cx="60840" cy="112680"/>
              </p14:xfrm>
            </p:contentPart>
          </mc:Choice>
          <mc:Fallback xmlns="">
            <p:pic>
              <p:nvPicPr>
                <p:cNvPr id="9" name="Tinta 8">
                  <a:extLst>
                    <a:ext uri="{FF2B5EF4-FFF2-40B4-BE49-F238E27FC236}">
                      <a16:creationId xmlns:a16="http://schemas.microsoft.com/office/drawing/2014/main" id="{D0554F36-CE3D-EF5F-84E8-5C29DDED179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05992" y="4306945"/>
                  <a:ext cx="9648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7BC878C-B9F3-6948-3C0A-7F5813FB6779}"/>
              </a:ext>
            </a:extLst>
          </p:cNvPr>
          <p:cNvGrpSpPr/>
          <p:nvPr/>
        </p:nvGrpSpPr>
        <p:grpSpPr>
          <a:xfrm>
            <a:off x="3556952" y="3917065"/>
            <a:ext cx="247320" cy="154800"/>
            <a:chOff x="3556952" y="3917065"/>
            <a:chExt cx="247320" cy="1548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11" name="Tinta 10">
                  <a:extLst>
                    <a:ext uri="{FF2B5EF4-FFF2-40B4-BE49-F238E27FC236}">
                      <a16:creationId xmlns:a16="http://schemas.microsoft.com/office/drawing/2014/main" id="{FE60FC78-DE7B-808E-10AB-62D1E1712096}"/>
                    </a:ext>
                  </a:extLst>
                </p14:cNvPr>
                <p14:cNvContentPartPr/>
                <p14:nvPr/>
              </p14:nvContentPartPr>
              <p14:xfrm>
                <a:off x="3556952" y="4038745"/>
                <a:ext cx="214200" cy="33120"/>
              </p14:xfrm>
            </p:contentPart>
          </mc:Choice>
          <mc:Fallback xmlns="">
            <p:pic>
              <p:nvPicPr>
                <p:cNvPr id="11" name="Tinta 10">
                  <a:extLst>
                    <a:ext uri="{FF2B5EF4-FFF2-40B4-BE49-F238E27FC236}">
                      <a16:creationId xmlns:a16="http://schemas.microsoft.com/office/drawing/2014/main" id="{FE60FC78-DE7B-808E-10AB-62D1E17120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38952" y="4021105"/>
                  <a:ext cx="249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12" name="Tinta 11">
                  <a:extLst>
                    <a:ext uri="{FF2B5EF4-FFF2-40B4-BE49-F238E27FC236}">
                      <a16:creationId xmlns:a16="http://schemas.microsoft.com/office/drawing/2014/main" id="{D59AAAB4-718C-4F1A-0653-6BDA432ADCC9}"/>
                    </a:ext>
                  </a:extLst>
                </p14:cNvPr>
                <p14:cNvContentPartPr/>
                <p14:nvPr/>
              </p14:nvContentPartPr>
              <p14:xfrm>
                <a:off x="3561632" y="3917065"/>
                <a:ext cx="242640" cy="54360"/>
              </p14:xfrm>
            </p:contentPart>
          </mc:Choice>
          <mc:Fallback xmlns="">
            <p:pic>
              <p:nvPicPr>
                <p:cNvPr id="12" name="Tinta 11">
                  <a:extLst>
                    <a:ext uri="{FF2B5EF4-FFF2-40B4-BE49-F238E27FC236}">
                      <a16:creationId xmlns:a16="http://schemas.microsoft.com/office/drawing/2014/main" id="{D59AAAB4-718C-4F1A-0653-6BDA432ADCC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43992" y="3899425"/>
                  <a:ext cx="2782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DB4BA3BB-3F86-752B-2D36-5BA66FC753A7}"/>
              </a:ext>
            </a:extLst>
          </p:cNvPr>
          <p:cNvGrpSpPr/>
          <p:nvPr/>
        </p:nvGrpSpPr>
        <p:grpSpPr>
          <a:xfrm>
            <a:off x="1247192" y="3496585"/>
            <a:ext cx="401760" cy="845280"/>
            <a:chOff x="1247192" y="3496585"/>
            <a:chExt cx="401760" cy="845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25" name="Tinta 24">
                  <a:extLst>
                    <a:ext uri="{FF2B5EF4-FFF2-40B4-BE49-F238E27FC236}">
                      <a16:creationId xmlns:a16="http://schemas.microsoft.com/office/drawing/2014/main" id="{82936B1F-B720-4BCE-C199-6AE85E57D91B}"/>
                    </a:ext>
                  </a:extLst>
                </p14:cNvPr>
                <p14:cNvContentPartPr/>
                <p14:nvPr/>
              </p14:nvContentPartPr>
              <p14:xfrm>
                <a:off x="1247192" y="3496585"/>
                <a:ext cx="401760" cy="321480"/>
              </p14:xfrm>
            </p:contentPart>
          </mc:Choice>
          <mc:Fallback xmlns="">
            <p:pic>
              <p:nvPicPr>
                <p:cNvPr id="25" name="Tinta 24">
                  <a:extLst>
                    <a:ext uri="{FF2B5EF4-FFF2-40B4-BE49-F238E27FC236}">
                      <a16:creationId xmlns:a16="http://schemas.microsoft.com/office/drawing/2014/main" id="{82936B1F-B720-4BCE-C199-6AE85E57D9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29552" y="3478945"/>
                  <a:ext cx="4374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6" name="Tinta 25">
                  <a:extLst>
                    <a:ext uri="{FF2B5EF4-FFF2-40B4-BE49-F238E27FC236}">
                      <a16:creationId xmlns:a16="http://schemas.microsoft.com/office/drawing/2014/main" id="{D4F77A93-2511-534E-8282-CE28CAD2BE0F}"/>
                    </a:ext>
                  </a:extLst>
                </p14:cNvPr>
                <p14:cNvContentPartPr/>
                <p14:nvPr/>
              </p14:nvContentPartPr>
              <p14:xfrm>
                <a:off x="1421072" y="3857665"/>
                <a:ext cx="27360" cy="350280"/>
              </p14:xfrm>
            </p:contentPart>
          </mc:Choice>
          <mc:Fallback xmlns="">
            <p:pic>
              <p:nvPicPr>
                <p:cNvPr id="26" name="Tinta 25">
                  <a:extLst>
                    <a:ext uri="{FF2B5EF4-FFF2-40B4-BE49-F238E27FC236}">
                      <a16:creationId xmlns:a16="http://schemas.microsoft.com/office/drawing/2014/main" id="{D4F77A93-2511-534E-8282-CE28CAD2BE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03072" y="3839665"/>
                  <a:ext cx="630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27" name="Tinta 26">
                  <a:extLst>
                    <a:ext uri="{FF2B5EF4-FFF2-40B4-BE49-F238E27FC236}">
                      <a16:creationId xmlns:a16="http://schemas.microsoft.com/office/drawing/2014/main" id="{92B5B749-D2F9-E602-9B64-E8D9311F72B3}"/>
                    </a:ext>
                  </a:extLst>
                </p14:cNvPr>
                <p14:cNvContentPartPr/>
                <p14:nvPr/>
              </p14:nvContentPartPr>
              <p14:xfrm>
                <a:off x="1434752" y="4224505"/>
                <a:ext cx="102960" cy="117360"/>
              </p14:xfrm>
            </p:contentPart>
          </mc:Choice>
          <mc:Fallback xmlns="">
            <p:pic>
              <p:nvPicPr>
                <p:cNvPr id="27" name="Tinta 26">
                  <a:extLst>
                    <a:ext uri="{FF2B5EF4-FFF2-40B4-BE49-F238E27FC236}">
                      <a16:creationId xmlns:a16="http://schemas.microsoft.com/office/drawing/2014/main" id="{92B5B749-D2F9-E602-9B64-E8D9311F72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16752" y="4206865"/>
                  <a:ext cx="138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5">
              <p14:nvContentPartPr>
                <p14:cNvPr id="28" name="Tinta 27">
                  <a:extLst>
                    <a:ext uri="{FF2B5EF4-FFF2-40B4-BE49-F238E27FC236}">
                      <a16:creationId xmlns:a16="http://schemas.microsoft.com/office/drawing/2014/main" id="{A3DF31A0-4BE6-B2CF-F533-C588CDE94626}"/>
                    </a:ext>
                  </a:extLst>
                </p14:cNvPr>
                <p14:cNvContentPartPr/>
                <p14:nvPr/>
              </p14:nvContentPartPr>
              <p14:xfrm>
                <a:off x="1382192" y="4251145"/>
                <a:ext cx="19440" cy="73800"/>
              </p14:xfrm>
            </p:contentPart>
          </mc:Choice>
          <mc:Fallback xmlns="">
            <p:pic>
              <p:nvPicPr>
                <p:cNvPr id="28" name="Tinta 27">
                  <a:extLst>
                    <a:ext uri="{FF2B5EF4-FFF2-40B4-BE49-F238E27FC236}">
                      <a16:creationId xmlns:a16="http://schemas.microsoft.com/office/drawing/2014/main" id="{A3DF31A0-4BE6-B2CF-F533-C588CDE9462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64552" y="4233505"/>
                  <a:ext cx="55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29" name="Tinta 28">
                  <a:extLst>
                    <a:ext uri="{FF2B5EF4-FFF2-40B4-BE49-F238E27FC236}">
                      <a16:creationId xmlns:a16="http://schemas.microsoft.com/office/drawing/2014/main" id="{186981C9-F6A8-CA29-CDBC-6CFF566307CB}"/>
                    </a:ext>
                  </a:extLst>
                </p14:cNvPr>
                <p14:cNvContentPartPr/>
                <p14:nvPr/>
              </p14:nvContentPartPr>
              <p14:xfrm>
                <a:off x="1441592" y="3977185"/>
                <a:ext cx="179640" cy="41040"/>
              </p14:xfrm>
            </p:contentPart>
          </mc:Choice>
          <mc:Fallback xmlns="">
            <p:pic>
              <p:nvPicPr>
                <p:cNvPr id="29" name="Tinta 28">
                  <a:extLst>
                    <a:ext uri="{FF2B5EF4-FFF2-40B4-BE49-F238E27FC236}">
                      <a16:creationId xmlns:a16="http://schemas.microsoft.com/office/drawing/2014/main" id="{186981C9-F6A8-CA29-CDBC-6CFF566307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23592" y="3959185"/>
                  <a:ext cx="215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30" name="Tinta 29">
                  <a:extLst>
                    <a:ext uri="{FF2B5EF4-FFF2-40B4-BE49-F238E27FC236}">
                      <a16:creationId xmlns:a16="http://schemas.microsoft.com/office/drawing/2014/main" id="{47E971C6-FFB4-4AB8-92D5-211035420646}"/>
                    </a:ext>
                  </a:extLst>
                </p14:cNvPr>
                <p14:cNvContentPartPr/>
                <p14:nvPr/>
              </p14:nvContentPartPr>
              <p14:xfrm>
                <a:off x="1461392" y="4050985"/>
                <a:ext cx="183600" cy="54360"/>
              </p14:xfrm>
            </p:contentPart>
          </mc:Choice>
          <mc:Fallback xmlns="">
            <p:pic>
              <p:nvPicPr>
                <p:cNvPr id="30" name="Tinta 29">
                  <a:extLst>
                    <a:ext uri="{FF2B5EF4-FFF2-40B4-BE49-F238E27FC236}">
                      <a16:creationId xmlns:a16="http://schemas.microsoft.com/office/drawing/2014/main" id="{47E971C6-FFB4-4AB8-92D5-2110354206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443752" y="4033345"/>
                  <a:ext cx="219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">
              <p14:nvContentPartPr>
                <p14:cNvPr id="31" name="Tinta 30">
                  <a:extLst>
                    <a:ext uri="{FF2B5EF4-FFF2-40B4-BE49-F238E27FC236}">
                      <a16:creationId xmlns:a16="http://schemas.microsoft.com/office/drawing/2014/main" id="{5FE0C63E-D467-94A7-C1FE-A9EF45EBEC69}"/>
                    </a:ext>
                  </a:extLst>
                </p14:cNvPr>
                <p14:cNvContentPartPr/>
                <p14:nvPr/>
              </p14:nvContentPartPr>
              <p14:xfrm>
                <a:off x="1408112" y="3630865"/>
                <a:ext cx="360" cy="360"/>
              </p14:xfrm>
            </p:contentPart>
          </mc:Choice>
          <mc:Fallback xmlns="">
            <p:pic>
              <p:nvPicPr>
                <p:cNvPr id="31" name="Tinta 30">
                  <a:extLst>
                    <a:ext uri="{FF2B5EF4-FFF2-40B4-BE49-F238E27FC236}">
                      <a16:creationId xmlns:a16="http://schemas.microsoft.com/office/drawing/2014/main" id="{5FE0C63E-D467-94A7-C1FE-A9EF45EBEC6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90112" y="361286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">
              <p14:nvContentPartPr>
                <p14:cNvPr id="32" name="Tinta 31">
                  <a:extLst>
                    <a:ext uri="{FF2B5EF4-FFF2-40B4-BE49-F238E27FC236}">
                      <a16:creationId xmlns:a16="http://schemas.microsoft.com/office/drawing/2014/main" id="{D3A103F4-F992-6934-430B-21457107046F}"/>
                    </a:ext>
                  </a:extLst>
                </p14:cNvPr>
                <p14:cNvContentPartPr/>
                <p14:nvPr/>
              </p14:nvContentPartPr>
              <p14:xfrm>
                <a:off x="1508192" y="3637345"/>
                <a:ext cx="360" cy="360"/>
              </p14:xfrm>
            </p:contentPart>
          </mc:Choice>
          <mc:Fallback xmlns="">
            <p:pic>
              <p:nvPicPr>
                <p:cNvPr id="32" name="Tinta 31">
                  <a:extLst>
                    <a:ext uri="{FF2B5EF4-FFF2-40B4-BE49-F238E27FC236}">
                      <a16:creationId xmlns:a16="http://schemas.microsoft.com/office/drawing/2014/main" id="{D3A103F4-F992-6934-430B-2145710704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90192" y="36193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02ECFECB-6B8F-AA3E-D86C-55C049342DF5}"/>
                  </a:ext>
                </a:extLst>
              </p14:cNvPr>
              <p14:cNvContentPartPr/>
              <p14:nvPr/>
            </p14:nvContentPartPr>
            <p14:xfrm>
              <a:off x="1080872" y="3997345"/>
              <a:ext cx="3209400" cy="51516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02ECFECB-6B8F-AA3E-D86C-55C049342DF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72232" y="3988705"/>
                <a:ext cx="322704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96D073A4-737A-B47E-E625-87D0F2086B29}"/>
                  </a:ext>
                </a:extLst>
              </p14:cNvPr>
              <p14:cNvContentPartPr/>
              <p14:nvPr/>
            </p14:nvContentPartPr>
            <p14:xfrm>
              <a:off x="2568752" y="3864145"/>
              <a:ext cx="14760" cy="21960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96D073A4-737A-B47E-E625-87D0F2086B2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59752" y="3855505"/>
                <a:ext cx="3240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Agrupar 50">
            <a:extLst>
              <a:ext uri="{FF2B5EF4-FFF2-40B4-BE49-F238E27FC236}">
                <a16:creationId xmlns:a16="http://schemas.microsoft.com/office/drawing/2014/main" id="{FFD01A44-14ED-DAD1-BB65-D3453561C2B5}"/>
              </a:ext>
            </a:extLst>
          </p:cNvPr>
          <p:cNvGrpSpPr/>
          <p:nvPr/>
        </p:nvGrpSpPr>
        <p:grpSpPr>
          <a:xfrm>
            <a:off x="593792" y="3376705"/>
            <a:ext cx="345240" cy="447840"/>
            <a:chOff x="593792" y="3376705"/>
            <a:chExt cx="345240" cy="4478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9">
              <p14:nvContentPartPr>
                <p14:cNvPr id="49" name="Tinta 48">
                  <a:extLst>
                    <a:ext uri="{FF2B5EF4-FFF2-40B4-BE49-F238E27FC236}">
                      <a16:creationId xmlns:a16="http://schemas.microsoft.com/office/drawing/2014/main" id="{10E96389-B45D-2A32-8D94-91BABFBA1375}"/>
                    </a:ext>
                  </a:extLst>
                </p14:cNvPr>
                <p14:cNvContentPartPr/>
                <p14:nvPr/>
              </p14:nvContentPartPr>
              <p14:xfrm>
                <a:off x="593792" y="3376705"/>
                <a:ext cx="345240" cy="447840"/>
              </p14:xfrm>
            </p:contentPart>
          </mc:Choice>
          <mc:Fallback xmlns="">
            <p:pic>
              <p:nvPicPr>
                <p:cNvPr id="49" name="Tinta 48">
                  <a:extLst>
                    <a:ext uri="{FF2B5EF4-FFF2-40B4-BE49-F238E27FC236}">
                      <a16:creationId xmlns:a16="http://schemas.microsoft.com/office/drawing/2014/main" id="{10E96389-B45D-2A32-8D94-91BABFBA13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5792" y="3358705"/>
                  <a:ext cx="38088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1">
              <p14:nvContentPartPr>
                <p14:cNvPr id="50" name="Tinta 49">
                  <a:extLst>
                    <a:ext uri="{FF2B5EF4-FFF2-40B4-BE49-F238E27FC236}">
                      <a16:creationId xmlns:a16="http://schemas.microsoft.com/office/drawing/2014/main" id="{CF1CA9FE-47E7-1333-792E-EE4CC87AB886}"/>
                    </a:ext>
                  </a:extLst>
                </p14:cNvPr>
                <p14:cNvContentPartPr/>
                <p14:nvPr/>
              </p14:nvContentPartPr>
              <p14:xfrm>
                <a:off x="673712" y="3643465"/>
                <a:ext cx="172800" cy="7560"/>
              </p14:xfrm>
            </p:contentPart>
          </mc:Choice>
          <mc:Fallback xmlns="">
            <p:pic>
              <p:nvPicPr>
                <p:cNvPr id="50" name="Tinta 49">
                  <a:extLst>
                    <a:ext uri="{FF2B5EF4-FFF2-40B4-BE49-F238E27FC236}">
                      <a16:creationId xmlns:a16="http://schemas.microsoft.com/office/drawing/2014/main" id="{CF1CA9FE-47E7-1333-792E-EE4CC87AB88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6072" y="3625825"/>
                  <a:ext cx="20844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">
            <p14:nvContentPartPr>
              <p14:cNvPr id="52" name="Tinta 51">
                <a:extLst>
                  <a:ext uri="{FF2B5EF4-FFF2-40B4-BE49-F238E27FC236}">
                    <a16:creationId xmlns:a16="http://schemas.microsoft.com/office/drawing/2014/main" id="{0E0F0AC0-C177-DBB7-57E9-3D7CE0CB2768}"/>
                  </a:ext>
                </a:extLst>
              </p14:cNvPr>
              <p14:cNvContentPartPr/>
              <p14:nvPr/>
            </p14:nvContentPartPr>
            <p14:xfrm>
              <a:off x="4451192" y="3483625"/>
              <a:ext cx="302040" cy="321480"/>
            </p14:xfrm>
          </p:contentPart>
        </mc:Choice>
        <mc:Fallback xmlns="">
          <p:pic>
            <p:nvPicPr>
              <p:cNvPr id="52" name="Tinta 51">
                <a:extLst>
                  <a:ext uri="{FF2B5EF4-FFF2-40B4-BE49-F238E27FC236}">
                    <a16:creationId xmlns:a16="http://schemas.microsoft.com/office/drawing/2014/main" id="{0E0F0AC0-C177-DBB7-57E9-3D7CE0CB276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33192" y="3465985"/>
                <a:ext cx="337680" cy="35712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Google Shape;380;p56">
            <a:extLst>
              <a:ext uri="{FF2B5EF4-FFF2-40B4-BE49-F238E27FC236}">
                <a16:creationId xmlns:a16="http://schemas.microsoft.com/office/drawing/2014/main" id="{DE671D63-6307-3A08-2ADA-4A6DD41BB3E5}"/>
              </a:ext>
            </a:extLst>
          </p:cNvPr>
          <p:cNvSpPr txBox="1">
            <a:spLocks/>
          </p:cNvSpPr>
          <p:nvPr/>
        </p:nvSpPr>
        <p:spPr>
          <a:xfrm>
            <a:off x="1685110" y="2723177"/>
            <a:ext cx="1558293" cy="713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nton"/>
              <a:buNone/>
              <a:defRPr sz="6000" b="0" i="0" u="none" strike="noStrike" cap="none">
                <a:solidFill>
                  <a:schemeClr val="accent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4800" dirty="0"/>
              <a:t>Proxy:</a:t>
            </a:r>
          </a:p>
        </p:txBody>
      </p:sp>
    </p:spTree>
    <p:extLst>
      <p:ext uri="{BB962C8B-B14F-4D97-AF65-F5344CB8AC3E}">
        <p14:creationId xmlns:p14="http://schemas.microsoft.com/office/powerpoint/2010/main" val="3418951289"/>
      </p:ext>
    </p:extLst>
  </p:cSld>
  <p:clrMapOvr>
    <a:masterClrMapping/>
  </p:clrMapOvr>
</p:sld>
</file>

<file path=ppt/theme/theme1.xml><?xml version="1.0" encoding="utf-8"?>
<a:theme xmlns:a="http://schemas.openxmlformats.org/drawingml/2006/main" name="Study of Human Genome by Slidesgo">
  <a:themeElements>
    <a:clrScheme name="Simple Light">
      <a:dk1>
        <a:srgbClr val="000000"/>
      </a:dk1>
      <a:lt1>
        <a:srgbClr val="FFFFFF"/>
      </a:lt1>
      <a:dk2>
        <a:srgbClr val="662D74"/>
      </a:dk2>
      <a:lt2>
        <a:srgbClr val="EEEEEE"/>
      </a:lt2>
      <a:accent1>
        <a:srgbClr val="F8F4E3"/>
      </a:accent1>
      <a:accent2>
        <a:srgbClr val="7209B7"/>
      </a:accent2>
      <a:accent3>
        <a:srgbClr val="3A0CAA"/>
      </a:accent3>
      <a:accent4>
        <a:srgbClr val="EFE9F4"/>
      </a:accent4>
      <a:accent5>
        <a:srgbClr val="F841FF"/>
      </a:accent5>
      <a:accent6>
        <a:srgbClr val="F841FF"/>
      </a:accent6>
      <a:hlink>
        <a:srgbClr val="F8F4E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828</Words>
  <Application>Microsoft Office PowerPoint</Application>
  <PresentationFormat>Apresentação na tela (16:9)</PresentationFormat>
  <Paragraphs>111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6" baseType="lpstr">
      <vt:lpstr>Source Sans Pro</vt:lpstr>
      <vt:lpstr>Roboto Condensed Light</vt:lpstr>
      <vt:lpstr>Anton</vt:lpstr>
      <vt:lpstr>Proxima Nova</vt:lpstr>
      <vt:lpstr>Roboto Medium</vt:lpstr>
      <vt:lpstr>Livvic</vt:lpstr>
      <vt:lpstr>Roboto</vt:lpstr>
      <vt:lpstr>Arial</vt:lpstr>
      <vt:lpstr>Proxima Nova Semibold</vt:lpstr>
      <vt:lpstr>Study of Human Genome by Slidesgo</vt:lpstr>
      <vt:lpstr>Slidesgo Final Pages</vt:lpstr>
      <vt:lpstr>Nature x Nurture?</vt:lpstr>
      <vt:lpstr>Quantos % é genético?</vt:lpstr>
      <vt:lpstr>Sumário</vt:lpstr>
      <vt:lpstr>Introdução - Autores importantes:</vt:lpstr>
      <vt:lpstr>Ciências que solucionaram o debate</vt:lpstr>
      <vt:lpstr>Métodos da genética do comportamento</vt:lpstr>
      <vt:lpstr>Métodos da genética do comportamento</vt:lpstr>
      <vt:lpstr>Herdabilidade</vt:lpstr>
      <vt:lpstr>Herdabilidade</vt:lpstr>
      <vt:lpstr>Herdabilidade</vt:lpstr>
      <vt:lpstr>Herdabilidade</vt:lpstr>
      <vt:lpstr>Estudos importantes</vt:lpstr>
      <vt:lpstr>Quantos % é genético?</vt:lpstr>
      <vt:lpstr>Estudos importantes</vt:lpstr>
      <vt:lpstr>Estudos importantes</vt:lpstr>
      <vt:lpstr>Estudos importantes</vt:lpstr>
      <vt:lpstr>Estudos importantes</vt:lpstr>
      <vt:lpstr>Conclusões – próximos passos</vt:lpstr>
      <vt:lpstr>Apresentação do PowerPoint</vt:lpstr>
      <vt:lpstr>Apresentação do PowerPoint</vt:lpstr>
      <vt:lpstr>Robert Plomin</vt:lpstr>
      <vt:lpstr>Robert Sapolsky</vt:lpstr>
      <vt:lpstr>Richard Lewontin</vt:lpstr>
      <vt:lpstr>Referencias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x Nurture?</dc:title>
  <cp:lastModifiedBy>Carlos</cp:lastModifiedBy>
  <cp:revision>22</cp:revision>
  <dcterms:modified xsi:type="dcterms:W3CDTF">2023-04-24T21:39:35Z</dcterms:modified>
</cp:coreProperties>
</file>