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92135-48DB-4404-A3FF-0B488E0EBAE2}" v="1" dt="2024-02-24T00:56:48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2/25/24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6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1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4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9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2/25/24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2/25/24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2/25/24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4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8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5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2/25/24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87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11D54C4-1E19-49DD-9BC8-27B81BA87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4DBAB3-A81E-473B-B682-E7B130DDF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5B80CA-80EA-1A6D-D6B8-9DBA62205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9" y="1122363"/>
            <a:ext cx="6424138" cy="2387600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BUSINESS AND HUMAN RIGHTS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341C4-2300-19A0-2254-8073DFD50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9" y="3602038"/>
            <a:ext cx="6424138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/>
              <a:t>Fevereiro, 26</a:t>
            </a:r>
          </a:p>
          <a:p>
            <a:pPr algn="l"/>
            <a:r>
              <a:rPr lang="pt-BR" dirty="0"/>
              <a:t>2024</a:t>
            </a:r>
          </a:p>
          <a:p>
            <a:pPr algn="l"/>
            <a:r>
              <a:rPr lang="pt-BR" dirty="0"/>
              <a:t>Cristiane Lucena (IRI)</a:t>
            </a:r>
          </a:p>
          <a:p>
            <a:pPr algn="l"/>
            <a:r>
              <a:rPr lang="pt-BR" dirty="0"/>
              <a:t>João Paulo Veiga (DCP)</a:t>
            </a:r>
          </a:p>
        </p:txBody>
      </p:sp>
      <p:grpSp>
        <p:nvGrpSpPr>
          <p:cNvPr id="35" name="decorative circles">
            <a:extLst>
              <a:ext uri="{FF2B5EF4-FFF2-40B4-BE49-F238E27FC236}">
                <a16:creationId xmlns:a16="http://schemas.microsoft.com/office/drawing/2014/main" id="{73326E1E-12AE-4D2B-8D2A-2599A6796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93625" y="927887"/>
            <a:ext cx="3205279" cy="2727847"/>
            <a:chOff x="7893625" y="927887"/>
            <a:chExt cx="3205279" cy="272784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F85DADE-CAB7-4781-9683-392A05F56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3625" y="3428999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67C79CF-98DD-46F1-9D1F-509DE4C99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295" y="2842228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720C707-3351-4C83-9533-F5980F1A3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5619" y="296208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8CE7C9D-3CC2-4C50-A6CF-9702DDD4C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927887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AF941-481C-4630-BDF6-8B29E3BDC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1870595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C468F32-6DB7-4EE4-A22B-33359B48E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256085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3" descr="Tela de fundo abstrata de fumaça">
            <a:extLst>
              <a:ext uri="{FF2B5EF4-FFF2-40B4-BE49-F238E27FC236}">
                <a16:creationId xmlns:a16="http://schemas.microsoft.com/office/drawing/2014/main" id="{A1C871D4-4DAF-9EFB-4AA2-2AC34F87E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63" r="16818" b="1"/>
          <a:stretch/>
        </p:blipFill>
        <p:spPr>
          <a:xfrm>
            <a:off x="7842678" y="7601"/>
            <a:ext cx="2661680" cy="2424023"/>
          </a:xfrm>
          <a:custGeom>
            <a:avLst/>
            <a:gdLst/>
            <a:ahLst/>
            <a:cxnLst/>
            <a:rect l="l" t="t" r="r" b="b"/>
            <a:pathLst>
              <a:path w="2661680" h="2424023">
                <a:moveTo>
                  <a:pt x="572886" y="0"/>
                </a:moveTo>
                <a:lnTo>
                  <a:pt x="2088794" y="0"/>
                </a:lnTo>
                <a:lnTo>
                  <a:pt x="2177378" y="66242"/>
                </a:lnTo>
                <a:cubicBezTo>
                  <a:pt x="2473153" y="310338"/>
                  <a:pt x="2661680" y="679744"/>
                  <a:pt x="2661680" y="1093183"/>
                </a:cubicBezTo>
                <a:cubicBezTo>
                  <a:pt x="2661680" y="1828186"/>
                  <a:pt x="2065843" y="2424023"/>
                  <a:pt x="1330840" y="2424023"/>
                </a:cubicBezTo>
                <a:cubicBezTo>
                  <a:pt x="595837" y="2424023"/>
                  <a:pt x="0" y="1828186"/>
                  <a:pt x="0" y="1093183"/>
                </a:cubicBezTo>
                <a:cubicBezTo>
                  <a:pt x="0" y="679744"/>
                  <a:pt x="188527" y="310338"/>
                  <a:pt x="484302" y="66242"/>
                </a:cubicBezTo>
                <a:close/>
              </a:path>
            </a:pathLst>
          </a:cu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CB6FDB89-2A51-4C88-B7C2-7FAF0D4F1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631" t="18963" r="52721" b="17441"/>
          <a:stretch/>
        </p:blipFill>
        <p:spPr>
          <a:xfrm>
            <a:off x="10854666" y="0"/>
            <a:ext cx="1334286" cy="2962082"/>
          </a:xfrm>
          <a:prstGeom prst="rect">
            <a:avLst/>
          </a:prstGeom>
        </p:spPr>
      </p:pic>
      <p:pic>
        <p:nvPicPr>
          <p:cNvPr id="6" name="Imagem 5" descr="Gráfico, Gráfico de mapa de árvore&#10;&#10;Descrição gerada automaticamente">
            <a:extLst>
              <a:ext uri="{FF2B5EF4-FFF2-40B4-BE49-F238E27FC236}">
                <a16:creationId xmlns:a16="http://schemas.microsoft.com/office/drawing/2014/main" id="{1A80F755-19F7-8E32-096B-0DB1750AE6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4" r="27141" b="-1"/>
          <a:stretch/>
        </p:blipFill>
        <p:spPr>
          <a:xfrm>
            <a:off x="8176094" y="2906800"/>
            <a:ext cx="4012858" cy="3951198"/>
          </a:xfrm>
          <a:custGeom>
            <a:avLst/>
            <a:gdLst/>
            <a:ahLst/>
            <a:cxnLst/>
            <a:rect l="l" t="t" r="r" b="b"/>
            <a:pathLst>
              <a:path w="4012858" h="3951198">
                <a:moveTo>
                  <a:pt x="2361523" y="0"/>
                </a:moveTo>
                <a:cubicBezTo>
                  <a:pt x="2932125" y="0"/>
                  <a:pt x="3455460" y="202372"/>
                  <a:pt x="3863671" y="539257"/>
                </a:cubicBezTo>
                <a:lnTo>
                  <a:pt x="4012858" y="674848"/>
                </a:lnTo>
                <a:lnTo>
                  <a:pt x="4012858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770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mapa de árvore">
            <a:extLst>
              <a:ext uri="{FF2B5EF4-FFF2-40B4-BE49-F238E27FC236}">
                <a16:creationId xmlns:a16="http://schemas.microsoft.com/office/drawing/2014/main" id="{636CBF57-60D7-70AD-E1F0-876D98518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04"/>
            <a:ext cx="12192000" cy="59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1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&#10;&#10;Descrição gerada automaticamente">
            <a:extLst>
              <a:ext uri="{FF2B5EF4-FFF2-40B4-BE49-F238E27FC236}">
                <a16:creationId xmlns:a16="http://schemas.microsoft.com/office/drawing/2014/main" id="{15E7B498-B35F-403A-0BFB-B078436C5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70"/>
            <a:ext cx="12192000" cy="61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3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9972D570-62E5-3801-5E80-504A55C7D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113"/>
            <a:ext cx="12192000" cy="57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57BAF14B-179F-BFD4-1726-96CE0159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113"/>
            <a:ext cx="12192000" cy="57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65420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Nova</vt:lpstr>
      <vt:lpstr>ConfettiVTI</vt:lpstr>
      <vt:lpstr>BUSINESS AND HUMAN RIGHTS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AND HUMAN RIGHTS</dc:title>
  <dc:creator>João Paulo Candia Veiga</dc:creator>
  <cp:lastModifiedBy>Cristiane</cp:lastModifiedBy>
  <cp:revision>2</cp:revision>
  <dcterms:created xsi:type="dcterms:W3CDTF">2024-02-24T00:22:28Z</dcterms:created>
  <dcterms:modified xsi:type="dcterms:W3CDTF">2024-02-25T21:30:20Z</dcterms:modified>
</cp:coreProperties>
</file>