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73" r:id="rId8"/>
    <p:sldId id="263" r:id="rId9"/>
    <p:sldId id="264" r:id="rId10"/>
    <p:sldId id="265" r:id="rId11"/>
    <p:sldId id="266" r:id="rId12"/>
    <p:sldId id="268" r:id="rId13"/>
    <p:sldId id="270" r:id="rId14"/>
    <p:sldId id="272" r:id="rId15"/>
    <p:sldId id="274" r:id="rId16"/>
    <p:sldId id="267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23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3614E-5E33-405D-A370-1885B069F7C1}" type="datetimeFigureOut">
              <a:rPr lang="pt-BR" smtClean="0"/>
              <a:t>25/06/2012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F0715-6776-4956-A7CA-25FB63CB3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7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0715-6776-4956-A7CA-25FB63CB375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56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03C166-373A-4CA2-A62C-F87950B42123}" type="datetimeFigureOut">
              <a:rPr lang="pt-BR" smtClean="0"/>
              <a:t>25/06/2012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C487CE3-195C-404A-B046-559F278C5900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C166-373A-4CA2-A62C-F87950B42123}" type="datetimeFigureOut">
              <a:rPr lang="pt-BR" smtClean="0"/>
              <a:t>25/06/2012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7CE3-195C-404A-B046-559F278C590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C166-373A-4CA2-A62C-F87950B42123}" type="datetimeFigureOut">
              <a:rPr lang="pt-BR" smtClean="0"/>
              <a:t>25/06/2012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7CE3-195C-404A-B046-559F278C590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03C166-373A-4CA2-A62C-F87950B42123}" type="datetimeFigureOut">
              <a:rPr lang="pt-BR" smtClean="0"/>
              <a:t>25/06/2012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487CE3-195C-404A-B046-559F278C5900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03C166-373A-4CA2-A62C-F87950B42123}" type="datetimeFigureOut">
              <a:rPr lang="pt-BR" smtClean="0"/>
              <a:t>25/06/2012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C487CE3-195C-404A-B046-559F278C5900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C166-373A-4CA2-A62C-F87950B42123}" type="datetimeFigureOut">
              <a:rPr lang="pt-BR" smtClean="0"/>
              <a:t>25/06/2012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7CE3-195C-404A-B046-559F278C590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C166-373A-4CA2-A62C-F87950B42123}" type="datetimeFigureOut">
              <a:rPr lang="pt-BR" smtClean="0"/>
              <a:t>25/06/2012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7CE3-195C-404A-B046-559F278C590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03C166-373A-4CA2-A62C-F87950B42123}" type="datetimeFigureOut">
              <a:rPr lang="pt-BR" smtClean="0"/>
              <a:t>25/06/2012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487CE3-195C-404A-B046-559F278C590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C166-373A-4CA2-A62C-F87950B42123}" type="datetimeFigureOut">
              <a:rPr lang="pt-BR" smtClean="0"/>
              <a:t>25/06/2012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7CE3-195C-404A-B046-559F278C590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03C166-373A-4CA2-A62C-F87950B42123}" type="datetimeFigureOut">
              <a:rPr lang="pt-BR" smtClean="0"/>
              <a:t>25/06/2012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487CE3-195C-404A-B046-559F278C5900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03C166-373A-4CA2-A62C-F87950B42123}" type="datetimeFigureOut">
              <a:rPr lang="pt-BR" smtClean="0"/>
              <a:t>25/06/2012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487CE3-195C-404A-B046-559F278C5900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03C166-373A-4CA2-A62C-F87950B42123}" type="datetimeFigureOut">
              <a:rPr lang="pt-BR" smtClean="0"/>
              <a:t>25/06/2012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487CE3-195C-404A-B046-559F278C590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PARTÍCULAS ELEMENTARES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 smtClean="0"/>
              <a:t>Gabriel </a:t>
            </a:r>
            <a:r>
              <a:rPr lang="pt-BR" dirty="0" err="1" smtClean="0"/>
              <a:t>Steinicke</a:t>
            </a:r>
            <a:endParaRPr lang="pt-BR" dirty="0" smtClean="0"/>
          </a:p>
          <a:p>
            <a:pPr algn="r"/>
            <a:r>
              <a:rPr lang="pt-BR" dirty="0" smtClean="0"/>
              <a:t>Thiago Cavalcanti Ribeiro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7168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720080"/>
          </a:xfrm>
        </p:spPr>
        <p:txBody>
          <a:bodyPr/>
          <a:lstStyle/>
          <a:p>
            <a:r>
              <a:rPr lang="pt-BR" dirty="0" err="1" smtClean="0"/>
              <a:t>Quark’s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5" y="1685992"/>
            <a:ext cx="6506867" cy="3687224"/>
          </a:xfrm>
        </p:spPr>
      </p:pic>
    </p:spTree>
    <p:extLst>
      <p:ext uri="{BB962C8B-B14F-4D97-AF65-F5344CB8AC3E}">
        <p14:creationId xmlns:p14="http://schemas.microsoft.com/office/powerpoint/2010/main" val="220440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</a:t>
            </a:r>
            <a:r>
              <a:rPr lang="pt-BR" dirty="0" err="1" smtClean="0"/>
              <a:t>quark’s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5411366" cy="5167105"/>
          </a:xfrm>
        </p:spPr>
      </p:pic>
    </p:spTree>
    <p:extLst>
      <p:ext uri="{BB962C8B-B14F-4D97-AF65-F5344CB8AC3E}">
        <p14:creationId xmlns:p14="http://schemas.microsoft.com/office/powerpoint/2010/main" val="38129265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Família de partículas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183744" cy="5146710"/>
          </a:xfrm>
        </p:spPr>
      </p:pic>
    </p:spTree>
    <p:extLst>
      <p:ext uri="{BB962C8B-B14F-4D97-AF65-F5344CB8AC3E}">
        <p14:creationId xmlns:p14="http://schemas.microsoft.com/office/powerpoint/2010/main" val="23263936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Aceleradores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Basicamente é composto de um tubo, onde é feito vácuo, e nesse tubo são produzidos feixes de partículas que são acelerados por campos elétricos e direcionados por campos magnéticos.</a:t>
            </a:r>
          </a:p>
          <a:p>
            <a:r>
              <a:rPr lang="pt-BR" dirty="0" smtClean="0"/>
              <a:t>Existem dois tipos: cíclicos e lineares.</a:t>
            </a:r>
          </a:p>
          <a:p>
            <a:r>
              <a:rPr lang="pt-BR" dirty="0" smtClean="0"/>
              <a:t>LHC.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936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lhc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8" y="1412894"/>
            <a:ext cx="7123110" cy="5060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2736"/>
            <a:ext cx="5796136" cy="3775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40704"/>
            <a:ext cx="4511601" cy="3317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20992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Eisberg</a:t>
            </a:r>
            <a:r>
              <a:rPr lang="pt-BR" dirty="0" smtClean="0"/>
              <a:t>, R, Física Quântica, Rio de Janeiro, 1979;</a:t>
            </a:r>
          </a:p>
          <a:p>
            <a:r>
              <a:rPr lang="pt-BR" dirty="0" smtClean="0"/>
              <a:t>Moreira, M.A., Partículas e Interações, Física na Escola, v.5, n.2, São Paulo, 2004;</a:t>
            </a:r>
          </a:p>
          <a:p>
            <a:r>
              <a:rPr lang="pt-BR" sz="1800" dirty="0" smtClean="0"/>
              <a:t>&lt;http</a:t>
            </a:r>
            <a:r>
              <a:rPr lang="pt-BR" sz="1800" dirty="0"/>
              <a:t>://</a:t>
            </a:r>
            <a:r>
              <a:rPr lang="pt-BR" sz="1800" dirty="0" smtClean="0"/>
              <a:t>lisete-ensinodefisica.blogspot.com.br/2009/09/participe-da-enquete.html&gt;, acessado em 22 de Junho de 2012;</a:t>
            </a:r>
          </a:p>
          <a:p>
            <a:r>
              <a:rPr lang="pt-BR" sz="2000" dirty="0" err="1" smtClean="0"/>
              <a:t>Takai</a:t>
            </a:r>
            <a:r>
              <a:rPr lang="pt-BR" sz="2000" dirty="0" smtClean="0"/>
              <a:t>, H., Introdução a Física de Partículas, Oficina de Partículas UNESP, 19-23 de Março de 2012.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087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6748889" cy="5188844"/>
          </a:xfrm>
        </p:spPr>
      </p:pic>
    </p:spTree>
    <p:extLst>
      <p:ext uri="{BB962C8B-B14F-4D97-AF65-F5344CB8AC3E}">
        <p14:creationId xmlns:p14="http://schemas.microsoft.com/office/powerpoint/2010/main" val="932218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PÍONS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Forças nucleônicas observadas, sem uma teoria.</a:t>
            </a:r>
          </a:p>
          <a:p>
            <a:r>
              <a:rPr lang="pt-BR" dirty="0" smtClean="0"/>
              <a:t>Teoria de </a:t>
            </a:r>
            <a:r>
              <a:rPr lang="pt-BR" dirty="0" err="1" smtClean="0"/>
              <a:t>Yukawa</a:t>
            </a:r>
            <a:r>
              <a:rPr lang="pt-BR" dirty="0" smtClean="0"/>
              <a:t>, 1935;</a:t>
            </a:r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22093"/>
            <a:ext cx="2413620" cy="34135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88751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de </a:t>
            </a:r>
            <a:r>
              <a:rPr lang="pt-BR" dirty="0" err="1" smtClean="0"/>
              <a:t>Yukawa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Núcleon</a:t>
            </a:r>
            <a:r>
              <a:rPr lang="pt-BR" sz="2800" dirty="0" smtClean="0"/>
              <a:t> frequentemente emite uma partícula;</a:t>
            </a:r>
          </a:p>
          <a:p>
            <a:r>
              <a:rPr lang="pt-BR" sz="2800" dirty="0" smtClean="0"/>
              <a:t>Alta massa de repouso, </a:t>
            </a:r>
            <a:r>
              <a:rPr lang="pt-BR" sz="2800" i="1" dirty="0" err="1" smtClean="0"/>
              <a:t>méson</a:t>
            </a:r>
            <a:r>
              <a:rPr lang="pt-BR" sz="2800" i="1" dirty="0" smtClean="0"/>
              <a:t>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pt-BR" sz="2800" i="1" dirty="0" smtClean="0"/>
              <a:t> ou </a:t>
            </a:r>
            <a:r>
              <a:rPr lang="pt-BR" sz="2800" i="1" dirty="0" err="1" smtClean="0"/>
              <a:t>pion</a:t>
            </a:r>
            <a:r>
              <a:rPr lang="pt-BR" sz="2800" i="1" dirty="0" smtClean="0"/>
              <a:t>;</a:t>
            </a:r>
            <a:endParaRPr lang="pt-BR" sz="2800" dirty="0" smtClean="0"/>
          </a:p>
          <a:p>
            <a:r>
              <a:rPr lang="pt-BR" sz="2800" dirty="0" smtClean="0"/>
              <a:t>Orbita próxima ao núcleo, </a:t>
            </a:r>
            <a:r>
              <a:rPr lang="pt-BR" sz="2800" i="1" dirty="0" smtClean="0"/>
              <a:t>Campo </a:t>
            </a:r>
            <a:r>
              <a:rPr lang="pt-BR" sz="2800" i="1" dirty="0" err="1" smtClean="0"/>
              <a:t>mesônico</a:t>
            </a:r>
            <a:r>
              <a:rPr lang="pt-BR" sz="2800" i="1" dirty="0" smtClean="0"/>
              <a:t>;</a:t>
            </a:r>
          </a:p>
          <a:p>
            <a:r>
              <a:rPr lang="pt-BR" sz="2800" dirty="0" smtClean="0"/>
              <a:t>Volta ao núcleo muito rapidamente.</a:t>
            </a:r>
          </a:p>
          <a:p>
            <a:r>
              <a:rPr lang="pt-BR" sz="2800" dirty="0" smtClean="0"/>
              <a:t>Núcleo conserva massa de repouso original;</a:t>
            </a:r>
          </a:p>
          <a:p>
            <a:r>
              <a:rPr lang="pt-BR" sz="2800" dirty="0" smtClean="0"/>
              <a:t>VIOLAÇÃO DA LEI DE CONSERVAÇÃO DE MASSA-ENERGIA. </a:t>
            </a:r>
          </a:p>
        </p:txBody>
      </p:sp>
    </p:spTree>
    <p:extLst>
      <p:ext uri="{BB962C8B-B14F-4D97-AF65-F5344CB8AC3E}">
        <p14:creationId xmlns:p14="http://schemas.microsoft.com/office/powerpoint/2010/main" val="20917073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</a:t>
            </a:r>
            <a:r>
              <a:rPr lang="pt-BR" i="1" dirty="0" err="1" smtClean="0"/>
              <a:t>Mesônica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2800" dirty="0" smtClean="0"/>
                  <a:t>Mas o principio da incerteza tempo-energia, mostra que essa violação é possível, desde que esse tempo seja muito pequeno;</a:t>
                </a:r>
              </a:p>
              <a:p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pt-BR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pt-BR" sz="28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pt-BR" sz="28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pt-BR" sz="2800" b="0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type m:val="skw"/>
                        <m:ctrlPr>
                          <a:rPr lang="pt-BR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ℏ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pt-BR" sz="2800" dirty="0" smtClean="0"/>
              </a:p>
              <a:p>
                <a:r>
                  <a:rPr lang="pt-BR" sz="2800" dirty="0" smtClean="0"/>
                  <a:t>Assim o </a:t>
                </a:r>
                <a:r>
                  <a:rPr lang="pt-BR" sz="2800" i="1" dirty="0" err="1" smtClean="0"/>
                  <a:t>méson</a:t>
                </a:r>
                <a:r>
                  <a:rPr lang="pt-BR" sz="2800" i="1" dirty="0" smtClean="0"/>
                  <a:t> </a:t>
                </a:r>
                <a:r>
                  <a:rPr lang="el-GR" sz="2800" i="1" dirty="0" smtClean="0"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pt-BR" sz="2800" i="1" dirty="0" smtClean="0"/>
                  <a:t> </a:t>
                </a:r>
                <a:r>
                  <a:rPr lang="pt-BR" sz="2800" dirty="0" smtClean="0"/>
                  <a:t>não pode ser liberado do núcleo, pois se não haveria uma violação permanente da conservação de Massa-Energia. </a:t>
                </a:r>
                <a:endParaRPr lang="pt-BR" sz="2800" i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53" t="-1252" r="-4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009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</a:t>
            </a:r>
            <a:r>
              <a:rPr lang="pt-BR" i="1" dirty="0" err="1" smtClean="0"/>
              <a:t>Mesônica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 err="1"/>
              <a:t>Yukawa</a:t>
            </a:r>
            <a:r>
              <a:rPr lang="pt-BR" dirty="0"/>
              <a:t> propôs um cálculo para estimar o valor da massa de repouso do </a:t>
            </a:r>
            <a:r>
              <a:rPr lang="pt-BR" dirty="0" err="1"/>
              <a:t>pion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i="1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632310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87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Detecção do </a:t>
            </a:r>
            <a:r>
              <a:rPr lang="pt-BR" dirty="0" err="1" smtClean="0"/>
              <a:t>pion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1947 – Grupo de </a:t>
                </a:r>
                <a:r>
                  <a:rPr lang="pt-BR" dirty="0" err="1" smtClean="0"/>
                  <a:t>Powel</a:t>
                </a:r>
                <a:r>
                  <a:rPr lang="pt-BR" dirty="0" smtClean="0"/>
                  <a:t>, deste grupo fazia parte Cezar Lattes.</a:t>
                </a:r>
              </a:p>
              <a:p>
                <a:r>
                  <a:rPr lang="pt-BR" dirty="0" smtClean="0"/>
                  <a:t>Conseguem detectar o </a:t>
                </a:r>
                <a:r>
                  <a:rPr lang="pt-BR" i="1" dirty="0" err="1" smtClean="0"/>
                  <a:t>méson</a:t>
                </a:r>
                <a:r>
                  <a:rPr lang="pt-BR" dirty="0" smtClean="0"/>
                  <a:t> </a:t>
                </a:r>
                <a:r>
                  <a:rPr lang="el-GR" i="1" dirty="0"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pt-BR" dirty="0" smtClean="0"/>
                  <a:t> proveniente de raios cósmicos.</a:t>
                </a:r>
              </a:p>
              <a:p>
                <a:r>
                  <a:rPr lang="pt-BR" dirty="0" smtClean="0"/>
                  <a:t>Medem a massa de repouso que é a mesma para 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pt-BR" dirty="0"/>
                          <m:t> 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pt-BR" dirty="0"/>
                          <m:t> 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pt-BR" b="0" i="0" smtClean="0">
                        <a:latin typeface="Cambria Math"/>
                        <a:ea typeface="Cambria Math"/>
                      </a:rPr>
                      <m:t>;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m:rPr>
                                <m:nor/>
                              </m:rPr>
                              <a:rPr lang="pt-BR" dirty="0"/>
                              <m:t> 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m:rPr>
                                <m:nor/>
                              </m:rPr>
                              <a:rPr lang="pt-BR" dirty="0"/>
                              <m:t> </m:t>
                            </m:r>
                          </m:e>
                          <m:sup>
                            <m:r>
                              <a:rPr lang="pt-BR" b="0" i="1" dirty="0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pt-BR" b="0" i="1" smtClean="0">
                        <a:latin typeface="Cambria Math"/>
                        <a:ea typeface="Cambria Math"/>
                      </a:rPr>
                      <m:t>=140</m:t>
                    </m:r>
                    <m:f>
                      <m:fPr>
                        <m:type m:val="lin"/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/>
                            <a:ea typeface="Cambria Math"/>
                          </a:rPr>
                          <m:t>MeV</m:t>
                        </m:r>
                        <m:r>
                          <m:rPr>
                            <m:nor/>
                          </m:rPr>
                          <a:rPr lang="pt-BR" dirty="0"/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pt-BR" dirty="0" smtClean="0"/>
              </a:p>
              <a:p>
                <a:r>
                  <a:rPr lang="pt-BR" dirty="0" smtClean="0"/>
                  <a:t>Muito próximo do calculado por </a:t>
                </a:r>
                <a:r>
                  <a:rPr lang="pt-BR" dirty="0" err="1" smtClean="0"/>
                  <a:t>Yukawa</a:t>
                </a:r>
                <a:r>
                  <a:rPr lang="pt-BR" dirty="0" smtClean="0"/>
                  <a:t>.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1001" r="-2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575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Espalhamento Nêutron-</a:t>
            </a:r>
            <a:r>
              <a:rPr lang="pt-BR" dirty="0" err="1" smtClean="0"/>
              <a:t>Prôton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b="0" dirty="0" smtClean="0">
                    <a:latin typeface="Cambria Math"/>
                  </a:rPr>
                  <a:t>Transformação entre próton e nêutron.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𝑛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_</m:t>
                        </m:r>
                      </m:sup>
                    </m:sSup>
                  </m:oMath>
                </a14:m>
                <a:r>
                  <a:rPr lang="pt-BR" dirty="0" smtClean="0"/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pt-BR" b="0" i="1" dirty="0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pt-BR" b="0" i="1" dirty="0" smtClean="0">
                        <a:latin typeface="Cambria Math"/>
                      </a:rPr>
                      <m:t>+</m:t>
                    </m:r>
                    <m:r>
                      <a:rPr lang="pt-BR" b="0" i="1" dirty="0" smtClean="0">
                        <a:latin typeface="Cambria Math"/>
                      </a:rPr>
                      <m:t>𝑝</m:t>
                    </m:r>
                    <m:r>
                      <a:rPr lang="pt-BR" b="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pt-BR" b="0" i="1" dirty="0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pt-BR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:endParaRPr lang="pt-BR" dirty="0">
                  <a:ea typeface="Cambria Math"/>
                </a:endParaRPr>
              </a:p>
              <a:p>
                <a:r>
                  <a:rPr lang="pt-BR" b="0" dirty="0" smtClean="0">
                    <a:ea typeface="Cambria Math"/>
                  </a:rPr>
                  <a:t>Transferência de momento.</a:t>
                </a:r>
              </a:p>
              <a:p>
                <a:endParaRPr lang="pt-BR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               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pt-BR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pt-BR" dirty="0">
                  <a:ea typeface="Cambria Math"/>
                </a:endParaRPr>
              </a:p>
              <a:p>
                <a:pPr marL="0" indent="0">
                  <a:buNone/>
                </a:pPr>
                <a:endParaRPr lang="pt-BR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                   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pt-BR" b="0" dirty="0" smtClean="0">
                  <a:ea typeface="Cambria Math"/>
                </a:endParaRPr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1587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MUONS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643192" cy="5257800"/>
              </a:xfrm>
            </p:spPr>
            <p:txBody>
              <a:bodyPr/>
              <a:lstStyle/>
              <a:p>
                <a:r>
                  <a:rPr lang="pt-BR" dirty="0" smtClean="0"/>
                  <a:t>Encontrados por Anderson e </a:t>
                </a:r>
                <a:r>
                  <a:rPr lang="pt-BR" dirty="0" err="1" smtClean="0"/>
                  <a:t>Neddermeyer</a:t>
                </a:r>
                <a:r>
                  <a:rPr lang="pt-BR" dirty="0" smtClean="0"/>
                  <a:t> em 1936;</a:t>
                </a:r>
              </a:p>
              <a:p>
                <a:r>
                  <a:rPr lang="pt-BR" dirty="0" smtClean="0"/>
                  <a:t>Radiação cósmica;</a:t>
                </a:r>
              </a:p>
              <a:p>
                <a:r>
                  <a:rPr lang="pt-BR" dirty="0" smtClean="0"/>
                  <a:t>Massa de repouso entre a do elétron e do próton;</a:t>
                </a:r>
              </a:p>
              <a:p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106</m:t>
                      </m:r>
                      <m:f>
                        <m:fPr>
                          <m:type m:val="li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𝑀𝑒𝑉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BR" b="0" dirty="0" smtClean="0"/>
              </a:p>
              <a:p>
                <a:r>
                  <a:rPr lang="pt-BR" dirty="0" smtClean="0"/>
                  <a:t>São intimamente ligados aos elétrons, interagindo através da interação fraca.</a:t>
                </a:r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pt-BR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pt-BR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pt-BR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pt-BR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pt-BR" i="1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pt-BR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pt-BR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pt-BR" dirty="0">
                  <a:ea typeface="Cambria Math"/>
                </a:endParaRPr>
              </a:p>
              <a:p>
                <a:pPr marL="0" indent="0">
                  <a:buNone/>
                </a:pPr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643192" cy="5257800"/>
              </a:xfrm>
              <a:blipFill rotWithShape="1">
                <a:blip r:embed="rId2"/>
                <a:stretch>
                  <a:fillRect l="-319" t="-928" r="-5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Família de partículas elementares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As partículas são divididas em famílias;</a:t>
            </a:r>
          </a:p>
          <a:p>
            <a:r>
              <a:rPr lang="pt-BR" dirty="0" smtClean="0"/>
              <a:t>As famílias são: o fóton, os </a:t>
            </a:r>
            <a:r>
              <a:rPr lang="pt-BR" dirty="0" err="1" smtClean="0"/>
              <a:t>léptons</a:t>
            </a:r>
            <a:r>
              <a:rPr lang="pt-BR" dirty="0" smtClean="0"/>
              <a:t>, os </a:t>
            </a:r>
            <a:r>
              <a:rPr lang="pt-BR" dirty="0" err="1" smtClean="0"/>
              <a:t>mésons</a:t>
            </a:r>
            <a:r>
              <a:rPr lang="pt-BR" dirty="0"/>
              <a:t> </a:t>
            </a:r>
            <a:r>
              <a:rPr lang="pt-BR" dirty="0" smtClean="0"/>
              <a:t>e os </a:t>
            </a:r>
            <a:r>
              <a:rPr lang="pt-BR" dirty="0" err="1" smtClean="0"/>
              <a:t>bárions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Léptons</a:t>
            </a:r>
            <a:r>
              <a:rPr lang="pt-BR" dirty="0" smtClean="0"/>
              <a:t> e </a:t>
            </a:r>
            <a:r>
              <a:rPr lang="pt-BR" dirty="0" err="1" smtClean="0"/>
              <a:t>Bárions</a:t>
            </a:r>
            <a:r>
              <a:rPr lang="pt-BR" dirty="0" smtClean="0"/>
              <a:t> são Férmions (obedecem o princípio de exclusão)</a:t>
            </a:r>
          </a:p>
          <a:p>
            <a:r>
              <a:rPr lang="pt-BR" dirty="0" smtClean="0"/>
              <a:t>Fóton e </a:t>
            </a:r>
            <a:r>
              <a:rPr lang="pt-BR" dirty="0" err="1" smtClean="0"/>
              <a:t>Méson</a:t>
            </a:r>
            <a:r>
              <a:rPr lang="pt-BR" dirty="0" smtClean="0"/>
              <a:t> são Bósons (não obedecem o princípio de exclusão)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39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731</TotalTime>
  <Words>531</Words>
  <Application>Microsoft Office PowerPoint</Application>
  <PresentationFormat>Apresentação na tela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Balcão Envidraçado</vt:lpstr>
      <vt:lpstr>PARTÍCULAS ELEMENTARES</vt:lpstr>
      <vt:lpstr>PÍONS</vt:lpstr>
      <vt:lpstr>Teoria de Yukawa</vt:lpstr>
      <vt:lpstr>Teoria Mesônica</vt:lpstr>
      <vt:lpstr>Teoria Mesônica</vt:lpstr>
      <vt:lpstr>Detecção do pion</vt:lpstr>
      <vt:lpstr>Espalhamento Nêutron-Prôton</vt:lpstr>
      <vt:lpstr>MUONS</vt:lpstr>
      <vt:lpstr>Família de partículas elementares</vt:lpstr>
      <vt:lpstr>Quark’s</vt:lpstr>
      <vt:lpstr>Tipos de quark’s</vt:lpstr>
      <vt:lpstr>Família de partículas</vt:lpstr>
      <vt:lpstr>Aceleradores</vt:lpstr>
      <vt:lpstr>lhc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PARTÍCULAS ELEMENTARES</dc:title>
  <dc:creator>Gabriel</dc:creator>
  <cp:lastModifiedBy>Gabriel</cp:lastModifiedBy>
  <cp:revision>36</cp:revision>
  <dcterms:created xsi:type="dcterms:W3CDTF">2012-06-22T21:12:14Z</dcterms:created>
  <dcterms:modified xsi:type="dcterms:W3CDTF">2012-06-25T12:53:14Z</dcterms:modified>
</cp:coreProperties>
</file>