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355" r:id="rId1"/>
  </p:sldMasterIdLst>
  <p:notesMasterIdLst>
    <p:notesMasterId r:id="rId20"/>
  </p:notesMasterIdLst>
  <p:sldIdLst>
    <p:sldId id="258" r:id="rId2"/>
    <p:sldId id="384" r:id="rId3"/>
    <p:sldId id="385" r:id="rId4"/>
    <p:sldId id="386" r:id="rId5"/>
    <p:sldId id="387" r:id="rId6"/>
    <p:sldId id="388" r:id="rId7"/>
    <p:sldId id="389" r:id="rId8"/>
    <p:sldId id="390" r:id="rId9"/>
    <p:sldId id="391" r:id="rId10"/>
    <p:sldId id="392" r:id="rId11"/>
    <p:sldId id="393" r:id="rId12"/>
    <p:sldId id="394" r:id="rId13"/>
    <p:sldId id="395" r:id="rId14"/>
    <p:sldId id="396" r:id="rId15"/>
    <p:sldId id="400" r:id="rId16"/>
    <p:sldId id="397" r:id="rId17"/>
    <p:sldId id="398" r:id="rId18"/>
    <p:sldId id="399" r:id="rId19"/>
  </p:sldIdLst>
  <p:sldSz cx="12192000" cy="6858000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00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434" autoAdjust="0"/>
  </p:normalViewPr>
  <p:slideViewPr>
    <p:cSldViewPr snapToGrid="0">
      <p:cViewPr varScale="1">
        <p:scale>
          <a:sx n="85" d="100"/>
          <a:sy n="85" d="100"/>
        </p:scale>
        <p:origin x="75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FFBA1F-7770-4DDB-B0EE-81DA60AAB93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DCE4C8CD-C2C9-4A9C-B87F-80AC5D6FC60A}">
      <dgm:prSet phldrT="[Texto]"/>
      <dgm:spPr>
        <a:solidFill>
          <a:srgbClr val="000066"/>
        </a:solidFill>
      </dgm:spPr>
      <dgm:t>
        <a:bodyPr/>
        <a:lstStyle/>
        <a:p>
          <a:r>
            <a:rPr lang="pt-BR" dirty="0"/>
            <a:t>Monobloco</a:t>
          </a:r>
        </a:p>
      </dgm:t>
    </dgm:pt>
    <dgm:pt modelId="{964D5005-D9FE-4081-9A67-E49027396816}" type="parTrans" cxnId="{7D2E38A4-BF14-4989-923A-174E0079944E}">
      <dgm:prSet/>
      <dgm:spPr/>
      <dgm:t>
        <a:bodyPr/>
        <a:lstStyle/>
        <a:p>
          <a:endParaRPr lang="pt-BR"/>
        </a:p>
      </dgm:t>
    </dgm:pt>
    <dgm:pt modelId="{FF1DF712-2AA8-4A08-91C6-3B48A0BD5B14}" type="sibTrans" cxnId="{7D2E38A4-BF14-4989-923A-174E0079944E}">
      <dgm:prSet/>
      <dgm:spPr/>
      <dgm:t>
        <a:bodyPr/>
        <a:lstStyle/>
        <a:p>
          <a:endParaRPr lang="pt-BR"/>
        </a:p>
      </dgm:t>
    </dgm:pt>
    <dgm:pt modelId="{117C05C4-C0ED-4108-89DF-221663555991}">
      <dgm:prSet phldrT="[Texto]"/>
      <dgm:spPr>
        <a:solidFill>
          <a:srgbClr val="000066"/>
        </a:solidFill>
      </dgm:spPr>
      <dgm:t>
        <a:bodyPr/>
        <a:lstStyle/>
        <a:p>
          <a:r>
            <a:rPr lang="pt-BR" b="1" dirty="0"/>
            <a:t>Simples</a:t>
          </a:r>
          <a:r>
            <a:rPr lang="pt-BR" dirty="0"/>
            <a:t> p/ irrigação</a:t>
          </a:r>
        </a:p>
      </dgm:t>
    </dgm:pt>
    <dgm:pt modelId="{9E66D0D7-71B6-476B-ADD8-D59DBF933431}" type="parTrans" cxnId="{746827E2-D0EE-4F9F-B6F5-C9EE8D047D39}">
      <dgm:prSet/>
      <dgm:spPr/>
      <dgm:t>
        <a:bodyPr/>
        <a:lstStyle/>
        <a:p>
          <a:endParaRPr lang="pt-BR"/>
        </a:p>
      </dgm:t>
    </dgm:pt>
    <dgm:pt modelId="{DA87DF97-4CB7-4C76-AF08-E82481188442}" type="sibTrans" cxnId="{746827E2-D0EE-4F9F-B6F5-C9EE8D047D39}">
      <dgm:prSet/>
      <dgm:spPr/>
      <dgm:t>
        <a:bodyPr/>
        <a:lstStyle/>
        <a:p>
          <a:endParaRPr lang="pt-BR"/>
        </a:p>
      </dgm:t>
    </dgm:pt>
    <dgm:pt modelId="{FA373A1B-01CB-4190-A087-69535F0DF830}">
      <dgm:prSet phldrT="[Texto]"/>
      <dgm:spPr>
        <a:solidFill>
          <a:srgbClr val="000066"/>
        </a:solidFill>
      </dgm:spPr>
      <dgm:t>
        <a:bodyPr/>
        <a:lstStyle/>
        <a:p>
          <a:r>
            <a:rPr lang="pt-BR" dirty="0"/>
            <a:t>Múltiplos estágios</a:t>
          </a:r>
        </a:p>
      </dgm:t>
    </dgm:pt>
    <dgm:pt modelId="{2A9CBB40-28B0-425E-8478-983D8FF5CBE8}" type="parTrans" cxnId="{1CCB1B5D-4CD2-4C1E-930B-3FFA328DC037}">
      <dgm:prSet/>
      <dgm:spPr/>
      <dgm:t>
        <a:bodyPr/>
        <a:lstStyle/>
        <a:p>
          <a:endParaRPr lang="pt-BR"/>
        </a:p>
      </dgm:t>
    </dgm:pt>
    <dgm:pt modelId="{B4A6EF25-76BE-4C0D-BF9E-924CB235AE4A}" type="sibTrans" cxnId="{1CCB1B5D-4CD2-4C1E-930B-3FFA328DC037}">
      <dgm:prSet/>
      <dgm:spPr/>
      <dgm:t>
        <a:bodyPr/>
        <a:lstStyle/>
        <a:p>
          <a:endParaRPr lang="pt-BR"/>
        </a:p>
      </dgm:t>
    </dgm:pt>
    <dgm:pt modelId="{D15CC819-3EF1-45DD-9114-76D7AE0879BD}">
      <dgm:prSet phldrT="[Texto]"/>
      <dgm:spPr>
        <a:solidFill>
          <a:srgbClr val="000066"/>
        </a:solidFill>
      </dgm:spPr>
      <dgm:t>
        <a:bodyPr/>
        <a:lstStyle/>
        <a:p>
          <a:r>
            <a:rPr lang="pt-BR" dirty="0"/>
            <a:t>Bipartida</a:t>
          </a:r>
        </a:p>
      </dgm:t>
    </dgm:pt>
    <dgm:pt modelId="{3C3AA1CB-2680-4024-862D-84196A78388A}" type="parTrans" cxnId="{D144A81D-66D7-4761-B184-8FE302CA26A1}">
      <dgm:prSet/>
      <dgm:spPr/>
      <dgm:t>
        <a:bodyPr/>
        <a:lstStyle/>
        <a:p>
          <a:endParaRPr lang="pt-BR"/>
        </a:p>
      </dgm:t>
    </dgm:pt>
    <dgm:pt modelId="{170F5F0C-9C02-40AF-AF37-F399B9A4102E}" type="sibTrans" cxnId="{D144A81D-66D7-4761-B184-8FE302CA26A1}">
      <dgm:prSet/>
      <dgm:spPr/>
      <dgm:t>
        <a:bodyPr/>
        <a:lstStyle/>
        <a:p>
          <a:endParaRPr lang="pt-BR"/>
        </a:p>
      </dgm:t>
    </dgm:pt>
    <dgm:pt modelId="{63EA55B6-D38C-4A27-8BFC-9DD079E6885B}">
      <dgm:prSet phldrT="[Texto]"/>
      <dgm:spPr>
        <a:solidFill>
          <a:srgbClr val="000066"/>
        </a:solidFill>
      </dgm:spPr>
      <dgm:t>
        <a:bodyPr/>
        <a:lstStyle/>
        <a:p>
          <a:r>
            <a:rPr lang="pt-BR" dirty="0"/>
            <a:t>De rotor largo</a:t>
          </a:r>
        </a:p>
      </dgm:t>
    </dgm:pt>
    <dgm:pt modelId="{4E069947-C28F-40CA-B5FB-CF261C13BAD1}" type="parTrans" cxnId="{943D90ED-1195-41F4-BFFC-9906C524695F}">
      <dgm:prSet/>
      <dgm:spPr/>
      <dgm:t>
        <a:bodyPr/>
        <a:lstStyle/>
        <a:p>
          <a:endParaRPr lang="pt-BR"/>
        </a:p>
      </dgm:t>
    </dgm:pt>
    <dgm:pt modelId="{C89B061C-BED3-4520-AA79-226FE57D57C9}" type="sibTrans" cxnId="{943D90ED-1195-41F4-BFFC-9906C524695F}">
      <dgm:prSet/>
      <dgm:spPr/>
      <dgm:t>
        <a:bodyPr/>
        <a:lstStyle/>
        <a:p>
          <a:endParaRPr lang="pt-BR"/>
        </a:p>
      </dgm:t>
    </dgm:pt>
    <dgm:pt modelId="{35C38CFE-AA0F-4DF2-871E-2DCCEAE1DDD8}" type="pres">
      <dgm:prSet presAssocID="{4AFFBA1F-7770-4DDB-B0EE-81DA60AAB937}" presName="diagram" presStyleCnt="0">
        <dgm:presLayoutVars>
          <dgm:dir/>
          <dgm:resizeHandles val="exact"/>
        </dgm:presLayoutVars>
      </dgm:prSet>
      <dgm:spPr/>
    </dgm:pt>
    <dgm:pt modelId="{03ABD60A-13FD-41F9-B423-D5C9B90F957D}" type="pres">
      <dgm:prSet presAssocID="{DCE4C8CD-C2C9-4A9C-B87F-80AC5D6FC60A}" presName="node" presStyleLbl="node1" presStyleIdx="0" presStyleCnt="5" custLinFactNeighborX="-2230">
        <dgm:presLayoutVars>
          <dgm:bulletEnabled val="1"/>
        </dgm:presLayoutVars>
      </dgm:prSet>
      <dgm:spPr/>
    </dgm:pt>
    <dgm:pt modelId="{6E6C3F75-6CB2-4ED3-9BEF-8563A0761BE9}" type="pres">
      <dgm:prSet presAssocID="{FF1DF712-2AA8-4A08-91C6-3B48A0BD5B14}" presName="sibTrans" presStyleCnt="0"/>
      <dgm:spPr/>
    </dgm:pt>
    <dgm:pt modelId="{184FD580-C42A-444F-AF23-C03EC80876B7}" type="pres">
      <dgm:prSet presAssocID="{117C05C4-C0ED-4108-89DF-221663555991}" presName="node" presStyleLbl="node1" presStyleIdx="1" presStyleCnt="5">
        <dgm:presLayoutVars>
          <dgm:bulletEnabled val="1"/>
        </dgm:presLayoutVars>
      </dgm:prSet>
      <dgm:spPr/>
    </dgm:pt>
    <dgm:pt modelId="{8E08D31F-8117-45A1-AD05-1AB889CB615B}" type="pres">
      <dgm:prSet presAssocID="{DA87DF97-4CB7-4C76-AF08-E82481188442}" presName="sibTrans" presStyleCnt="0"/>
      <dgm:spPr/>
    </dgm:pt>
    <dgm:pt modelId="{00A30D55-DE3E-4E24-9489-8BCD584D37F3}" type="pres">
      <dgm:prSet presAssocID="{FA373A1B-01CB-4190-A087-69535F0DF830}" presName="node" presStyleLbl="node1" presStyleIdx="2" presStyleCnt="5" custLinFactNeighborX="13620" custLinFactNeighborY="487">
        <dgm:presLayoutVars>
          <dgm:bulletEnabled val="1"/>
        </dgm:presLayoutVars>
      </dgm:prSet>
      <dgm:spPr/>
    </dgm:pt>
    <dgm:pt modelId="{29A5BCE8-B67E-4D37-8094-1E5170873FBC}" type="pres">
      <dgm:prSet presAssocID="{B4A6EF25-76BE-4C0D-BF9E-924CB235AE4A}" presName="sibTrans" presStyleCnt="0"/>
      <dgm:spPr/>
    </dgm:pt>
    <dgm:pt modelId="{D97D0FE8-5654-49F3-9C96-2F1EDD9DE497}" type="pres">
      <dgm:prSet presAssocID="{D15CC819-3EF1-45DD-9114-76D7AE0879BD}" presName="node" presStyleLbl="node1" presStyleIdx="3" presStyleCnt="5">
        <dgm:presLayoutVars>
          <dgm:bulletEnabled val="1"/>
        </dgm:presLayoutVars>
      </dgm:prSet>
      <dgm:spPr/>
    </dgm:pt>
    <dgm:pt modelId="{F9DE40DE-58A5-48EB-AD81-0EB14A59C25D}" type="pres">
      <dgm:prSet presAssocID="{170F5F0C-9C02-40AF-AF37-F399B9A4102E}" presName="sibTrans" presStyleCnt="0"/>
      <dgm:spPr/>
    </dgm:pt>
    <dgm:pt modelId="{7B55BAAA-F2AB-440F-A69A-005339E30E52}" type="pres">
      <dgm:prSet presAssocID="{63EA55B6-D38C-4A27-8BFC-9DD079E6885B}" presName="node" presStyleLbl="node1" presStyleIdx="4" presStyleCnt="5" custLinFactNeighborX="-5811" custLinFactNeighborY="-6005">
        <dgm:presLayoutVars>
          <dgm:bulletEnabled val="1"/>
        </dgm:presLayoutVars>
      </dgm:prSet>
      <dgm:spPr/>
    </dgm:pt>
  </dgm:ptLst>
  <dgm:cxnLst>
    <dgm:cxn modelId="{D144A81D-66D7-4761-B184-8FE302CA26A1}" srcId="{4AFFBA1F-7770-4DDB-B0EE-81DA60AAB937}" destId="{D15CC819-3EF1-45DD-9114-76D7AE0879BD}" srcOrd="3" destOrd="0" parTransId="{3C3AA1CB-2680-4024-862D-84196A78388A}" sibTransId="{170F5F0C-9C02-40AF-AF37-F399B9A4102E}"/>
    <dgm:cxn modelId="{1D521136-D4C3-4877-AACC-8FA6C407C0ED}" type="presOf" srcId="{D15CC819-3EF1-45DD-9114-76D7AE0879BD}" destId="{D97D0FE8-5654-49F3-9C96-2F1EDD9DE497}" srcOrd="0" destOrd="0" presId="urn:microsoft.com/office/officeart/2005/8/layout/default"/>
    <dgm:cxn modelId="{1CCB1B5D-4CD2-4C1E-930B-3FFA328DC037}" srcId="{4AFFBA1F-7770-4DDB-B0EE-81DA60AAB937}" destId="{FA373A1B-01CB-4190-A087-69535F0DF830}" srcOrd="2" destOrd="0" parTransId="{2A9CBB40-28B0-425E-8478-983D8FF5CBE8}" sibTransId="{B4A6EF25-76BE-4C0D-BF9E-924CB235AE4A}"/>
    <dgm:cxn modelId="{E7459E56-0FBF-44E5-A96B-87B6E132D21A}" type="presOf" srcId="{FA373A1B-01CB-4190-A087-69535F0DF830}" destId="{00A30D55-DE3E-4E24-9489-8BCD584D37F3}" srcOrd="0" destOrd="0" presId="urn:microsoft.com/office/officeart/2005/8/layout/default"/>
    <dgm:cxn modelId="{3EC1668F-BA47-443D-B4E7-86BB39C89397}" type="presOf" srcId="{63EA55B6-D38C-4A27-8BFC-9DD079E6885B}" destId="{7B55BAAA-F2AB-440F-A69A-005339E30E52}" srcOrd="0" destOrd="0" presId="urn:microsoft.com/office/officeart/2005/8/layout/default"/>
    <dgm:cxn modelId="{7D2E38A4-BF14-4989-923A-174E0079944E}" srcId="{4AFFBA1F-7770-4DDB-B0EE-81DA60AAB937}" destId="{DCE4C8CD-C2C9-4A9C-B87F-80AC5D6FC60A}" srcOrd="0" destOrd="0" parTransId="{964D5005-D9FE-4081-9A67-E49027396816}" sibTransId="{FF1DF712-2AA8-4A08-91C6-3B48A0BD5B14}"/>
    <dgm:cxn modelId="{0DA984C3-E5DA-491D-BB9C-9E3D6555F732}" type="presOf" srcId="{117C05C4-C0ED-4108-89DF-221663555991}" destId="{184FD580-C42A-444F-AF23-C03EC80876B7}" srcOrd="0" destOrd="0" presId="urn:microsoft.com/office/officeart/2005/8/layout/default"/>
    <dgm:cxn modelId="{6C47F2CA-FB40-4DFE-8BBE-5BAF36AC70D4}" type="presOf" srcId="{4AFFBA1F-7770-4DDB-B0EE-81DA60AAB937}" destId="{35C38CFE-AA0F-4DF2-871E-2DCCEAE1DDD8}" srcOrd="0" destOrd="0" presId="urn:microsoft.com/office/officeart/2005/8/layout/default"/>
    <dgm:cxn modelId="{21A9D7D0-4395-4926-8AB9-279B653C0B69}" type="presOf" srcId="{DCE4C8CD-C2C9-4A9C-B87F-80AC5D6FC60A}" destId="{03ABD60A-13FD-41F9-B423-D5C9B90F957D}" srcOrd="0" destOrd="0" presId="urn:microsoft.com/office/officeart/2005/8/layout/default"/>
    <dgm:cxn modelId="{746827E2-D0EE-4F9F-B6F5-C9EE8D047D39}" srcId="{4AFFBA1F-7770-4DDB-B0EE-81DA60AAB937}" destId="{117C05C4-C0ED-4108-89DF-221663555991}" srcOrd="1" destOrd="0" parTransId="{9E66D0D7-71B6-476B-ADD8-D59DBF933431}" sibTransId="{DA87DF97-4CB7-4C76-AF08-E82481188442}"/>
    <dgm:cxn modelId="{943D90ED-1195-41F4-BFFC-9906C524695F}" srcId="{4AFFBA1F-7770-4DDB-B0EE-81DA60AAB937}" destId="{63EA55B6-D38C-4A27-8BFC-9DD079E6885B}" srcOrd="4" destOrd="0" parTransId="{4E069947-C28F-40CA-B5FB-CF261C13BAD1}" sibTransId="{C89B061C-BED3-4520-AA79-226FE57D57C9}"/>
    <dgm:cxn modelId="{A9DB4580-207D-413F-B3EB-EDE9C7E2529F}" type="presParOf" srcId="{35C38CFE-AA0F-4DF2-871E-2DCCEAE1DDD8}" destId="{03ABD60A-13FD-41F9-B423-D5C9B90F957D}" srcOrd="0" destOrd="0" presId="urn:microsoft.com/office/officeart/2005/8/layout/default"/>
    <dgm:cxn modelId="{EE89D3BC-CEDA-4114-BA21-C2CAFED8A100}" type="presParOf" srcId="{35C38CFE-AA0F-4DF2-871E-2DCCEAE1DDD8}" destId="{6E6C3F75-6CB2-4ED3-9BEF-8563A0761BE9}" srcOrd="1" destOrd="0" presId="urn:microsoft.com/office/officeart/2005/8/layout/default"/>
    <dgm:cxn modelId="{C5981089-E170-4392-A6DF-96EBEA4C6860}" type="presParOf" srcId="{35C38CFE-AA0F-4DF2-871E-2DCCEAE1DDD8}" destId="{184FD580-C42A-444F-AF23-C03EC80876B7}" srcOrd="2" destOrd="0" presId="urn:microsoft.com/office/officeart/2005/8/layout/default"/>
    <dgm:cxn modelId="{60844956-AA41-4EC1-839F-2B2F9003D02C}" type="presParOf" srcId="{35C38CFE-AA0F-4DF2-871E-2DCCEAE1DDD8}" destId="{8E08D31F-8117-45A1-AD05-1AB889CB615B}" srcOrd="3" destOrd="0" presId="urn:microsoft.com/office/officeart/2005/8/layout/default"/>
    <dgm:cxn modelId="{11EECE98-205A-4728-B0A3-27C6913C80BE}" type="presParOf" srcId="{35C38CFE-AA0F-4DF2-871E-2DCCEAE1DDD8}" destId="{00A30D55-DE3E-4E24-9489-8BCD584D37F3}" srcOrd="4" destOrd="0" presId="urn:microsoft.com/office/officeart/2005/8/layout/default"/>
    <dgm:cxn modelId="{54B36FC5-0005-430B-8F9C-63C2C3367A13}" type="presParOf" srcId="{35C38CFE-AA0F-4DF2-871E-2DCCEAE1DDD8}" destId="{29A5BCE8-B67E-4D37-8094-1E5170873FBC}" srcOrd="5" destOrd="0" presId="urn:microsoft.com/office/officeart/2005/8/layout/default"/>
    <dgm:cxn modelId="{CCB4248B-5E1E-45AA-A00E-E19AC6421343}" type="presParOf" srcId="{35C38CFE-AA0F-4DF2-871E-2DCCEAE1DDD8}" destId="{D97D0FE8-5654-49F3-9C96-2F1EDD9DE497}" srcOrd="6" destOrd="0" presId="urn:microsoft.com/office/officeart/2005/8/layout/default"/>
    <dgm:cxn modelId="{322C1C25-18D8-497E-A174-7C0CF6FBAAA0}" type="presParOf" srcId="{35C38CFE-AA0F-4DF2-871E-2DCCEAE1DDD8}" destId="{F9DE40DE-58A5-48EB-AD81-0EB14A59C25D}" srcOrd="7" destOrd="0" presId="urn:microsoft.com/office/officeart/2005/8/layout/default"/>
    <dgm:cxn modelId="{4B50C13D-958B-414D-AF89-405A9D450BDD}" type="presParOf" srcId="{35C38CFE-AA0F-4DF2-871E-2DCCEAE1DDD8}" destId="{7B55BAAA-F2AB-440F-A69A-005339E30E52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ABD60A-13FD-41F9-B423-D5C9B90F957D}">
      <dsp:nvSpPr>
        <dsp:cNvPr id="0" name=""/>
        <dsp:cNvSpPr/>
      </dsp:nvSpPr>
      <dsp:spPr>
        <a:xfrm>
          <a:off x="870221" y="970"/>
          <a:ext cx="2515217" cy="1509130"/>
        </a:xfrm>
        <a:prstGeom prst="rect">
          <a:avLst/>
        </a:prstGeom>
        <a:solidFill>
          <a:srgbClr val="00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700" kern="1200" dirty="0"/>
            <a:t>Monobloco</a:t>
          </a:r>
        </a:p>
      </dsp:txBody>
      <dsp:txXfrm>
        <a:off x="870221" y="970"/>
        <a:ext cx="2515217" cy="1509130"/>
      </dsp:txXfrm>
    </dsp:sp>
    <dsp:sp modelId="{184FD580-C42A-444F-AF23-C03EC80876B7}">
      <dsp:nvSpPr>
        <dsp:cNvPr id="0" name=""/>
        <dsp:cNvSpPr/>
      </dsp:nvSpPr>
      <dsp:spPr>
        <a:xfrm>
          <a:off x="3693049" y="970"/>
          <a:ext cx="2515217" cy="1509130"/>
        </a:xfrm>
        <a:prstGeom prst="rect">
          <a:avLst/>
        </a:prstGeom>
        <a:solidFill>
          <a:srgbClr val="00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700" b="1" kern="1200" dirty="0"/>
            <a:t>Simples</a:t>
          </a:r>
          <a:r>
            <a:rPr lang="pt-BR" sz="3700" kern="1200" dirty="0"/>
            <a:t> p/ irrigação</a:t>
          </a:r>
        </a:p>
      </dsp:txBody>
      <dsp:txXfrm>
        <a:off x="3693049" y="970"/>
        <a:ext cx="2515217" cy="1509130"/>
      </dsp:txXfrm>
    </dsp:sp>
    <dsp:sp modelId="{00A30D55-DE3E-4E24-9489-8BCD584D37F3}">
      <dsp:nvSpPr>
        <dsp:cNvPr id="0" name=""/>
        <dsp:cNvSpPr/>
      </dsp:nvSpPr>
      <dsp:spPr>
        <a:xfrm>
          <a:off x="1268883" y="1768971"/>
          <a:ext cx="2515217" cy="1509130"/>
        </a:xfrm>
        <a:prstGeom prst="rect">
          <a:avLst/>
        </a:prstGeom>
        <a:solidFill>
          <a:srgbClr val="00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700" kern="1200" dirty="0"/>
            <a:t>Múltiplos estágios</a:t>
          </a:r>
        </a:p>
      </dsp:txBody>
      <dsp:txXfrm>
        <a:off x="1268883" y="1768971"/>
        <a:ext cx="2515217" cy="1509130"/>
      </dsp:txXfrm>
    </dsp:sp>
    <dsp:sp modelId="{D97D0FE8-5654-49F3-9C96-2F1EDD9DE497}">
      <dsp:nvSpPr>
        <dsp:cNvPr id="0" name=""/>
        <dsp:cNvSpPr/>
      </dsp:nvSpPr>
      <dsp:spPr>
        <a:xfrm>
          <a:off x="3693049" y="1761622"/>
          <a:ext cx="2515217" cy="1509130"/>
        </a:xfrm>
        <a:prstGeom prst="rect">
          <a:avLst/>
        </a:prstGeom>
        <a:solidFill>
          <a:srgbClr val="00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700" kern="1200" dirty="0"/>
            <a:t>Bipartida</a:t>
          </a:r>
        </a:p>
      </dsp:txBody>
      <dsp:txXfrm>
        <a:off x="3693049" y="1761622"/>
        <a:ext cx="2515217" cy="1509130"/>
      </dsp:txXfrm>
    </dsp:sp>
    <dsp:sp modelId="{7B55BAAA-F2AB-440F-A69A-005339E30E52}">
      <dsp:nvSpPr>
        <dsp:cNvPr id="0" name=""/>
        <dsp:cNvSpPr/>
      </dsp:nvSpPr>
      <dsp:spPr>
        <a:xfrm>
          <a:off x="2163520" y="3431651"/>
          <a:ext cx="2515217" cy="1509130"/>
        </a:xfrm>
        <a:prstGeom prst="rect">
          <a:avLst/>
        </a:prstGeom>
        <a:solidFill>
          <a:srgbClr val="00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700" kern="1200" dirty="0"/>
            <a:t>De rotor largo</a:t>
          </a:r>
        </a:p>
      </dsp:txBody>
      <dsp:txXfrm>
        <a:off x="2163520" y="3431651"/>
        <a:ext cx="2515217" cy="15091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C6712AE3-9715-4E6E-ABAA-8AA2FD1F22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9E8B115-F13B-401B-B93C-273FE9B5F81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EAE8C82-4EC3-406A-A992-2374FBC763CF}" type="datetimeFigureOut">
              <a:rPr lang="pt-BR"/>
              <a:pPr>
                <a:defRPr/>
              </a:pPr>
              <a:t>12/10/2020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7A4B3F76-0CD4-4ABA-BA2C-4A7C5B3498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638C7CCC-3B16-456B-9A2C-65512B84DC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08CDF66-4D2E-436A-AA68-2F0CBB429E0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9B47504-0BEA-4604-9202-80DB05B583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65B9241-B1EA-40F4-849F-4869EAA64FD9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2254160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8B482-76C2-4DD9-A894-88829AA8F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B3914-A2C6-4970-811A-B6BF2928672B}" type="datetimeFigureOut">
              <a:rPr lang="pt-BR"/>
              <a:pPr>
                <a:defRPr/>
              </a:pPr>
              <a:t>12/10/2020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A39D4-EDAE-40D9-BFA4-DED6F4893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D2672-3481-4D3F-B7E5-C25D9AAFB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DC218-7ED2-42D3-9D59-0EF70ECD864C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311169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68D30-45C2-4C46-8AF8-6F6D02F5B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A09D6-D7F0-4D1D-90E1-1FDF4F775F8B}" type="datetimeFigureOut">
              <a:rPr lang="pt-BR"/>
              <a:pPr>
                <a:defRPr/>
              </a:pPr>
              <a:t>12/10/2020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275B8-955F-402D-A8C2-50338E297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23E91-8F77-4FAF-BFBA-297E53733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3617F-4FA0-447A-9004-3D9F8E77CE6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441750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66D7A-3442-4EF2-A98F-63ED5EBDC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B5957-EF81-4D88-BD70-F7C504CE377D}" type="datetimeFigureOut">
              <a:rPr lang="pt-BR"/>
              <a:pPr>
                <a:defRPr/>
              </a:pPr>
              <a:t>12/10/2020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57AB3-B166-41D2-B755-6DCD7A323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BCC37-D410-4BB1-B091-472600840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BF29B-9788-499B-8D02-6FFA7D5ACFF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289442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CF8DC-58AE-4946-A9AE-A4B4A9AAC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8EFD8-8DBA-4940-B939-F9424C31AEF7}" type="datetimeFigureOut">
              <a:rPr lang="pt-BR"/>
              <a:pPr>
                <a:defRPr/>
              </a:pPr>
              <a:t>12/10/2020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2FCF2-115C-4426-9FE8-21EAB1A7E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2015B-F2FA-491C-A32E-190E8098D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E2C55-7563-47E4-B09D-CB144BFB1EFE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750587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7DE7D-CAFE-47B5-AF7D-2C3322DB8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A8333-6178-4C4F-9D7E-1A363B746E6D}" type="datetimeFigureOut">
              <a:rPr lang="pt-BR"/>
              <a:pPr>
                <a:defRPr/>
              </a:pPr>
              <a:t>12/10/2020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65A89-0435-4270-8932-DBF867CF3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2C267-635B-4C1D-A6C6-BAD951F8B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0EBE3-E1FA-4D99-9458-99E1876AB11E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152536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2A73B4-EF41-4FB9-817B-402893281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49EF4-FE13-458E-9F50-34D583815BEB}" type="datetimeFigureOut">
              <a:rPr lang="pt-BR"/>
              <a:pPr>
                <a:defRPr/>
              </a:pPr>
              <a:t>12/10/2020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F2417D-8CAF-41FC-B6C9-E3CCB84C5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5481BE5-B9B6-435D-85D9-177453C6A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38ABD-74A2-41C6-A91C-4F4DBD4EEEA9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71993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AE5406B-4329-458E-9367-668188762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509FF-8A52-4DA1-8C34-C78EA4645AB2}" type="datetimeFigureOut">
              <a:rPr lang="pt-BR"/>
              <a:pPr>
                <a:defRPr/>
              </a:pPr>
              <a:t>12/10/2020</a:t>
            </a:fld>
            <a:endParaRPr lang="pt-B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B0E6C4E-0A43-4664-8E51-2810E192B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60945E2-7593-4249-8DA1-EEA344098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F83EA-2651-45FF-BD02-7C7E842F2DEB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155771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AD37FD5-254B-4949-9E4F-E753F5A60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6525D-E66C-4550-AEF4-D8B781F4AB95}" type="datetimeFigureOut">
              <a:rPr lang="pt-BR"/>
              <a:pPr>
                <a:defRPr/>
              </a:pPr>
              <a:t>12/10/2020</a:t>
            </a:fld>
            <a:endParaRPr lang="pt-B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EB5DE10-0F62-443D-B4DE-6EE108762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AE68F37-1C3D-465E-9460-A2DA52839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5696-2F2E-40BF-906B-9104D557CBA3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246721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C186D48-CC89-4EF5-B3D5-DF3D99D37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3090F-9C9A-4F13-AD5E-2D946C75F092}" type="datetimeFigureOut">
              <a:rPr lang="pt-BR"/>
              <a:pPr>
                <a:defRPr/>
              </a:pPr>
              <a:t>12/10/2020</a:t>
            </a:fld>
            <a:endParaRPr lang="pt-BR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946477A-F386-4D09-809B-63C46A03D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2540731-8673-4F54-9C90-930026E5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B6042-5A8C-48BD-8FFF-E60445235C2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072809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0D5A435-FAC6-4DA2-AD51-C83BB8804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8FFB0-B84F-4BBA-AC81-2AB1CA97C2F0}" type="datetimeFigureOut">
              <a:rPr lang="pt-BR"/>
              <a:pPr>
                <a:defRPr/>
              </a:pPr>
              <a:t>12/10/2020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52F95DC-8025-44A5-BE55-523582A5E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875DCD1-5390-4160-9E71-67DD037E5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BDDE6-3485-4FF6-BBB1-8ADCDE444337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586605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00887DD-BBF5-49E1-A669-23DC430C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10F7D-BBB2-432E-BF6A-22C4284030B0}" type="datetimeFigureOut">
              <a:rPr lang="pt-BR"/>
              <a:pPr>
                <a:defRPr/>
              </a:pPr>
              <a:t>12/10/2020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D7F6EED-BDD2-47E7-8F05-71C81A485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A094559-A10C-41C1-9A71-1C566FAC6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E1727-9A77-4514-A368-5070FCE50DF7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694548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7D9EA29-E935-4A9F-BF5B-80107676091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  <a:endParaRPr lang="en-US" altLang="pt-BR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2797718-A606-489B-894F-59CDCD36AC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C7BC1-B060-4BED-947D-925E66BD7D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739512-472D-46E6-9486-596195CD2F21}" type="datetimeFigureOut">
              <a:rPr lang="pt-BR"/>
              <a:pPr>
                <a:defRPr/>
              </a:pPr>
              <a:t>12/10/2020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B124D-A34C-4081-A3D7-6CD1E2888A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7F682-E71F-4912-8854-5D7994F62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66EFEBE-A4A1-410D-8405-E3A2536B2EF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56" r:id="rId1"/>
    <p:sldLayoutId id="2147487357" r:id="rId2"/>
    <p:sldLayoutId id="2147487358" r:id="rId3"/>
    <p:sldLayoutId id="2147487359" r:id="rId4"/>
    <p:sldLayoutId id="2147487360" r:id="rId5"/>
    <p:sldLayoutId id="2147487361" r:id="rId6"/>
    <p:sldLayoutId id="2147487362" r:id="rId7"/>
    <p:sldLayoutId id="2147487363" r:id="rId8"/>
    <p:sldLayoutId id="2147487364" r:id="rId9"/>
    <p:sldLayoutId id="2147487365" r:id="rId10"/>
    <p:sldLayoutId id="214748736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1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1.pn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1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5.xml"/><Relationship Id="rId6" Type="http://schemas.openxmlformats.org/officeDocument/2006/relationships/image" Target="../media/image1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6.xml"/><Relationship Id="rId6" Type="http://schemas.openxmlformats.org/officeDocument/2006/relationships/image" Target="../media/image1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1.png"/><Relationship Id="rId2" Type="http://schemas.microsoft.com/office/2007/relationships/media" Target="../media/media18.m4a"/><Relationship Id="rId1" Type="http://schemas.openxmlformats.org/officeDocument/2006/relationships/tags" Target="../tags/tag17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audio" Target="../media/media5.m4a"/><Relationship Id="rId7" Type="http://schemas.openxmlformats.org/officeDocument/2006/relationships/diagramQuickStyle" Target="../diagrams/quickStyle1.xml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>
            <a:extLst>
              <a:ext uri="{FF2B5EF4-FFF2-40B4-BE49-F238E27FC236}">
                <a16:creationId xmlns:a16="http://schemas.microsoft.com/office/drawing/2014/main" id="{089046D9-2E34-4C8C-87B7-82E4BF914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0487"/>
            <a:ext cx="10515600" cy="1322751"/>
          </a:xfrm>
        </p:spPr>
        <p:txBody>
          <a:bodyPr/>
          <a:lstStyle/>
          <a:p>
            <a:pPr algn="ctr" eaLnBrk="1" hangingPunct="1">
              <a:defRPr/>
            </a:pPr>
            <a:b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  <a:t>CURSO DE AGRONOMIA</a:t>
            </a:r>
            <a:b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b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b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pt-BR" altLang="pt-BR" sz="5400" dirty="0">
                <a:latin typeface="Arial" panose="020B0604020202020204" pitchFamily="34" charset="0"/>
                <a:cs typeface="Arial" panose="020B0604020202020204" pitchFamily="34" charset="0"/>
              </a:rPr>
              <a:t>Prof. Sergio Duarte</a:t>
            </a:r>
          </a:p>
        </p:txBody>
      </p:sp>
      <p:sp>
        <p:nvSpPr>
          <p:cNvPr id="5123" name="Espaço Reservado para Conteúdo 2">
            <a:extLst>
              <a:ext uri="{FF2B5EF4-FFF2-40B4-BE49-F238E27FC236}">
                <a16:creationId xmlns:a16="http://schemas.microsoft.com/office/drawing/2014/main" id="{E4550A54-1B5F-4F4C-920D-370E33811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825625"/>
            <a:ext cx="12039600" cy="4351338"/>
          </a:xfrm>
        </p:spPr>
        <p:txBody>
          <a:bodyPr/>
          <a:lstStyle/>
          <a:p>
            <a:pPr marL="0" indent="0" algn="ctr" eaLnBrk="1" hangingPunct="1">
              <a:buFont typeface="Wingdings 2" panose="05020102010507070707" pitchFamily="18" charset="2"/>
              <a:buNone/>
            </a:pPr>
            <a:endParaRPr lang="pt-BR" alt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 2" panose="05020102010507070707" pitchFamily="18" charset="2"/>
              <a:buNone/>
            </a:pPr>
            <a:endParaRPr lang="pt-BR" altLang="pt-BR" sz="4000" dirty="0"/>
          </a:p>
          <a:p>
            <a:pPr marL="0" indent="0" algn="ctr" eaLnBrk="1" hangingPunct="1">
              <a:buFont typeface="Wingdings 2" panose="05020102010507070707" pitchFamily="18" charset="2"/>
              <a:buNone/>
            </a:pPr>
            <a:endParaRPr lang="pt-BR" altLang="pt-BR" sz="4400" b="1" dirty="0">
              <a:solidFill>
                <a:srgbClr val="FFFF00"/>
              </a:solidFill>
            </a:endParaRPr>
          </a:p>
          <a:p>
            <a:pPr marL="0" indent="0" algn="ctr" eaLnBrk="1" hangingPunct="1">
              <a:buFont typeface="Wingdings 2" panose="05020102010507070707" pitchFamily="18" charset="2"/>
              <a:buNone/>
            </a:pPr>
            <a:endParaRPr lang="pt-BR" altLang="pt-BR" sz="4400" b="1" dirty="0">
              <a:solidFill>
                <a:srgbClr val="FFFF00"/>
              </a:solidFill>
            </a:endParaRP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C886A201-D722-4F71-887C-89E9F0D31D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61"/>
    </mc:Choice>
    <mc:Fallback>
      <p:transition spd="slow" advTm="9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4497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Exemplo (continuação)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633928"/>
            <a:ext cx="4437089" cy="5224072"/>
          </a:xfrm>
        </p:spPr>
        <p:txBody>
          <a:bodyPr/>
          <a:lstStyle/>
          <a:p>
            <a:pPr marL="0" indent="0">
              <a:buNone/>
            </a:pPr>
            <a:r>
              <a:rPr lang="pt-BR" b="1" dirty="0"/>
              <a:t>a)ETA 50-33* = ETA 50-33/2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b="1" dirty="0"/>
              <a:t>b)Rotor = 240 mm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b="1" dirty="0"/>
              <a:t>c)</a:t>
            </a:r>
            <a:r>
              <a:rPr lang="pt-BR" b="1" dirty="0" err="1"/>
              <a:t>Rend</a:t>
            </a:r>
            <a:r>
              <a:rPr lang="pt-BR" b="1" dirty="0"/>
              <a:t> = 70 %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sz="2400" b="1" dirty="0"/>
              <a:t>d)PAB = </a:t>
            </a:r>
            <a:r>
              <a:rPr lang="pt-BR" sz="2400" b="1" dirty="0" err="1"/>
              <a:t>Q.Hm.gama</a:t>
            </a:r>
            <a:r>
              <a:rPr lang="pt-BR" sz="2400" b="1" dirty="0"/>
              <a:t>/(75.</a:t>
            </a:r>
            <a:r>
              <a:rPr lang="el-GR" sz="2400" b="1" dirty="0">
                <a:latin typeface="Calibri" panose="020F0502020204030204" pitchFamily="34" charset="0"/>
              </a:rPr>
              <a:t>η</a:t>
            </a:r>
            <a:r>
              <a:rPr lang="pt-BR" sz="2400" b="1" dirty="0">
                <a:latin typeface="Calibri" panose="020F0502020204030204" pitchFamily="34" charset="0"/>
              </a:rPr>
              <a:t>B</a:t>
            </a:r>
            <a:r>
              <a:rPr lang="pt-BR" sz="2400" b="1" dirty="0"/>
              <a:t>)</a:t>
            </a:r>
          </a:p>
          <a:p>
            <a:pPr marL="0" indent="0">
              <a:buNone/>
            </a:pPr>
            <a:r>
              <a:rPr lang="pt-BR" sz="2400" b="1" dirty="0"/>
              <a:t>PAB=(35/3600).40.1000/(75.0,71)</a:t>
            </a:r>
          </a:p>
          <a:p>
            <a:pPr marL="0" indent="0">
              <a:buNone/>
            </a:pPr>
            <a:r>
              <a:rPr lang="pt-BR" sz="2400" b="1" dirty="0"/>
              <a:t>    PAB = 7,4 </a:t>
            </a:r>
            <a:r>
              <a:rPr lang="pt-BR" sz="2400" b="1" dirty="0" err="1"/>
              <a:t>cv</a:t>
            </a:r>
            <a:endParaRPr lang="pt-BR" sz="2400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089" y="717214"/>
            <a:ext cx="7629719" cy="6008123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4796852" y="2683239"/>
            <a:ext cx="6610663" cy="14991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flipV="1">
            <a:off x="10253272" y="1858780"/>
            <a:ext cx="14990" cy="464695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ipse 10"/>
          <p:cNvSpPr/>
          <p:nvPr/>
        </p:nvSpPr>
        <p:spPr>
          <a:xfrm>
            <a:off x="10099622" y="6373068"/>
            <a:ext cx="337279" cy="35226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/>
          <p:cNvSpPr/>
          <p:nvPr/>
        </p:nvSpPr>
        <p:spPr>
          <a:xfrm>
            <a:off x="4572000" y="2488367"/>
            <a:ext cx="299803" cy="46469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7533D6B0-0441-42EA-BFE5-DF00C79684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1181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748"/>
    </mc:Choice>
    <mc:Fallback>
      <p:transition spd="slow" advTm="130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  <p:extLst>
    <p:ext uri="{3A86A75C-4F4B-4683-9AE1-C65F6400EC91}">
      <p14:laserTraceLst xmlns:p14="http://schemas.microsoft.com/office/powerpoint/2010/main">
        <p14:tracePtLst>
          <p14:tracePt t="115522" x="12031663" y="3848100"/>
          <p14:tracePt t="115592" x="12017375" y="3848100"/>
          <p14:tracePt t="115609" x="12009438" y="3848100"/>
          <p14:tracePt t="115617" x="11993563" y="3856038"/>
          <p14:tracePt t="115624" x="11993563" y="3863975"/>
          <p14:tracePt t="115640" x="11979275" y="3870325"/>
          <p14:tracePt t="115656" x="11971338" y="3878263"/>
          <p14:tracePt t="115672" x="11947525" y="3902075"/>
          <p14:tracePt t="115689" x="11925300" y="3932238"/>
          <p14:tracePt t="115705" x="11887200" y="3978275"/>
          <p14:tracePt t="115722" x="11826875" y="4038600"/>
          <p14:tracePt t="115739" x="11696700" y="4130675"/>
          <p14:tracePt t="115755" x="11514138" y="4229100"/>
          <p14:tracePt t="115772" x="11391900" y="4297363"/>
          <p14:tracePt t="115789" x="11369675" y="4313238"/>
          <p14:tracePt t="115897" x="11369675" y="4321175"/>
          <p14:tracePt t="115904" x="11361738" y="4335463"/>
          <p14:tracePt t="115913" x="11353800" y="4343400"/>
          <p14:tracePt t="115922" x="11337925" y="4365625"/>
          <p14:tracePt t="115939" x="11323638" y="4381500"/>
          <p14:tracePt t="115955" x="11315700" y="4389438"/>
          <p14:tracePt t="115972" x="11307763" y="4397375"/>
          <p14:tracePt t="115989" x="11299825" y="4403725"/>
          <p14:tracePt t="116006" x="11293475" y="4411663"/>
          <p14:tracePt t="116022" x="11269663" y="4435475"/>
          <p14:tracePt t="116039" x="11209338" y="4465638"/>
          <p14:tracePt t="116040" x="11171238" y="4487863"/>
          <p14:tracePt t="116056" x="11056938" y="4525963"/>
          <p14:tracePt t="116072" x="10934700" y="4556125"/>
          <p14:tracePt t="116089" x="10804525" y="4579938"/>
          <p14:tracePt t="116106" x="10714038" y="4594225"/>
          <p14:tracePt t="116122" x="10652125" y="4602163"/>
          <p14:tracePt t="116139" x="10607675" y="4618038"/>
          <p14:tracePt t="116156" x="10569575" y="4632325"/>
          <p14:tracePt t="116172" x="10485438" y="4670425"/>
          <p14:tracePt t="116189" x="10371138" y="4702175"/>
          <p14:tracePt t="116205" x="10226675" y="4746625"/>
          <p14:tracePt t="116222" x="9974263" y="4778375"/>
          <p14:tracePt t="116224" x="9761538" y="4808538"/>
          <p14:tracePt t="116239" x="9555163" y="4838700"/>
          <p14:tracePt t="116256" x="8785225" y="4868863"/>
          <p14:tracePt t="116273" x="8328025" y="4868863"/>
          <p14:tracePt t="116289" x="7954963" y="4868863"/>
          <p14:tracePt t="116306" x="7597775" y="4876800"/>
          <p14:tracePt t="116322" x="7277100" y="4930775"/>
          <p14:tracePt t="116339" x="7070725" y="4953000"/>
          <p14:tracePt t="116356" x="6888163" y="4983163"/>
          <p14:tracePt t="116372" x="6773863" y="5006975"/>
          <p14:tracePt t="116389" x="6713538" y="5013325"/>
          <p14:tracePt t="116406" x="6667500" y="5021263"/>
          <p14:tracePt t="116422" x="6607175" y="5037138"/>
          <p14:tracePt t="116425" x="6545263" y="5045075"/>
          <p14:tracePt t="116439" x="6492875" y="5051425"/>
          <p14:tracePt t="116441" x="6408738" y="5059363"/>
          <p14:tracePt t="116456" x="6240463" y="5067300"/>
          <p14:tracePt t="116472" x="6065838" y="5067300"/>
          <p14:tracePt t="116489" x="5913438" y="5067300"/>
          <p14:tracePt t="116506" x="5799138" y="5067300"/>
          <p14:tracePt t="116522" x="5707063" y="5067300"/>
          <p14:tracePt t="116539" x="5578475" y="5067300"/>
          <p14:tracePt t="116556" x="5432425" y="5067300"/>
          <p14:tracePt t="116572" x="5235575" y="5075238"/>
          <p14:tracePt t="116589" x="4999038" y="5083175"/>
          <p14:tracePt t="116606" x="4762500" y="5083175"/>
          <p14:tracePt t="116609" x="4670425" y="5083175"/>
          <p14:tracePt t="116622" x="4610100" y="5083175"/>
          <p14:tracePt t="116640" x="4518025" y="5083175"/>
          <p14:tracePt t="116656" x="4503738" y="5083175"/>
          <p14:tracePt t="116672" x="4473575" y="5083175"/>
          <p14:tracePt t="116689" x="4441825" y="5083175"/>
          <p14:tracePt t="116706" x="4403725" y="5097463"/>
          <p14:tracePt t="116722" x="4365625" y="5121275"/>
          <p14:tracePt t="116740" x="4335463" y="5135563"/>
          <p14:tracePt t="116756" x="4327525" y="5143500"/>
          <p14:tracePt t="116772" x="4321175" y="5143500"/>
          <p14:tracePt t="116789" x="4321175" y="5151438"/>
          <p14:tracePt t="116806" x="4313238" y="5151438"/>
          <p14:tracePt t="116822" x="4289425" y="5159375"/>
          <p14:tracePt t="116824" x="4283075" y="5165725"/>
          <p14:tracePt t="116839" x="4244975" y="5173663"/>
          <p14:tracePt t="116856" x="4229100" y="5189538"/>
          <p14:tracePt t="116872" x="4221163" y="5197475"/>
          <p14:tracePt t="116944" x="4221163" y="5203825"/>
          <p14:tracePt t="116952" x="4213225" y="5211763"/>
          <p14:tracePt t="116969" x="4198938" y="5227638"/>
          <p14:tracePt t="116976" x="4198938" y="5235575"/>
          <p14:tracePt t="116989" x="4191000" y="5241925"/>
          <p14:tracePt t="117040" x="4191000" y="5249863"/>
          <p14:tracePt t="117097" x="4191000" y="5257800"/>
          <p14:tracePt t="117112" x="4183063" y="5265738"/>
          <p14:tracePt t="117256" x="4183063" y="5273675"/>
          <p14:tracePt t="117497" x="4183063" y="5280025"/>
          <p14:tracePt t="117520" x="4183063" y="5287963"/>
          <p14:tracePt t="117536" x="4183063" y="5295900"/>
          <p14:tracePt t="117584" x="4183063" y="5303838"/>
          <p14:tracePt t="117600" x="4183063" y="5311775"/>
          <p14:tracePt t="117616" x="4183063" y="5318125"/>
          <p14:tracePt t="117624" x="4183063" y="5326063"/>
          <p14:tracePt t="117632" x="4183063" y="5334000"/>
          <p14:tracePt t="117640" x="4175125" y="5341938"/>
          <p14:tracePt t="117657" x="4175125" y="5349875"/>
          <p14:tracePt t="117673" x="4175125" y="5356225"/>
          <p14:tracePt t="117689" x="4168775" y="5372100"/>
          <p14:tracePt t="117706" x="4168775" y="5380038"/>
          <p14:tracePt t="117723" x="4168775" y="5387975"/>
          <p14:tracePt t="117740" x="4160838" y="5394325"/>
          <p14:tracePt t="117784" x="4160838" y="5402263"/>
          <p14:tracePt t="117832" x="4160838" y="5410200"/>
          <p14:tracePt t="117840" x="4160838" y="5418138"/>
          <p14:tracePt t="117856" x="4160838" y="5426075"/>
          <p14:tracePt t="117880" x="4160838" y="5432425"/>
          <p14:tracePt t="118088" x="4168775" y="5432425"/>
          <p14:tracePt t="118097" x="4175125" y="5432425"/>
          <p14:tracePt t="118106" x="4191000" y="5426075"/>
          <p14:tracePt t="118123" x="4213225" y="5402263"/>
          <p14:tracePt t="118140" x="4229100" y="5394325"/>
          <p14:tracePt t="118157" x="4237038" y="5380038"/>
          <p14:tracePt t="118173" x="4251325" y="5356225"/>
          <p14:tracePt t="118190" x="4259263" y="5341938"/>
          <p14:tracePt t="118206" x="4267200" y="5334000"/>
          <p14:tracePt t="118223" x="4275138" y="5326063"/>
          <p14:tracePt t="118248" x="4275138" y="5318125"/>
          <p14:tracePt t="118345" x="4275138" y="5311775"/>
          <p14:tracePt t="118368" x="4275138" y="5303838"/>
          <p14:tracePt t="118377" x="4275138" y="5295900"/>
          <p14:tracePt t="118393" x="4275138" y="5287963"/>
          <p14:tracePt t="118400" x="4275138" y="5280025"/>
          <p14:tracePt t="118410" x="4267200" y="5273675"/>
          <p14:tracePt t="118423" x="4267200" y="5265738"/>
          <p14:tracePt t="118440" x="4259263" y="5241925"/>
          <p14:tracePt t="118456" x="4251325" y="5235575"/>
          <p14:tracePt t="118473" x="4244975" y="5227638"/>
          <p14:tracePt t="118561" x="4237038" y="5227638"/>
          <p14:tracePt t="118576" x="4229100" y="5227638"/>
          <p14:tracePt t="118584" x="4221163" y="5227638"/>
          <p14:tracePt t="118592" x="4213225" y="5227638"/>
          <p14:tracePt t="118607" x="4206875" y="5227638"/>
          <p14:tracePt t="118623" x="4183063" y="5235575"/>
          <p14:tracePt t="118640" x="4175125" y="5249863"/>
          <p14:tracePt t="118657" x="4160838" y="5265738"/>
          <p14:tracePt t="118673" x="4144963" y="5280025"/>
          <p14:tracePt t="118690" x="4137025" y="5295900"/>
          <p14:tracePt t="118707" x="4130675" y="5303838"/>
          <p14:tracePt t="118723" x="4122738" y="5311775"/>
          <p14:tracePt t="118773" x="4106863" y="5356225"/>
          <p14:tracePt t="118790" x="4098925" y="5380038"/>
          <p14:tracePt t="118792" x="4098925" y="5387975"/>
          <p14:tracePt t="118807" x="4092575" y="5394325"/>
          <p14:tracePt t="118824" x="4084638" y="5418138"/>
          <p14:tracePt t="118840" x="4084638" y="5440363"/>
          <p14:tracePt t="118857" x="4084638" y="5448300"/>
          <p14:tracePt t="118880" x="4084638" y="5456238"/>
          <p14:tracePt t="118890" x="4084638" y="5464175"/>
          <p14:tracePt t="118907" x="4084638" y="5470525"/>
          <p14:tracePt t="118923" x="4084638" y="5478463"/>
          <p14:tracePt t="118940" x="4084638" y="5486400"/>
          <p14:tracePt t="118985" x="4084638" y="5494338"/>
          <p14:tracePt t="119017" x="4084638" y="5502275"/>
          <p14:tracePt t="119145" x="4084638" y="5494338"/>
          <p14:tracePt t="119153" x="4092575" y="5478463"/>
          <p14:tracePt t="119161" x="4098925" y="5478463"/>
          <p14:tracePt t="119173" x="4098925" y="5464175"/>
          <p14:tracePt t="119190" x="4114800" y="5440363"/>
          <p14:tracePt t="119191" x="4122738" y="5426075"/>
          <p14:tracePt t="119207" x="4122738" y="5410200"/>
          <p14:tracePt t="119224" x="4137025" y="5372100"/>
          <p14:tracePt t="119240" x="4160838" y="5341938"/>
          <p14:tracePt t="119257" x="4191000" y="5303838"/>
          <p14:tracePt t="119273" x="4229100" y="5257800"/>
          <p14:tracePt t="119290" x="4297363" y="5203825"/>
          <p14:tracePt t="119307" x="4359275" y="5159375"/>
          <p14:tracePt t="119323" x="4397375" y="5127625"/>
          <p14:tracePt t="119340" x="4427538" y="5097463"/>
          <p14:tracePt t="119357" x="4435475" y="5089525"/>
          <p14:tracePt t="119373" x="4449763" y="5075238"/>
          <p14:tracePt t="119390" x="4457700" y="5067300"/>
          <p14:tracePt t="119407" x="4503738" y="5045075"/>
          <p14:tracePt t="119409" x="4533900" y="5021263"/>
          <p14:tracePt t="119424" x="4632325" y="4975225"/>
          <p14:tracePt t="119440" x="4754563" y="4906963"/>
          <p14:tracePt t="119457" x="4922838" y="4854575"/>
          <p14:tracePt t="119473" x="5151438" y="4784725"/>
          <p14:tracePt t="119490" x="5387975" y="4724400"/>
          <p14:tracePt t="119507" x="5638800" y="4648200"/>
          <p14:tracePt t="119524" x="5973763" y="4556125"/>
          <p14:tracePt t="119540" x="6172200" y="4487863"/>
          <p14:tracePt t="119557" x="6370638" y="4419600"/>
          <p14:tracePt t="119574" x="6621463" y="4351338"/>
          <p14:tracePt t="119590" x="6888163" y="4275138"/>
          <p14:tracePt t="119607" x="7140575" y="4206875"/>
          <p14:tracePt t="119608" x="7231063" y="4183063"/>
          <p14:tracePt t="119623" x="7407275" y="4137025"/>
          <p14:tracePt t="119640" x="7543800" y="4114800"/>
          <p14:tracePt t="119658" x="7650163" y="4098925"/>
          <p14:tracePt t="119673" x="7734300" y="4084638"/>
          <p14:tracePt t="119690" x="7810500" y="4068763"/>
          <p14:tracePt t="119707" x="7954963" y="4054475"/>
          <p14:tracePt t="119724" x="8099425" y="4038600"/>
          <p14:tracePt t="119740" x="8221663" y="4016375"/>
          <p14:tracePt t="119757" x="8321675" y="3992563"/>
          <p14:tracePt t="119774" x="8404225" y="3962400"/>
          <p14:tracePt t="119790" x="8480425" y="3940175"/>
          <p14:tracePt t="119791" x="8526463" y="3924300"/>
          <p14:tracePt t="119807" x="8580438" y="3908425"/>
          <p14:tracePt t="119824" x="8755063" y="3832225"/>
          <p14:tracePt t="119840" x="8877300" y="3779838"/>
          <p14:tracePt t="119857" x="9045575" y="3711575"/>
          <p14:tracePt t="119874" x="9182100" y="3657600"/>
          <p14:tracePt t="119890" x="9334500" y="3603625"/>
          <p14:tracePt t="119907" x="9486900" y="3565525"/>
          <p14:tracePt t="119924" x="9623425" y="3513138"/>
          <p14:tracePt t="119941" x="9737725" y="3467100"/>
          <p14:tracePt t="119957" x="9852025" y="3406775"/>
          <p14:tracePt t="119974" x="9959975" y="3336925"/>
          <p14:tracePt t="119990" x="10074275" y="3260725"/>
          <p14:tracePt t="120007" x="10164763" y="3200400"/>
          <p14:tracePt t="120008" x="10210800" y="3178175"/>
          <p14:tracePt t="120024" x="10302875" y="3132138"/>
          <p14:tracePt t="120040" x="10340975" y="3108325"/>
          <p14:tracePt t="120057" x="10355263" y="3094038"/>
          <p14:tracePt t="120074" x="10363200" y="3086100"/>
          <p14:tracePt t="120098" x="10371138" y="3086100"/>
          <p14:tracePt t="120107" x="10371138" y="3078163"/>
          <p14:tracePt t="120124" x="10385425" y="3070225"/>
          <p14:tracePt t="120140" x="10401300" y="3063875"/>
          <p14:tracePt t="120157" x="10401300" y="3055938"/>
          <p14:tracePt t="120174" x="10409238" y="3055938"/>
          <p14:tracePt t="120190" x="10409238" y="3048000"/>
          <p14:tracePt t="120207" x="10409238" y="3040063"/>
          <p14:tracePt t="120224" x="10423525" y="3017838"/>
          <p14:tracePt t="120240" x="10431463" y="3001963"/>
          <p14:tracePt t="120257" x="10447338" y="2971800"/>
          <p14:tracePt t="120274" x="10461625" y="2941638"/>
          <p14:tracePt t="120291" x="10461625" y="2933700"/>
          <p14:tracePt t="120307" x="10461625" y="2925763"/>
          <p14:tracePt t="120345" x="10461625" y="2917825"/>
          <p14:tracePt t="120361" x="10469563" y="2911475"/>
          <p14:tracePt t="120369" x="10469563" y="2895600"/>
          <p14:tracePt t="120377" x="10477500" y="2879725"/>
          <p14:tracePt t="120391" x="10477500" y="2873375"/>
          <p14:tracePt t="120407" x="10485438" y="2841625"/>
          <p14:tracePt t="120424" x="10493375" y="2803525"/>
          <p14:tracePt t="120440" x="10499725" y="2789238"/>
          <p14:tracePt t="120457" x="10499725" y="2781300"/>
          <p14:tracePt t="120520" x="10499725" y="2773363"/>
          <p14:tracePt t="120529" x="10507663" y="2765425"/>
          <p14:tracePt t="120540" x="10507663" y="2759075"/>
          <p14:tracePt t="120557" x="10507663" y="2743200"/>
          <p14:tracePt t="120574" x="10507663" y="2720975"/>
          <p14:tracePt t="120590" x="10515600" y="2713038"/>
          <p14:tracePt t="120607" x="10515600" y="2705100"/>
          <p14:tracePt t="120608" x="10515600" y="2697163"/>
          <p14:tracePt t="120832" x="10523538" y="2682875"/>
          <p14:tracePt t="120841" x="10523538" y="2674938"/>
          <p14:tracePt t="120856" x="10523538" y="2659063"/>
          <p14:tracePt t="120872" x="10523538" y="2651125"/>
          <p14:tracePt t="120993" x="10523538" y="2644775"/>
          <p14:tracePt t="121144" x="10523538" y="2636838"/>
          <p14:tracePt t="121161" x="10523538" y="2628900"/>
          <p14:tracePt t="121281" x="10523538" y="2620963"/>
          <p14:tracePt t="121297" x="10531475" y="2620963"/>
          <p14:tracePt t="121345" x="10531475" y="2613025"/>
          <p14:tracePt t="121377" x="10531475" y="2606675"/>
          <p14:tracePt t="121384" x="10531475" y="2598738"/>
          <p14:tracePt t="121744" x="10531475" y="2590800"/>
          <p14:tracePt t="121761" x="10523538" y="2590800"/>
          <p14:tracePt t="121768" x="10515600" y="2590800"/>
          <p14:tracePt t="121776" x="10499725" y="2598738"/>
          <p14:tracePt t="121791" x="10493375" y="2598738"/>
          <p14:tracePt t="121808" x="10469563" y="2613025"/>
          <p14:tracePt t="121824" x="10461625" y="2620963"/>
          <p14:tracePt t="121841" x="10447338" y="2628900"/>
          <p14:tracePt t="121904" x="10439400" y="2628900"/>
          <p14:tracePt t="121920" x="10431463" y="2628900"/>
          <p14:tracePt t="121929" x="10423525" y="2628900"/>
          <p14:tracePt t="121941" x="10417175" y="2636838"/>
          <p14:tracePt t="121958" x="10409238" y="2636838"/>
          <p14:tracePt t="122024" x="10409238" y="2644775"/>
          <p14:tracePt t="122033" x="10401300" y="2644775"/>
          <p14:tracePt t="122049" x="10401300" y="2651125"/>
          <p14:tracePt t="122058" x="10393363" y="2659063"/>
          <p14:tracePt t="122074" x="10379075" y="2667000"/>
          <p14:tracePt t="122097" x="10371138" y="2667000"/>
          <p14:tracePt t="122145" x="10371138" y="2674938"/>
          <p14:tracePt t="122169" x="10355263" y="2682875"/>
          <p14:tracePt t="122184" x="10347325" y="2689225"/>
          <p14:tracePt t="122200" x="10340975" y="2697163"/>
          <p14:tracePt t="122224" x="10333038" y="2697163"/>
          <p14:tracePt t="122273" x="10333038" y="2705100"/>
          <p14:tracePt t="122280" x="10325100" y="2705100"/>
          <p14:tracePt t="122291" x="10325100" y="2713038"/>
          <p14:tracePt t="122308" x="10317163" y="2720975"/>
          <p14:tracePt t="122324" x="10302875" y="2727325"/>
          <p14:tracePt t="122341" x="10302875" y="2735263"/>
          <p14:tracePt t="122358" x="10294938" y="2735263"/>
          <p14:tracePt t="122384" x="10287000" y="2743200"/>
          <p14:tracePt t="122416" x="10287000" y="2751138"/>
          <p14:tracePt t="122459" x="10264775" y="2765425"/>
          <p14:tracePt t="122464" x="10256838" y="2773363"/>
          <p14:tracePt t="122474" x="10248900" y="2773363"/>
          <p14:tracePt t="122491" x="10248900" y="2781300"/>
          <p14:tracePt t="122552" x="10240963" y="2781300"/>
          <p14:tracePt t="122576" x="10233025" y="2789238"/>
          <p14:tracePt t="122585" x="10226675" y="2789238"/>
          <p14:tracePt t="122600" x="10226675" y="2797175"/>
          <p14:tracePt t="122616" x="10218738" y="2803525"/>
          <p14:tracePt t="122704" x="10210800" y="2811463"/>
          <p14:tracePt t="122713" x="10202863" y="2811463"/>
          <p14:tracePt t="122729" x="10194925" y="2819400"/>
          <p14:tracePt t="122741" x="10194925" y="2827338"/>
          <p14:tracePt t="122758" x="10188575" y="2827338"/>
          <p14:tracePt t="122775" x="10188575" y="2835275"/>
          <p14:tracePt t="122808" x="10180638" y="2835275"/>
          <p14:tracePt t="122833" x="10172700" y="2841625"/>
          <p14:tracePt t="122856" x="10164763" y="2841625"/>
          <p14:tracePt t="122896" x="10164763" y="2849563"/>
          <p14:tracePt t="122969" x="10156825" y="2849563"/>
          <p14:tracePt t="122985" x="10150475" y="2849563"/>
          <p14:tracePt t="123008" x="10142538" y="2857500"/>
          <p14:tracePt t="123474" x="10156825" y="2857500"/>
          <p14:tracePt t="123488" x="10156825" y="2849563"/>
          <p14:tracePt t="123496" x="10164763" y="2841625"/>
          <p14:tracePt t="123513" x="10172700" y="2835275"/>
          <p14:tracePt t="123525" x="10180638" y="2835275"/>
          <p14:tracePt t="123542" x="10188575" y="2827338"/>
          <p14:tracePt t="123558" x="10202863" y="2811463"/>
          <p14:tracePt t="123575" x="10218738" y="2797175"/>
          <p14:tracePt t="123577" x="10226675" y="2797175"/>
          <p14:tracePt t="123592" x="10233025" y="2789238"/>
          <p14:tracePt t="123609" x="10240963" y="2789238"/>
          <p14:tracePt t="123625" x="10248900" y="2781300"/>
          <p14:tracePt t="123642" x="10256838" y="2773363"/>
          <p14:tracePt t="123658" x="10271125" y="2765425"/>
          <p14:tracePt t="123713" x="10279063" y="2759075"/>
          <p14:tracePt t="123728" x="10287000" y="2759075"/>
          <p14:tracePt t="123736" x="10294938" y="2751138"/>
          <p14:tracePt t="123745" x="10302875" y="2743200"/>
          <p14:tracePt t="123760" x="10317163" y="2735263"/>
          <p14:tracePt t="123775" x="10325100" y="2727325"/>
          <p14:tracePt t="123792" x="10347325" y="2720975"/>
          <p14:tracePt t="123808" x="10355263" y="2713038"/>
          <p14:tracePt t="124104" x="10355263" y="2720975"/>
          <p14:tracePt t="124113" x="10340975" y="2727325"/>
          <p14:tracePt t="124125" x="10333038" y="2743200"/>
          <p14:tracePt t="124142" x="10294938" y="2765425"/>
          <p14:tracePt t="124158" x="10248900" y="2797175"/>
          <p14:tracePt t="124175" x="10156825" y="2849563"/>
          <p14:tracePt t="124192" x="10088563" y="2887663"/>
          <p14:tracePt t="124208" x="9998075" y="2917825"/>
          <p14:tracePt t="124225" x="9883775" y="2971800"/>
          <p14:tracePt t="124242" x="9715500" y="3009900"/>
          <p14:tracePt t="124259" x="9517063" y="3070225"/>
          <p14:tracePt t="124275" x="9197975" y="3124200"/>
          <p14:tracePt t="124292" x="8823325" y="3178175"/>
          <p14:tracePt t="124309" x="8504238" y="3246438"/>
          <p14:tracePt t="124325" x="8267700" y="3306763"/>
          <p14:tracePt t="124342" x="8039100" y="3382963"/>
          <p14:tracePt t="124359" x="7818438" y="3467100"/>
          <p14:tracePt t="124360" x="7688263" y="3505200"/>
          <p14:tracePt t="124375" x="7429500" y="3603625"/>
          <p14:tracePt t="124392" x="7170738" y="3695700"/>
          <p14:tracePt t="124409" x="7018338" y="3763963"/>
          <p14:tracePt t="124425" x="6896100" y="3825875"/>
          <p14:tracePt t="124442" x="6781800" y="3870325"/>
          <p14:tracePt t="124459" x="6697663" y="3908425"/>
          <p14:tracePt t="124475" x="6629400" y="3932238"/>
          <p14:tracePt t="124492" x="6561138" y="3962400"/>
          <p14:tracePt t="124509" x="6515100" y="3978275"/>
          <p14:tracePt t="124525" x="6492875" y="3992563"/>
          <p14:tracePt t="124542" x="6454775" y="4008438"/>
          <p14:tracePt t="124544" x="6446838" y="4016375"/>
          <p14:tracePt t="124559" x="6416675" y="4022725"/>
          <p14:tracePt t="124576" x="6340475" y="4054475"/>
          <p14:tracePt t="124592" x="6294438" y="4076700"/>
          <p14:tracePt t="124609" x="6270625" y="4084638"/>
          <p14:tracePt t="124625" x="6264275" y="4092575"/>
          <p14:tracePt t="124696" x="6248400" y="4106863"/>
          <p14:tracePt t="124705" x="6240463" y="4114800"/>
          <p14:tracePt t="124713" x="6226175" y="4130675"/>
          <p14:tracePt t="124725" x="6202363" y="4137025"/>
          <p14:tracePt t="124742" x="6126163" y="4183063"/>
          <p14:tracePt t="124759" x="6035675" y="4244975"/>
          <p14:tracePt t="124759" x="5989638" y="4289425"/>
          <p14:tracePt t="124776" x="5889625" y="4359275"/>
          <p14:tracePt t="124792" x="5783263" y="4449763"/>
          <p14:tracePt t="124809" x="5684838" y="4518025"/>
          <p14:tracePt t="124825" x="5578475" y="4594225"/>
          <p14:tracePt t="124842" x="5494338" y="4664075"/>
          <p14:tracePt t="124859" x="5432425" y="4732338"/>
          <p14:tracePt t="124875" x="5349875" y="4784725"/>
          <p14:tracePt t="124892" x="5257800" y="4846638"/>
          <p14:tracePt t="124909" x="5165725" y="4892675"/>
          <p14:tracePt t="124925" x="5097463" y="4922838"/>
          <p14:tracePt t="124942" x="5051425" y="4945063"/>
          <p14:tracePt t="124959" x="5006975" y="4968875"/>
          <p14:tracePt t="124976" x="4914900" y="5013325"/>
          <p14:tracePt t="124992" x="4860925" y="5037138"/>
          <p14:tracePt t="125009" x="4822825" y="5067300"/>
          <p14:tracePt t="125025" x="4778375" y="5089525"/>
          <p14:tracePt t="125042" x="4716463" y="5143500"/>
          <p14:tracePt t="125059" x="4656138" y="5189538"/>
          <p14:tracePt t="125076" x="4564063" y="5249863"/>
          <p14:tracePt t="125092" x="4457700" y="5318125"/>
          <p14:tracePt t="125109" x="4389438" y="5387975"/>
          <p14:tracePt t="125126" x="4343400" y="5432425"/>
          <p14:tracePt t="125142" x="4313238" y="5464175"/>
          <p14:tracePt t="125145" x="4305300" y="5470525"/>
          <p14:tracePt t="125159" x="4297363" y="5478463"/>
          <p14:tracePt t="125176" x="4289425" y="5486400"/>
          <p14:tracePt t="125240" x="4289425" y="5494338"/>
          <p14:tracePt t="125257" x="4275138" y="5494338"/>
          <p14:tracePt t="125273" x="4275138" y="5502275"/>
          <p14:tracePt t="125281" x="4267200" y="5502275"/>
          <p14:tracePt t="125320" x="4259263" y="5508625"/>
          <p14:tracePt t="125352" x="4251325" y="5516563"/>
          <p14:tracePt t="125368" x="4244975" y="5516563"/>
          <p14:tracePt t="125456" x="4237038" y="5516563"/>
          <p14:tracePt t="125488" x="4221163" y="5524500"/>
          <p14:tracePt t="125505" x="4206875" y="5524500"/>
          <p14:tracePt t="125520" x="4198938" y="5532438"/>
          <p14:tracePt t="125528" x="4191000" y="5532438"/>
          <p14:tracePt t="125542" x="4183063" y="5540375"/>
          <p14:tracePt t="125559" x="4175125" y="5540375"/>
          <p14:tracePt t="125648" x="4160838" y="5540375"/>
          <p14:tracePt t="125680" x="4152900" y="5524500"/>
          <p14:tracePt t="125688" x="4152900" y="5516563"/>
          <p14:tracePt t="125696" x="4152900" y="5508625"/>
          <p14:tracePt t="125709" x="4152900" y="5502275"/>
          <p14:tracePt t="125729" x="4152900" y="5494338"/>
          <p14:tracePt t="125744" x="4152900" y="5486400"/>
          <p14:tracePt t="125759" x="4152900" y="5478463"/>
          <p14:tracePt t="125760" x="4152900" y="5470525"/>
          <p14:tracePt t="125776" x="4152900" y="5456238"/>
          <p14:tracePt t="125793" x="4152900" y="5448300"/>
          <p14:tracePt t="125809" x="4152900" y="5440363"/>
          <p14:tracePt t="125897" x="4152900" y="5432425"/>
          <p14:tracePt t="126488" x="4160838" y="5432425"/>
          <p14:tracePt t="126521" x="4168775" y="5426075"/>
          <p14:tracePt t="126544" x="4168775" y="5418138"/>
          <p14:tracePt t="126560" x="4168775" y="5410200"/>
          <p14:tracePt t="126569" x="4168775" y="5402263"/>
          <p14:tracePt t="126584" x="4175125" y="5387975"/>
          <p14:tracePt t="126593" x="4175125" y="5380038"/>
          <p14:tracePt t="126609" x="4183063" y="5364163"/>
          <p14:tracePt t="126626" x="4191000" y="5341938"/>
          <p14:tracePt t="126643" x="4191000" y="5326063"/>
          <p14:tracePt t="126681" x="4191000" y="5318125"/>
          <p14:tracePt t="126721" x="4198938" y="5318125"/>
          <p14:tracePt t="126945" x="4198938" y="5326063"/>
          <p14:tracePt t="126953" x="4198938" y="5341938"/>
          <p14:tracePt t="126960" x="4198938" y="5349875"/>
          <p14:tracePt t="126976" x="4198938" y="5364163"/>
          <p14:tracePt t="127280" x="4198938" y="5356225"/>
          <p14:tracePt t="127288" x="4198938" y="5341938"/>
          <p14:tracePt t="127296" x="4206875" y="5326063"/>
          <p14:tracePt t="127310" x="4206875" y="5318125"/>
          <p14:tracePt t="127326" x="4206875" y="5295900"/>
          <p14:tracePt t="127343" x="4206875" y="5273675"/>
          <p14:tracePt t="127344" x="4206875" y="5265738"/>
          <p14:tracePt t="127360" x="4213225" y="5249863"/>
          <p14:tracePt t="127376" x="4221163" y="5227638"/>
          <p14:tracePt t="127393" x="4221163" y="5211763"/>
          <p14:tracePt t="127409" x="4229100" y="5197475"/>
          <p14:tracePt t="127480" x="4221163" y="5203825"/>
          <p14:tracePt t="127489" x="4213225" y="5211763"/>
          <p14:tracePt t="127496" x="4213225" y="5227638"/>
          <p14:tracePt t="127510" x="4206875" y="5235575"/>
          <p14:tracePt t="127527" x="4198938" y="5241925"/>
          <p14:tracePt t="127625" x="4198938" y="5249863"/>
          <p14:tracePt t="127681" x="4198938" y="5257800"/>
          <p14:tracePt t="127744" x="4198938" y="5265738"/>
          <p14:tracePt t="127768" x="4198938" y="5273675"/>
          <p14:tracePt t="127785" x="4198938" y="5280025"/>
          <p14:tracePt t="127793" x="4198938" y="5287963"/>
          <p14:tracePt t="127808" x="4198938" y="5295900"/>
          <p14:tracePt t="127857" x="4191000" y="5303838"/>
          <p14:tracePt t="127873" x="4191000" y="5311775"/>
          <p14:tracePt t="127905" x="4191000" y="5318125"/>
          <p14:tracePt t="127936" x="4191000" y="5326063"/>
          <p14:tracePt t="127953" x="4183063" y="5326063"/>
          <p14:tracePt t="127976" x="4183063" y="5334000"/>
          <p14:tracePt t="127993" x="4183063" y="5341938"/>
          <p14:tracePt t="128017" x="4183063" y="5349875"/>
          <p14:tracePt t="128033" x="4175125" y="5356225"/>
          <p14:tracePt t="128049" x="4175125" y="5364163"/>
          <p14:tracePt t="128056" x="4175125" y="5372100"/>
          <p14:tracePt t="128065" x="4175125" y="5380038"/>
          <p14:tracePt t="128077" x="4175125" y="5387975"/>
          <p14:tracePt t="128093" x="4175125" y="5394325"/>
          <p14:tracePt t="128110" x="4168775" y="5402263"/>
          <p14:tracePt t="128194" x="4175125" y="5402263"/>
          <p14:tracePt t="128200" x="4183063" y="5402263"/>
          <p14:tracePt t="128210" x="4191000" y="5402263"/>
          <p14:tracePt t="128227" x="4213225" y="5394325"/>
          <p14:tracePt t="128243" x="4237038" y="5387975"/>
          <p14:tracePt t="128260" x="4251325" y="5380038"/>
          <p14:tracePt t="128277" x="4283075" y="5356225"/>
          <p14:tracePt t="128293" x="4297363" y="5341938"/>
          <p14:tracePt t="128310" x="4327525" y="5318125"/>
          <p14:tracePt t="128327" x="4351338" y="5295900"/>
          <p14:tracePt t="128328" x="4351338" y="5287963"/>
          <p14:tracePt t="128344" x="4359275" y="5280025"/>
          <p14:tracePt t="128384" x="4359275" y="5265738"/>
          <p14:tracePt t="128400" x="4365625" y="5257800"/>
          <p14:tracePt t="128408" x="4381500" y="5235575"/>
          <p14:tracePt t="128416" x="4389438" y="5211763"/>
          <p14:tracePt t="128427" x="4411663" y="5181600"/>
          <p14:tracePt t="128444" x="4457700" y="5097463"/>
          <p14:tracePt t="128460" x="4518025" y="4999038"/>
          <p14:tracePt t="128477" x="4579938" y="4876800"/>
          <p14:tracePt t="128493" x="4670425" y="4746625"/>
          <p14:tracePt t="128510" x="4746625" y="4602163"/>
          <p14:tracePt t="128527" x="4800600" y="4487863"/>
          <p14:tracePt t="128544" x="4830763" y="4359275"/>
          <p14:tracePt t="128560" x="4838700" y="4305300"/>
          <p14:tracePt t="128577" x="4846638" y="4289425"/>
          <p14:tracePt t="128593" x="4846638" y="4275138"/>
          <p14:tracePt t="128721" x="4854575" y="4267200"/>
          <p14:tracePt t="128736" x="4854575" y="4259263"/>
          <p14:tracePt t="128744" x="4860925" y="4251325"/>
          <p14:tracePt t="128752" x="4860925" y="4244975"/>
          <p14:tracePt t="128761" x="4868863" y="4237038"/>
          <p14:tracePt t="128777" x="4876800" y="4229100"/>
          <p14:tracePt t="128793" x="4876800" y="4221163"/>
          <p14:tracePt t="128810" x="4899025" y="4198938"/>
          <p14:tracePt t="128843" x="4899025" y="4183063"/>
          <p14:tracePt t="128860" x="4906963" y="4183063"/>
          <p14:tracePt t="128960" x="4906963" y="4175125"/>
          <p14:tracePt t="128977" x="4906963" y="4168775"/>
          <p14:tracePt t="129008" x="4914900" y="4160838"/>
          <p14:tracePt t="129033" x="4914900" y="4152900"/>
          <p14:tracePt t="129040" x="4922838" y="4144963"/>
          <p14:tracePt t="129048" x="4922838" y="4137025"/>
          <p14:tracePt t="129060" x="4922838" y="4130675"/>
          <p14:tracePt t="129077" x="4922838" y="4106863"/>
          <p14:tracePt t="129077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29389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Exemplo (continuação)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-29980" y="1026826"/>
            <a:ext cx="4154692" cy="5688766"/>
          </a:xfrm>
        </p:spPr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e) PAB = 7,4 </a:t>
            </a:r>
            <a:r>
              <a:rPr lang="pt-BR" dirty="0" err="1"/>
              <a:t>cv</a:t>
            </a: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7,4 x 1,20 = 8,88 </a:t>
            </a:r>
            <a:r>
              <a:rPr lang="pt-BR" dirty="0" err="1"/>
              <a:t>cv</a:t>
            </a: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 err="1"/>
              <a:t>Pot</a:t>
            </a:r>
            <a:r>
              <a:rPr lang="pt-BR" dirty="0"/>
              <a:t> Nominal motor = 10 </a:t>
            </a:r>
            <a:r>
              <a:rPr lang="pt-BR" dirty="0" err="1"/>
              <a:t>cv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712" y="1277913"/>
            <a:ext cx="8067288" cy="4961744"/>
          </a:xfrm>
          <a:prstGeom prst="rect">
            <a:avLst/>
          </a:prstGeom>
          <a:noFill/>
        </p:spPr>
      </p:pic>
      <p:sp>
        <p:nvSpPr>
          <p:cNvPr id="5" name="Retângulo de cantos arredondados 4"/>
          <p:cNvSpPr/>
          <p:nvPr/>
        </p:nvSpPr>
        <p:spPr>
          <a:xfrm>
            <a:off x="5576341" y="3492708"/>
            <a:ext cx="2443397" cy="26982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de cantos arredondados 5"/>
          <p:cNvSpPr/>
          <p:nvPr/>
        </p:nvSpPr>
        <p:spPr>
          <a:xfrm>
            <a:off x="10208302" y="3612630"/>
            <a:ext cx="869429" cy="258579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4257207" y="5126636"/>
            <a:ext cx="329783" cy="299804"/>
          </a:xfrm>
          <a:prstGeom prst="ellipse">
            <a:avLst/>
          </a:prstGeom>
          <a:noFill/>
          <a:ln w="38100"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Áudio 7">
            <a:hlinkClick r:id="" action="ppaction://media"/>
            <a:extLst>
              <a:ext uri="{FF2B5EF4-FFF2-40B4-BE49-F238E27FC236}">
                <a16:creationId xmlns:a16="http://schemas.microsoft.com/office/drawing/2014/main" id="{CA8A61A4-6888-4758-B867-AFE52AB356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8951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437"/>
    </mc:Choice>
    <mc:Fallback>
      <p:transition spd="slow" advTm="49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839448"/>
          </a:xfrm>
        </p:spPr>
        <p:txBody>
          <a:bodyPr/>
          <a:lstStyle/>
          <a:p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6.3)Escolha do motor diesel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839448"/>
            <a:ext cx="6115987" cy="6018551"/>
          </a:xfrm>
        </p:spPr>
        <p:txBody>
          <a:bodyPr/>
          <a:lstStyle/>
          <a:p>
            <a:r>
              <a:rPr lang="pt-BR" dirty="0"/>
              <a:t>Dispor por da PAB</a:t>
            </a:r>
          </a:p>
          <a:p>
            <a:endParaRPr lang="pt-BR" dirty="0"/>
          </a:p>
          <a:p>
            <a:r>
              <a:rPr lang="pt-BR" dirty="0"/>
              <a:t>Dar uma folga padrão de 15%</a:t>
            </a:r>
          </a:p>
          <a:p>
            <a:endParaRPr lang="pt-BR" dirty="0"/>
          </a:p>
          <a:p>
            <a:r>
              <a:rPr lang="pt-BR" dirty="0"/>
              <a:t>Escolher o motor que forneça a potência (já com a folga) na curva do motor, considerando a rotação da bomba</a:t>
            </a:r>
          </a:p>
          <a:p>
            <a:endParaRPr lang="pt-BR" dirty="0"/>
          </a:p>
          <a:p>
            <a:r>
              <a:rPr lang="pt-BR" dirty="0"/>
              <a:t>Deve-se escolher a curva mais “baixa” que é a de </a:t>
            </a: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SERVIÇO CONTÍNUO A PLENA CARGA.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058" y="209862"/>
            <a:ext cx="4222207" cy="65132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cxnSp>
        <p:nvCxnSpPr>
          <p:cNvPr id="6" name="Conector reto 5"/>
          <p:cNvCxnSpPr/>
          <p:nvPr/>
        </p:nvCxnSpPr>
        <p:spPr>
          <a:xfrm flipH="1" flipV="1">
            <a:off x="8319541" y="2443397"/>
            <a:ext cx="29980" cy="368758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 flipH="1">
            <a:off x="7405141" y="3177915"/>
            <a:ext cx="1650021" cy="29980"/>
          </a:xfrm>
          <a:prstGeom prst="straightConnector1">
            <a:avLst/>
          </a:prstGeom>
          <a:ln w="28575">
            <a:solidFill>
              <a:srgbClr val="00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1C951793-D778-4742-A624-08DC13DB9D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4963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726"/>
    </mc:Choice>
    <mc:Fallback>
      <p:transition spd="slow" advTm="174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3272" x="4945063" y="4008438"/>
          <p14:tracePt t="93550" x="4968875" y="3992563"/>
          <p14:tracePt t="93558" x="4983163" y="3978275"/>
          <p14:tracePt t="93566" x="5006975" y="3962400"/>
          <p14:tracePt t="93575" x="5029200" y="3940175"/>
          <p14:tracePt t="93592" x="5113338" y="3894138"/>
          <p14:tracePt t="93609" x="5203825" y="3870325"/>
          <p14:tracePt t="93625" x="5295900" y="3856038"/>
          <p14:tracePt t="93642" x="5380038" y="3848100"/>
          <p14:tracePt t="93659" x="5418138" y="3840163"/>
          <p14:tracePt t="93675" x="5494338" y="3817938"/>
          <p14:tracePt t="93692" x="5562600" y="3794125"/>
          <p14:tracePt t="93694" x="5584825" y="3787775"/>
          <p14:tracePt t="93709" x="5616575" y="3779838"/>
          <p14:tracePt t="93710" x="5638800" y="3771900"/>
          <p14:tracePt t="93725" x="5699125" y="3763963"/>
          <p14:tracePt t="93742" x="5783263" y="3763963"/>
          <p14:tracePt t="93759" x="5883275" y="3763963"/>
          <p14:tracePt t="93776" x="5959475" y="3763963"/>
          <p14:tracePt t="93792" x="6057900" y="3763963"/>
          <p14:tracePt t="93809" x="6180138" y="3763963"/>
          <p14:tracePt t="93826" x="6286500" y="3756025"/>
          <p14:tracePt t="93842" x="6340475" y="3741738"/>
          <p14:tracePt t="93859" x="6378575" y="3733800"/>
          <p14:tracePt t="93876" x="6384925" y="3733800"/>
          <p14:tracePt t="93877" x="6392863" y="3733800"/>
          <p14:tracePt t="93909" x="6438900" y="3733800"/>
          <p14:tracePt t="93926" x="6492875" y="3756025"/>
          <p14:tracePt t="93942" x="6530975" y="3763963"/>
          <p14:tracePt t="93959" x="6561138" y="3763963"/>
          <p14:tracePt t="93976" x="6591300" y="3763963"/>
          <p14:tracePt t="93992" x="6629400" y="3771900"/>
          <p14:tracePt t="94009" x="6675438" y="3779838"/>
          <p14:tracePt t="94026" x="6743700" y="3802063"/>
          <p14:tracePt t="94042" x="6850063" y="3863975"/>
          <p14:tracePt t="94059" x="7002463" y="3932238"/>
          <p14:tracePt t="94076" x="7154863" y="4016375"/>
          <p14:tracePt t="94092" x="7315200" y="4106863"/>
          <p14:tracePt t="94093" x="7383463" y="4152900"/>
          <p14:tracePt t="94109" x="7459663" y="4206875"/>
          <p14:tracePt t="94126" x="7505700" y="4244975"/>
          <p14:tracePt t="94143" x="7521575" y="4259263"/>
          <p14:tracePt t="94159" x="7543800" y="4289425"/>
          <p14:tracePt t="94176" x="7559675" y="4305300"/>
          <p14:tracePt t="94192" x="7597775" y="4343400"/>
          <p14:tracePt t="94209" x="7658100" y="4403725"/>
          <p14:tracePt t="94226" x="7712075" y="4457700"/>
          <p14:tracePt t="94242" x="7742238" y="4495800"/>
          <p14:tracePt t="94259" x="7794625" y="4572000"/>
          <p14:tracePt t="94276" x="7856538" y="4694238"/>
          <p14:tracePt t="94277" x="7902575" y="4754563"/>
          <p14:tracePt t="94292" x="7940675" y="4800600"/>
          <p14:tracePt t="94309" x="8039100" y="4914900"/>
          <p14:tracePt t="94326" x="8069263" y="4937125"/>
          <p14:tracePt t="94342" x="8085138" y="4945063"/>
          <p14:tracePt t="94359" x="8093075" y="4953000"/>
          <p14:tracePt t="94376" x="8099425" y="4953000"/>
          <p14:tracePt t="94392" x="8115300" y="4960938"/>
          <p14:tracePt t="94409" x="8131175" y="4975225"/>
          <p14:tracePt t="94426" x="8161338" y="4999038"/>
          <p14:tracePt t="94442" x="8169275" y="5021263"/>
          <p14:tracePt t="94459" x="8175625" y="5029200"/>
          <p14:tracePt t="94476" x="8183563" y="5037138"/>
          <p14:tracePt t="94492" x="8183563" y="5045075"/>
          <p14:tracePt t="94509" x="8199438" y="5051425"/>
          <p14:tracePt t="94526" x="8207375" y="5059363"/>
          <p14:tracePt t="94542" x="8221663" y="5089525"/>
          <p14:tracePt t="94559" x="8259763" y="5127625"/>
          <p14:tracePt t="94576" x="8321675" y="5189538"/>
          <p14:tracePt t="94592" x="8366125" y="5241925"/>
          <p14:tracePt t="94609" x="8412163" y="5287963"/>
          <p14:tracePt t="94626" x="8442325" y="5326063"/>
          <p14:tracePt t="94643" x="8466138" y="5349875"/>
          <p14:tracePt t="94659" x="8496300" y="5364163"/>
          <p14:tracePt t="94676" x="8512175" y="5372100"/>
          <p14:tracePt t="94693" x="8526463" y="5380038"/>
          <p14:tracePt t="94709" x="8580438" y="5402263"/>
          <p14:tracePt t="94726" x="8594725" y="5410200"/>
          <p14:tracePt t="94743" x="8594725" y="5418138"/>
          <p14:tracePt t="94759" x="8618538" y="5418138"/>
          <p14:tracePt t="94776" x="8656638" y="5418138"/>
          <p14:tracePt t="94793" x="8702675" y="5432425"/>
          <p14:tracePt t="94809" x="8747125" y="5432425"/>
          <p14:tracePt t="94826" x="8785225" y="5432425"/>
          <p14:tracePt t="94843" x="8816975" y="5448300"/>
          <p14:tracePt t="94859" x="8861425" y="5456238"/>
          <p14:tracePt t="94876" x="8893175" y="5464175"/>
          <p14:tracePt t="94879" x="8899525" y="5470525"/>
          <p14:tracePt t="94893" x="8907463" y="5470525"/>
          <p14:tracePt t="94909" x="8937625" y="5478463"/>
          <p14:tracePt t="94926" x="8961438" y="5486400"/>
          <p14:tracePt t="94943" x="8983663" y="5494338"/>
          <p14:tracePt t="94959" x="8999538" y="5494338"/>
          <p14:tracePt t="94976" x="9013825" y="5502275"/>
          <p14:tracePt t="94993" x="9029700" y="5502275"/>
          <p14:tracePt t="95009" x="9051925" y="5502275"/>
          <p14:tracePt t="95026" x="9075738" y="5502275"/>
          <p14:tracePt t="95043" x="9121775" y="5502275"/>
          <p14:tracePt t="95059" x="9166225" y="5502275"/>
          <p14:tracePt t="95076" x="9197975" y="5502275"/>
          <p14:tracePt t="95093" x="9220200" y="5502275"/>
          <p14:tracePt t="95109" x="9236075" y="5502275"/>
          <p14:tracePt t="95182" x="9242425" y="5508625"/>
          <p14:tracePt t="95190" x="9250363" y="5508625"/>
          <p14:tracePt t="95207" x="9258300" y="5508625"/>
          <p14:tracePt t="95214" x="9266238" y="5508625"/>
          <p14:tracePt t="95230" x="9274175" y="5508625"/>
          <p14:tracePt t="95243" x="9280525" y="5508625"/>
          <p14:tracePt t="95260" x="9296400" y="5508625"/>
          <p14:tracePt t="95276" x="9312275" y="5508625"/>
          <p14:tracePt t="95278" x="9318625" y="5508625"/>
          <p14:tracePt t="95293" x="9318625" y="5502275"/>
          <p14:tracePt t="95309" x="9342438" y="5494338"/>
          <p14:tracePt t="95558" x="9350375" y="5494338"/>
          <p14:tracePt t="95566" x="9356725" y="5486400"/>
          <p14:tracePt t="95584" x="9372600" y="5478463"/>
          <p14:tracePt t="95615" x="9380538" y="5478463"/>
          <p14:tracePt t="95638" x="9388475" y="5478463"/>
          <p14:tracePt t="95646" x="9388475" y="5470525"/>
          <p14:tracePt t="95654" x="9402763" y="5464175"/>
          <p14:tracePt t="95662" x="9410700" y="5464175"/>
          <p14:tracePt t="95676" x="9426575" y="5464175"/>
          <p14:tracePt t="95693" x="9448800" y="5456238"/>
          <p14:tracePt t="95710" x="9456738" y="5448300"/>
          <p14:tracePt t="95758" x="9464675" y="5448300"/>
          <p14:tracePt t="95774" x="9471025" y="5448300"/>
          <p14:tracePt t="95790" x="9478963" y="5448300"/>
          <p14:tracePt t="95798" x="9486900" y="5440363"/>
          <p14:tracePt t="95814" x="9494838" y="5440363"/>
          <p14:tracePt t="95838" x="9502775" y="5440363"/>
          <p14:tracePt t="95878" x="9509125" y="5440363"/>
          <p14:tracePt t="95902" x="9517063" y="5440363"/>
          <p14:tracePt t="95927" x="9525000" y="5440363"/>
          <p14:tracePt t="96174" x="9532938" y="5440363"/>
          <p14:tracePt t="96318" x="9525000" y="5440363"/>
          <p14:tracePt t="96350" x="9517063" y="5440363"/>
          <p14:tracePt t="96367" x="9509125" y="5440363"/>
          <p14:tracePt t="96390" x="9502775" y="5440363"/>
          <p14:tracePt t="96406" x="9494838" y="5448300"/>
          <p14:tracePt t="96430" x="9471025" y="5456238"/>
          <p14:tracePt t="96446" x="9464675" y="5456238"/>
          <p14:tracePt t="96454" x="9456738" y="5456238"/>
          <p14:tracePt t="96470" x="9448800" y="5464175"/>
          <p14:tracePt t="96486" x="9440863" y="5464175"/>
          <p14:tracePt t="96519" x="9432925" y="5464175"/>
          <p14:tracePt t="96527" x="9426575" y="5464175"/>
          <p14:tracePt t="96542" x="9418638" y="5464175"/>
          <p14:tracePt t="96550" x="9410700" y="5464175"/>
          <p14:tracePt t="96560" x="9402763" y="5464175"/>
          <p14:tracePt t="96576" x="9394825" y="5464175"/>
          <p14:tracePt t="96593" x="9380538" y="5464175"/>
          <p14:tracePt t="96610" x="9372600" y="5464175"/>
          <p14:tracePt t="96627" x="9364663" y="5464175"/>
          <p14:tracePt t="96643" x="9356725" y="5464175"/>
          <p14:tracePt t="96660" x="9342438" y="5464175"/>
          <p14:tracePt t="96677" x="9318625" y="5464175"/>
          <p14:tracePt t="96678" x="9304338" y="5464175"/>
          <p14:tracePt t="96693" x="9266238" y="5464175"/>
          <p14:tracePt t="96710" x="9212263" y="5464175"/>
          <p14:tracePt t="96727" x="9159875" y="5464175"/>
          <p14:tracePt t="96743" x="9105900" y="5464175"/>
          <p14:tracePt t="96760" x="9067800" y="5464175"/>
          <p14:tracePt t="96777" x="9029700" y="5464175"/>
          <p14:tracePt t="96793" x="8999538" y="5464175"/>
          <p14:tracePt t="96810" x="8953500" y="5464175"/>
          <p14:tracePt t="96827" x="8893175" y="5456238"/>
          <p14:tracePt t="96843" x="8831263" y="5448300"/>
          <p14:tracePt t="96860" x="8778875" y="5440363"/>
          <p14:tracePt t="96877" x="8740775" y="5432425"/>
          <p14:tracePt t="96878" x="8724900" y="5432425"/>
          <p14:tracePt t="96893" x="8709025" y="5426075"/>
          <p14:tracePt t="96910" x="8702675" y="5426075"/>
          <p14:tracePt t="96927" x="8686800" y="5410200"/>
          <p14:tracePt t="96943" x="8670925" y="5410200"/>
          <p14:tracePt t="96960" x="8648700" y="5410200"/>
          <p14:tracePt t="96977" x="8626475" y="5410200"/>
          <p14:tracePt t="96994" x="8594725" y="5402263"/>
          <p14:tracePt t="97010" x="8580438" y="5402263"/>
          <p14:tracePt t="97027" x="8550275" y="5394325"/>
          <p14:tracePt t="97043" x="8526463" y="5394325"/>
          <p14:tracePt t="97060" x="8504238" y="5394325"/>
          <p14:tracePt t="97061" x="8480425" y="5387975"/>
          <p14:tracePt t="97077" x="8474075" y="5387975"/>
          <p14:tracePt t="97093" x="8450263" y="5380038"/>
          <p14:tracePt t="97118" x="8442325" y="5380038"/>
          <p14:tracePt t="97174" x="8428038" y="5372100"/>
          <p14:tracePt t="97207" x="8420100" y="5372100"/>
          <p14:tracePt t="97222" x="8412163" y="5364163"/>
          <p14:tracePt t="97254" x="8404225" y="5364163"/>
          <p14:tracePt t="97278" x="8397875" y="5356225"/>
          <p14:tracePt t="97286" x="8389938" y="5356225"/>
          <p14:tracePt t="97294" x="8382000" y="5356225"/>
          <p14:tracePt t="97310" x="8366125" y="5341938"/>
          <p14:tracePt t="97327" x="8328025" y="5326063"/>
          <p14:tracePt t="97343" x="8321675" y="5318125"/>
          <p14:tracePt t="97360" x="8305800" y="5311775"/>
          <p14:tracePt t="97377" x="8297863" y="5303838"/>
          <p14:tracePt t="97394" x="8283575" y="5287963"/>
          <p14:tracePt t="97410" x="8259763" y="5273675"/>
          <p14:tracePt t="97427" x="8245475" y="5257800"/>
          <p14:tracePt t="97443" x="8229600" y="5241925"/>
          <p14:tracePt t="97460" x="8199438" y="5227638"/>
          <p14:tracePt t="97462" x="8183563" y="5219700"/>
          <p14:tracePt t="97477" x="8137525" y="5189538"/>
          <p14:tracePt t="97493" x="8093075" y="5143500"/>
          <p14:tracePt t="97510" x="8054975" y="5113338"/>
          <p14:tracePt t="97527" x="8008938" y="5075238"/>
          <p14:tracePt t="97543" x="7962900" y="5037138"/>
          <p14:tracePt t="97560" x="7932738" y="4999038"/>
          <p14:tracePt t="97577" x="7924800" y="4975225"/>
          <p14:tracePt t="97606" x="7916863" y="4968875"/>
          <p14:tracePt t="97902" x="7924800" y="4968875"/>
          <p14:tracePt t="97910" x="7924800" y="4975225"/>
          <p14:tracePt t="97927" x="7932738" y="4983163"/>
          <p14:tracePt t="97934" x="7940675" y="4999038"/>
          <p14:tracePt t="97944" x="7947025" y="5006975"/>
          <p14:tracePt t="97960" x="7962900" y="5021263"/>
          <p14:tracePt t="97977" x="7978775" y="5037138"/>
          <p14:tracePt t="97994" x="7985125" y="5051425"/>
          <p14:tracePt t="98010" x="8001000" y="5051425"/>
          <p14:tracePt t="98027" x="8008938" y="5059363"/>
          <p14:tracePt t="98044" x="8031163" y="5067300"/>
          <p14:tracePt t="98060" x="8039100" y="5075238"/>
          <p14:tracePt t="98063" x="8047038" y="5089525"/>
          <p14:tracePt t="98077" x="8085138" y="5113338"/>
          <p14:tracePt t="98094" x="8131175" y="5151438"/>
          <p14:tracePt t="98110" x="8153400" y="5173663"/>
          <p14:tracePt t="98127" x="8183563" y="5197475"/>
          <p14:tracePt t="98144" x="8213725" y="5211763"/>
          <p14:tracePt t="98160" x="8237538" y="5241925"/>
          <p14:tracePt t="98177" x="8275638" y="5273675"/>
          <p14:tracePt t="98194" x="8305800" y="5303838"/>
          <p14:tracePt t="98210" x="8343900" y="5334000"/>
          <p14:tracePt t="98227" x="8366125" y="5349875"/>
          <p14:tracePt t="98244" x="8382000" y="5364163"/>
          <p14:tracePt t="98245" x="8389938" y="5380038"/>
          <p14:tracePt t="98260" x="8397875" y="5380038"/>
          <p14:tracePt t="98277" x="8397875" y="5418138"/>
          <p14:tracePt t="98294" x="8397875" y="5448300"/>
          <p14:tracePt t="98310" x="8397875" y="5486400"/>
          <p14:tracePt t="98327" x="8397875" y="5546725"/>
          <p14:tracePt t="98344" x="8397875" y="5616575"/>
          <p14:tracePt t="98360" x="8382000" y="5692775"/>
          <p14:tracePt t="98377" x="8351838" y="5775325"/>
          <p14:tracePt t="98395" x="8321675" y="5867400"/>
          <p14:tracePt t="98410" x="8305800" y="5921375"/>
          <p14:tracePt t="98428" x="8275638" y="5981700"/>
          <p14:tracePt t="98444" x="8251825" y="6027738"/>
          <p14:tracePt t="98461" x="8237538" y="6049963"/>
          <p14:tracePt t="98461" x="8221663" y="6065838"/>
          <p14:tracePt t="98478" x="8207375" y="6080125"/>
          <p14:tracePt t="98494" x="8199438" y="6088063"/>
          <p14:tracePt t="98510" x="8183563" y="6103938"/>
          <p14:tracePt t="98527" x="8175625" y="6111875"/>
          <p14:tracePt t="98544" x="8161338" y="6118225"/>
          <p14:tracePt t="98561" x="8153400" y="6126163"/>
          <p14:tracePt t="98577" x="8137525" y="6142038"/>
          <p14:tracePt t="98594" x="8107363" y="6156325"/>
          <p14:tracePt t="98611" x="8093075" y="6172200"/>
          <p14:tracePt t="98627" x="8085138" y="6180138"/>
          <p14:tracePt t="98629" x="8077200" y="6180138"/>
          <p14:tracePt t="98645" x="8069263" y="6188075"/>
          <p14:tracePt t="98646" x="8061325" y="6188075"/>
          <p14:tracePt t="98661" x="8047038" y="6194425"/>
          <p14:tracePt t="98677" x="8023225" y="6210300"/>
          <p14:tracePt t="98694" x="8001000" y="6210300"/>
          <p14:tracePt t="98711" x="7993063" y="6218238"/>
          <p14:tracePt t="98727" x="7985125" y="6218238"/>
          <p14:tracePt t="98926" x="7978775" y="6226175"/>
          <p14:tracePt t="98950" x="7993063" y="6226175"/>
          <p14:tracePt t="98959" x="8016875" y="6226175"/>
          <p14:tracePt t="98966" x="8039100" y="6226175"/>
          <p14:tracePt t="98977" x="8069263" y="6226175"/>
          <p14:tracePt t="98994" x="8137525" y="6226175"/>
          <p14:tracePt t="99011" x="8199438" y="6226175"/>
          <p14:tracePt t="99027" x="8251825" y="6226175"/>
          <p14:tracePt t="99031" x="8275638" y="6226175"/>
          <p14:tracePt t="99044" x="8283575" y="6226175"/>
          <p14:tracePt t="99061" x="8297863" y="6226175"/>
          <p14:tracePt t="99077" x="8313738" y="6226175"/>
          <p14:tracePt t="99094" x="8328025" y="6226175"/>
          <p14:tracePt t="99111" x="8351838" y="6232525"/>
          <p14:tracePt t="99127" x="8366125" y="6232525"/>
          <p14:tracePt t="99145" x="8389938" y="6240463"/>
          <p14:tracePt t="99161" x="8412163" y="6240463"/>
          <p14:tracePt t="99177" x="8450263" y="6248400"/>
          <p14:tracePt t="99194" x="8474075" y="6256338"/>
          <p14:tracePt t="99211" x="8512175" y="6256338"/>
          <p14:tracePt t="99227" x="8556625" y="6264275"/>
          <p14:tracePt t="99244" x="8610600" y="6270625"/>
          <p14:tracePt t="99246" x="8648700" y="6278563"/>
          <p14:tracePt t="99261" x="8724900" y="6294438"/>
          <p14:tracePt t="99277" x="8793163" y="6294438"/>
          <p14:tracePt t="99294" x="8847138" y="6294438"/>
          <p14:tracePt t="99311" x="8885238" y="6294438"/>
          <p14:tracePt t="99327" x="8915400" y="6294438"/>
          <p14:tracePt t="99344" x="8931275" y="6294438"/>
          <p14:tracePt t="99361" x="8945563" y="6294438"/>
          <p14:tracePt t="99377" x="8953500" y="6302375"/>
          <p14:tracePt t="99394" x="8969375" y="6302375"/>
          <p14:tracePt t="99411" x="9007475" y="6308725"/>
          <p14:tracePt t="99428" x="9037638" y="6308725"/>
          <p14:tracePt t="99444" x="9075738" y="6308725"/>
          <p14:tracePt t="99461" x="9128125" y="6308725"/>
          <p14:tracePt t="99477" x="9174163" y="6308725"/>
          <p14:tracePt t="99494" x="9220200" y="6308725"/>
          <p14:tracePt t="99511" x="9266238" y="6308725"/>
          <p14:tracePt t="99528" x="9312275" y="6308725"/>
          <p14:tracePt t="99544" x="9364663" y="6308725"/>
          <p14:tracePt t="99561" x="9426575" y="6308725"/>
          <p14:tracePt t="99578" x="9486900" y="6308725"/>
          <p14:tracePt t="99594" x="9555163" y="6308725"/>
          <p14:tracePt t="99611" x="9623425" y="6308725"/>
          <p14:tracePt t="99627" x="9693275" y="6308725"/>
          <p14:tracePt t="99644" x="9737725" y="6308725"/>
          <p14:tracePt t="99661" x="9769475" y="6308725"/>
          <p14:tracePt t="99662" x="9775825" y="6308725"/>
          <p14:tracePt t="99677" x="9799638" y="6308725"/>
          <p14:tracePt t="99694" x="9813925" y="6308725"/>
          <p14:tracePt t="99711" x="9829800" y="6308725"/>
          <p14:tracePt t="99728" x="9859963" y="6308725"/>
          <p14:tracePt t="99744" x="9883775" y="6302375"/>
          <p14:tracePt t="99761" x="9913938" y="6302375"/>
          <p14:tracePt t="99777" x="9928225" y="6302375"/>
          <p14:tracePt t="99794" x="9944100" y="6294438"/>
          <p14:tracePt t="99811" x="9959975" y="6286500"/>
          <p14:tracePt t="99828" x="9966325" y="6286500"/>
          <p14:tracePt t="99853" x="9974263" y="6286500"/>
          <p14:tracePt t="100374" x="9974263" y="6278563"/>
          <p14:tracePt t="100430" x="9974263" y="6270625"/>
          <p14:tracePt t="100446" x="9974263" y="6264275"/>
          <p14:tracePt t="100462" x="9974263" y="6256338"/>
          <p14:tracePt t="100470" x="9974263" y="6248400"/>
          <p14:tracePt t="100478" x="9974263" y="6240463"/>
          <p14:tracePt t="100495" x="9974263" y="6232525"/>
          <p14:tracePt t="100511" x="9974263" y="6226175"/>
          <p14:tracePt t="100528" x="9974263" y="6210300"/>
          <p14:tracePt t="100545" x="9982200" y="6202363"/>
          <p14:tracePt t="100583" x="9982200" y="6194425"/>
          <p14:tracePt t="100606" x="9990138" y="6188075"/>
          <p14:tracePt t="100630" x="9990138" y="6180138"/>
          <p14:tracePt t="100654" x="9998075" y="6172200"/>
          <p14:tracePt t="100679" x="10004425" y="6164263"/>
          <p14:tracePt t="100694" x="10012363" y="6156325"/>
          <p14:tracePt t="100702" x="10020300" y="6142038"/>
          <p14:tracePt t="100718" x="10042525" y="6126163"/>
          <p14:tracePt t="100728" x="10042525" y="6118225"/>
          <p14:tracePt t="100745" x="10074275" y="6103938"/>
          <p14:tracePt t="100761" x="10104438" y="6080125"/>
          <p14:tracePt t="100778" x="10134600" y="6065838"/>
          <p14:tracePt t="100795" x="10164763" y="6057900"/>
          <p14:tracePt t="100811" x="10194925" y="6042025"/>
          <p14:tracePt t="100813" x="10218738" y="6042025"/>
          <p14:tracePt t="100828" x="10226675" y="6042025"/>
          <p14:tracePt t="100845" x="10256838" y="6027738"/>
          <p14:tracePt t="100846" x="10271125" y="6027738"/>
          <p14:tracePt t="100861" x="10302875" y="6019800"/>
          <p14:tracePt t="100878" x="10317163" y="6019800"/>
          <p14:tracePt t="100895" x="10340975" y="6019800"/>
          <p14:tracePt t="100911" x="10371138" y="6011863"/>
          <p14:tracePt t="100928" x="10409238" y="6011863"/>
          <p14:tracePt t="100945" x="10431463" y="6003925"/>
          <p14:tracePt t="100961" x="10447338" y="6003925"/>
          <p14:tracePt t="100978" x="10461625" y="6003925"/>
          <p14:tracePt t="100995" x="10469563" y="6003925"/>
          <p14:tracePt t="101012" x="10477500" y="6003925"/>
          <p14:tracePt t="101038" x="10485438" y="6003925"/>
          <p14:tracePt t="101046" x="10499725" y="6003925"/>
          <p14:tracePt t="101062" x="10531475" y="6011863"/>
          <p14:tracePt t="101078" x="10569575" y="6027738"/>
          <p14:tracePt t="101095" x="10599738" y="6027738"/>
          <p14:tracePt t="101111" x="10621963" y="6027738"/>
          <p14:tracePt t="101128" x="10637838" y="6035675"/>
          <p14:tracePt t="101145" x="10652125" y="6035675"/>
          <p14:tracePt t="101162" x="10675938" y="6042025"/>
          <p14:tracePt t="101182" x="10683875" y="6042025"/>
          <p14:tracePt t="101195" x="10698163" y="6049963"/>
          <p14:tracePt t="101214" x="10714038" y="6057900"/>
          <p14:tracePt t="101230" x="10728325" y="6057900"/>
          <p14:tracePt t="101245" x="10744200" y="6065838"/>
          <p14:tracePt t="101261" x="10766425" y="6073775"/>
          <p14:tracePt t="101278" x="10774363" y="6073775"/>
          <p14:tracePt t="101295" x="10790238" y="6073775"/>
          <p14:tracePt t="101312" x="10798175" y="6073775"/>
          <p14:tracePt t="101342" x="10804525" y="6073775"/>
          <p14:tracePt t="101374" x="10812463" y="6073775"/>
          <p14:tracePt t="101383" x="10820400" y="6073775"/>
          <p14:tracePt t="101406" x="10828338" y="6073775"/>
          <p14:tracePt t="101422" x="10836275" y="6073775"/>
          <p14:tracePt t="101430" x="10842625" y="6073775"/>
          <p14:tracePt t="101438" x="10850563" y="6073775"/>
          <p14:tracePt t="101446" x="10866438" y="6073775"/>
          <p14:tracePt t="101462" x="10888663" y="6073775"/>
          <p14:tracePt t="101478" x="10904538" y="6073775"/>
          <p14:tracePt t="101495" x="10926763" y="6065838"/>
          <p14:tracePt t="101512" x="10934700" y="6065838"/>
          <p14:tracePt t="101528" x="10942638" y="6065838"/>
          <p14:tracePt t="101558" x="10950575" y="6065838"/>
          <p14:tracePt t="101622" x="10950575" y="6057900"/>
          <p14:tracePt t="101630" x="10956925" y="6057900"/>
          <p14:tracePt t="101638" x="10956925" y="6049963"/>
          <p14:tracePt t="101647" x="10964863" y="6042025"/>
          <p14:tracePt t="101686" x="10972800" y="6035675"/>
          <p14:tracePt t="101750" x="10980738" y="6035675"/>
          <p14:tracePt t="101758" x="10980738" y="6027738"/>
          <p14:tracePt t="101782" x="10988675" y="6019800"/>
          <p14:tracePt t="101790" x="10988675" y="6011863"/>
          <p14:tracePt t="101806" x="10995025" y="5997575"/>
          <p14:tracePt t="101822" x="10995025" y="5989638"/>
          <p14:tracePt t="101830" x="10995025" y="5973763"/>
          <p14:tracePt t="101845" x="11002963" y="5951538"/>
          <p14:tracePt t="101862" x="11002963" y="5921375"/>
          <p14:tracePt t="101878" x="11010900" y="5875338"/>
          <p14:tracePt t="101895" x="11018838" y="5845175"/>
          <p14:tracePt t="101912" x="11026775" y="5799138"/>
          <p14:tracePt t="101928" x="11026775" y="5768975"/>
          <p14:tracePt t="101945" x="11026775" y="5730875"/>
          <p14:tracePt t="101962" x="11026775" y="5699125"/>
          <p14:tracePt t="101978" x="11026775" y="5668963"/>
          <p14:tracePt t="101995" x="11026775" y="5638800"/>
          <p14:tracePt t="102012" x="11026775" y="5622925"/>
          <p14:tracePt t="102028" x="11026775" y="5592763"/>
          <p14:tracePt t="102029" x="11026775" y="5584825"/>
          <p14:tracePt t="102045" x="11033125" y="5562600"/>
          <p14:tracePt t="102062" x="11041063" y="5540375"/>
          <p14:tracePt t="102078" x="11041063" y="5516563"/>
          <p14:tracePt t="102095" x="11041063" y="5494338"/>
          <p14:tracePt t="102112" x="11041063" y="5470525"/>
          <p14:tracePt t="102128" x="11041063" y="5448300"/>
          <p14:tracePt t="102145" x="11041063" y="5432425"/>
          <p14:tracePt t="102162" x="11041063" y="5410200"/>
          <p14:tracePt t="102179" x="11041063" y="5387975"/>
          <p14:tracePt t="102195" x="11041063" y="5364163"/>
          <p14:tracePt t="102212" x="11033125" y="5341938"/>
          <p14:tracePt t="102229" x="11033125" y="5326063"/>
          <p14:tracePt t="102245" x="11033125" y="5295900"/>
          <p14:tracePt t="102262" x="11026775" y="5273675"/>
          <p14:tracePt t="102279" x="11026775" y="5257800"/>
          <p14:tracePt t="102295" x="11018838" y="5241925"/>
          <p14:tracePt t="102312" x="11018838" y="5227638"/>
          <p14:tracePt t="102329" x="11018838" y="5219700"/>
          <p14:tracePt t="102345" x="11010900" y="5203825"/>
          <p14:tracePt t="102362" x="11002963" y="5173663"/>
          <p14:tracePt t="102379" x="11002963" y="5151438"/>
          <p14:tracePt t="102396" x="10995025" y="5121275"/>
          <p14:tracePt t="102412" x="10980738" y="5067300"/>
          <p14:tracePt t="102415" x="10972800" y="5051425"/>
          <p14:tracePt t="102429" x="10964863" y="5037138"/>
          <p14:tracePt t="102445" x="10950575" y="4983163"/>
          <p14:tracePt t="102462" x="10950575" y="4960938"/>
          <p14:tracePt t="102479" x="10942638" y="4937125"/>
          <p14:tracePt t="102495" x="10942638" y="4922838"/>
          <p14:tracePt t="102512" x="10942638" y="4914900"/>
          <p14:tracePt t="102529" x="10942638" y="4906963"/>
          <p14:tracePt t="102546" x="10942638" y="4899025"/>
          <p14:tracePt t="102662" x="10934700" y="4899025"/>
          <p14:tracePt t="102670" x="10926763" y="4899025"/>
          <p14:tracePt t="102679" x="10912475" y="4899025"/>
          <p14:tracePt t="102695" x="10858500" y="4899025"/>
          <p14:tracePt t="102712" x="10782300" y="4914900"/>
          <p14:tracePt t="102729" x="10698163" y="4930775"/>
          <p14:tracePt t="102745" x="10583863" y="4945063"/>
          <p14:tracePt t="102762" x="10439400" y="4960938"/>
          <p14:tracePt t="102779" x="10279063" y="4975225"/>
          <p14:tracePt t="102795" x="10126663" y="4999038"/>
          <p14:tracePt t="102812" x="9974263" y="5029200"/>
          <p14:tracePt t="102813" x="9906000" y="5045075"/>
          <p14:tracePt t="102829" x="9761538" y="5059363"/>
          <p14:tracePt t="102845" x="9623425" y="5075238"/>
          <p14:tracePt t="102862" x="9502775" y="5097463"/>
          <p14:tracePt t="102879" x="9394825" y="5113338"/>
          <p14:tracePt t="102896" x="9304338" y="5121275"/>
          <p14:tracePt t="102912" x="9174163" y="5143500"/>
          <p14:tracePt t="102929" x="9051925" y="5159375"/>
          <p14:tracePt t="102945" x="8923338" y="5165725"/>
          <p14:tracePt t="102962" x="8778875" y="5165725"/>
          <p14:tracePt t="102979" x="8670925" y="5173663"/>
          <p14:tracePt t="102996" x="8602663" y="5173663"/>
          <p14:tracePt t="103012" x="8542338" y="5173663"/>
          <p14:tracePt t="103029" x="8488363" y="5173663"/>
          <p14:tracePt t="103046" x="8474075" y="5181600"/>
          <p14:tracePt t="103062" x="8466138" y="5181600"/>
          <p14:tracePt t="103079" x="8458200" y="5181600"/>
          <p14:tracePt t="103096" x="8450263" y="5181600"/>
          <p14:tracePt t="103119" x="8442325" y="5181600"/>
          <p14:tracePt t="103129" x="8435975" y="5181600"/>
          <p14:tracePt t="103254" x="8428038" y="5189538"/>
          <p14:tracePt t="103358" x="8428038" y="5197475"/>
          <p14:tracePt t="103368" x="8428038" y="5203825"/>
          <p14:tracePt t="103390" x="8428038" y="5211763"/>
          <p14:tracePt t="103414" x="8435975" y="5219700"/>
          <p14:tracePt t="103422" x="8442325" y="5227638"/>
          <p14:tracePt t="103431" x="8458200" y="5241925"/>
          <p14:tracePt t="103446" x="8480425" y="5257800"/>
          <p14:tracePt t="103462" x="8518525" y="5295900"/>
          <p14:tracePt t="103479" x="8572500" y="5349875"/>
          <p14:tracePt t="103496" x="8632825" y="5410200"/>
          <p14:tracePt t="103512" x="8686800" y="5464175"/>
          <p14:tracePt t="103529" x="8747125" y="5502275"/>
          <p14:tracePt t="103546" x="8816975" y="5524500"/>
          <p14:tracePt t="103562" x="8885238" y="5546725"/>
          <p14:tracePt t="103579" x="8953500" y="5562600"/>
          <p14:tracePt t="103596" x="8983663" y="5570538"/>
          <p14:tracePt t="103598" x="8999538" y="5578475"/>
          <p14:tracePt t="103612" x="9007475" y="5578475"/>
          <p14:tracePt t="103629" x="9021763" y="5578475"/>
          <p14:tracePt t="103646" x="9029700" y="5578475"/>
          <p14:tracePt t="103662" x="9045575" y="5578475"/>
          <p14:tracePt t="103679" x="9075738" y="5578475"/>
          <p14:tracePt t="103696" x="9113838" y="5562600"/>
          <p14:tracePt t="103712" x="9166225" y="5546725"/>
          <p14:tracePt t="103729" x="9204325" y="5540375"/>
          <p14:tracePt t="103746" x="9236075" y="5516563"/>
          <p14:tracePt t="103762" x="9242425" y="5516563"/>
          <p14:tracePt t="103814" x="9242425" y="5508625"/>
          <p14:tracePt t="103822" x="9242425" y="5502275"/>
          <p14:tracePt t="103830" x="9242425" y="5494338"/>
          <p14:tracePt t="103846" x="9242425" y="5464175"/>
          <p14:tracePt t="103862" x="9228138" y="5426075"/>
          <p14:tracePt t="103879" x="9151938" y="5341938"/>
          <p14:tracePt t="103896" x="9029700" y="5241925"/>
          <p14:tracePt t="103912" x="8885238" y="5113338"/>
          <p14:tracePt t="103929" x="8686800" y="4945063"/>
          <p14:tracePt t="103946" x="8420100" y="4724400"/>
          <p14:tracePt t="103962" x="8131175" y="4457700"/>
          <p14:tracePt t="103979" x="7840663" y="4191000"/>
          <p14:tracePt t="103996" x="7627938" y="3970338"/>
          <p14:tracePt t="103997" x="7543800" y="3894138"/>
          <p14:tracePt t="104012" x="7451725" y="3802063"/>
          <p14:tracePt t="104029" x="7261225" y="3603625"/>
          <p14:tracePt t="104046" x="7185025" y="3527425"/>
          <p14:tracePt t="104063" x="7154863" y="3497263"/>
          <p14:tracePt t="104079" x="7146925" y="3482975"/>
          <p14:tracePt t="104126" x="7146925" y="3475038"/>
          <p14:tracePt t="104158" x="7154863" y="3475038"/>
          <p14:tracePt t="104175" x="7154863" y="3467100"/>
          <p14:tracePt t="104182" x="7154863" y="3459163"/>
          <p14:tracePt t="104190" x="7154863" y="3451225"/>
          <p14:tracePt t="104198" x="7154863" y="3444875"/>
          <p14:tracePt t="104222" x="7146925" y="3436938"/>
          <p14:tracePt t="104230" x="7146925" y="3429000"/>
          <p14:tracePt t="104286" x="7146925" y="3421063"/>
          <p14:tracePt t="104310" x="7154863" y="3421063"/>
          <p14:tracePt t="104326" x="7162800" y="3421063"/>
          <p14:tracePt t="104334" x="7170738" y="3421063"/>
          <p14:tracePt t="104350" x="7185025" y="3421063"/>
          <p14:tracePt t="104382" x="7192963" y="3421063"/>
          <p14:tracePt t="104405" x="7200900" y="3421063"/>
          <p14:tracePt t="104477" x="7208838" y="3421063"/>
          <p14:tracePt t="104485" x="7216775" y="3421063"/>
          <p14:tracePt t="104509" x="7223125" y="3421063"/>
          <p14:tracePt t="104525" x="7231063" y="3421063"/>
          <p14:tracePt t="104533" x="7239000" y="3421063"/>
          <p14:tracePt t="104546" x="7246938" y="3421063"/>
          <p14:tracePt t="104563" x="7277100" y="3421063"/>
          <p14:tracePt t="104579" x="7307263" y="3421063"/>
          <p14:tracePt t="104596" x="7345363" y="3421063"/>
          <p14:tracePt t="104597" x="7369175" y="3421063"/>
          <p14:tracePt t="104613" x="7375525" y="3421063"/>
          <p14:tracePt t="104629" x="7407275" y="3421063"/>
          <p14:tracePt t="104653" x="7413625" y="3421063"/>
          <p14:tracePt t="104710" x="7421563" y="3421063"/>
          <p14:tracePt t="104717" x="7429500" y="3421063"/>
          <p14:tracePt t="104733" x="7437438" y="3421063"/>
          <p14:tracePt t="104746" x="7451725" y="3421063"/>
          <p14:tracePt t="104763" x="7459663" y="3421063"/>
          <p14:tracePt t="104780" x="7483475" y="3421063"/>
          <p14:tracePt t="104796" x="7489825" y="3421063"/>
          <p14:tracePt t="104830" x="7497763" y="3421063"/>
          <p14:tracePt t="104855" x="7505700" y="3421063"/>
          <p14:tracePt t="104870" x="7521575" y="3421063"/>
          <p14:tracePt t="104886" x="7535863" y="3421063"/>
          <p14:tracePt t="104894" x="7543800" y="3421063"/>
          <p14:tracePt t="104902" x="7559675" y="3421063"/>
          <p14:tracePt t="104918" x="7566025" y="3421063"/>
          <p14:tracePt t="104930" x="7573963" y="3421063"/>
          <p14:tracePt t="104982" x="7581900" y="3421063"/>
          <p14:tracePt t="104998" x="7589838" y="3421063"/>
          <p14:tracePt t="105014" x="7604125" y="3421063"/>
          <p14:tracePt t="105023" x="7612063" y="3421063"/>
          <p14:tracePt t="105038" x="7627938" y="3421063"/>
          <p14:tracePt t="105046" x="7635875" y="3421063"/>
          <p14:tracePt t="105063" x="7666038" y="3421063"/>
          <p14:tracePt t="105080" x="7696200" y="3421063"/>
          <p14:tracePt t="105096" x="7726363" y="3413125"/>
          <p14:tracePt t="105113" x="7764463" y="3406775"/>
          <p14:tracePt t="105130" x="7818438" y="3390900"/>
          <p14:tracePt t="105146" x="7840663" y="3375025"/>
          <p14:tracePt t="105163" x="7878763" y="3368675"/>
          <p14:tracePt t="105180" x="7902575" y="3360738"/>
          <p14:tracePt t="105196" x="7932738" y="3352800"/>
          <p14:tracePt t="105213" x="7970838" y="3330575"/>
          <p14:tracePt t="105230" x="8008938" y="3322638"/>
          <p14:tracePt t="105246" x="8039100" y="3306763"/>
          <p14:tracePt t="105263" x="8069263" y="3306763"/>
          <p14:tracePt t="105280" x="8085138" y="3298825"/>
          <p14:tracePt t="105296" x="8099425" y="3292475"/>
          <p14:tracePt t="105313" x="8107363" y="3292475"/>
          <p14:tracePt t="105330" x="8115300" y="3284538"/>
          <p14:tracePt t="105350" x="8123238" y="3284538"/>
          <p14:tracePt t="105363" x="8131175" y="3276600"/>
          <p14:tracePt t="105380" x="8145463" y="3268663"/>
          <p14:tracePt t="105396" x="8169275" y="3260725"/>
          <p14:tracePt t="105398" x="8183563" y="3254375"/>
          <p14:tracePt t="105413" x="8199438" y="3246438"/>
          <p14:tracePt t="105430" x="8229600" y="3230563"/>
          <p14:tracePt t="105446" x="8245475" y="3222625"/>
          <p14:tracePt t="105463" x="8259763" y="3216275"/>
          <p14:tracePt t="105480" x="8283575" y="3200400"/>
          <p14:tracePt t="105496" x="8305800" y="3192463"/>
          <p14:tracePt t="105513" x="8313738" y="3184525"/>
          <p14:tracePt t="105530" x="8335963" y="3184525"/>
          <p14:tracePt t="105547" x="8359775" y="3170238"/>
          <p14:tracePt t="105563" x="8389938" y="3154363"/>
          <p14:tracePt t="105580" x="8412163" y="3140075"/>
          <p14:tracePt t="105596" x="8458200" y="3124200"/>
          <p14:tracePt t="105597" x="8480425" y="3108325"/>
          <p14:tracePt t="105613" x="8542338" y="3094038"/>
          <p14:tracePt t="105630" x="8580438" y="3070225"/>
          <p14:tracePt t="105646" x="8632825" y="3048000"/>
          <p14:tracePt t="105663" x="8664575" y="3017838"/>
          <p14:tracePt t="105680" x="8686800" y="3001963"/>
          <p14:tracePt t="105697" x="8732838" y="2971800"/>
          <p14:tracePt t="105713" x="8763000" y="2955925"/>
          <p14:tracePt t="105730" x="8801100" y="2925763"/>
          <p14:tracePt t="105746" x="8816975" y="2911475"/>
          <p14:tracePt t="105763" x="8847138" y="2895600"/>
          <p14:tracePt t="105780" x="8877300" y="2887663"/>
          <p14:tracePt t="105781" x="8885238" y="2873375"/>
          <p14:tracePt t="105796" x="8893175" y="2873375"/>
          <p14:tracePt t="105813" x="8923338" y="2857500"/>
          <p14:tracePt t="105830" x="8931275" y="2857500"/>
          <p14:tracePt t="105846" x="8945563" y="2841625"/>
          <p14:tracePt t="105863" x="8961438" y="2835275"/>
          <p14:tracePt t="105880" x="8983663" y="2827338"/>
          <p14:tracePt t="105896" x="8999538" y="2819400"/>
          <p14:tracePt t="105913" x="9021763" y="2811463"/>
          <p14:tracePt t="105930" x="9045575" y="2803525"/>
          <p14:tracePt t="105947" x="9059863" y="2789238"/>
          <p14:tracePt t="105963" x="9075738" y="2789238"/>
          <p14:tracePt t="105980" x="9097963" y="2773363"/>
          <p14:tracePt t="105997" x="9121775" y="2765425"/>
          <p14:tracePt t="105998" x="9136063" y="2765425"/>
          <p14:tracePt t="106013" x="9166225" y="2751138"/>
          <p14:tracePt t="106030" x="9197975" y="2735263"/>
          <p14:tracePt t="106047" x="9236075" y="2720975"/>
          <p14:tracePt t="106063" x="9280525" y="2697163"/>
          <p14:tracePt t="106080" x="9350375" y="2674938"/>
          <p14:tracePt t="106097" x="9418638" y="2659063"/>
          <p14:tracePt t="106113" x="9509125" y="2628900"/>
          <p14:tracePt t="106130" x="9585325" y="2606675"/>
          <p14:tracePt t="106147" x="9639300" y="2582863"/>
          <p14:tracePt t="106163" x="9677400" y="2574925"/>
          <p14:tracePt t="106180" x="9699625" y="2560638"/>
          <p14:tracePt t="106197" x="9737725" y="2560638"/>
          <p14:tracePt t="106213" x="9737725" y="2552700"/>
          <p14:tracePt t="106302" x="9745663" y="2552700"/>
          <p14:tracePt t="106310" x="9761538" y="2552700"/>
          <p14:tracePt t="106318" x="9769475" y="2552700"/>
          <p14:tracePt t="106330" x="9775825" y="2544763"/>
          <p14:tracePt t="106350" x="9783763" y="2544763"/>
          <p14:tracePt t="106382" x="9791700" y="2544763"/>
          <p14:tracePt t="106390" x="9791700" y="2536825"/>
          <p14:tracePt t="106454" x="9799638" y="2536825"/>
          <p14:tracePt t="107558" x="9799638" y="2544763"/>
          <p14:tracePt t="107566" x="9807575" y="2560638"/>
          <p14:tracePt t="107574" x="9813925" y="2582863"/>
          <p14:tracePt t="107582" x="9813925" y="2598738"/>
          <p14:tracePt t="107598" x="9813925" y="2613025"/>
          <p14:tracePt t="107614" x="9807575" y="2644775"/>
          <p14:tracePt t="107630" x="9783763" y="2674938"/>
          <p14:tracePt t="107647" x="9761538" y="2720975"/>
          <p14:tracePt t="107664" x="9707563" y="2789238"/>
          <p14:tracePt t="107680" x="9639300" y="2865438"/>
          <p14:tracePt t="107697" x="9578975" y="2941638"/>
          <p14:tracePt t="107714" x="9471025" y="3009900"/>
          <p14:tracePt t="107730" x="9350375" y="3132138"/>
          <p14:tracePt t="107747" x="9242425" y="3306763"/>
          <p14:tracePt t="107764" x="9067800" y="3444875"/>
          <p14:tracePt t="107781" x="8823325" y="3673475"/>
          <p14:tracePt t="107782" x="8640763" y="3787775"/>
          <p14:tracePt t="107797" x="8335963" y="3978275"/>
          <p14:tracePt t="107814" x="8031163" y="4160838"/>
          <p14:tracePt t="107831" x="7788275" y="4305300"/>
          <p14:tracePt t="107847" x="7612063" y="4397375"/>
          <p14:tracePt t="107864" x="7445375" y="4473575"/>
          <p14:tracePt t="107881" x="7331075" y="4518025"/>
          <p14:tracePt t="107897" x="7292975" y="4541838"/>
          <p14:tracePt t="107914" x="7285038" y="4549775"/>
          <p14:tracePt t="108103" x="7292975" y="4549775"/>
          <p14:tracePt t="108110" x="7315200" y="4549775"/>
          <p14:tracePt t="108119" x="7345363" y="4549775"/>
          <p14:tracePt t="108131" x="7391400" y="4564063"/>
          <p14:tracePt t="108147" x="7475538" y="4610100"/>
          <p14:tracePt t="108164" x="7612063" y="4656138"/>
          <p14:tracePt t="108166" x="7712075" y="4694238"/>
          <p14:tracePt t="108181" x="7802563" y="4716463"/>
          <p14:tracePt t="108182" x="7924800" y="4754563"/>
          <p14:tracePt t="108197" x="8191500" y="4822825"/>
          <p14:tracePt t="108214" x="8550275" y="4892675"/>
          <p14:tracePt t="108231" x="8907463" y="4960938"/>
          <p14:tracePt t="108247" x="9296400" y="4999038"/>
          <p14:tracePt t="108264" x="9525000" y="5021263"/>
          <p14:tracePt t="108281" x="9699625" y="5029200"/>
          <p14:tracePt t="108297" x="9783763" y="5029200"/>
          <p14:tracePt t="108314" x="9813925" y="5006975"/>
          <p14:tracePt t="108331" x="9821863" y="4968875"/>
          <p14:tracePt t="108347" x="9829800" y="4914900"/>
          <p14:tracePt t="108349" x="9829800" y="4892675"/>
          <p14:tracePt t="108364" x="9829800" y="4868863"/>
          <p14:tracePt t="108381" x="9829800" y="4822825"/>
          <p14:tracePt t="108382" x="9829800" y="4816475"/>
          <p14:tracePt t="108398" x="9813925" y="4746625"/>
          <p14:tracePt t="108414" x="9761538" y="4656138"/>
          <p14:tracePt t="108431" x="9693275" y="4549775"/>
          <p14:tracePt t="108448" x="9609138" y="4389438"/>
          <p14:tracePt t="108464" x="9471025" y="4144963"/>
          <p14:tracePt t="108481" x="9394825" y="3894138"/>
          <p14:tracePt t="108498" x="9304338" y="3521075"/>
          <p14:tracePt t="108514" x="9204325" y="3132138"/>
          <p14:tracePt t="108531" x="9174163" y="2765425"/>
          <p14:tracePt t="108548" x="9105900" y="2422525"/>
          <p14:tracePt t="108564" x="9013825" y="2111375"/>
          <p14:tracePt t="108565" x="8975725" y="2019300"/>
          <p14:tracePt t="108581" x="8945563" y="1920875"/>
          <p14:tracePt t="108598" x="8855075" y="1790700"/>
          <p14:tracePt t="108614" x="8823325" y="1730375"/>
          <p14:tracePt t="108631" x="8785225" y="1692275"/>
          <p14:tracePt t="108648" x="8778875" y="1646238"/>
          <p14:tracePt t="108664" x="8778875" y="1638300"/>
          <p14:tracePt t="108766" x="8770938" y="1638300"/>
          <p14:tracePt t="108782" x="8747125" y="1638300"/>
          <p14:tracePt t="108790" x="8724900" y="1622425"/>
          <p14:tracePt t="108798" x="8716963" y="1616075"/>
          <p14:tracePt t="108814" x="8670925" y="1584325"/>
          <p14:tracePt t="108831" x="8618538" y="1554163"/>
          <p14:tracePt t="108848" x="8572500" y="1531938"/>
          <p14:tracePt t="108864" x="8534400" y="1516063"/>
          <p14:tracePt t="108881" x="8496300" y="1501775"/>
          <p14:tracePt t="108899" x="8474075" y="1493838"/>
          <p14:tracePt t="108914" x="8435975" y="1477963"/>
          <p14:tracePt t="108931" x="8404225" y="1455738"/>
          <p14:tracePt t="108948" x="8366125" y="1431925"/>
          <p14:tracePt t="108964" x="8328025" y="1409700"/>
          <p14:tracePt t="108965" x="8313738" y="1393825"/>
          <p14:tracePt t="108982" x="8305800" y="1387475"/>
          <p14:tracePt t="108998" x="8297863" y="1379538"/>
          <p14:tracePt t="109014" x="8283575" y="1371600"/>
          <p14:tracePt t="109048" x="8275638" y="1371600"/>
          <p14:tracePt t="109070" x="8267700" y="1371600"/>
          <p14:tracePt t="109081" x="8267700" y="1363663"/>
          <p14:tracePt t="109098" x="8259763" y="1355725"/>
          <p14:tracePt t="109114" x="8251825" y="1349375"/>
          <p14:tracePt t="109131" x="8245475" y="1341438"/>
          <p14:tracePt t="109182" x="8245475" y="1333500"/>
          <p14:tracePt t="109206" x="8237538" y="1325563"/>
          <p14:tracePt t="109214" x="8237538" y="1317625"/>
          <p14:tracePt t="109222" x="8229600" y="1317625"/>
          <p14:tracePt t="109231" x="8221663" y="1311275"/>
          <p14:tracePt t="109248" x="8213725" y="1303338"/>
          <p14:tracePt t="109374" x="8213725" y="1295400"/>
          <p14:tracePt t="109382" x="8213725" y="1287463"/>
          <p14:tracePt t="109398" x="8221663" y="1287463"/>
          <p14:tracePt t="109406" x="8221663" y="1279525"/>
          <p14:tracePt t="109414" x="8221663" y="1273175"/>
          <p14:tracePt t="109431" x="8237538" y="1265238"/>
          <p14:tracePt t="109454" x="8237538" y="1257300"/>
          <p14:tracePt t="109526" x="8245475" y="1257300"/>
          <p14:tracePt t="109534" x="8251825" y="1257300"/>
          <p14:tracePt t="109542" x="8259763" y="1249363"/>
          <p14:tracePt t="109550" x="8259763" y="1241425"/>
          <p14:tracePt t="109565" x="8267700" y="1241425"/>
          <p14:tracePt t="109581" x="8289925" y="1235075"/>
          <p14:tracePt t="109598" x="8305800" y="1235075"/>
          <p14:tracePt t="109614" x="8321675" y="1235075"/>
          <p14:tracePt t="109631" x="8328025" y="1227138"/>
          <p14:tracePt t="109662" x="8335963" y="1227138"/>
          <p14:tracePt t="109678" x="8343900" y="1227138"/>
          <p14:tracePt t="109686" x="8351838" y="1227138"/>
          <p14:tracePt t="109698" x="8359775" y="1227138"/>
          <p14:tracePt t="109715" x="8374063" y="1227138"/>
          <p14:tracePt t="109731" x="8389938" y="1227138"/>
          <p14:tracePt t="109748" x="8420100" y="1227138"/>
          <p14:tracePt t="109765" x="8428038" y="1227138"/>
          <p14:tracePt t="109781" x="8480425" y="1227138"/>
          <p14:tracePt t="109798" x="8504238" y="1227138"/>
          <p14:tracePt t="109815" x="8542338" y="1227138"/>
          <p14:tracePt t="109831" x="8572500" y="1227138"/>
          <p14:tracePt t="109848" x="8594725" y="1227138"/>
          <p14:tracePt t="109865" x="8632825" y="1227138"/>
          <p14:tracePt t="109881" x="8678863" y="1227138"/>
          <p14:tracePt t="109899" x="8724900" y="1227138"/>
          <p14:tracePt t="109915" x="8778875" y="1235075"/>
          <p14:tracePt t="109932" x="8831263" y="1235075"/>
          <p14:tracePt t="109948" x="8885238" y="1235075"/>
          <p14:tracePt t="109965" x="8907463" y="1241425"/>
          <p14:tracePt t="109966" x="8931275" y="1241425"/>
          <p14:tracePt t="109981" x="9013825" y="1241425"/>
          <p14:tracePt t="109998" x="9105900" y="1241425"/>
          <p14:tracePt t="110015" x="9144000" y="1241425"/>
          <p14:tracePt t="110031" x="9197975" y="1241425"/>
          <p14:tracePt t="110048" x="9250363" y="1241425"/>
          <p14:tracePt t="110065" x="9312275" y="1241425"/>
          <p14:tracePt t="110081" x="9342438" y="1241425"/>
          <p14:tracePt t="110098" x="9372600" y="1241425"/>
          <p14:tracePt t="110115" x="9402763" y="1241425"/>
          <p14:tracePt t="110131" x="9418638" y="1249363"/>
          <p14:tracePt t="110148" x="9432925" y="1257300"/>
          <p14:tracePt t="110165" x="9456738" y="1257300"/>
          <p14:tracePt t="110182" x="9464675" y="1257300"/>
          <p14:tracePt t="110198" x="9471025" y="1257300"/>
          <p14:tracePt t="110254" x="9478963" y="1257300"/>
          <p14:tracePt t="110414" x="9486900" y="1257300"/>
          <p14:tracePt t="110950" x="9486900" y="1265238"/>
          <p14:tracePt t="110990" x="9486900" y="1273175"/>
          <p14:tracePt t="111006" x="9478963" y="1279525"/>
          <p14:tracePt t="111022" x="9471025" y="1287463"/>
          <p14:tracePt t="111030" x="9464675" y="1287463"/>
          <p14:tracePt t="111038" x="9464675" y="1295400"/>
          <p14:tracePt t="111048" x="9448800" y="1303338"/>
          <p14:tracePt t="111065" x="9426575" y="1317625"/>
          <p14:tracePt t="111082" x="9418638" y="1317625"/>
          <p14:tracePt t="111098" x="9394825" y="1333500"/>
          <p14:tracePt t="111115" x="9372600" y="1333500"/>
          <p14:tracePt t="111132" x="9350375" y="1349375"/>
          <p14:tracePt t="111134" x="9326563" y="1363663"/>
          <p14:tracePt t="111148" x="9312275" y="1379538"/>
          <p14:tracePt t="111165" x="9228138" y="1417638"/>
          <p14:tracePt t="111182" x="9174163" y="1439863"/>
          <p14:tracePt t="111198" x="9144000" y="1455738"/>
          <p14:tracePt t="111215" x="9105900" y="1477963"/>
          <p14:tracePt t="111232" x="9090025" y="1493838"/>
          <p14:tracePt t="111249" x="9075738" y="1508125"/>
          <p14:tracePt t="111265" x="9067800" y="1531938"/>
          <p14:tracePt t="111282" x="9051925" y="1546225"/>
          <p14:tracePt t="111299" x="9021763" y="1577975"/>
          <p14:tracePt t="111315" x="8999538" y="1600200"/>
          <p14:tracePt t="111317" x="8983663" y="1630363"/>
          <p14:tracePt t="111332" x="8961438" y="1654175"/>
          <p14:tracePt t="111348" x="8931275" y="1692275"/>
          <p14:tracePt t="111349" x="8907463" y="1714500"/>
          <p14:tracePt t="111365" x="8847138" y="1774825"/>
          <p14:tracePt t="111382" x="8801100" y="1836738"/>
          <p14:tracePt t="111399" x="8755063" y="1897063"/>
          <p14:tracePt t="111415" x="8716963" y="1951038"/>
          <p14:tracePt t="111432" x="8686800" y="1997075"/>
          <p14:tracePt t="111448" x="8648700" y="2049463"/>
          <p14:tracePt t="111465" x="8626475" y="2079625"/>
          <p14:tracePt t="111482" x="8588375" y="2125663"/>
          <p14:tracePt t="111498" x="8556625" y="2171700"/>
          <p14:tracePt t="111515" x="8534400" y="2201863"/>
          <p14:tracePt t="111532" x="8496300" y="2239963"/>
          <p14:tracePt t="111534" x="8488363" y="2255838"/>
          <p14:tracePt t="111548" x="8480425" y="2270125"/>
          <p14:tracePt t="111565" x="8458200" y="2301875"/>
          <p14:tracePt t="111582" x="8442325" y="2308225"/>
          <p14:tracePt t="111599" x="8435975" y="2316163"/>
          <p14:tracePt t="111615" x="8420100" y="2316163"/>
          <p14:tracePt t="111649" x="8412163" y="2324100"/>
          <p14:tracePt t="111665" x="8404225" y="2324100"/>
          <p14:tracePt t="111682" x="8382000" y="2339975"/>
          <p14:tracePt t="111699" x="8351838" y="2346325"/>
          <p14:tracePt t="111715" x="8305800" y="2370138"/>
          <p14:tracePt t="111732" x="8251825" y="2384425"/>
          <p14:tracePt t="111749" x="8213725" y="2400300"/>
          <p14:tracePt t="111750" x="8199438" y="2408238"/>
          <p14:tracePt t="111765" x="8183563" y="2416175"/>
          <p14:tracePt t="111782" x="8169275" y="2422525"/>
          <p14:tracePt t="111799" x="8153400" y="2430463"/>
          <p14:tracePt t="111846" x="8145463" y="2430463"/>
          <p14:tracePt t="111862" x="8137525" y="2430463"/>
          <p14:tracePt t="111871" x="8115300" y="2430463"/>
          <p14:tracePt t="111882" x="8107363" y="2430463"/>
          <p14:tracePt t="111899" x="8085138" y="2438400"/>
          <p14:tracePt t="111915" x="8061325" y="2446338"/>
          <p14:tracePt t="111932" x="8047038" y="2454275"/>
          <p14:tracePt t="111949" x="8023225" y="2454275"/>
          <p14:tracePt t="111965" x="7993063" y="2468563"/>
          <p14:tracePt t="111982" x="7970838" y="2476500"/>
          <p14:tracePt t="111999" x="7932738" y="2492375"/>
          <p14:tracePt t="112015" x="7902575" y="2506663"/>
          <p14:tracePt t="112032" x="7864475" y="2522538"/>
          <p14:tracePt t="112049" x="7832725" y="2536825"/>
          <p14:tracePt t="112065" x="7818438" y="2552700"/>
          <p14:tracePt t="112082" x="7802563" y="2560638"/>
          <p14:tracePt t="112099" x="7788275" y="2574925"/>
          <p14:tracePt t="112115" x="7780338" y="2582863"/>
          <p14:tracePt t="112132" x="7756525" y="2598738"/>
          <p14:tracePt t="112134" x="7750175" y="2598738"/>
          <p14:tracePt t="112149" x="7742238" y="2613025"/>
          <p14:tracePt t="112165" x="7718425" y="2628900"/>
          <p14:tracePt t="112182" x="7704138" y="2644775"/>
          <p14:tracePt t="112199" x="7688263" y="2659063"/>
          <p14:tracePt t="112215" x="7673975" y="2674938"/>
          <p14:tracePt t="112232" x="7658100" y="2689225"/>
          <p14:tracePt t="112249" x="7642225" y="2705100"/>
          <p14:tracePt t="112265" x="7635875" y="2713038"/>
          <p14:tracePt t="112282" x="7627938" y="2727325"/>
          <p14:tracePt t="112299" x="7620000" y="2743200"/>
          <p14:tracePt t="112315" x="7612063" y="2751138"/>
          <p14:tracePt t="112332" x="7612063" y="2759075"/>
          <p14:tracePt t="112349" x="7597775" y="2773363"/>
          <p14:tracePt t="112366" x="7589838" y="2797175"/>
          <p14:tracePt t="112382" x="7573963" y="2819400"/>
          <p14:tracePt t="112399" x="7573963" y="2827338"/>
          <p14:tracePt t="112416" x="7566025" y="2849563"/>
          <p14:tracePt t="112432" x="7559675" y="2879725"/>
          <p14:tracePt t="112449" x="7551738" y="2903538"/>
          <p14:tracePt t="112466" x="7543800" y="2925763"/>
          <p14:tracePt t="112482" x="7535863" y="2955925"/>
          <p14:tracePt t="112499" x="7535863" y="2979738"/>
          <p14:tracePt t="112516" x="7513638" y="3009900"/>
          <p14:tracePt t="112532" x="7513638" y="3040063"/>
          <p14:tracePt t="112533" x="7513638" y="3048000"/>
          <p14:tracePt t="112549" x="7513638" y="3063875"/>
          <p14:tracePt t="112566" x="7513638" y="3086100"/>
          <p14:tracePt t="112582" x="7513638" y="3101975"/>
          <p14:tracePt t="112599" x="7513638" y="3116263"/>
          <p14:tracePt t="112616" x="7513638" y="3132138"/>
          <p14:tracePt t="112632" x="7513638" y="3154363"/>
          <p14:tracePt t="112649" x="7521575" y="3170238"/>
          <p14:tracePt t="112666" x="7521575" y="3184525"/>
          <p14:tracePt t="112682" x="7527925" y="3216275"/>
          <p14:tracePt t="112699" x="7535863" y="3222625"/>
          <p14:tracePt t="112716" x="7535863" y="3246438"/>
          <p14:tracePt t="112732" x="7543800" y="3260725"/>
          <p14:tracePt t="112749" x="7551738" y="3292475"/>
          <p14:tracePt t="112766" x="7551738" y="3298825"/>
          <p14:tracePt t="112782" x="7566025" y="3314700"/>
          <p14:tracePt t="112799" x="7581900" y="3344863"/>
          <p14:tracePt t="112816" x="7597775" y="3368675"/>
          <p14:tracePt t="112832" x="7620000" y="3398838"/>
          <p14:tracePt t="112849" x="7627938" y="3413125"/>
          <p14:tracePt t="112866" x="7642225" y="3436938"/>
          <p14:tracePt t="112882" x="7658100" y="3459163"/>
          <p14:tracePt t="112900" x="7666038" y="3459163"/>
          <p14:tracePt t="112916" x="7673975" y="3475038"/>
          <p14:tracePt t="112949" x="7696200" y="3482975"/>
          <p14:tracePt t="112966" x="7712075" y="3489325"/>
          <p14:tracePt t="112982" x="7734300" y="3497263"/>
          <p14:tracePt t="112999" x="7764463" y="3505200"/>
          <p14:tracePt t="113016" x="7802563" y="3513138"/>
          <p14:tracePt t="113032" x="7832725" y="3521075"/>
          <p14:tracePt t="113049" x="7864475" y="3527425"/>
          <p14:tracePt t="113066" x="7886700" y="3535363"/>
          <p14:tracePt t="113082" x="7916863" y="3535363"/>
          <p14:tracePt t="113099" x="7954963" y="3551238"/>
          <p14:tracePt t="113101" x="7970838" y="3559175"/>
          <p14:tracePt t="113116" x="7993063" y="3559175"/>
          <p14:tracePt t="113133" x="8031163" y="3559175"/>
          <p14:tracePt t="113133" x="8054975" y="3559175"/>
          <p14:tracePt t="113150" x="8093075" y="3559175"/>
          <p14:tracePt t="113166" x="8137525" y="3559175"/>
          <p14:tracePt t="113183" x="8169275" y="3559175"/>
          <p14:tracePt t="113199" x="8191500" y="3559175"/>
          <p14:tracePt t="113216" x="8229600" y="3559175"/>
          <p14:tracePt t="113232" x="8251825" y="3559175"/>
          <p14:tracePt t="113249" x="8289925" y="3559175"/>
          <p14:tracePt t="113266" x="8343900" y="3543300"/>
          <p14:tracePt t="113283" x="8382000" y="3535363"/>
          <p14:tracePt t="113299" x="8450263" y="3521075"/>
          <p14:tracePt t="113316" x="8504238" y="3505200"/>
          <p14:tracePt t="113317" x="8550275" y="3497263"/>
          <p14:tracePt t="113333" x="8588375" y="3489325"/>
          <p14:tracePt t="113349" x="8678863" y="3467100"/>
          <p14:tracePt t="113366" x="8747125" y="3436938"/>
          <p14:tracePt t="113383" x="8816975" y="3413125"/>
          <p14:tracePt t="113400" x="8907463" y="3375025"/>
          <p14:tracePt t="113416" x="8991600" y="3322638"/>
          <p14:tracePt t="113433" x="9051925" y="3292475"/>
          <p14:tracePt t="113449" x="9105900" y="3268663"/>
          <p14:tracePt t="113466" x="9151938" y="3246438"/>
          <p14:tracePt t="113483" x="9182100" y="3230563"/>
          <p14:tracePt t="113499" x="9197975" y="3216275"/>
          <p14:tracePt t="113516" x="9204325" y="3216275"/>
          <p14:tracePt t="113533" x="9220200" y="3208338"/>
          <p14:tracePt t="113534" x="9236075" y="3208338"/>
          <p14:tracePt t="113549" x="9250363" y="3200400"/>
          <p14:tracePt t="113566" x="9280525" y="3178175"/>
          <p14:tracePt t="113583" x="9326563" y="3162300"/>
          <p14:tracePt t="113599" x="9364663" y="3140075"/>
          <p14:tracePt t="113616" x="9402763" y="3116263"/>
          <p14:tracePt t="113633" x="9448800" y="3086100"/>
          <p14:tracePt t="113649" x="9486900" y="3063875"/>
          <p14:tracePt t="113666" x="9532938" y="3032125"/>
          <p14:tracePt t="113683" x="9571038" y="3001963"/>
          <p14:tracePt t="113699" x="9639300" y="2971800"/>
          <p14:tracePt t="113716" x="9699625" y="2933700"/>
          <p14:tracePt t="113717" x="9737725" y="2917825"/>
          <p14:tracePt t="113733" x="9775825" y="2903538"/>
          <p14:tracePt t="113749" x="9890125" y="2835275"/>
          <p14:tracePt t="113766" x="9952038" y="2797175"/>
          <p14:tracePt t="113783" x="9990138" y="2773363"/>
          <p14:tracePt t="113799" x="10020300" y="2743200"/>
          <p14:tracePt t="113816" x="10050463" y="2720975"/>
          <p14:tracePt t="113833" x="10088563" y="2682875"/>
          <p14:tracePt t="113849" x="10118725" y="2651125"/>
          <p14:tracePt t="113866" x="10142538" y="2620963"/>
          <p14:tracePt t="113883" x="10150475" y="2606675"/>
          <p14:tracePt t="113900" x="10156825" y="2582863"/>
          <p14:tracePt t="113916" x="10172700" y="2552700"/>
          <p14:tracePt t="113919" x="10172700" y="2544763"/>
          <p14:tracePt t="113933" x="10180638" y="2536825"/>
          <p14:tracePt t="113949" x="10188575" y="2484438"/>
          <p14:tracePt t="113966" x="10202863" y="2454275"/>
          <p14:tracePt t="113983" x="10218738" y="2408238"/>
          <p14:tracePt t="114000" x="10226675" y="2378075"/>
          <p14:tracePt t="114016" x="10240963" y="2346325"/>
          <p14:tracePt t="114033" x="10256838" y="2301875"/>
          <p14:tracePt t="114050" x="10264775" y="2278063"/>
          <p14:tracePt t="114066" x="10264775" y="2255838"/>
          <p14:tracePt t="114083" x="10264775" y="2232025"/>
          <p14:tracePt t="114100" x="10264775" y="2209800"/>
          <p14:tracePt t="114101" x="10264775" y="2201863"/>
          <p14:tracePt t="114116" x="10264775" y="2193925"/>
          <p14:tracePt t="114133" x="10264775" y="2163763"/>
          <p14:tracePt t="114134" x="10264775" y="2149475"/>
          <p14:tracePt t="114150" x="10256838" y="2117725"/>
          <p14:tracePt t="114166" x="10248900" y="2095500"/>
          <p14:tracePt t="114183" x="10233025" y="2065338"/>
          <p14:tracePt t="114200" x="10233025" y="2057400"/>
          <p14:tracePt t="114216" x="10218738" y="2041525"/>
          <p14:tracePt t="114233" x="10202863" y="2035175"/>
          <p14:tracePt t="114249" x="10194925" y="2019300"/>
          <p14:tracePt t="114266" x="10180638" y="2011363"/>
          <p14:tracePt t="114283" x="10156825" y="1997075"/>
          <p14:tracePt t="114299" x="10126663" y="1981200"/>
          <p14:tracePt t="114316" x="10112375" y="1973263"/>
          <p14:tracePt t="114333" x="10088563" y="1965325"/>
          <p14:tracePt t="114349" x="10074275" y="1965325"/>
          <p14:tracePt t="114366" x="10058400" y="1958975"/>
          <p14:tracePt t="114383" x="10028238" y="1951038"/>
          <p14:tracePt t="114400" x="9982200" y="1951038"/>
          <p14:tracePt t="114416" x="9921875" y="1951038"/>
          <p14:tracePt t="114433" x="9867900" y="1951038"/>
          <p14:tracePt t="114450" x="9821863" y="1943100"/>
          <p14:tracePt t="114466" x="9783763" y="1927225"/>
          <p14:tracePt t="114483" x="9769475" y="1927225"/>
          <p14:tracePt t="114500" x="9745663" y="1927225"/>
          <p14:tracePt t="114516" x="9715500" y="1927225"/>
          <p14:tracePt t="114533" x="9609138" y="1927225"/>
          <p14:tracePt t="114550" x="9532938" y="1927225"/>
          <p14:tracePt t="114566" x="9456738" y="1927225"/>
          <p14:tracePt t="114583" x="9342438" y="1920875"/>
          <p14:tracePt t="114600" x="9220200" y="1920875"/>
          <p14:tracePt t="114616" x="9113838" y="1935163"/>
          <p14:tracePt t="114633" x="9013825" y="1943100"/>
          <p14:tracePt t="114651" x="8931275" y="1973263"/>
          <p14:tracePt t="114666" x="8831263" y="2019300"/>
          <p14:tracePt t="114683" x="8763000" y="2041525"/>
          <p14:tracePt t="114700" x="8702675" y="2065338"/>
          <p14:tracePt t="114716" x="8670925" y="2095500"/>
          <p14:tracePt t="114718" x="8648700" y="2103438"/>
          <p14:tracePt t="114733" x="8618538" y="2111375"/>
          <p14:tracePt t="114750" x="8588375" y="2125663"/>
          <p14:tracePt t="114767" x="8572500" y="2141538"/>
          <p14:tracePt t="114783" x="8556625" y="2141538"/>
          <p14:tracePt t="114800" x="8542338" y="2149475"/>
          <p14:tracePt t="114816" x="8512175" y="2155825"/>
          <p14:tracePt t="114833" x="8474075" y="2163763"/>
          <p14:tracePt t="114850" x="8428038" y="2187575"/>
          <p14:tracePt t="114866" x="8382000" y="2209800"/>
          <p14:tracePt t="114883" x="8328025" y="2232025"/>
          <p14:tracePt t="114900" x="8259763" y="2278063"/>
          <p14:tracePt t="114917" x="8199438" y="2301875"/>
          <p14:tracePt t="114919" x="8161338" y="2332038"/>
          <p14:tracePt t="114933" x="8123238" y="2354263"/>
          <p14:tracePt t="114950" x="8061325" y="2408238"/>
          <p14:tracePt t="114967" x="8016875" y="2438400"/>
          <p14:tracePt t="114983" x="7970838" y="2468563"/>
          <p14:tracePt t="115000" x="7924800" y="2506663"/>
          <p14:tracePt t="115016" x="7894638" y="2530475"/>
          <p14:tracePt t="115033" x="7848600" y="2568575"/>
          <p14:tracePt t="115050" x="7794625" y="2620963"/>
          <p14:tracePt t="115067" x="7772400" y="2674938"/>
          <p14:tracePt t="115083" x="7742238" y="2743200"/>
          <p14:tracePt t="115100" x="7704138" y="2811463"/>
          <p14:tracePt t="115102" x="7696200" y="2841625"/>
          <p14:tracePt t="115116" x="7673975" y="2879725"/>
          <p14:tracePt t="115133" x="7658100" y="2987675"/>
          <p14:tracePt t="115150" x="7650163" y="3048000"/>
          <p14:tracePt t="115166" x="7635875" y="3094038"/>
          <p14:tracePt t="115183" x="7627938" y="3146425"/>
          <p14:tracePt t="115200" x="7627938" y="3192463"/>
          <p14:tracePt t="115216" x="7620000" y="3230563"/>
          <p14:tracePt t="115233" x="7620000" y="3260725"/>
          <p14:tracePt t="115250" x="7620000" y="3292475"/>
          <p14:tracePt t="115266" x="7620000" y="3314700"/>
          <p14:tracePt t="115283" x="7620000" y="3330575"/>
          <p14:tracePt t="115300" x="7620000" y="3344863"/>
          <p14:tracePt t="115317" x="7620000" y="3360738"/>
          <p14:tracePt t="115318" x="7620000" y="3368675"/>
          <p14:tracePt t="115333" x="7620000" y="3375025"/>
          <p14:tracePt t="115350" x="7620000" y="3382963"/>
          <p14:tracePt t="115462" x="7620000" y="3398838"/>
          <p14:tracePt t="115486" x="7620000" y="3413125"/>
          <p14:tracePt t="115502" x="7620000" y="3421063"/>
          <p14:tracePt t="115510" x="7620000" y="3436938"/>
          <p14:tracePt t="115518" x="7620000" y="3444875"/>
          <p14:tracePt t="115534" x="7612063" y="3467100"/>
          <p14:tracePt t="115550" x="7604125" y="3505200"/>
          <p14:tracePt t="115567" x="7604125" y="3527425"/>
          <p14:tracePt t="115583" x="7604125" y="3543300"/>
          <p14:tracePt t="115600" x="7597775" y="3551238"/>
          <p14:tracePt t="116158" x="7597775" y="3559175"/>
          <p14:tracePt t="116174" x="7604125" y="3559175"/>
          <p14:tracePt t="116190" x="7612063" y="3559175"/>
          <p14:tracePt t="116198" x="7620000" y="3559175"/>
          <p14:tracePt t="116222" x="7627938" y="3559175"/>
          <p14:tracePt t="116238" x="7635875" y="3559175"/>
          <p14:tracePt t="116247" x="7650163" y="3559175"/>
          <p14:tracePt t="116262" x="7666038" y="3551238"/>
          <p14:tracePt t="116270" x="7680325" y="3543300"/>
          <p14:tracePt t="116284" x="7696200" y="3535363"/>
          <p14:tracePt t="116301" x="7742238" y="3513138"/>
          <p14:tracePt t="116317" x="7788275" y="3489325"/>
          <p14:tracePt t="116333" x="7832725" y="3482975"/>
          <p14:tracePt t="116350" x="7856538" y="3475038"/>
          <p14:tracePt t="116367" x="7864475" y="3475038"/>
          <p14:tracePt t="116406" x="7870825" y="3475038"/>
          <p14:tracePt t="116414" x="7878763" y="3475038"/>
          <p14:tracePt t="116422" x="7878763" y="3467100"/>
          <p14:tracePt t="116434" x="7894638" y="3467100"/>
          <p14:tracePt t="116450" x="7908925" y="3459163"/>
          <p14:tracePt t="116467" x="7932738" y="3459163"/>
          <p14:tracePt t="116484" x="7954963" y="3451225"/>
          <p14:tracePt t="116500" x="7962900" y="3451225"/>
          <p14:tracePt t="116502" x="7962900" y="3444875"/>
          <p14:tracePt t="116517" x="7970838" y="3444875"/>
          <p14:tracePt t="116534" x="7993063" y="3436938"/>
          <p14:tracePt t="116550" x="8023225" y="3429000"/>
          <p14:tracePt t="116567" x="8047038" y="3421063"/>
          <p14:tracePt t="116584" x="8085138" y="3406775"/>
          <p14:tracePt t="116600" x="8107363" y="3398838"/>
          <p14:tracePt t="116617" x="8145463" y="3390900"/>
          <p14:tracePt t="116634" x="8153400" y="3375025"/>
          <p14:tracePt t="116650" x="8175625" y="3368675"/>
          <p14:tracePt t="116667" x="8207375" y="3352800"/>
          <p14:tracePt t="116684" x="8229600" y="3336925"/>
          <p14:tracePt t="116687" x="8245475" y="3330575"/>
          <p14:tracePt t="116700" x="8259763" y="3314700"/>
          <p14:tracePt t="116717" x="8289925" y="3298825"/>
          <p14:tracePt t="116734" x="8305800" y="3298825"/>
          <p14:tracePt t="116750" x="8313738" y="3292475"/>
          <p14:tracePt t="116767" x="8321675" y="3292475"/>
          <p14:tracePt t="116784" x="8328025" y="3284538"/>
          <p14:tracePt t="116800" x="8359775" y="3268663"/>
          <p14:tracePt t="116817" x="8374063" y="3260725"/>
          <p14:tracePt t="116834" x="8397875" y="3246438"/>
          <p14:tracePt t="116850" x="8428038" y="3222625"/>
          <p14:tracePt t="116867" x="8442325" y="3216275"/>
          <p14:tracePt t="116884" x="8458200" y="3208338"/>
          <p14:tracePt t="116901" x="8474075" y="3200400"/>
          <p14:tracePt t="116918" x="8480425" y="3200400"/>
          <p14:tracePt t="116934" x="8496300" y="3184525"/>
          <p14:tracePt t="116950" x="8512175" y="3184525"/>
          <p14:tracePt t="116967" x="8534400" y="3170238"/>
          <p14:tracePt t="116984" x="8534400" y="3162300"/>
          <p14:tracePt t="117000" x="8550275" y="3154363"/>
          <p14:tracePt t="117017" x="8564563" y="3146425"/>
          <p14:tracePt t="117034" x="8572500" y="3140075"/>
          <p14:tracePt t="117050" x="8588375" y="3132138"/>
          <p14:tracePt t="117067" x="8602663" y="3124200"/>
          <p14:tracePt t="117069" x="8610600" y="3116263"/>
          <p14:tracePt t="117084" x="8626475" y="3108325"/>
          <p14:tracePt t="117085" x="8640763" y="3101975"/>
          <p14:tracePt t="117101" x="8656638" y="3094038"/>
          <p14:tracePt t="117103" x="8670925" y="3086100"/>
          <p14:tracePt t="117117" x="8702675" y="3063875"/>
          <p14:tracePt t="117134" x="8724900" y="3055938"/>
          <p14:tracePt t="117151" x="8740775" y="3040063"/>
          <p14:tracePt t="117167" x="8747125" y="3040063"/>
          <p14:tracePt t="117222" x="8755063" y="3032125"/>
          <p14:tracePt t="117238" x="8763000" y="3025775"/>
          <p14:tracePt t="117254" x="8778875" y="3025775"/>
          <p14:tracePt t="117262" x="8793163" y="3017838"/>
          <p14:tracePt t="117270" x="8793163" y="3009900"/>
          <p14:tracePt t="117284" x="8816975" y="3001963"/>
          <p14:tracePt t="117301" x="8831263" y="2994025"/>
          <p14:tracePt t="117317" x="8847138" y="2987675"/>
          <p14:tracePt t="117334" x="8855075" y="2987675"/>
          <p14:tracePt t="117374" x="8861425" y="2987675"/>
          <p14:tracePt t="117414" x="8869363" y="2979738"/>
          <p14:tracePt t="117446" x="8869363" y="2971800"/>
          <p14:tracePt t="117454" x="8877300" y="2971800"/>
          <p14:tracePt t="117486" x="8885238" y="2963863"/>
          <p14:tracePt t="117542" x="8893175" y="2963863"/>
          <p14:tracePt t="117566" x="8893175" y="2955925"/>
          <p14:tracePt t="117598" x="8893175" y="2949575"/>
          <p14:tracePt t="117606" x="8899525" y="2933700"/>
          <p14:tracePt t="117623" x="8907463" y="2933700"/>
          <p14:tracePt t="117634" x="8915400" y="2925763"/>
          <p14:tracePt t="117710" x="8923338" y="2925763"/>
          <p14:tracePt t="117718" x="8931275" y="2925763"/>
          <p14:tracePt t="117727" x="8931275" y="2917825"/>
          <p14:tracePt t="117734" x="8937625" y="2917825"/>
          <p14:tracePt t="117751" x="8953500" y="2911475"/>
          <p14:tracePt t="117767" x="8961438" y="2903538"/>
          <p14:tracePt t="117784" x="8969375" y="2895600"/>
          <p14:tracePt t="117801" x="8975725" y="2895600"/>
          <p14:tracePt t="117817" x="8983663" y="2887663"/>
          <p14:tracePt t="117834" x="8999538" y="2879725"/>
          <p14:tracePt t="117851" x="9021763" y="2873375"/>
          <p14:tracePt t="117867" x="9045575" y="2865438"/>
          <p14:tracePt t="117884" x="9059863" y="2857500"/>
          <p14:tracePt t="117885" x="9075738" y="2849563"/>
          <p14:tracePt t="117901" x="9083675" y="2841625"/>
          <p14:tracePt t="117903" x="9090025" y="2841625"/>
          <p14:tracePt t="117917" x="9113838" y="2835275"/>
          <p14:tracePt t="117934" x="9121775" y="2827338"/>
          <p14:tracePt t="117999" x="9128125" y="2827338"/>
          <p14:tracePt t="118015" x="9144000" y="2827338"/>
          <p14:tracePt t="118030" x="9151938" y="2819400"/>
          <p14:tracePt t="118039" x="9159875" y="2819400"/>
          <p14:tracePt t="118051" x="9166225" y="2811463"/>
          <p14:tracePt t="118067" x="9182100" y="2811463"/>
          <p14:tracePt t="118084" x="9197975" y="2803525"/>
          <p14:tracePt t="118101" x="9204325" y="2803525"/>
          <p14:tracePt t="118118" x="9228138" y="2797175"/>
          <p14:tracePt t="118134" x="9242425" y="2789238"/>
          <p14:tracePt t="118151" x="9274175" y="2765425"/>
          <p14:tracePt t="118168" x="9280525" y="2765425"/>
          <p14:tracePt t="118184" x="9288463" y="2759075"/>
          <p14:tracePt t="118270" x="9296400" y="2759075"/>
          <p14:tracePt t="118294" x="9296400" y="2751138"/>
          <p14:tracePt t="118302" x="9304338" y="2743200"/>
          <p14:tracePt t="118311" x="9312275" y="2735263"/>
          <p14:tracePt t="118326" x="9318625" y="2735263"/>
          <p14:tracePt t="118335" x="9318625" y="2727325"/>
          <p14:tracePt t="118374" x="9326563" y="2727325"/>
          <p14:tracePt t="118382" x="9334500" y="2720975"/>
          <p14:tracePt t="118390" x="9342438" y="2720975"/>
          <p14:tracePt t="118401" x="9356725" y="2720975"/>
          <p14:tracePt t="118418" x="9372600" y="2713038"/>
          <p14:tracePt t="118434" x="9402763" y="2705100"/>
          <p14:tracePt t="118451" x="9426575" y="2689225"/>
          <p14:tracePt t="118468" x="9448800" y="2682875"/>
          <p14:tracePt t="118484" x="9471025" y="2682875"/>
          <p14:tracePt t="118501" x="9471025" y="2674938"/>
          <p14:tracePt t="118526" x="9486900" y="2674938"/>
          <p14:tracePt t="118534" x="9502775" y="2674938"/>
          <p14:tracePt t="118551" x="9525000" y="2667000"/>
          <p14:tracePt t="118568" x="9571038" y="2644775"/>
          <p14:tracePt t="118584" x="9601200" y="2636838"/>
          <p14:tracePt t="118601" x="9617075" y="2636838"/>
          <p14:tracePt t="118646" x="9623425" y="2628900"/>
          <p14:tracePt t="118662" x="9631363" y="2628900"/>
          <p14:tracePt t="118678" x="9647238" y="2613025"/>
          <p14:tracePt t="118686" x="9655175" y="2613025"/>
          <p14:tracePt t="118695" x="9669463" y="2598738"/>
          <p14:tracePt t="118702" x="9685338" y="2598738"/>
          <p14:tracePt t="118718" x="9715500" y="2590800"/>
          <p14:tracePt t="118734" x="9723438" y="2582863"/>
          <p14:tracePt t="119014" x="9715500" y="2582863"/>
          <p14:tracePt t="119022" x="9699625" y="2582863"/>
          <p14:tracePt t="119038" x="9693275" y="2582863"/>
          <p14:tracePt t="119051" x="9685338" y="2574925"/>
          <p14:tracePt t="119068" x="9655175" y="2574925"/>
          <p14:tracePt t="119085" x="9647238" y="2574925"/>
          <p14:tracePt t="119101" x="9623425" y="2560638"/>
          <p14:tracePt t="119118" x="9609138" y="2560638"/>
          <p14:tracePt t="119135" x="9601200" y="2560638"/>
          <p14:tracePt t="119151" x="9593263" y="2552700"/>
          <p14:tracePt t="119168" x="9563100" y="2536825"/>
          <p14:tracePt t="119201" x="9540875" y="2530475"/>
          <p14:tracePt t="119218" x="9525000" y="2530475"/>
          <p14:tracePt t="119235" x="9509125" y="2522538"/>
          <p14:tracePt t="119251" x="9478963" y="2514600"/>
          <p14:tracePt t="119268" x="9440863" y="2506663"/>
          <p14:tracePt t="119285" x="9388475" y="2506663"/>
          <p14:tracePt t="119286" x="9364663" y="2498725"/>
          <p14:tracePt t="119301" x="9258300" y="2454275"/>
          <p14:tracePt t="119318" x="9190038" y="2430463"/>
          <p14:tracePt t="119335" x="9144000" y="2416175"/>
          <p14:tracePt t="119351" x="9136063" y="2408238"/>
          <p14:tracePt t="120310" x="9128125" y="2408238"/>
          <p14:tracePt t="120358" x="9121775" y="2416175"/>
          <p14:tracePt t="120375" x="9113838" y="2422525"/>
          <p14:tracePt t="120382" x="9105900" y="2430463"/>
          <p14:tracePt t="120390" x="9105900" y="2446338"/>
          <p14:tracePt t="120402" x="9105900" y="2454275"/>
          <p14:tracePt t="120419" x="9083675" y="2492375"/>
          <p14:tracePt t="120435" x="9059863" y="2522538"/>
          <p14:tracePt t="120452" x="9059863" y="2544763"/>
          <p14:tracePt t="120469" x="9051925" y="2560638"/>
          <p14:tracePt t="120469" x="9045575" y="2574925"/>
          <p14:tracePt t="120485" x="9037638" y="2606675"/>
          <p14:tracePt t="120502" x="9037638" y="2628900"/>
          <p14:tracePt t="120518" x="9037638" y="2659063"/>
          <p14:tracePt t="120535" x="9029700" y="2682875"/>
          <p14:tracePt t="120552" x="9013825" y="2713038"/>
          <p14:tracePt t="120568" x="9007475" y="2720975"/>
          <p14:tracePt t="120585" x="9007475" y="2735263"/>
          <p14:tracePt t="120602" x="9007475" y="2743200"/>
          <p14:tracePt t="120742" x="9007475" y="2751138"/>
          <p14:tracePt t="120782" x="9007475" y="2759075"/>
          <p14:tracePt t="120854" x="9007475" y="2765425"/>
          <p14:tracePt t="120886" x="9007475" y="2773363"/>
          <p14:tracePt t="120902" x="9007475" y="2781300"/>
          <p14:tracePt t="120910" x="9007475" y="2789238"/>
          <p14:tracePt t="120942" x="8999538" y="2803525"/>
          <p14:tracePt t="120950" x="8991600" y="2803525"/>
          <p14:tracePt t="120958" x="8991600" y="2811463"/>
          <p14:tracePt t="120969" x="8991600" y="2819400"/>
          <p14:tracePt t="120985" x="8983663" y="2827338"/>
          <p14:tracePt t="121002" x="8983663" y="2849563"/>
          <p14:tracePt t="121019" x="8983663" y="2857500"/>
          <p14:tracePt t="121035" x="8961438" y="2873375"/>
          <p14:tracePt t="121052" x="8961438" y="2895600"/>
          <p14:tracePt t="121069" x="8945563" y="2917825"/>
          <p14:tracePt t="121070" x="8937625" y="2925763"/>
          <p14:tracePt t="121086" x="8923338" y="2955925"/>
          <p14:tracePt t="121102" x="8915400" y="2955925"/>
          <p14:tracePt t="121119" x="8907463" y="2971800"/>
          <p14:tracePt t="121135" x="8899525" y="2979738"/>
          <p14:tracePt t="121153" x="8893175" y="2979738"/>
          <p14:tracePt t="121169" x="8893175" y="2987675"/>
          <p14:tracePt t="121186" x="8885238" y="3001963"/>
          <p14:tracePt t="121202" x="8877300" y="3009900"/>
          <p14:tracePt t="121222" x="8861425" y="3017838"/>
          <p14:tracePt t="121235" x="8855075" y="3025775"/>
          <p14:tracePt t="121252" x="8839200" y="3040063"/>
          <p14:tracePt t="121269" x="8831263" y="3055938"/>
          <p14:tracePt t="121286" x="8809038" y="3070225"/>
          <p14:tracePt t="121302" x="8778875" y="3101975"/>
          <p14:tracePt t="121319" x="8747125" y="3116263"/>
          <p14:tracePt t="121335" x="8709025" y="3140075"/>
          <p14:tracePt t="121352" x="8670925" y="3162300"/>
          <p14:tracePt t="121369" x="8640763" y="3192463"/>
          <p14:tracePt t="121385" x="8610600" y="3208338"/>
          <p14:tracePt t="121403" x="8594725" y="3222625"/>
          <p14:tracePt t="121419" x="8580438" y="3230563"/>
          <p14:tracePt t="121435" x="8564563" y="3238500"/>
          <p14:tracePt t="121452" x="8556625" y="3246438"/>
          <p14:tracePt t="121469" x="8550275" y="3254375"/>
          <p14:tracePt t="121485" x="8526463" y="3260725"/>
          <p14:tracePt t="121502" x="8512175" y="3276600"/>
          <p14:tracePt t="121519" x="8488363" y="3292475"/>
          <p14:tracePt t="121535" x="8458200" y="3306763"/>
          <p14:tracePt t="121552" x="8420100" y="3336925"/>
          <p14:tracePt t="121569" x="8374063" y="3360738"/>
          <p14:tracePt t="121585" x="8335963" y="3390900"/>
          <p14:tracePt t="121602" x="8297863" y="3413125"/>
          <p14:tracePt t="121619" x="8267700" y="3429000"/>
          <p14:tracePt t="121635" x="8251825" y="3429000"/>
          <p14:tracePt t="121637" x="8251825" y="3436938"/>
          <p14:tracePt t="121678" x="8245475" y="3436938"/>
          <p14:tracePt t="121695" x="8237538" y="3444875"/>
          <p14:tracePt t="121718" x="8229600" y="3444875"/>
          <p14:tracePt t="121726" x="8221663" y="3444875"/>
          <p14:tracePt t="121735" x="8213725" y="3451225"/>
          <p14:tracePt t="121752" x="8207375" y="3451225"/>
          <p14:tracePt t="121769" x="8191500" y="3451225"/>
          <p14:tracePt t="121786" x="8183563" y="3451225"/>
          <p14:tracePt t="121830" x="8175625" y="3451225"/>
          <p14:tracePt t="121846" x="8169275" y="3451225"/>
          <p14:tracePt t="121854" x="8161338" y="3451225"/>
          <p14:tracePt t="121862" x="8145463" y="3451225"/>
          <p14:tracePt t="121878" x="8137525" y="3451225"/>
          <p14:tracePt t="121886" x="8131175" y="3451225"/>
          <p14:tracePt t="121903" x="8115300" y="3451225"/>
          <p14:tracePt t="121926" x="8107363" y="3451225"/>
          <p14:tracePt t="121950" x="8099425" y="3451225"/>
          <p14:tracePt t="121974" x="8085138" y="3451225"/>
          <p14:tracePt t="121990" x="8077200" y="3451225"/>
          <p14:tracePt t="122006" x="8061325" y="3451225"/>
          <p14:tracePt t="122014" x="8054975" y="3451225"/>
          <p14:tracePt t="122030" x="8047038" y="3451225"/>
          <p14:tracePt t="122038" x="8039100" y="3451225"/>
          <p14:tracePt t="122054" x="8031163" y="3451225"/>
          <p14:tracePt t="122070" x="8023225" y="3451225"/>
          <p14:tracePt t="122086" x="8008938" y="3451225"/>
          <p14:tracePt t="122103" x="8001000" y="3451225"/>
          <p14:tracePt t="122119" x="7993063" y="3451225"/>
          <p14:tracePt t="122136" x="7985125" y="3451225"/>
          <p14:tracePt t="122462" x="7993063" y="3451225"/>
          <p14:tracePt t="122478" x="8001000" y="3451225"/>
          <p14:tracePt t="122486" x="8008938" y="3444875"/>
          <p14:tracePt t="122494" x="8016875" y="3444875"/>
          <p14:tracePt t="122502" x="8023225" y="3436938"/>
          <p14:tracePt t="122519" x="8039100" y="3436938"/>
          <p14:tracePt t="122536" x="8069263" y="3421063"/>
          <p14:tracePt t="122552" x="8115300" y="3413125"/>
          <p14:tracePt t="122569" x="8161338" y="3398838"/>
          <p14:tracePt t="122586" x="8199438" y="3398838"/>
          <p14:tracePt t="122602" x="8237538" y="3390900"/>
          <p14:tracePt t="122619" x="8251825" y="3382963"/>
          <p14:tracePt t="122636" x="8275638" y="3375025"/>
          <p14:tracePt t="122653" x="8313738" y="3360738"/>
          <p14:tracePt t="122669" x="8351838" y="3344863"/>
          <p14:tracePt t="122686" x="8404225" y="3330575"/>
          <p14:tracePt t="122702" x="8474075" y="3306763"/>
          <p14:tracePt t="122720" x="8542338" y="3276600"/>
          <p14:tracePt t="122736" x="8602663" y="3246438"/>
          <p14:tracePt t="122753" x="8664575" y="3222625"/>
          <p14:tracePt t="122769" x="8702675" y="3192463"/>
          <p14:tracePt t="122786" x="8755063" y="3170238"/>
          <p14:tracePt t="122803" x="8770938" y="3154363"/>
          <p14:tracePt t="122819" x="8793163" y="3146425"/>
          <p14:tracePt t="122836" x="8816975" y="3124200"/>
          <p14:tracePt t="122853" x="8847138" y="3108325"/>
          <p14:tracePt t="122854" x="8861425" y="3094038"/>
          <p14:tracePt t="122870" x="8877300" y="3086100"/>
          <p14:tracePt t="122886" x="8885238" y="3086100"/>
          <p14:tracePt t="122910" x="8893175" y="3078163"/>
          <p14:tracePt t="122942" x="8899525" y="3070225"/>
          <p14:tracePt t="122950" x="8907463" y="3070225"/>
          <p14:tracePt t="122958" x="8923338" y="3063875"/>
          <p14:tracePt t="122969" x="8931275" y="3055938"/>
          <p14:tracePt t="122986" x="8953500" y="3040063"/>
          <p14:tracePt t="123003" x="8983663" y="3017838"/>
          <p14:tracePt t="123019" x="8991600" y="3009900"/>
          <p14:tracePt t="123036" x="8999538" y="3009900"/>
          <p14:tracePt t="124158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974360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Exercício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974360"/>
            <a:ext cx="5021705" cy="5883639"/>
          </a:xfrm>
        </p:spPr>
        <p:txBody>
          <a:bodyPr/>
          <a:lstStyle/>
          <a:p>
            <a:r>
              <a:rPr lang="pt-BR" dirty="0"/>
              <a:t>Escolher a bomba de 1750 RPM </a:t>
            </a:r>
          </a:p>
          <a:p>
            <a:pPr marL="0" indent="0">
              <a:buNone/>
            </a:pPr>
            <a:r>
              <a:rPr lang="pt-BR" dirty="0"/>
              <a:t>e o motor diesel.</a:t>
            </a:r>
          </a:p>
          <a:p>
            <a:r>
              <a:rPr lang="pt-BR" b="1" dirty="0"/>
              <a:t>DADOS:</a:t>
            </a:r>
          </a:p>
          <a:p>
            <a:r>
              <a:rPr lang="pt-BR" dirty="0">
                <a:solidFill>
                  <a:srgbClr val="C00000"/>
                </a:solidFill>
              </a:rPr>
              <a:t>Hm = 94 </a:t>
            </a:r>
            <a:r>
              <a:rPr lang="pt-BR" dirty="0" err="1">
                <a:solidFill>
                  <a:srgbClr val="C00000"/>
                </a:solidFill>
              </a:rPr>
              <a:t>mca</a:t>
            </a:r>
            <a:endParaRPr lang="pt-BR" dirty="0">
              <a:solidFill>
                <a:srgbClr val="C00000"/>
              </a:solidFill>
            </a:endParaRPr>
          </a:p>
          <a:p>
            <a:r>
              <a:rPr lang="pt-BR" dirty="0">
                <a:solidFill>
                  <a:srgbClr val="C00000"/>
                </a:solidFill>
              </a:rPr>
              <a:t>Q = 83 m3/h</a:t>
            </a:r>
          </a:p>
          <a:p>
            <a:pPr marL="0" indent="0">
              <a:buNone/>
            </a:pPr>
            <a:endParaRPr lang="pt-BR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pt-BR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Escolhida bomba </a:t>
            </a:r>
          </a:p>
          <a:p>
            <a:pPr marL="0" indent="0">
              <a:buNone/>
            </a:pPr>
            <a:r>
              <a:rPr lang="pt-BR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ETA 80-40/3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669" y="1471763"/>
            <a:ext cx="8442735" cy="523547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6" name="Conector reto 5"/>
          <p:cNvCxnSpPr/>
          <p:nvPr/>
        </p:nvCxnSpPr>
        <p:spPr>
          <a:xfrm flipH="1" flipV="1">
            <a:off x="8004748" y="1708879"/>
            <a:ext cx="14990" cy="455701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3972393" y="2113613"/>
            <a:ext cx="7000407" cy="149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B3BF72BB-666E-4949-8A1F-0109EE9743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7240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278"/>
    </mc:Choice>
    <mc:Fallback>
      <p:transition spd="slow" advTm="68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7265" x="8855075" y="2971800"/>
          <p14:tracePt t="47440" x="8855075" y="2955925"/>
          <p14:tracePt t="47448" x="8861425" y="2949575"/>
          <p14:tracePt t="47462" x="8861425" y="2933700"/>
          <p14:tracePt t="47478" x="8885238" y="2911475"/>
          <p14:tracePt t="47495" x="8893175" y="2879725"/>
          <p14:tracePt t="47512" x="8907463" y="2873375"/>
          <p14:tracePt t="47529" x="8907463" y="2849563"/>
          <p14:tracePt t="47545" x="8907463" y="2835275"/>
          <p14:tracePt t="47562" x="8907463" y="2827338"/>
          <p14:tracePt t="47579" x="8907463" y="2819400"/>
          <p14:tracePt t="47595" x="8907463" y="2811463"/>
          <p14:tracePt t="47612" x="8899525" y="2797175"/>
          <p14:tracePt t="47629" x="8877300" y="2773363"/>
          <p14:tracePt t="47645" x="8861425" y="2751138"/>
          <p14:tracePt t="47662" x="8839200" y="2727325"/>
          <p14:tracePt t="47663" x="8823325" y="2713038"/>
          <p14:tracePt t="47680" x="8823325" y="2705100"/>
          <p14:tracePt t="47695" x="8816975" y="2705100"/>
          <p14:tracePt t="47728" x="8816975" y="2689225"/>
          <p14:tracePt t="47744" x="8801100" y="2682875"/>
          <p14:tracePt t="47752" x="8801100" y="2674938"/>
          <p14:tracePt t="47762" x="8785225" y="2674938"/>
          <p14:tracePt t="47779" x="8732838" y="2659063"/>
          <p14:tracePt t="47795" x="8694738" y="2644775"/>
          <p14:tracePt t="47812" x="8664575" y="2636838"/>
          <p14:tracePt t="47829" x="8648700" y="2628900"/>
          <p14:tracePt t="47845" x="8632825" y="2606675"/>
          <p14:tracePt t="47862" x="8588375" y="2582863"/>
          <p14:tracePt t="47879" x="8474075" y="2514600"/>
          <p14:tracePt t="47895" x="8404225" y="2476500"/>
          <p14:tracePt t="47912" x="8335963" y="2446338"/>
          <p14:tracePt t="47929" x="8289925" y="2422525"/>
          <p14:tracePt t="47945" x="8267700" y="2416175"/>
          <p14:tracePt t="47962" x="8259763" y="2408238"/>
          <p14:tracePt t="48001" x="8251825" y="2408238"/>
          <p14:tracePt t="48024" x="8245475" y="2400300"/>
          <p14:tracePt t="48033" x="8229600" y="2392363"/>
          <p14:tracePt t="48040" x="8213725" y="2384425"/>
          <p14:tracePt t="48048" x="8207375" y="2370138"/>
          <p14:tracePt t="48062" x="8191500" y="2370138"/>
          <p14:tracePt t="48064" x="8183563" y="2362200"/>
          <p14:tracePt t="48079" x="8161338" y="2346325"/>
          <p14:tracePt t="48095" x="8145463" y="2332038"/>
          <p14:tracePt t="48112" x="8115300" y="2301875"/>
          <p14:tracePt t="48129" x="8093075" y="2286000"/>
          <p14:tracePt t="48145" x="8061325" y="2263775"/>
          <p14:tracePt t="48162" x="8031163" y="2239963"/>
          <p14:tracePt t="48179" x="8016875" y="2225675"/>
          <p14:tracePt t="48424" x="8016875" y="2217738"/>
          <p14:tracePt t="48440" x="8016875" y="2209800"/>
          <p14:tracePt t="48456" x="8016875" y="2201863"/>
          <p14:tracePt t="48536" x="8016875" y="2193925"/>
          <p14:tracePt t="48560" x="8016875" y="2179638"/>
          <p14:tracePt t="48568" x="8023225" y="2171700"/>
          <p14:tracePt t="48579" x="8023225" y="2163763"/>
          <p14:tracePt t="48596" x="8023225" y="2133600"/>
          <p14:tracePt t="48613" x="8023225" y="2111375"/>
          <p14:tracePt t="48630" x="8031163" y="2095500"/>
          <p14:tracePt t="48928" x="8023225" y="2103438"/>
          <p14:tracePt t="48937" x="8016875" y="2125663"/>
          <p14:tracePt t="48952" x="8008938" y="2133600"/>
          <p14:tracePt t="48962" x="8008938" y="2141538"/>
          <p14:tracePt t="49368" x="8001000" y="2149475"/>
          <p14:tracePt t="49960" x="7993063" y="2149475"/>
          <p14:tracePt t="50001" x="7985125" y="2149475"/>
          <p14:tracePt t="50016" x="7970838" y="2149475"/>
          <p14:tracePt t="50033" x="7954963" y="2149475"/>
          <p14:tracePt t="50040" x="7947025" y="2141538"/>
          <p14:tracePt t="50048" x="7940675" y="2141538"/>
          <p14:tracePt t="50063" x="7924800" y="2133600"/>
          <p14:tracePt t="50079" x="7916863" y="2133600"/>
          <p14:tracePt t="50096" x="7902575" y="2125663"/>
          <p14:tracePt t="50113" x="7894638" y="2125663"/>
          <p14:tracePt t="50129" x="7870825" y="2111375"/>
          <p14:tracePt t="50146" x="7848600" y="2111375"/>
          <p14:tracePt t="50163" x="7832725" y="2111375"/>
          <p14:tracePt t="50179" x="7818438" y="2103438"/>
          <p14:tracePt t="50196" x="7802563" y="2103438"/>
          <p14:tracePt t="50213" x="7794625" y="2103438"/>
          <p14:tracePt t="50229" x="7788275" y="2095500"/>
          <p14:tracePt t="50272" x="7780338" y="2087563"/>
          <p14:tracePt t="50280" x="7772400" y="2087563"/>
          <p14:tracePt t="50296" x="7764463" y="2087563"/>
          <p14:tracePt t="50345" x="7756525" y="2087563"/>
          <p14:tracePt t="50368" x="7750175" y="2087563"/>
          <p14:tracePt t="50377" x="7742238" y="2087563"/>
          <p14:tracePt t="50384" x="7734300" y="2087563"/>
          <p14:tracePt t="50396" x="7726363" y="2079625"/>
          <p14:tracePt t="50413" x="7704138" y="2079625"/>
          <p14:tracePt t="50429" x="7696200" y="2073275"/>
          <p14:tracePt t="50446" x="7680325" y="2073275"/>
          <p14:tracePt t="50447" x="7680325" y="2065338"/>
          <p14:tracePt t="50463" x="7673975" y="2065338"/>
          <p14:tracePt t="50480" x="7650163" y="2057400"/>
          <p14:tracePt t="50496" x="7635875" y="2049463"/>
          <p14:tracePt t="50513" x="7627938" y="2049463"/>
          <p14:tracePt t="50530" x="7612063" y="2035175"/>
          <p14:tracePt t="50546" x="7604125" y="2035175"/>
          <p14:tracePt t="50563" x="7597775" y="2035175"/>
          <p14:tracePt t="50580" x="7589838" y="2027238"/>
          <p14:tracePt t="50616" x="7581900" y="2027238"/>
          <p14:tracePt t="50624" x="7573963" y="2027238"/>
          <p14:tracePt t="50640" x="7566025" y="2027238"/>
          <p14:tracePt t="50648" x="7559675" y="2019300"/>
          <p14:tracePt t="50663" x="7551738" y="2011363"/>
          <p14:tracePt t="50680" x="7527925" y="2011363"/>
          <p14:tracePt t="50696" x="7513638" y="2003425"/>
          <p14:tracePt t="50713" x="7505700" y="1997075"/>
          <p14:tracePt t="50730" x="7497763" y="1997075"/>
          <p14:tracePt t="50768" x="7489825" y="1997075"/>
          <p14:tracePt t="50784" x="7483475" y="1997075"/>
          <p14:tracePt t="50792" x="7475538" y="1997075"/>
          <p14:tracePt t="50800" x="7475538" y="1989138"/>
          <p14:tracePt t="50816" x="7467600" y="1989138"/>
          <p14:tracePt t="50830" x="7451725" y="1989138"/>
          <p14:tracePt t="50846" x="7437438" y="1989138"/>
          <p14:tracePt t="50847" x="7429500" y="1989138"/>
          <p14:tracePt t="50863" x="7413625" y="1989138"/>
          <p14:tracePt t="50880" x="7391400" y="1989138"/>
          <p14:tracePt t="50896" x="7369175" y="1981200"/>
          <p14:tracePt t="50913" x="7345363" y="1981200"/>
          <p14:tracePt t="50930" x="7331075" y="1981200"/>
          <p14:tracePt t="50946" x="7307263" y="1981200"/>
          <p14:tracePt t="50963" x="7277100" y="1981200"/>
          <p14:tracePt t="50980" x="7261225" y="1981200"/>
          <p14:tracePt t="50997" x="7239000" y="1981200"/>
          <p14:tracePt t="51030" x="7231063" y="1981200"/>
          <p14:tracePt t="51046" x="7216775" y="1981200"/>
          <p14:tracePt t="51048" x="7208838" y="1981200"/>
          <p14:tracePt t="51064" x="7200900" y="1981200"/>
          <p14:tracePt t="51080" x="7185025" y="1981200"/>
          <p14:tracePt t="51097" x="7178675" y="1981200"/>
          <p14:tracePt t="51144" x="7170738" y="1981200"/>
          <p14:tracePt t="51160" x="7162800" y="1981200"/>
          <p14:tracePt t="51168" x="7154863" y="1981200"/>
          <p14:tracePt t="51184" x="7146925" y="1981200"/>
          <p14:tracePt t="51197" x="7140575" y="1981200"/>
          <p14:tracePt t="51213" x="7132638" y="1981200"/>
          <p14:tracePt t="51230" x="7124700" y="1981200"/>
          <p14:tracePt t="51247" x="7116763" y="1981200"/>
          <p14:tracePt t="51263" x="7108825" y="1981200"/>
          <p14:tracePt t="51280" x="7102475" y="1981200"/>
          <p14:tracePt t="51297" x="7094538" y="1981200"/>
          <p14:tracePt t="51313" x="7094538" y="1989138"/>
          <p14:tracePt t="51330" x="7078663" y="1997075"/>
          <p14:tracePt t="51347" x="7048500" y="1997075"/>
          <p14:tracePt t="51363" x="7040563" y="2003425"/>
          <p14:tracePt t="51380" x="7026275" y="2003425"/>
          <p14:tracePt t="51456" x="7018338" y="2003425"/>
          <p14:tracePt t="51465" x="7010400" y="2011363"/>
          <p14:tracePt t="51480" x="7002463" y="2011363"/>
          <p14:tracePt t="51488" x="6994525" y="2011363"/>
          <p14:tracePt t="51497" x="6988175" y="2011363"/>
          <p14:tracePt t="51513" x="6972300" y="2027238"/>
          <p14:tracePt t="51530" x="6956425" y="2027238"/>
          <p14:tracePt t="51563" x="6950075" y="2027238"/>
          <p14:tracePt t="51580" x="6942138" y="2035175"/>
          <p14:tracePt t="51616" x="6926263" y="2041525"/>
          <p14:tracePt t="51656" x="6918325" y="2049463"/>
          <p14:tracePt t="51704" x="6911975" y="2049463"/>
          <p14:tracePt t="51712" x="6904038" y="2057400"/>
          <p14:tracePt t="51728" x="6904038" y="2065338"/>
          <p14:tracePt t="51736" x="6896100" y="2065338"/>
          <p14:tracePt t="51753" x="6888163" y="2073275"/>
          <p14:tracePt t="51784" x="6880225" y="2079625"/>
          <p14:tracePt t="51792" x="6873875" y="2079625"/>
          <p14:tracePt t="51808" x="6873875" y="2087563"/>
          <p14:tracePt t="51816" x="6865938" y="2095500"/>
          <p14:tracePt t="51832" x="6858000" y="2103438"/>
          <p14:tracePt t="51848" x="6858000" y="2111375"/>
          <p14:tracePt t="51936" x="6858000" y="2117725"/>
          <p14:tracePt t="52040" x="6858000" y="2125663"/>
          <p14:tracePt t="52066" x="6858000" y="2133600"/>
          <p14:tracePt t="52088" x="6858000" y="2141538"/>
          <p14:tracePt t="52105" x="6865938" y="2149475"/>
          <p14:tracePt t="52128" x="6865938" y="2155825"/>
          <p14:tracePt t="52144" x="6873875" y="2155825"/>
          <p14:tracePt t="52152" x="6880225" y="2163763"/>
          <p14:tracePt t="52192" x="6888163" y="2163763"/>
          <p14:tracePt t="52216" x="6888163" y="2171700"/>
          <p14:tracePt t="52240" x="6896100" y="2179638"/>
          <p14:tracePt t="52264" x="6904038" y="2179638"/>
          <p14:tracePt t="52280" x="6911975" y="2179638"/>
          <p14:tracePt t="52296" x="6918325" y="2187575"/>
          <p14:tracePt t="52304" x="6926263" y="2187575"/>
          <p14:tracePt t="52314" x="6942138" y="2187575"/>
          <p14:tracePt t="52330" x="6956425" y="2187575"/>
          <p14:tracePt t="52347" x="6972300" y="2201863"/>
          <p14:tracePt t="52364" x="6988175" y="2201863"/>
          <p14:tracePt t="52380" x="7002463" y="2209800"/>
          <p14:tracePt t="52397" x="7026275" y="2217738"/>
          <p14:tracePt t="52414" x="7040563" y="2217738"/>
          <p14:tracePt t="52416" x="7048500" y="2217738"/>
          <p14:tracePt t="52430" x="7056438" y="2225675"/>
          <p14:tracePt t="52447" x="7070725" y="2232025"/>
          <p14:tracePt t="52463" x="7078663" y="2232025"/>
          <p14:tracePt t="52480" x="7094538" y="2232025"/>
          <p14:tracePt t="52497" x="7108825" y="2232025"/>
          <p14:tracePt t="52514" x="7124700" y="2239963"/>
          <p14:tracePt t="52530" x="7140575" y="2239963"/>
          <p14:tracePt t="52547" x="7146925" y="2239963"/>
          <p14:tracePt t="52564" x="7154863" y="2247900"/>
          <p14:tracePt t="52580" x="7162800" y="2247900"/>
          <p14:tracePt t="52597" x="7178675" y="2255838"/>
          <p14:tracePt t="52614" x="7192963" y="2255838"/>
          <p14:tracePt t="52630" x="7208838" y="2255838"/>
          <p14:tracePt t="52631" x="7216775" y="2255838"/>
          <p14:tracePt t="52647" x="7223125" y="2255838"/>
          <p14:tracePt t="52664" x="7231063" y="2255838"/>
          <p14:tracePt t="52728" x="7239000" y="2255838"/>
          <p14:tracePt t="52736" x="7246938" y="2255838"/>
          <p14:tracePt t="52752" x="7254875" y="2255838"/>
          <p14:tracePt t="52784" x="7261225" y="2255838"/>
          <p14:tracePt t="52816" x="7269163" y="2255838"/>
          <p14:tracePt t="52856" x="7277100" y="2255838"/>
          <p14:tracePt t="53176" x="7285038" y="2255838"/>
          <p14:tracePt t="53688" x="7292975" y="2255838"/>
          <p14:tracePt t="53704" x="7292975" y="2247900"/>
          <p14:tracePt t="53728" x="7299325" y="2239963"/>
          <p14:tracePt t="54968" x="7307263" y="2232025"/>
          <p14:tracePt t="55032" x="7315200" y="2232025"/>
          <p14:tracePt t="55040" x="7323138" y="2232025"/>
          <p14:tracePt t="55064" x="7331075" y="2225675"/>
          <p14:tracePt t="55112" x="7337425" y="2225675"/>
          <p14:tracePt t="55136" x="7345363" y="2225675"/>
          <p14:tracePt t="55144" x="7353300" y="2225675"/>
          <p14:tracePt t="55152" x="7361238" y="2225675"/>
          <p14:tracePt t="55192" x="7375525" y="2217738"/>
          <p14:tracePt t="55288" x="7383463" y="2217738"/>
          <p14:tracePt t="55312" x="7391400" y="2217738"/>
          <p14:tracePt t="55352" x="7399338" y="2217738"/>
          <p14:tracePt t="55368" x="7407275" y="2217738"/>
          <p14:tracePt t="55384" x="7407275" y="2209800"/>
          <p14:tracePt t="55392" x="7413625" y="2209800"/>
          <p14:tracePt t="55410" x="7429500" y="2209800"/>
          <p14:tracePt t="55432" x="7437438" y="2209800"/>
          <p14:tracePt t="55552" x="7445375" y="2209800"/>
          <p14:tracePt t="55560" x="7445375" y="2201863"/>
          <p14:tracePt t="55568" x="7451725" y="2201863"/>
          <p14:tracePt t="55581" x="7459663" y="2201863"/>
          <p14:tracePt t="55616" x="7467600" y="2201863"/>
          <p14:tracePt t="55672" x="7475538" y="2193925"/>
          <p14:tracePt t="55712" x="7483475" y="2193925"/>
          <p14:tracePt t="55721" x="7489825" y="2193925"/>
          <p14:tracePt t="55744" x="7497763" y="2193925"/>
          <p14:tracePt t="55776" x="7505700" y="2193925"/>
          <p14:tracePt t="55856" x="7513638" y="2193925"/>
          <p14:tracePt t="55864" x="7521575" y="2193925"/>
          <p14:tracePt t="55872" x="7535863" y="2193925"/>
          <p14:tracePt t="55882" x="7559675" y="2193925"/>
          <p14:tracePt t="55898" x="7581900" y="2193925"/>
          <p14:tracePt t="55915" x="7597775" y="2193925"/>
          <p14:tracePt t="55931" x="7604125" y="2193925"/>
          <p14:tracePt t="56240" x="7612063" y="2193925"/>
          <p14:tracePt t="59408" x="7620000" y="2193925"/>
          <p14:tracePt t="59472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09468"/>
          </a:xfrm>
        </p:spPr>
        <p:txBody>
          <a:bodyPr/>
          <a:lstStyle/>
          <a:p>
            <a:pPr algn="r"/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Exercício (contin.)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2" y="217357"/>
            <a:ext cx="4056973" cy="6640643"/>
          </a:xfrm>
          <a:prstGeom prst="rect">
            <a:avLst/>
          </a:prstGeom>
        </p:spPr>
      </p:pic>
      <p:cxnSp>
        <p:nvCxnSpPr>
          <p:cNvPr id="5" name="Conector reto 4"/>
          <p:cNvCxnSpPr/>
          <p:nvPr/>
        </p:nvCxnSpPr>
        <p:spPr>
          <a:xfrm flipV="1">
            <a:off x="2338466" y="959370"/>
            <a:ext cx="59960" cy="578620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>
            <a:off x="599607" y="2518348"/>
            <a:ext cx="3592278" cy="899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4886793" y="1026825"/>
            <a:ext cx="70004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*</a:t>
            </a:r>
            <a:r>
              <a:rPr lang="pt-BR" sz="2400" dirty="0"/>
              <a:t>Diâmetro rotor = 290 mm</a:t>
            </a:r>
          </a:p>
          <a:p>
            <a:endParaRPr lang="pt-BR" sz="2400" dirty="0"/>
          </a:p>
          <a:p>
            <a:r>
              <a:rPr lang="pt-BR" sz="2400" dirty="0"/>
              <a:t>*Rendimento = 72,6%</a:t>
            </a:r>
          </a:p>
          <a:p>
            <a:endParaRPr lang="pt-BR" sz="2400" dirty="0"/>
          </a:p>
          <a:p>
            <a:r>
              <a:rPr lang="pt-BR" sz="2400" dirty="0"/>
              <a:t>*PAB calculada = Q.Hm.1000/(75.</a:t>
            </a:r>
            <a:r>
              <a:rPr lang="el-GR" sz="2400" dirty="0">
                <a:latin typeface="Calibri" panose="020F0502020204030204" pitchFamily="34" charset="0"/>
              </a:rPr>
              <a:t>η</a:t>
            </a:r>
            <a:r>
              <a:rPr lang="pt-BR" sz="2400" dirty="0">
                <a:latin typeface="Calibri" panose="020F0502020204030204" pitchFamily="34" charset="0"/>
              </a:rPr>
              <a:t>B)</a:t>
            </a:r>
          </a:p>
          <a:p>
            <a:endParaRPr lang="pt-BR" sz="2400" dirty="0">
              <a:latin typeface="Calibri" panose="020F0502020204030204" pitchFamily="34" charset="0"/>
            </a:endParaRPr>
          </a:p>
          <a:p>
            <a:r>
              <a:rPr lang="pt-BR" sz="2400" dirty="0">
                <a:latin typeface="Calibri" panose="020F0502020204030204" pitchFamily="34" charset="0"/>
              </a:rPr>
              <a:t>PAB = (83/3600).94.1000/(75.0,726) = 39,8 </a:t>
            </a:r>
            <a:r>
              <a:rPr lang="pt-BR" sz="2400" dirty="0" err="1">
                <a:latin typeface="Calibri" panose="020F0502020204030204" pitchFamily="34" charset="0"/>
              </a:rPr>
              <a:t>cv</a:t>
            </a:r>
            <a:r>
              <a:rPr lang="pt-BR" sz="2400" dirty="0">
                <a:latin typeface="Calibri" panose="020F0502020204030204" pitchFamily="34" charset="0"/>
              </a:rPr>
              <a:t> </a:t>
            </a: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39,8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cv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1,15 = 45,8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cv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≈ 46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cv</a:t>
            </a:r>
            <a:endParaRPr lang="pt-BR" sz="2400" dirty="0"/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D6B22367-F225-4E2A-BD6C-9B3AF408F1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2623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215"/>
    </mc:Choice>
    <mc:Fallback>
      <p:transition spd="slow" advTm="103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602" x="7299325" y="2027238"/>
          <p14:tracePt t="19611" x="7254875" y="2003425"/>
          <p14:tracePt t="19631" x="7185025" y="1997075"/>
          <p14:tracePt t="19681" x="7094538" y="1973263"/>
          <p14:tracePt t="19698" x="7078663" y="1965325"/>
          <p14:tracePt t="19714" x="7048500" y="1935163"/>
          <p14:tracePt t="19731" x="7002463" y="1897063"/>
          <p14:tracePt t="19748" x="6964363" y="1851025"/>
          <p14:tracePt t="19764" x="6934200" y="1812925"/>
          <p14:tracePt t="19781" x="6904038" y="1768475"/>
          <p14:tracePt t="19798" x="6888163" y="1736725"/>
          <p14:tracePt t="19814" x="6880225" y="1706563"/>
          <p14:tracePt t="19831" x="6865938" y="1684338"/>
          <p14:tracePt t="19848" x="6850063" y="1660525"/>
          <p14:tracePt t="19849" x="6827838" y="1638300"/>
          <p14:tracePt t="19864" x="6781800" y="1592263"/>
          <p14:tracePt t="19881" x="6735763" y="1539875"/>
          <p14:tracePt t="19898" x="6689725" y="1470025"/>
          <p14:tracePt t="19914" x="6629400" y="1409700"/>
          <p14:tracePt t="19931" x="6575425" y="1355725"/>
          <p14:tracePt t="19948" x="6530975" y="1317625"/>
          <p14:tracePt t="19964" x="6454775" y="1287463"/>
          <p14:tracePt t="19981" x="6370638" y="1273175"/>
          <p14:tracePt t="19998" x="6264275" y="1257300"/>
          <p14:tracePt t="20014" x="6142038" y="1257300"/>
          <p14:tracePt t="20031" x="6011863" y="1257300"/>
          <p14:tracePt t="20048" x="5897563" y="1257300"/>
          <p14:tracePt t="20049" x="5837238" y="1257300"/>
          <p14:tracePt t="20064" x="5654675" y="1287463"/>
          <p14:tracePt t="20081" x="5410200" y="1349375"/>
          <p14:tracePt t="20098" x="5051425" y="1463675"/>
          <p14:tracePt t="20115" x="4664075" y="1570038"/>
          <p14:tracePt t="20131" x="4381500" y="1654175"/>
          <p14:tracePt t="20148" x="4168775" y="1706563"/>
          <p14:tracePt t="20165" x="3992563" y="1744663"/>
          <p14:tracePt t="20181" x="3848100" y="1768475"/>
          <p14:tracePt t="20198" x="3741738" y="1782763"/>
          <p14:tracePt t="20214" x="3657600" y="1798638"/>
          <p14:tracePt t="20231" x="3551238" y="1812925"/>
          <p14:tracePt t="20232" x="3497263" y="1820863"/>
          <p14:tracePt t="20248" x="3444875" y="1836738"/>
          <p14:tracePt t="20265" x="3298825" y="1897063"/>
          <p14:tracePt t="20281" x="3238500" y="1927225"/>
          <p14:tracePt t="20298" x="3170238" y="1965325"/>
          <p14:tracePt t="20315" x="3132138" y="1997075"/>
          <p14:tracePt t="20331" x="3078163" y="2019300"/>
          <p14:tracePt t="20348" x="3048000" y="2041525"/>
          <p14:tracePt t="20365" x="3025775" y="2057400"/>
          <p14:tracePt t="20381" x="3009900" y="2057400"/>
          <p14:tracePt t="20417" x="2994025" y="2065338"/>
          <p14:tracePt t="20425" x="2994025" y="2073275"/>
          <p14:tracePt t="20433" x="2979738" y="2087563"/>
          <p14:tracePt t="20448" x="2971800" y="2095500"/>
          <p14:tracePt t="20465" x="2925763" y="2155825"/>
          <p14:tracePt t="20481" x="2879725" y="2232025"/>
          <p14:tracePt t="20498" x="2849563" y="2270125"/>
          <p14:tracePt t="20515" x="2819400" y="2308225"/>
          <p14:tracePt t="20531" x="2789238" y="2339975"/>
          <p14:tracePt t="20548" x="2765425" y="2378075"/>
          <p14:tracePt t="20565" x="2743200" y="2422525"/>
          <p14:tracePt t="20581" x="2713038" y="2454275"/>
          <p14:tracePt t="20598" x="2682875" y="2492375"/>
          <p14:tracePt t="20615" x="2667000" y="2506663"/>
          <p14:tracePt t="20745" x="2667000" y="2514600"/>
          <p14:tracePt t="20761" x="2659063" y="2514600"/>
          <p14:tracePt t="20777" x="2659063" y="2522538"/>
          <p14:tracePt t="20786" x="2644775" y="2530475"/>
          <p14:tracePt t="20798" x="2636838" y="2530475"/>
          <p14:tracePt t="20815" x="2598738" y="2560638"/>
          <p14:tracePt t="20831" x="2568575" y="2582863"/>
          <p14:tracePt t="20833" x="2560638" y="2582863"/>
          <p14:tracePt t="20848" x="2560638" y="2590800"/>
          <p14:tracePt t="20986" x="2552700" y="2590800"/>
          <p14:tracePt t="21321" x="2544763" y="2590800"/>
          <p14:tracePt t="21330" x="2536825" y="2590800"/>
          <p14:tracePt t="21345" x="2530475" y="2590800"/>
          <p14:tracePt t="21355" x="2522538" y="2590800"/>
          <p14:tracePt t="21369" x="2514600" y="2590800"/>
          <p14:tracePt t="21394" x="2514600" y="2582863"/>
          <p14:tracePt t="21457" x="2506663" y="2582863"/>
          <p14:tracePt t="21481" x="2498725" y="2582863"/>
          <p14:tracePt t="21554" x="2492375" y="2582863"/>
          <p14:tracePt t="21570" x="2484438" y="2582863"/>
          <p14:tracePt t="21577" x="2476500" y="2582863"/>
          <p14:tracePt t="21593" x="2468563" y="2582863"/>
          <p14:tracePt t="21602" x="2460625" y="2582863"/>
          <p14:tracePt t="21705" x="2454275" y="2582863"/>
          <p14:tracePt t="21731" x="2446338" y="2582863"/>
          <p14:tracePt t="21745" x="2438400" y="2582863"/>
          <p14:tracePt t="21753" x="2430463" y="2590800"/>
          <p14:tracePt t="21809" x="2422525" y="2590800"/>
          <p14:tracePt t="22242" x="2416175" y="2582863"/>
          <p14:tracePt t="22258" x="2408238" y="2582863"/>
          <p14:tracePt t="22265" x="2400300" y="2574925"/>
          <p14:tracePt t="22297" x="2392363" y="2568575"/>
          <p14:tracePt t="22314" x="2384425" y="2568575"/>
          <p14:tracePt t="22338" x="2378075" y="2560638"/>
          <p14:tracePt t="22354" x="2378075" y="2552700"/>
          <p14:tracePt t="22362" x="2370138" y="2552700"/>
          <p14:tracePt t="22377" x="2370138" y="2544763"/>
          <p14:tracePt t="22394" x="2362200" y="2544763"/>
          <p14:tracePt t="22409" x="2354263" y="2544763"/>
          <p14:tracePt t="22442" x="2346325" y="2536825"/>
          <p14:tracePt t="22465" x="2339975" y="2536825"/>
          <p14:tracePt t="22506" x="2332038" y="2530475"/>
          <p14:tracePt t="22522" x="2324100" y="2522538"/>
          <p14:tracePt t="22529" x="2301875" y="2514600"/>
          <p14:tracePt t="22537" x="2278063" y="2506663"/>
          <p14:tracePt t="22549" x="2270125" y="2506663"/>
          <p14:tracePt t="22566" x="2225675" y="2484438"/>
          <p14:tracePt t="22582" x="2187575" y="2476500"/>
          <p14:tracePt t="22599" x="2171700" y="2468563"/>
          <p14:tracePt t="22615" x="2163763" y="2468563"/>
          <p14:tracePt t="22690" x="2149475" y="2460625"/>
          <p14:tracePt t="22705" x="2141538" y="2454275"/>
          <p14:tracePt t="22713" x="2133600" y="2446338"/>
          <p14:tracePt t="22722" x="2125663" y="2446338"/>
          <p14:tracePt t="22732" x="2111375" y="2430463"/>
          <p14:tracePt t="22753" x="2103438" y="2430463"/>
          <p14:tracePt t="22769" x="2095500" y="2422525"/>
          <p14:tracePt t="22802" x="2087563" y="2422525"/>
          <p14:tracePt t="22817" x="2079625" y="2416175"/>
          <p14:tracePt t="22833" x="2073275" y="2416175"/>
          <p14:tracePt t="22841" x="2065338" y="2408238"/>
          <p14:tracePt t="22849" x="2057400" y="2408238"/>
          <p14:tracePt t="22866" x="2041525" y="2400300"/>
          <p14:tracePt t="22882" x="2027238" y="2384425"/>
          <p14:tracePt t="22899" x="2011363" y="2384425"/>
          <p14:tracePt t="22916" x="2003425" y="2378075"/>
          <p14:tracePt t="22932" x="1997075" y="2378075"/>
          <p14:tracePt t="22949" x="1981200" y="2370138"/>
          <p14:tracePt t="22966" x="1965325" y="2362200"/>
          <p14:tracePt t="22982" x="1951038" y="2346325"/>
          <p14:tracePt t="22999" x="1943100" y="2346325"/>
          <p14:tracePt t="23016" x="1935163" y="2339975"/>
          <p14:tracePt t="23033" x="1927225" y="2339975"/>
          <p14:tracePt t="23065" x="1920875" y="2332038"/>
          <p14:tracePt t="23089" x="1912938" y="2332038"/>
          <p14:tracePt t="23097" x="1905000" y="2324100"/>
          <p14:tracePt t="23113" x="1889125" y="2324100"/>
          <p14:tracePt t="23122" x="1889125" y="2316163"/>
          <p14:tracePt t="23132" x="1882775" y="2316163"/>
          <p14:tracePt t="23149" x="1874838" y="2316163"/>
          <p14:tracePt t="23178" x="1866900" y="2308225"/>
          <p14:tracePt t="23209" x="1858963" y="2308225"/>
          <p14:tracePt t="23217" x="1851025" y="2301875"/>
          <p14:tracePt t="23225" x="1844675" y="2301875"/>
          <p14:tracePt t="23233" x="1836738" y="2293938"/>
          <p14:tracePt t="23249" x="1812925" y="2293938"/>
          <p14:tracePt t="23266" x="1798638" y="2293938"/>
          <p14:tracePt t="23282" x="1782763" y="2286000"/>
          <p14:tracePt t="23299" x="1768475" y="2286000"/>
          <p14:tracePt t="23316" x="1760538" y="2278063"/>
          <p14:tracePt t="23332" x="1744663" y="2270125"/>
          <p14:tracePt t="23349" x="1722438" y="2263775"/>
          <p14:tracePt t="23366" x="1692275" y="2255838"/>
          <p14:tracePt t="23383" x="1654175" y="2239963"/>
          <p14:tracePt t="23399" x="1630363" y="2239963"/>
          <p14:tracePt t="23400" x="1622425" y="2239963"/>
          <p14:tracePt t="23416" x="1616075" y="2239963"/>
          <p14:tracePt t="23417" x="1608138" y="2239963"/>
          <p14:tracePt t="23441" x="1600200" y="2239963"/>
          <p14:tracePt t="23450" x="1600200" y="2232025"/>
          <p14:tracePt t="23466" x="1592263" y="2232025"/>
          <p14:tracePt t="23482" x="1577975" y="2225675"/>
          <p14:tracePt t="23499" x="1562100" y="2225675"/>
          <p14:tracePt t="23521" x="1554163" y="2225675"/>
          <p14:tracePt t="23569" x="1546225" y="2225675"/>
          <p14:tracePt t="23618" x="1539875" y="2217738"/>
          <p14:tracePt t="23633" x="1531938" y="2217738"/>
          <p14:tracePt t="23649" x="1524000" y="2209800"/>
          <p14:tracePt t="23665" x="1516063" y="2209800"/>
          <p14:tracePt t="23689" x="1501775" y="2209800"/>
          <p14:tracePt t="23698" x="1493838" y="2201863"/>
          <p14:tracePt t="23706" x="1485900" y="2201863"/>
          <p14:tracePt t="23716" x="1477963" y="2201863"/>
          <p14:tracePt t="23732" x="1470025" y="2201863"/>
          <p14:tracePt t="23749" x="1463675" y="2201863"/>
          <p14:tracePt t="23777" x="1455738" y="2201863"/>
          <p14:tracePt t="23794" x="1447800" y="2193925"/>
          <p14:tracePt t="23809" x="1439863" y="2193925"/>
          <p14:tracePt t="23817" x="1425575" y="2187575"/>
          <p14:tracePt t="23833" x="1379538" y="2179638"/>
          <p14:tracePt t="23849" x="1355725" y="2179638"/>
          <p14:tracePt t="23866" x="1333500" y="2179638"/>
          <p14:tracePt t="23905" x="1325563" y="2179638"/>
          <p14:tracePt t="23945" x="1317625" y="2179638"/>
          <p14:tracePt t="23954" x="1311275" y="2179638"/>
          <p14:tracePt t="23969" x="1303338" y="2179638"/>
          <p14:tracePt t="24042" x="1295400" y="2179638"/>
          <p14:tracePt t="24097" x="1287463" y="2179638"/>
          <p14:tracePt t="24106" x="1279525" y="2179638"/>
          <p14:tracePt t="24116" x="1273175" y="2179638"/>
          <p14:tracePt t="24133" x="1249363" y="2179638"/>
          <p14:tracePt t="24150" x="1227138" y="2179638"/>
          <p14:tracePt t="24166" x="1211263" y="2179638"/>
          <p14:tracePt t="24183" x="1203325" y="2179638"/>
          <p14:tracePt t="24249" x="1196975" y="2179638"/>
          <p14:tracePt t="24265" x="1189038" y="2179638"/>
          <p14:tracePt t="24273" x="1181100" y="2179638"/>
          <p14:tracePt t="24289" x="1173163" y="2179638"/>
          <p14:tracePt t="24299" x="1165225" y="2179638"/>
          <p14:tracePt t="24316" x="1158875" y="2179638"/>
          <p14:tracePt t="24333" x="1150938" y="2171700"/>
          <p14:tracePt t="24370" x="1143000" y="2171700"/>
          <p14:tracePt t="24378" x="1135063" y="2171700"/>
          <p14:tracePt t="24394" x="1127125" y="2171700"/>
          <p14:tracePt t="24425" x="1120775" y="2171700"/>
          <p14:tracePt t="24473" x="1112838" y="2171700"/>
          <p14:tracePt t="24490" x="1104900" y="2171700"/>
          <p14:tracePt t="24497" x="1096963" y="2171700"/>
          <p14:tracePt t="24506" x="1089025" y="2171700"/>
          <p14:tracePt t="24521" x="1082675" y="2171700"/>
          <p14:tracePt t="24538" x="1074738" y="2171700"/>
          <p14:tracePt t="24553" x="1066800" y="2171700"/>
          <p14:tracePt t="24569" x="1058863" y="2171700"/>
          <p14:tracePt t="24583" x="1050925" y="2171700"/>
          <p14:tracePt t="24599" x="1036638" y="2171700"/>
          <p14:tracePt t="24616" x="1012825" y="2171700"/>
          <p14:tracePt t="24617" x="1006475" y="2171700"/>
          <p14:tracePt t="24633" x="998538" y="2171700"/>
          <p14:tracePt t="24649" x="990600" y="2171700"/>
          <p14:tracePt t="24697" x="982663" y="2171700"/>
          <p14:tracePt t="24714" x="974725" y="2171700"/>
          <p14:tracePt t="24746" x="968375" y="2171700"/>
          <p14:tracePt t="24778" x="960438" y="2171700"/>
          <p14:tracePt t="24794" x="952500" y="2171700"/>
          <p14:tracePt t="24841" x="944563" y="2171700"/>
          <p14:tracePt t="25065" x="936625" y="2171700"/>
          <p14:tracePt t="25777" x="944563" y="2171700"/>
          <p14:tracePt t="25809" x="952500" y="2171700"/>
          <p14:tracePt t="25826" x="960438" y="2187575"/>
          <p14:tracePt t="25833" x="974725" y="2187575"/>
          <p14:tracePt t="25841" x="990600" y="2201863"/>
          <p14:tracePt t="25850" x="1012825" y="2217738"/>
          <p14:tracePt t="25867" x="1104900" y="2255838"/>
          <p14:tracePt t="25883" x="1181100" y="2293938"/>
          <p14:tracePt t="25900" x="1235075" y="2316163"/>
          <p14:tracePt t="25917" x="1287463" y="2339975"/>
          <p14:tracePt t="25933" x="1355725" y="2362200"/>
          <p14:tracePt t="25950" x="1409700" y="2392363"/>
          <p14:tracePt t="25967" x="1501775" y="2422525"/>
          <p14:tracePt t="25983" x="1570038" y="2446338"/>
          <p14:tracePt t="25985" x="1608138" y="2460625"/>
          <p14:tracePt t="26000" x="1630363" y="2468563"/>
          <p14:tracePt t="26017" x="1692275" y="2484438"/>
          <p14:tracePt t="26033" x="1730375" y="2492375"/>
          <p14:tracePt t="26050" x="1768475" y="2498725"/>
          <p14:tracePt t="26067" x="1806575" y="2498725"/>
          <p14:tracePt t="26083" x="1858963" y="2506663"/>
          <p14:tracePt t="26100" x="1905000" y="2514600"/>
          <p14:tracePt t="26117" x="1927225" y="2522538"/>
          <p14:tracePt t="26133" x="1958975" y="2522538"/>
          <p14:tracePt t="26150" x="1965325" y="2530475"/>
          <p14:tracePt t="26167" x="1981200" y="2536825"/>
          <p14:tracePt t="26183" x="2019300" y="2544763"/>
          <p14:tracePt t="26200" x="2103438" y="2568575"/>
          <p14:tracePt t="26201" x="2141538" y="2582863"/>
          <p14:tracePt t="26217" x="2209800" y="2606675"/>
          <p14:tracePt t="26233" x="2247900" y="2613025"/>
          <p14:tracePt t="26265" x="2255838" y="2620963"/>
          <p14:tracePt t="26329" x="2263775" y="2620963"/>
          <p14:tracePt t="26457" x="2270125" y="2620963"/>
          <p14:tracePt t="26546" x="2278063" y="2620963"/>
          <p14:tracePt t="26577" x="2286000" y="2620963"/>
          <p14:tracePt t="26625" x="2293938" y="2620963"/>
          <p14:tracePt t="26665" x="2301875" y="2620963"/>
          <p14:tracePt t="26721" x="2308225" y="2620963"/>
          <p14:tracePt t="26763" x="2316163" y="2620963"/>
          <p14:tracePt t="27153" x="2324100" y="2613025"/>
          <p14:tracePt t="27193" x="2316163" y="2606675"/>
          <p14:tracePt t="27281" x="2308225" y="2606675"/>
          <p14:tracePt t="27290" x="2308225" y="2598738"/>
          <p14:tracePt t="27300" x="2301875" y="2598738"/>
          <p14:tracePt t="27317" x="2293938" y="2598738"/>
          <p14:tracePt t="27334" x="2278063" y="2590800"/>
          <p14:tracePt t="27351" x="2270125" y="2590800"/>
          <p14:tracePt t="27401" x="2270125" y="2582863"/>
          <p14:tracePt t="27537" x="2263775" y="2582863"/>
          <p14:tracePt t="27610" x="2255838" y="2582863"/>
          <p14:tracePt t="27658" x="2247900" y="2582863"/>
          <p14:tracePt t="27706" x="2239963" y="2582863"/>
          <p14:tracePt t="28370" x="2232025" y="2582863"/>
          <p14:tracePt t="28425" x="2225675" y="2582863"/>
          <p14:tracePt t="28442" x="2209800" y="2582863"/>
          <p14:tracePt t="28457" x="2201863" y="2582863"/>
          <p14:tracePt t="28945" x="2209800" y="2582863"/>
          <p14:tracePt t="28961" x="2225675" y="2582863"/>
          <p14:tracePt t="28977" x="2232025" y="2582863"/>
          <p14:tracePt t="28985" x="2239963" y="2582863"/>
          <p14:tracePt t="28993" x="2247900" y="2582863"/>
          <p14:tracePt t="29001" x="2255838" y="2582863"/>
          <p14:tracePt t="29018" x="2270125" y="2582863"/>
          <p14:tracePt t="29034" x="2293938" y="2582863"/>
          <p14:tracePt t="29051" x="2316163" y="2582863"/>
          <p14:tracePt t="29068" x="2346325" y="2582863"/>
          <p14:tracePt t="29084" x="2384425" y="2582863"/>
          <p14:tracePt t="29101" x="2422525" y="2582863"/>
          <p14:tracePt t="29118" x="2454275" y="2582863"/>
          <p14:tracePt t="29134" x="2460625" y="2582863"/>
          <p14:tracePt t="29151" x="2476500" y="2582863"/>
          <p14:tracePt t="29169" x="2484438" y="2582863"/>
          <p14:tracePt t="29185" x="2492375" y="2582863"/>
          <p14:tracePt t="29201" x="2498725" y="2582863"/>
          <p14:tracePt t="29218" x="2514600" y="2582863"/>
          <p14:tracePt t="29234" x="2544763" y="2568575"/>
          <p14:tracePt t="29251" x="2568575" y="2560638"/>
          <p14:tracePt t="29268" x="2582863" y="2552700"/>
          <p14:tracePt t="29284" x="2606675" y="2530475"/>
          <p14:tracePt t="29301" x="2613025" y="2522538"/>
          <p14:tracePt t="29318" x="2628900" y="2522538"/>
          <p14:tracePt t="29337" x="2636838" y="2514600"/>
          <p14:tracePt t="29473" x="2644775" y="2506663"/>
          <p14:tracePt t="29489" x="2644775" y="2498725"/>
          <p14:tracePt t="29505" x="2644775" y="2492375"/>
          <p14:tracePt t="29513" x="2644775" y="2476500"/>
          <p14:tracePt t="29529" x="2636838" y="2460625"/>
          <p14:tracePt t="29545" x="2636838" y="2454275"/>
          <p14:tracePt t="29553" x="2628900" y="2446338"/>
          <p14:tracePt t="29569" x="2628900" y="2438400"/>
          <p14:tracePt t="29657" x="2613025" y="2430463"/>
          <p14:tracePt t="29673" x="2606675" y="2430463"/>
          <p14:tracePt t="29681" x="2598738" y="2430463"/>
          <p14:tracePt t="29689" x="2590800" y="2430463"/>
          <p14:tracePt t="29701" x="2568575" y="2430463"/>
          <p14:tracePt t="29721" x="2560638" y="2430463"/>
          <p14:tracePt t="29737" x="2552700" y="2430463"/>
          <p14:tracePt t="29993" x="2544763" y="2430463"/>
          <p14:tracePt t="30081" x="2536825" y="2430463"/>
          <p14:tracePt t="30097" x="2530475" y="2430463"/>
          <p14:tracePt t="30121" x="2522538" y="2438400"/>
          <p14:tracePt t="30441" x="2522538" y="2430463"/>
          <p14:tracePt t="30449" x="2536825" y="2422525"/>
          <p14:tracePt t="30465" x="2544763" y="2408238"/>
          <p14:tracePt t="30481" x="2552700" y="2392363"/>
          <p14:tracePt t="30497" x="2560638" y="2384425"/>
          <p14:tracePt t="30537" x="2568575" y="2384425"/>
          <p14:tracePt t="30545" x="2568575" y="2378075"/>
          <p14:tracePt t="30561" x="2568575" y="2370138"/>
          <p14:tracePt t="30569" x="2574925" y="2362200"/>
          <p14:tracePt t="30585" x="2582863" y="2354263"/>
          <p14:tracePt t="30601" x="2590800" y="2339975"/>
          <p14:tracePt t="30618" x="2598738" y="2339975"/>
          <p14:tracePt t="30635" x="2606675" y="2324100"/>
          <p14:tracePt t="30651" x="2620963" y="2308225"/>
          <p14:tracePt t="30668" x="2628900" y="2301875"/>
          <p14:tracePt t="30685" x="2628900" y="2286000"/>
          <p14:tracePt t="30702" x="2644775" y="2278063"/>
          <p14:tracePt t="30718" x="2644775" y="2270125"/>
          <p14:tracePt t="30735" x="2651125" y="2263775"/>
          <p14:tracePt t="30751" x="2651125" y="2255838"/>
          <p14:tracePt t="30857" x="2659063" y="2247900"/>
          <p14:tracePt t="30873" x="2659063" y="2239963"/>
          <p14:tracePt t="31265" x="2651125" y="2247900"/>
          <p14:tracePt t="31281" x="2644775" y="2255838"/>
          <p14:tracePt t="31289" x="2636838" y="2255838"/>
          <p14:tracePt t="31306" x="2628900" y="2263775"/>
          <p14:tracePt t="31329" x="2620963" y="2270125"/>
          <p14:tracePt t="31337" x="2613025" y="2278063"/>
          <p14:tracePt t="31353" x="2606675" y="2286000"/>
          <p14:tracePt t="31368" x="2598738" y="2286000"/>
          <p14:tracePt t="31385" x="2590800" y="2293938"/>
          <p14:tracePt t="31402" x="2582863" y="2301875"/>
          <p14:tracePt t="31419" x="2574925" y="2308225"/>
          <p14:tracePt t="31435" x="2560638" y="2316163"/>
          <p14:tracePt t="31452" x="2552700" y="2332038"/>
          <p14:tracePt t="31482" x="2544763" y="2332038"/>
          <p14:tracePt t="31490" x="2544763" y="2339975"/>
          <p14:tracePt t="31538" x="2536825" y="2339975"/>
          <p14:tracePt t="31561" x="2530475" y="2346325"/>
          <p14:tracePt t="31578" x="2522538" y="2354263"/>
          <p14:tracePt t="31593" x="2514600" y="2362200"/>
          <p14:tracePt t="31601" x="2506663" y="2370138"/>
          <p14:tracePt t="31617" x="2498725" y="2378075"/>
          <p14:tracePt t="31633" x="2492375" y="2384425"/>
          <p14:tracePt t="31642" x="2484438" y="2392363"/>
          <p14:tracePt t="31652" x="2476500" y="2400300"/>
          <p14:tracePt t="31873" x="2468563" y="2408238"/>
          <p14:tracePt t="31881" x="2468563" y="2416175"/>
          <p14:tracePt t="31890" x="2454275" y="2422525"/>
          <p14:tracePt t="31905" x="2446338" y="2430463"/>
          <p14:tracePt t="31919" x="2446338" y="2438400"/>
          <p14:tracePt t="31935" x="2438400" y="2438400"/>
          <p14:tracePt t="31952" x="2422525" y="2454275"/>
          <p14:tracePt t="31977" x="2416175" y="2460625"/>
          <p14:tracePt t="32017" x="2408238" y="2460625"/>
          <p14:tracePt t="32073" x="2400300" y="2460625"/>
          <p14:tracePt t="32121" x="2392363" y="2460625"/>
          <p14:tracePt t="32170" x="2384425" y="2460625"/>
          <p14:tracePt t="32178" x="2378075" y="2460625"/>
          <p14:tracePt t="32193" x="2370138" y="2460625"/>
          <p14:tracePt t="32202" x="2362200" y="2460625"/>
          <p14:tracePt t="32219" x="2346325" y="2460625"/>
          <p14:tracePt t="32236" x="2339975" y="2460625"/>
          <p14:tracePt t="32252" x="2332038" y="2460625"/>
          <p14:tracePt t="32269" x="2332038" y="2454275"/>
          <p14:tracePt t="32285" x="2324100" y="2454275"/>
          <p14:tracePt t="32302" x="2316163" y="2454275"/>
          <p14:tracePt t="32319" x="2301875" y="2454275"/>
          <p14:tracePt t="32336" x="2293938" y="2454275"/>
          <p14:tracePt t="32353" x="2278063" y="2454275"/>
          <p14:tracePt t="32369" x="2263775" y="2454275"/>
          <p14:tracePt t="32386" x="2247900" y="2454275"/>
          <p14:tracePt t="32402" x="2239963" y="2454275"/>
          <p14:tracePt t="32419" x="2232025" y="2454275"/>
          <p14:tracePt t="32442" x="2225675" y="2454275"/>
          <p14:tracePt t="32458" x="2217738" y="2454275"/>
          <p14:tracePt t="32473" x="2209800" y="2454275"/>
          <p14:tracePt t="32498" x="2201863" y="2454275"/>
          <p14:tracePt t="32738" x="2193925" y="2454275"/>
          <p14:tracePt t="32841" x="2187575" y="2454275"/>
          <p14:tracePt t="32859" x="2187575" y="2460625"/>
          <p14:tracePt t="32873" x="2179638" y="2468563"/>
          <p14:tracePt t="32881" x="2171700" y="2484438"/>
          <p14:tracePt t="32898" x="2171700" y="2492375"/>
          <p14:tracePt t="32913" x="2171700" y="2498725"/>
          <p14:tracePt t="33617" x="2171700" y="2506663"/>
          <p14:tracePt t="33633" x="2179638" y="2514600"/>
          <p14:tracePt t="33642" x="2187575" y="2522538"/>
          <p14:tracePt t="33653" x="2193925" y="2522538"/>
          <p14:tracePt t="33670" x="2209800" y="2530475"/>
          <p14:tracePt t="33686" x="2217738" y="2530475"/>
          <p14:tracePt t="33729" x="2225675" y="2530475"/>
          <p14:tracePt t="33761" x="2232025" y="2530475"/>
          <p14:tracePt t="33777" x="2239963" y="2530475"/>
          <p14:tracePt t="33801" x="2247900" y="2530475"/>
          <p14:tracePt t="33858" x="2255838" y="2530475"/>
          <p14:tracePt t="33866" x="2263775" y="2530475"/>
          <p14:tracePt t="33873" x="2270125" y="2530475"/>
          <p14:tracePt t="33890" x="2278063" y="2530475"/>
          <p14:tracePt t="33906" x="2286000" y="2530475"/>
          <p14:tracePt t="33954" x="2293938" y="2530475"/>
          <p14:tracePt t="33987" x="2301875" y="2530475"/>
          <p14:tracePt t="34010" x="2308225" y="2536825"/>
          <p14:tracePt t="34034" x="2316163" y="2536825"/>
          <p14:tracePt t="34049" x="2324100" y="2536825"/>
          <p14:tracePt t="34073" x="2332038" y="2536825"/>
          <p14:tracePt t="34081" x="2339975" y="2536825"/>
          <p14:tracePt t="34097" x="2346325" y="2536825"/>
          <p14:tracePt t="34122" x="2354263" y="2536825"/>
          <p14:tracePt t="34218" x="2362200" y="2536825"/>
          <p14:tracePt t="34537" x="2370138" y="2536825"/>
          <p14:tracePt t="34553" x="2378075" y="2536825"/>
          <p14:tracePt t="34561" x="2384425" y="2536825"/>
          <p14:tracePt t="34578" x="2400300" y="2536825"/>
          <p14:tracePt t="34601" x="2408238" y="2536825"/>
          <p14:tracePt t="34617" x="2416175" y="2536825"/>
          <p14:tracePt t="34626" x="2422525" y="2536825"/>
          <p14:tracePt t="34649" x="2430463" y="2536825"/>
          <p14:tracePt t="34673" x="2446338" y="2530475"/>
          <p14:tracePt t="34705" x="2454275" y="2530475"/>
          <p14:tracePt t="34721" x="2460625" y="2530475"/>
          <p14:tracePt t="34729" x="2476500" y="2522538"/>
          <p14:tracePt t="34770" x="2484438" y="2522538"/>
          <p14:tracePt t="34778" x="2492375" y="2514600"/>
          <p14:tracePt t="34849" x="2498725" y="2514600"/>
          <p14:tracePt t="34865" x="2506663" y="2514600"/>
          <p14:tracePt t="34873" x="2506663" y="2506663"/>
          <p14:tracePt t="34886" x="2514600" y="2506663"/>
          <p14:tracePt t="34903" x="2522538" y="2498725"/>
          <p14:tracePt t="34920" x="2530475" y="2498725"/>
          <p14:tracePt t="35273" x="2522538" y="2498725"/>
          <p14:tracePt t="35298" x="2514600" y="2498725"/>
          <p14:tracePt t="35305" x="2506663" y="2498725"/>
          <p14:tracePt t="35313" x="2498725" y="2498725"/>
          <p14:tracePt t="35321" x="2492375" y="2498725"/>
          <p14:tracePt t="35353" x="2484438" y="2498725"/>
          <p14:tracePt t="35369" x="2476500" y="2498725"/>
          <p14:tracePt t="35393" x="2468563" y="2498725"/>
          <p14:tracePt t="35410" x="2460625" y="2498725"/>
          <p14:tracePt t="35426" x="2454275" y="2498725"/>
          <p14:tracePt t="35433" x="2454275" y="2506663"/>
          <p14:tracePt t="35441" x="2438400" y="2514600"/>
          <p14:tracePt t="35458" x="2422525" y="2514600"/>
          <p14:tracePt t="35473" x="2416175" y="2514600"/>
          <p14:tracePt t="35487" x="2408238" y="2514600"/>
          <p14:tracePt t="35513" x="2400300" y="2522538"/>
          <p14:tracePt t="35529" x="2392363" y="2522538"/>
          <p14:tracePt t="35545" x="2384425" y="2522538"/>
          <p14:tracePt t="35562" x="2378075" y="2530475"/>
          <p14:tracePt t="35593" x="2370138" y="2530475"/>
          <p14:tracePt t="35611" x="2362200" y="2530475"/>
          <p14:tracePt t="35618" x="2362200" y="2536825"/>
          <p14:tracePt t="35625" x="2354263" y="2536825"/>
          <p14:tracePt t="35637" x="2354263" y="2544763"/>
          <p14:tracePt t="35654" x="2346325" y="2544763"/>
          <p14:tracePt t="35670" x="2339975" y="2544763"/>
          <p14:tracePt t="35687" x="2332038" y="2552700"/>
          <p14:tracePt t="35729" x="2324100" y="2552700"/>
          <p14:tracePt t="36073" x="2332038" y="2552700"/>
          <p14:tracePt t="36090" x="2339975" y="2552700"/>
          <p14:tracePt t="36121" x="2346325" y="2552700"/>
          <p14:tracePt t="36129" x="2354263" y="2544763"/>
          <p14:tracePt t="36138" x="2362200" y="2544763"/>
          <p14:tracePt t="36154" x="2370138" y="2544763"/>
          <p14:tracePt t="36171" x="2392363" y="2530475"/>
          <p14:tracePt t="36187" x="2408238" y="2530475"/>
          <p14:tracePt t="36204" x="2438400" y="2522538"/>
          <p14:tracePt t="36220" x="2446338" y="2522538"/>
          <p14:tracePt t="36237" x="2454275" y="2522538"/>
          <p14:tracePt t="36254" x="2468563" y="2514600"/>
          <p14:tracePt t="36270" x="2484438" y="2506663"/>
          <p14:tracePt t="36287" x="2492375" y="2506663"/>
          <p14:tracePt t="36304" x="2492375" y="2498725"/>
          <p14:tracePt t="36305" x="2498725" y="2498725"/>
          <p14:tracePt t="36330" x="2506663" y="2492375"/>
          <p14:tracePt t="36353" x="2514600" y="2492375"/>
          <p14:tracePt t="36362" x="2514600" y="2484438"/>
          <p14:tracePt t="36377" x="2522538" y="2484438"/>
          <p14:tracePt t="36401" x="2536825" y="2476500"/>
          <p14:tracePt t="38529" x="2544763" y="2468563"/>
          <p14:tracePt t="38643" x="2544763" y="2460625"/>
          <p14:tracePt t="38649" x="2544763" y="2446338"/>
          <p14:tracePt t="38658" x="2544763" y="2438400"/>
          <p14:tracePt t="38658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84419"/>
          </a:xfrm>
        </p:spPr>
        <p:txBody>
          <a:bodyPr/>
          <a:lstStyle/>
          <a:p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Exercício (Contin.)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79" y="164891"/>
            <a:ext cx="5807611" cy="636027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6805534" y="1963711"/>
            <a:ext cx="4871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MUITO GRANDE !!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72BC04C3-0EF2-49A0-8156-6B109FA75006}"/>
              </a:ext>
            </a:extLst>
          </p:cNvPr>
          <p:cNvCxnSpPr/>
          <p:nvPr/>
        </p:nvCxnSpPr>
        <p:spPr>
          <a:xfrm flipV="1">
            <a:off x="3657601" y="632178"/>
            <a:ext cx="0" cy="506871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346B8990-4239-422E-AA04-013E28F7F5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7005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08"/>
    </mc:Choice>
    <mc:Fallback>
      <p:transition spd="slow" advTm="32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  <p:extLst>
    <p:ext uri="{3A86A75C-4F4B-4683-9AE1-C65F6400EC91}">
      <p14:laserTraceLst xmlns:p14="http://schemas.microsoft.com/office/powerpoint/2010/main">
        <p14:tracePtLst>
          <p14:tracePt t="19467" x="2713038" y="2133600"/>
          <p14:tracePt t="19522" x="2720975" y="2125663"/>
          <p14:tracePt t="19561" x="2720975" y="2117725"/>
          <p14:tracePt t="19586" x="2713038" y="2095500"/>
          <p14:tracePt t="19594" x="2705100" y="2073275"/>
          <p14:tracePt t="19602" x="2705100" y="2049463"/>
          <p14:tracePt t="19619" x="2697163" y="2003425"/>
          <p14:tracePt t="19635" x="2674938" y="1958975"/>
          <p14:tracePt t="19652" x="2644775" y="1912938"/>
          <p14:tracePt t="19669" x="2620963" y="1882775"/>
          <p14:tracePt t="19685" x="2613025" y="1866900"/>
          <p14:tracePt t="19702" x="2598738" y="1851025"/>
          <p14:tracePt t="19719" x="2590800" y="1851025"/>
          <p14:tracePt t="19738" x="2582863" y="1844675"/>
          <p14:tracePt t="19752" x="2574925" y="1836738"/>
          <p14:tracePt t="19841" x="2574925" y="1828800"/>
          <p14:tracePt t="19859" x="2590800" y="1828800"/>
          <p14:tracePt t="19865" x="2613025" y="1828800"/>
          <p14:tracePt t="19874" x="2644775" y="1828800"/>
          <p14:tracePt t="19885" x="2674938" y="1828800"/>
          <p14:tracePt t="19902" x="2759075" y="1836738"/>
          <p14:tracePt t="19919" x="2835275" y="1836738"/>
          <p14:tracePt t="19935" x="2903538" y="1851025"/>
          <p14:tracePt t="19952" x="2941638" y="1851025"/>
          <p14:tracePt t="19953" x="2949575" y="1851025"/>
          <p14:tracePt t="19969" x="2971800" y="1851025"/>
          <p14:tracePt t="19986" x="3001963" y="1851025"/>
          <p14:tracePt t="20002" x="3070225" y="1851025"/>
          <p14:tracePt t="20019" x="3154363" y="1851025"/>
          <p14:tracePt t="20036" x="3268663" y="1851025"/>
          <p14:tracePt t="20052" x="3352800" y="1836738"/>
          <p14:tracePt t="20069" x="3421063" y="1828800"/>
          <p14:tracePt t="20086" x="3459163" y="1812925"/>
          <p14:tracePt t="20102" x="3489325" y="1812925"/>
          <p14:tracePt t="20119" x="3551238" y="1790700"/>
          <p14:tracePt t="20121" x="3573463" y="1782763"/>
          <p14:tracePt t="20136" x="3603625" y="1774825"/>
          <p14:tracePt t="20138" x="3641725" y="1768475"/>
          <p14:tracePt t="20152" x="3695700" y="1760538"/>
          <p14:tracePt t="20169" x="3794125" y="1736725"/>
          <p14:tracePt t="20185" x="3810000" y="1736725"/>
          <p14:tracePt t="20202" x="3817938" y="1736725"/>
          <p14:tracePt t="20219" x="3825875" y="1736725"/>
          <p14:tracePt t="20236" x="3832225" y="1736725"/>
          <p14:tracePt t="20354" x="3832225" y="1730375"/>
          <p14:tracePt t="20362" x="3832225" y="1722438"/>
          <p14:tracePt t="20370" x="3840163" y="1714500"/>
          <p14:tracePt t="20385" x="3848100" y="1698625"/>
          <p14:tracePt t="20506" x="3848100" y="1692275"/>
          <p14:tracePt t="20514" x="3848100" y="1684338"/>
          <p14:tracePt t="20522" x="3848100" y="1676400"/>
          <p14:tracePt t="20536" x="3848100" y="1668463"/>
          <p14:tracePt t="20626" x="3848100" y="1660525"/>
          <p14:tracePt t="20650" x="3848100" y="1654175"/>
          <p14:tracePt t="20658" x="3848100" y="1646238"/>
          <p14:tracePt t="20674" x="3848100" y="1638300"/>
          <p14:tracePt t="20690" x="3848100" y="1622425"/>
          <p14:tracePt t="20706" x="3848100" y="1616075"/>
          <p14:tracePt t="20719" x="3840163" y="1616075"/>
          <p14:tracePt t="20736" x="3840163" y="1600200"/>
          <p14:tracePt t="20753" x="3832225" y="1592263"/>
          <p14:tracePt t="20769" x="3825875" y="1584325"/>
          <p14:tracePt t="20786" x="3802063" y="1562100"/>
          <p14:tracePt t="20803" x="3802063" y="1554163"/>
          <p14:tracePt t="20819" x="3794125" y="1554163"/>
          <p14:tracePt t="20836" x="3794125" y="1546225"/>
          <p14:tracePt t="20853" x="3787775" y="1539875"/>
          <p14:tracePt t="20869" x="3787775" y="1531938"/>
          <p14:tracePt t="20886" x="3779838" y="1531938"/>
          <p14:tracePt t="20902" x="3763963" y="1524000"/>
          <p14:tracePt t="20919" x="3756025" y="1516063"/>
          <p14:tracePt t="20936" x="3741738" y="1516063"/>
          <p14:tracePt t="20953" x="3717925" y="1508125"/>
          <p14:tracePt t="20969" x="3711575" y="1501775"/>
          <p14:tracePt t="20986" x="3703638" y="1501775"/>
          <p14:tracePt t="21002" x="3703638" y="1493838"/>
          <p14:tracePt t="21019" x="3695700" y="1493838"/>
          <p14:tracePt t="21035" x="3687763" y="1493838"/>
          <p14:tracePt t="21057" x="3673475" y="1485900"/>
          <p14:tracePt t="21081" x="3657600" y="1477963"/>
          <p14:tracePt t="21097" x="3649663" y="1477963"/>
          <p14:tracePt t="21121" x="3641725" y="1470025"/>
          <p14:tracePt t="21761" x="3627438" y="1470025"/>
          <p14:tracePt t="21777" x="3619500" y="1470025"/>
          <p14:tracePt t="21794" x="3611563" y="1470025"/>
          <p14:tracePt t="21801" x="3603625" y="1470025"/>
          <p14:tracePt t="21809" x="3589338" y="1477963"/>
          <p14:tracePt t="21825" x="3565525" y="1477963"/>
          <p14:tracePt t="21836" x="3543300" y="1477963"/>
          <p14:tracePt t="21853" x="3513138" y="1485900"/>
          <p14:tracePt t="21869" x="3475038" y="1493838"/>
          <p14:tracePt t="21886" x="3436938" y="1501775"/>
          <p14:tracePt t="21903" x="3413125" y="1501775"/>
          <p14:tracePt t="21919" x="3406775" y="1501775"/>
          <p14:tracePt t="21936" x="3398838" y="1501775"/>
          <p14:tracePt t="21977" x="3390900" y="1501775"/>
          <p14:tracePt t="21993" x="3375025" y="1501775"/>
          <p14:tracePt t="22001" x="3360738" y="1501775"/>
          <p14:tracePt t="22009" x="3344863" y="1501775"/>
          <p14:tracePt t="22019" x="3336925" y="1501775"/>
          <p14:tracePt t="22036" x="3306763" y="1501775"/>
          <p14:tracePt t="22053" x="3284538" y="1501775"/>
          <p14:tracePt t="22069" x="3260725" y="1501775"/>
          <p14:tracePt t="22086" x="3246438" y="1501775"/>
          <p14:tracePt t="22103" x="3230563" y="1501775"/>
          <p14:tracePt t="22119" x="3208338" y="1501775"/>
          <p14:tracePt t="22136" x="3184525" y="1501775"/>
          <p14:tracePt t="22153" x="3140075" y="1501775"/>
          <p14:tracePt t="22169" x="3108325" y="1501775"/>
          <p14:tracePt t="22186" x="3063875" y="1501775"/>
          <p14:tracePt t="22203" x="3032125" y="1501775"/>
          <p14:tracePt t="22219" x="3009900" y="1501775"/>
          <p14:tracePt t="22236" x="2987675" y="1501775"/>
          <p14:tracePt t="22253" x="2955925" y="1501775"/>
          <p14:tracePt t="22269" x="2933700" y="1501775"/>
          <p14:tracePt t="22286" x="2911475" y="1501775"/>
          <p14:tracePt t="22303" x="2873375" y="1501775"/>
          <p14:tracePt t="22319" x="2857500" y="1501775"/>
          <p14:tracePt t="22336" x="2827338" y="1501775"/>
          <p14:tracePt t="22337" x="2803525" y="1501775"/>
          <p14:tracePt t="22353" x="2781300" y="1501775"/>
          <p14:tracePt t="22369" x="2759075" y="1501775"/>
          <p14:tracePt t="22386" x="2735263" y="1501775"/>
          <p14:tracePt t="22403" x="2720975" y="1501775"/>
          <p14:tracePt t="22419" x="2705100" y="1501775"/>
          <p14:tracePt t="22436" x="2682875" y="1501775"/>
          <p14:tracePt t="22453" x="2644775" y="1501775"/>
          <p14:tracePt t="22469" x="2606675" y="1501775"/>
          <p14:tracePt t="22486" x="2574925" y="1501775"/>
          <p14:tracePt t="22503" x="2536825" y="1501775"/>
          <p14:tracePt t="22519" x="2506663" y="1501775"/>
          <p14:tracePt t="22521" x="2484438" y="1501775"/>
          <p14:tracePt t="22536" x="2476500" y="1501775"/>
          <p14:tracePt t="22553" x="2416175" y="1501775"/>
          <p14:tracePt t="22569" x="2378075" y="1501775"/>
          <p14:tracePt t="22586" x="2346325" y="1501775"/>
          <p14:tracePt t="22603" x="2316163" y="1501775"/>
          <p14:tracePt t="22620" x="2286000" y="1501775"/>
          <p14:tracePt t="22636" x="2270125" y="1501775"/>
          <p14:tracePt t="22653" x="2232025" y="1493838"/>
          <p14:tracePt t="22670" x="2193925" y="1493838"/>
          <p14:tracePt t="22686" x="2149475" y="1493838"/>
          <p14:tracePt t="22703" x="2103438" y="1485900"/>
          <p14:tracePt t="22720" x="2073275" y="1485900"/>
          <p14:tracePt t="22737" x="2041525" y="1485900"/>
          <p14:tracePt t="22753" x="2027238" y="1485900"/>
          <p14:tracePt t="22770" x="2011363" y="1485900"/>
          <p14:tracePt t="22786" x="1989138" y="1485900"/>
          <p14:tracePt t="22803" x="1958975" y="1477963"/>
          <p14:tracePt t="22820" x="1927225" y="1470025"/>
          <p14:tracePt t="22836" x="1889125" y="1470025"/>
          <p14:tracePt t="22853" x="1844675" y="1470025"/>
          <p14:tracePt t="22870" x="1806575" y="1463675"/>
          <p14:tracePt t="22886" x="1782763" y="1463675"/>
          <p14:tracePt t="22903" x="1744663" y="1455738"/>
          <p14:tracePt t="22920" x="1714500" y="1447800"/>
          <p14:tracePt t="22921" x="1698625" y="1447800"/>
          <p14:tracePt t="22936" x="1646238" y="1447800"/>
          <p14:tracePt t="22953" x="1608138" y="1447800"/>
          <p14:tracePt t="22970" x="1577975" y="1447800"/>
          <p14:tracePt t="22986" x="1554163" y="1447800"/>
          <p14:tracePt t="23003" x="1546225" y="1447800"/>
          <p14:tracePt t="23020" x="1539875" y="1447800"/>
          <p14:tracePt t="23036" x="1531938" y="1447800"/>
          <p14:tracePt t="23053" x="1516063" y="1447800"/>
          <p14:tracePt t="23070" x="1508125" y="1447800"/>
          <p14:tracePt t="23086" x="1501775" y="1447800"/>
          <p14:tracePt t="23103" x="1493838" y="1447800"/>
          <p14:tracePt t="23120" x="1485900" y="1447800"/>
          <p14:tracePt t="23136" x="1470025" y="1447800"/>
          <p14:tracePt t="23153" x="1447800" y="1447800"/>
          <p14:tracePt t="23170" x="1431925" y="1447800"/>
          <p14:tracePt t="23186" x="1401763" y="1447800"/>
          <p14:tracePt t="23203" x="1379538" y="1447800"/>
          <p14:tracePt t="23220" x="1363663" y="1447800"/>
          <p14:tracePt t="23236" x="1349375" y="1447800"/>
          <p14:tracePt t="23257" x="1341438" y="1447800"/>
          <p14:tracePt t="23297" x="1333500" y="1447800"/>
          <p14:tracePt t="23313" x="1325563" y="1447800"/>
          <p14:tracePt t="23321" x="1317625" y="1447800"/>
          <p14:tracePt t="23345" x="1311275" y="1447800"/>
          <p14:tracePt t="23361" x="1303338" y="1447800"/>
          <p14:tracePt t="23369" x="1295400" y="1447800"/>
          <p14:tracePt t="23377" x="1287463" y="1447800"/>
          <p14:tracePt t="23393" x="1273175" y="1447800"/>
          <p14:tracePt t="23409" x="1265238" y="1447800"/>
          <p14:tracePt t="23457" x="1257300" y="1447800"/>
          <p14:tracePt t="23497" x="1249363" y="1447800"/>
          <p14:tracePt t="23521" x="1241425" y="1447800"/>
          <p14:tracePt t="23537" x="1235075" y="1447800"/>
          <p14:tracePt t="23561" x="1227138" y="1447800"/>
          <p14:tracePt t="23577" x="1219200" y="1447800"/>
          <p14:tracePt t="23585" x="1211263" y="1447800"/>
          <p14:tracePt t="23745" x="1203325" y="1447800"/>
          <p14:tracePt t="23769" x="1196975" y="1447800"/>
          <p14:tracePt t="23809" x="1189038" y="1447800"/>
          <p14:tracePt t="23857" x="1181100" y="1447800"/>
          <p14:tracePt t="23889" x="1173163" y="1447800"/>
          <p14:tracePt t="23913" x="1165225" y="1447800"/>
          <p14:tracePt t="23937" x="1150938" y="1455738"/>
          <p14:tracePt t="23961" x="1143000" y="1455738"/>
          <p14:tracePt t="23985" x="1135063" y="1463675"/>
          <p14:tracePt t="24017" x="1127125" y="1470025"/>
          <p14:tracePt t="24033" x="1120775" y="1470025"/>
          <p14:tracePt t="24041" x="1112838" y="1470025"/>
          <p14:tracePt t="24057" x="1104900" y="1477963"/>
          <p14:tracePt t="24073" x="1096963" y="1477963"/>
          <p14:tracePt t="24082" x="1096963" y="1485900"/>
          <p14:tracePt t="24178" x="1089025" y="1485900"/>
          <p14:tracePt t="24210" x="1082675" y="1493838"/>
          <p14:tracePt t="24226" x="1082675" y="1501775"/>
          <p14:tracePt t="24457" x="1066800" y="1501775"/>
          <p14:tracePt t="24481" x="1066800" y="1508125"/>
          <p14:tracePt t="24506" x="1058863" y="1508125"/>
          <p14:tracePt t="24521" x="1050925" y="1508125"/>
          <p14:tracePt t="24547" x="1044575" y="1516063"/>
          <p14:tracePt t="24562" x="1036638" y="1516063"/>
          <p14:tracePt t="24682" x="1028700" y="1516063"/>
          <p14:tracePt t="28081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24458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Exercício (contin.)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66" y="136022"/>
            <a:ext cx="6401210" cy="657957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7420131" y="2293495"/>
            <a:ext cx="433215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r>
              <a:rPr lang="pt-B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MUITO GRANDE !!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E9155B0E-9680-4A36-B8DA-263B9C2DBF93}"/>
              </a:ext>
            </a:extLst>
          </p:cNvPr>
          <p:cNvCxnSpPr/>
          <p:nvPr/>
        </p:nvCxnSpPr>
        <p:spPr>
          <a:xfrm flipV="1">
            <a:off x="2336800" y="530578"/>
            <a:ext cx="0" cy="53509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546CADFE-94B1-4FCF-B8BA-428A6C3A64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8556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96"/>
    </mc:Choice>
    <mc:Fallback>
      <p:transition spd="slow" advTm="28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  <p:extLst>
    <p:ext uri="{3A86A75C-4F4B-4683-9AE1-C65F6400EC91}">
      <p14:laserTraceLst xmlns:p14="http://schemas.microsoft.com/office/powerpoint/2010/main">
        <p14:tracePtLst>
          <p14:tracePt t="14305" x="1066800" y="1531938"/>
          <p14:tracePt t="14433" x="1058863" y="1531938"/>
          <p14:tracePt t="14449" x="1044575" y="1531938"/>
          <p14:tracePt t="14465" x="1036638" y="1531938"/>
          <p14:tracePt t="14473" x="1028700" y="1531938"/>
          <p14:tracePt t="14486" x="1012825" y="1524000"/>
          <p14:tracePt t="14503" x="930275" y="1493838"/>
          <p14:tracePt t="14520" x="815975" y="1447800"/>
          <p14:tracePt t="14536" x="777875" y="1425575"/>
          <p14:tracePt t="14553" x="754063" y="1425575"/>
          <p14:tracePt t="14570" x="746125" y="1425575"/>
          <p14:tracePt t="14586" x="731838" y="1425575"/>
          <p14:tracePt t="14603" x="723900" y="1425575"/>
          <p14:tracePt t="14620" x="715963" y="1425575"/>
          <p14:tracePt t="14673" x="715963" y="1447800"/>
          <p14:tracePt t="14682" x="708025" y="1477963"/>
          <p14:tracePt t="14689" x="708025" y="1508125"/>
          <p14:tracePt t="14703" x="708025" y="1539875"/>
          <p14:tracePt t="14720" x="708025" y="1692275"/>
          <p14:tracePt t="14736" x="731838" y="1828800"/>
          <p14:tracePt t="14753" x="777875" y="1965325"/>
          <p14:tracePt t="14770" x="854075" y="2125663"/>
          <p14:tracePt t="14787" x="922338" y="2278063"/>
          <p14:tracePt t="14803" x="1006475" y="2408238"/>
          <p14:tracePt t="14820" x="1082675" y="2536825"/>
          <p14:tracePt t="14837" x="1181100" y="2644775"/>
          <p14:tracePt t="14853" x="1287463" y="2751138"/>
          <p14:tracePt t="14870" x="1379538" y="2835275"/>
          <p14:tracePt t="14887" x="1463675" y="2911475"/>
          <p14:tracePt t="14903" x="1539875" y="2987675"/>
          <p14:tracePt t="14904" x="1577975" y="3017838"/>
          <p14:tracePt t="14920" x="1638300" y="3101975"/>
          <p14:tracePt t="14937" x="1698625" y="3184525"/>
          <p14:tracePt t="14953" x="1736725" y="3238500"/>
          <p14:tracePt t="14970" x="1736725" y="3246438"/>
          <p14:tracePt t="15001" x="1744663" y="3254375"/>
          <p14:tracePt t="15026" x="1744663" y="3260725"/>
          <p14:tracePt t="15033" x="1752600" y="3260725"/>
          <p14:tracePt t="15049" x="1760538" y="3268663"/>
          <p14:tracePt t="15057" x="1768475" y="3268663"/>
          <p14:tracePt t="15070" x="1774825" y="3276600"/>
          <p14:tracePt t="15087" x="1798638" y="3292475"/>
          <p14:tracePt t="15089" x="1806575" y="3292475"/>
          <p14:tracePt t="15103" x="1812925" y="3298825"/>
          <p14:tracePt t="15120" x="1858963" y="3314700"/>
          <p14:tracePt t="15137" x="1927225" y="3322638"/>
          <p14:tracePt t="15153" x="1981200" y="3330575"/>
          <p14:tracePt t="15170" x="2041525" y="3330575"/>
          <p14:tracePt t="15187" x="2095500" y="3330575"/>
          <p14:tracePt t="15203" x="2171700" y="3330575"/>
          <p14:tracePt t="15220" x="2247900" y="3322638"/>
          <p14:tracePt t="15237" x="2346325" y="3306763"/>
          <p14:tracePt t="15253" x="2460625" y="3292475"/>
          <p14:tracePt t="15270" x="2544763" y="3246438"/>
          <p14:tracePt t="15287" x="2598738" y="3216275"/>
          <p14:tracePt t="15289" x="2598738" y="3208338"/>
          <p14:tracePt t="15303" x="2613025" y="3200400"/>
          <p14:tracePt t="15320" x="2628900" y="3170238"/>
          <p14:tracePt t="15338" x="2628900" y="3162300"/>
          <p14:tracePt t="15353" x="2628900" y="3146425"/>
          <p14:tracePt t="15370" x="2636838" y="3132138"/>
          <p14:tracePt t="15387" x="2651125" y="3094038"/>
          <p14:tracePt t="15403" x="2659063" y="3063875"/>
          <p14:tracePt t="15420" x="2659063" y="3017838"/>
          <p14:tracePt t="15437" x="2667000" y="2987675"/>
          <p14:tracePt t="15454" x="2674938" y="2963863"/>
          <p14:tracePt t="15470" x="2674938" y="2941638"/>
          <p14:tracePt t="15472" x="2682875" y="2941638"/>
          <p14:tracePt t="15487" x="2682875" y="2933700"/>
          <p14:tracePt t="15520" x="2682875" y="2925763"/>
          <p14:tracePt t="15537" x="2682875" y="2911475"/>
          <p14:tracePt t="15554" x="2682875" y="2887663"/>
          <p14:tracePt t="15570" x="2682875" y="2873375"/>
          <p14:tracePt t="15587" x="2682875" y="2841625"/>
          <p14:tracePt t="15604" x="2682875" y="2827338"/>
          <p14:tracePt t="15620" x="2682875" y="2819400"/>
          <p14:tracePt t="15637" x="2674938" y="2811463"/>
          <p14:tracePt t="15670" x="2667000" y="2797175"/>
          <p14:tracePt t="15687" x="2659063" y="2789238"/>
          <p14:tracePt t="15704" x="2651125" y="2789238"/>
          <p14:tracePt t="15721" x="2644775" y="2781300"/>
          <p14:tracePt t="15738" x="2636838" y="2773363"/>
          <p14:tracePt t="15754" x="2620963" y="2759075"/>
          <p14:tracePt t="15770" x="2598738" y="2743200"/>
          <p14:tracePt t="15787" x="2582863" y="2735263"/>
          <p14:tracePt t="15804" x="2574925" y="2727325"/>
          <p14:tracePt t="15820" x="2568575" y="2727325"/>
          <p14:tracePt t="15841" x="2560638" y="2720975"/>
          <p14:tracePt t="15865" x="2560638" y="2713038"/>
          <p14:tracePt t="15881" x="2552700" y="2705100"/>
          <p14:tracePt t="15913" x="2552700" y="2697163"/>
          <p14:tracePt t="15961" x="2544763" y="2697163"/>
          <p14:tracePt t="16009" x="2530475" y="2689225"/>
          <p14:tracePt t="16017" x="2530475" y="2682875"/>
          <p14:tracePt t="16027" x="2522538" y="2682875"/>
          <p14:tracePt t="16037" x="2506663" y="2682875"/>
          <p14:tracePt t="16054" x="2498725" y="2682875"/>
          <p14:tracePt t="16071" x="2484438" y="2674938"/>
          <p14:tracePt t="16087" x="2460625" y="2667000"/>
          <p14:tracePt t="16089" x="2446338" y="2667000"/>
          <p14:tracePt t="16104" x="2422525" y="2667000"/>
          <p14:tracePt t="16120" x="2339975" y="2667000"/>
          <p14:tracePt t="16137" x="2270125" y="2667000"/>
          <p14:tracePt t="16154" x="2179638" y="2659063"/>
          <p14:tracePt t="16170" x="2111375" y="2659063"/>
          <p14:tracePt t="16187" x="2079625" y="2659063"/>
          <p14:tracePt t="16204" x="2073275" y="2659063"/>
          <p14:tracePt t="16225" x="2065338" y="2659063"/>
          <p14:tracePt t="16425" x="2057400" y="2659063"/>
          <p14:tracePt t="16433" x="2049463" y="2659063"/>
          <p14:tracePt t="16449" x="2049463" y="2667000"/>
          <p14:tracePt t="16481" x="2041525" y="2667000"/>
          <p14:tracePt t="16569" x="2041525" y="2674938"/>
          <p14:tracePt t="16577" x="2041525" y="2682875"/>
          <p14:tracePt t="16617" x="2041525" y="2689225"/>
          <p14:tracePt t="16641" x="2041525" y="2697163"/>
          <p14:tracePt t="16665" x="2049463" y="2705100"/>
          <p14:tracePt t="16729" x="2057400" y="2705100"/>
          <p14:tracePt t="16745" x="2065338" y="2705100"/>
          <p14:tracePt t="16761" x="2073275" y="2705100"/>
          <p14:tracePt t="16777" x="2079625" y="2705100"/>
          <p14:tracePt t="16785" x="2087563" y="2705100"/>
          <p14:tracePt t="16793" x="2095500" y="2705100"/>
          <p14:tracePt t="16809" x="2103438" y="2705100"/>
          <p14:tracePt t="16825" x="2117725" y="2705100"/>
          <p14:tracePt t="16849" x="2125663" y="2705100"/>
          <p14:tracePt t="16897" x="2141538" y="2705100"/>
          <p14:tracePt t="16921" x="2149475" y="2705100"/>
          <p14:tracePt t="16937" x="2163763" y="2705100"/>
          <p14:tracePt t="16953" x="2171700" y="2705100"/>
          <p14:tracePt t="16961" x="2187575" y="2705100"/>
          <p14:tracePt t="16971" x="2193925" y="2705100"/>
          <p14:tracePt t="16987" x="2201863" y="2705100"/>
          <p14:tracePt t="17004" x="2209800" y="2705100"/>
          <p14:tracePt t="17021" x="2209800" y="2697163"/>
          <p14:tracePt t="17037" x="2217738" y="2697163"/>
          <p14:tracePt t="17054" x="2232025" y="2697163"/>
          <p14:tracePt t="17071" x="2255838" y="2689225"/>
          <p14:tracePt t="17073" x="2263775" y="2689225"/>
          <p14:tracePt t="17087" x="2286000" y="2689225"/>
          <p14:tracePt t="17104" x="2324100" y="2667000"/>
          <p14:tracePt t="17121" x="2339975" y="2667000"/>
          <p14:tracePt t="17138" x="2346325" y="2667000"/>
          <p14:tracePt t="17161" x="2354263" y="2667000"/>
          <p14:tracePt t="17177" x="2362200" y="2659063"/>
          <p14:tracePt t="17193" x="2370138" y="2659063"/>
          <p14:tracePt t="17204" x="2384425" y="2651125"/>
          <p14:tracePt t="17221" x="2400300" y="2644775"/>
          <p14:tracePt t="17238" x="2416175" y="2636838"/>
          <p14:tracePt t="17254" x="2438400" y="2628900"/>
          <p14:tracePt t="17271" x="2446338" y="2620963"/>
          <p14:tracePt t="17809" x="2438400" y="2620963"/>
          <p14:tracePt t="17865" x="2430463" y="2620963"/>
          <p14:tracePt t="17897" x="2422525" y="2620963"/>
          <p14:tracePt t="17921" x="2416175" y="2620963"/>
          <p14:tracePt t="17929" x="2408238" y="2620963"/>
          <p14:tracePt t="17953" x="2400300" y="2620963"/>
          <p14:tracePt t="17962" x="2392363" y="2620963"/>
          <p14:tracePt t="17977" x="2384425" y="2620963"/>
          <p14:tracePt t="17994" x="2378075" y="2620963"/>
          <p14:tracePt t="18004" x="2378075" y="2628900"/>
          <p14:tracePt t="18026" x="2370138" y="2628900"/>
          <p14:tracePt t="18137" x="2362200" y="2628900"/>
          <p14:tracePt t="18201" x="2354263" y="2628900"/>
          <p14:tracePt t="18289" x="2346325" y="2628900"/>
          <p14:tracePt t="18305" x="2332038" y="2636838"/>
          <p14:tracePt t="18313" x="2324100" y="2636838"/>
          <p14:tracePt t="18321" x="2316163" y="2636838"/>
          <p14:tracePt t="18338" x="2293938" y="2636838"/>
          <p14:tracePt t="18354" x="2286000" y="2636838"/>
          <p14:tracePt t="18371" x="2270125" y="2636838"/>
          <p14:tracePt t="18388" x="2263775" y="2636838"/>
          <p14:tracePt t="18405" x="2247900" y="2636838"/>
          <p14:tracePt t="18421" x="2239963" y="2636838"/>
          <p14:tracePt t="18438" x="2225675" y="2636838"/>
          <p14:tracePt t="18455" x="2217738" y="2636838"/>
          <p14:tracePt t="18471" x="2201863" y="2636838"/>
          <p14:tracePt t="18473" x="2193925" y="2636838"/>
          <p14:tracePt t="18488" x="2187575" y="2636838"/>
          <p14:tracePt t="18504" x="2155825" y="2636838"/>
          <p14:tracePt t="18521" x="2141538" y="2636838"/>
          <p14:tracePt t="18538" x="2111375" y="2636838"/>
          <p14:tracePt t="18555" x="2095500" y="2636838"/>
          <p14:tracePt t="18571" x="2065338" y="2636838"/>
          <p14:tracePt t="18588" x="2035175" y="2636838"/>
          <p14:tracePt t="18605" x="2003425" y="2628900"/>
          <p14:tracePt t="18621" x="1965325" y="2628900"/>
          <p14:tracePt t="18638" x="1951038" y="2613025"/>
          <p14:tracePt t="18655" x="1920875" y="2613025"/>
          <p14:tracePt t="18671" x="1889125" y="2598738"/>
          <p14:tracePt t="18688" x="1844675" y="2590800"/>
          <p14:tracePt t="18705" x="1812925" y="2582863"/>
          <p14:tracePt t="18722" x="1790700" y="2582863"/>
          <p14:tracePt t="18738" x="1774825" y="2574925"/>
          <p14:tracePt t="18755" x="1736725" y="2568575"/>
          <p14:tracePt t="18772" x="1706563" y="2552700"/>
          <p14:tracePt t="18805" x="1622425" y="2530475"/>
          <p14:tracePt t="18825" x="1616075" y="2530475"/>
          <p14:tracePt t="18838" x="1608138" y="2530475"/>
          <p14:tracePt t="18855" x="1600200" y="2530475"/>
          <p14:tracePt t="18873" x="1592263" y="2530475"/>
          <p14:tracePt t="18888" x="1577975" y="2522538"/>
          <p14:tracePt t="18905" x="1546225" y="2514600"/>
          <p14:tracePt t="18921" x="1516063" y="2514600"/>
          <p14:tracePt t="18938" x="1477963" y="2514600"/>
          <p14:tracePt t="18955" x="1447800" y="2506663"/>
          <p14:tracePt t="18971" x="1425575" y="2498725"/>
          <p14:tracePt t="18988" x="1401763" y="2498725"/>
          <p14:tracePt t="19005" x="1387475" y="2498725"/>
          <p14:tracePt t="19022" x="1371600" y="2498725"/>
          <p14:tracePt t="19038" x="1355725" y="2498725"/>
          <p14:tracePt t="19055" x="1341438" y="2498725"/>
          <p14:tracePt t="19071" x="1325563" y="2498725"/>
          <p14:tracePt t="19088" x="1303338" y="2498725"/>
          <p14:tracePt t="19105" x="1295400" y="2498725"/>
          <p14:tracePt t="19121" x="1287463" y="2506663"/>
          <p14:tracePt t="19193" x="1273175" y="2506663"/>
          <p14:tracePt t="19201" x="1265238" y="2514600"/>
          <p14:tracePt t="19225" x="1249363" y="2514600"/>
          <p14:tracePt t="19233" x="1241425" y="2514600"/>
          <p14:tracePt t="19249" x="1235075" y="2514600"/>
          <p14:tracePt t="19257" x="1235075" y="2522538"/>
          <p14:tracePt t="19273" x="1227138" y="2522538"/>
          <p14:tracePt t="19288" x="1211263" y="2522538"/>
          <p14:tracePt t="19305" x="1203325" y="2530475"/>
          <p14:tracePt t="19322" x="1189038" y="2536825"/>
          <p14:tracePt t="19338" x="1181100" y="2536825"/>
          <p14:tracePt t="19355" x="1173163" y="2544763"/>
          <p14:tracePt t="19372" x="1165225" y="2544763"/>
          <p14:tracePt t="19410" x="1158875" y="2552700"/>
          <p14:tracePt t="19441" x="1150938" y="2560638"/>
          <p14:tracePt t="19481" x="1143000" y="2560638"/>
          <p14:tracePt t="19505" x="1135063" y="2568575"/>
          <p14:tracePt t="19529" x="1127125" y="2574925"/>
          <p14:tracePt t="19537" x="1120775" y="2582863"/>
          <p14:tracePt t="19617" x="1112838" y="2582863"/>
          <p14:tracePt t="19682" x="1104900" y="2590800"/>
          <p14:tracePt t="19721" x="1096963" y="2590800"/>
          <p14:tracePt t="19753" x="1089025" y="2598738"/>
          <p14:tracePt t="19769" x="1082675" y="2598738"/>
          <p14:tracePt t="19785" x="1074738" y="2598738"/>
          <p14:tracePt t="19793" x="1074738" y="2606675"/>
          <p14:tracePt t="19805" x="1066800" y="2606675"/>
          <p14:tracePt t="19822" x="1058863" y="2606675"/>
          <p14:tracePt t="19838" x="1058863" y="2613025"/>
          <p14:tracePt t="20033" x="1050925" y="2613025"/>
          <p14:tracePt t="20058" x="1044575" y="2613025"/>
          <p14:tracePt t="24201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9429"/>
          </a:xfrm>
        </p:spPr>
        <p:txBody>
          <a:bodyPr/>
          <a:lstStyle/>
          <a:p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Exercício (contin.)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92" y="329756"/>
            <a:ext cx="6085261" cy="6265916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6880485" y="2413416"/>
            <a:ext cx="5081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MUITO GRANDE !!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30B39ECB-CC49-49A9-AA26-E54834A22B4D}"/>
              </a:ext>
            </a:extLst>
          </p:cNvPr>
          <p:cNvCxnSpPr/>
          <p:nvPr/>
        </p:nvCxnSpPr>
        <p:spPr>
          <a:xfrm flipV="1">
            <a:off x="2415822" y="869430"/>
            <a:ext cx="0" cy="50459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7EFAF071-68CE-4F68-8E2A-DEE2D4C782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1498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61"/>
    </mc:Choice>
    <mc:Fallback>
      <p:transition spd="slow" advTm="24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  <p:extLst>
    <p:ext uri="{3A86A75C-4F4B-4683-9AE1-C65F6400EC91}">
      <p14:laserTraceLst xmlns:p14="http://schemas.microsoft.com/office/powerpoint/2010/main">
        <p14:tracePtLst>
          <p14:tracePt t="4329" x="2255838" y="2316163"/>
          <p14:tracePt t="4544" x="2263775" y="2316163"/>
          <p14:tracePt t="4560" x="2263775" y="2324100"/>
          <p14:tracePt t="4568" x="2263775" y="2332038"/>
          <p14:tracePt t="4580" x="2263775" y="2339975"/>
          <p14:tracePt t="4596" x="2255838" y="2370138"/>
          <p14:tracePt t="4613" x="2255838" y="2392363"/>
          <p14:tracePt t="4630" x="2255838" y="2422525"/>
          <p14:tracePt t="4631" x="2255838" y="2446338"/>
          <p14:tracePt t="4647" x="2255838" y="2484438"/>
          <p14:tracePt t="4648" x="2255838" y="2530475"/>
          <p14:tracePt t="4664" x="2270125" y="2644775"/>
          <p14:tracePt t="4681" x="2316163" y="2781300"/>
          <p14:tracePt t="4713" x="2446338" y="3132138"/>
          <p14:tracePt t="4730" x="2560638" y="3398838"/>
          <p14:tracePt t="4746" x="2674938" y="3679825"/>
          <p14:tracePt t="4763" x="2803525" y="3992563"/>
          <p14:tracePt t="4780" x="2955925" y="4343400"/>
          <p14:tracePt t="4796" x="3055938" y="4533900"/>
          <p14:tracePt t="4813" x="3132138" y="4716463"/>
          <p14:tracePt t="4830" x="3230563" y="4937125"/>
          <p14:tracePt t="4832" x="3292475" y="5059363"/>
          <p14:tracePt t="4846" x="3360738" y="5197475"/>
          <p14:tracePt t="4863" x="3559175" y="5622925"/>
          <p14:tracePt t="4880" x="3695700" y="5935663"/>
          <p14:tracePt t="4896" x="3840163" y="6226175"/>
          <p14:tracePt t="4914" x="4000500" y="6492875"/>
          <p14:tracePt t="4930" x="4168775" y="6743700"/>
          <p14:tracePt t="4946" x="4327525" y="6850063"/>
          <p14:tracePt t="4963" x="4449763" y="6850063"/>
          <p14:tracePt t="4980" x="4579938" y="6850063"/>
          <p14:tracePt t="4997" x="4656138" y="6850063"/>
          <p14:tracePt t="5013" x="4724400" y="6850063"/>
          <p14:tracePt t="5015" x="4740275" y="6850063"/>
          <p14:tracePt t="5030" x="4770438" y="6850063"/>
          <p14:tracePt t="5046" x="4800600" y="6850063"/>
          <p14:tracePt t="5048" x="4816475" y="6850063"/>
          <p14:tracePt t="5064" x="4830763" y="6850063"/>
          <p14:tracePt t="5080" x="4838700" y="6850063"/>
          <p14:tracePt t="5096" x="4854575" y="6850063"/>
          <p14:tracePt t="5113" x="4868863" y="6842125"/>
          <p14:tracePt t="5130" x="4899025" y="6819900"/>
          <p14:tracePt t="5146" x="4930775" y="6789738"/>
          <p14:tracePt t="5163" x="4953000" y="6765925"/>
          <p14:tracePt t="5180" x="4968875" y="6751638"/>
          <p14:tracePt t="5197" x="4975225" y="6743700"/>
          <p14:tracePt t="5213" x="4983163" y="6735763"/>
          <p14:tracePt t="5230" x="4999038" y="6727825"/>
          <p14:tracePt t="5232" x="5006975" y="6727825"/>
          <p14:tracePt t="5248" x="5013325" y="6721475"/>
          <p14:tracePt t="5263" x="5021263" y="6713538"/>
          <p14:tracePt t="5280" x="5045075" y="6705600"/>
          <p14:tracePt t="5297" x="5075238" y="6689725"/>
          <p14:tracePt t="5313" x="5151438" y="6667500"/>
          <p14:tracePt t="5330" x="5219700" y="6659563"/>
          <p14:tracePt t="5347" x="5273675" y="6651625"/>
          <p14:tracePt t="5363" x="5311775" y="6645275"/>
          <p14:tracePt t="5380" x="5364163" y="6637338"/>
          <p14:tracePt t="5397" x="5410200" y="6637338"/>
          <p14:tracePt t="5413" x="5456238" y="6629400"/>
          <p14:tracePt t="5430" x="5478463" y="6613525"/>
          <p14:tracePt t="5447" x="5486400" y="6613525"/>
          <p14:tracePt t="5463" x="5494338" y="6607175"/>
          <p14:tracePt t="5480" x="5502275" y="6607175"/>
          <p14:tracePt t="5497" x="5524500" y="6591300"/>
          <p14:tracePt t="5513" x="5554663" y="6583363"/>
          <p14:tracePt t="5530" x="5592763" y="6569075"/>
          <p14:tracePt t="5547" x="5630863" y="6545263"/>
          <p14:tracePt t="5564" x="5661025" y="6530975"/>
          <p14:tracePt t="5580" x="5684838" y="6515100"/>
          <p14:tracePt t="5597" x="5722938" y="6499225"/>
          <p14:tracePt t="5613" x="5745163" y="6484938"/>
          <p14:tracePt t="5630" x="5775325" y="6469063"/>
          <p14:tracePt t="5632" x="5783263" y="6461125"/>
          <p14:tracePt t="5647" x="5791200" y="6461125"/>
          <p14:tracePt t="5663" x="5799138" y="6461125"/>
          <p14:tracePt t="5744" x="5807075" y="6454775"/>
          <p14:tracePt t="5896" x="5813425" y="6454775"/>
          <p14:tracePt t="6040" x="5813425" y="6446838"/>
          <p14:tracePt t="6639" x="5821363" y="6446838"/>
          <p14:tracePt t="6647" x="5821363" y="6438900"/>
          <p14:tracePt t="6688" x="5813425" y="6430963"/>
          <p14:tracePt t="6719" x="5807075" y="6430963"/>
          <p14:tracePt t="6727" x="5799138" y="6430963"/>
          <p14:tracePt t="6736" x="5783263" y="6430963"/>
          <p14:tracePt t="6747" x="5775325" y="6423025"/>
          <p14:tracePt t="6764" x="5730875" y="6408738"/>
          <p14:tracePt t="6780" x="5661025" y="6378575"/>
          <p14:tracePt t="6797" x="5616575" y="6362700"/>
          <p14:tracePt t="6814" x="5600700" y="6346825"/>
          <p14:tracePt t="6830" x="5578475" y="6340475"/>
          <p14:tracePt t="6831" x="5570538" y="6340475"/>
          <p14:tracePt t="6847" x="5532438" y="6316663"/>
          <p14:tracePt t="6863" x="5502275" y="6308725"/>
          <p14:tracePt t="6880" x="5470525" y="6294438"/>
          <p14:tracePt t="6897" x="5432425" y="6286500"/>
          <p14:tracePt t="6914" x="5394325" y="6270625"/>
          <p14:tracePt t="6930" x="5356225" y="6264275"/>
          <p14:tracePt t="6947" x="5318125" y="6248400"/>
          <p14:tracePt t="6964" x="5273675" y="6240463"/>
          <p14:tracePt t="6980" x="5219700" y="6218238"/>
          <p14:tracePt t="6997" x="5181600" y="6210300"/>
          <p14:tracePt t="7014" x="5135563" y="6194425"/>
          <p14:tracePt t="7015" x="5121275" y="6194425"/>
          <p14:tracePt t="7030" x="5097463" y="6180138"/>
          <p14:tracePt t="7047" x="5045075" y="6156325"/>
          <p14:tracePt t="7064" x="4975225" y="6134100"/>
          <p14:tracePt t="7080" x="4930775" y="6111875"/>
          <p14:tracePt t="7097" x="4884738" y="6096000"/>
          <p14:tracePt t="7114" x="4876800" y="6088063"/>
          <p14:tracePt t="7135" x="4868863" y="6080125"/>
          <p14:tracePt t="7151" x="4860925" y="6073775"/>
          <p14:tracePt t="7164" x="4854575" y="6065838"/>
          <p14:tracePt t="7180" x="4846638" y="6057900"/>
          <p14:tracePt t="7197" x="4816475" y="6019800"/>
          <p14:tracePt t="7214" x="4778375" y="5965825"/>
          <p14:tracePt t="7216" x="4762500" y="5943600"/>
          <p14:tracePt t="7230" x="4732338" y="5897563"/>
          <p14:tracePt t="7247" x="4664075" y="5753100"/>
          <p14:tracePt t="7264" x="4618038" y="5661025"/>
          <p14:tracePt t="7281" x="4579938" y="5562600"/>
          <p14:tracePt t="7297" x="4541838" y="5486400"/>
          <p14:tracePt t="7314" x="4518025" y="5394325"/>
          <p14:tracePt t="7331" x="4511675" y="5334000"/>
          <p14:tracePt t="7347" x="4503738" y="5280025"/>
          <p14:tracePt t="7364" x="4495800" y="5219700"/>
          <p14:tracePt t="7381" x="4487863" y="5159375"/>
          <p14:tracePt t="7397" x="4479925" y="5105400"/>
          <p14:tracePt t="7414" x="4465638" y="5045075"/>
          <p14:tracePt t="7416" x="4457700" y="5013325"/>
          <p14:tracePt t="7431" x="4441825" y="4975225"/>
          <p14:tracePt t="7447" x="4427538" y="4906963"/>
          <p14:tracePt t="7464" x="4403725" y="4846638"/>
          <p14:tracePt t="7481" x="4373563" y="4778375"/>
          <p14:tracePt t="7497" x="4343400" y="4702175"/>
          <p14:tracePt t="7514" x="4297363" y="4587875"/>
          <p14:tracePt t="7531" x="4237038" y="4473575"/>
          <p14:tracePt t="7547" x="4183063" y="4351338"/>
          <p14:tracePt t="7564" x="4144963" y="4251325"/>
          <p14:tracePt t="7581" x="4122738" y="4175125"/>
          <p14:tracePt t="7597" x="4098925" y="4114800"/>
          <p14:tracePt t="7614" x="4092575" y="4076700"/>
          <p14:tracePt t="7616" x="4084638" y="4060825"/>
          <p14:tracePt t="7631" x="4076700" y="4054475"/>
          <p14:tracePt t="7632" x="4068763" y="4038600"/>
          <p14:tracePt t="7648" x="4068763" y="4022725"/>
          <p14:tracePt t="7664" x="4060825" y="4016375"/>
          <p14:tracePt t="7681" x="4054475" y="4000500"/>
          <p14:tracePt t="7697" x="4046538" y="3984625"/>
          <p14:tracePt t="7714" x="4030663" y="3962400"/>
          <p14:tracePt t="7731" x="4008438" y="3924300"/>
          <p14:tracePt t="7747" x="3984625" y="3878263"/>
          <p14:tracePt t="7764" x="3946525" y="3794125"/>
          <p14:tracePt t="7781" x="3916363" y="3717925"/>
          <p14:tracePt t="7797" x="3870325" y="3627438"/>
          <p14:tracePt t="7799" x="3848100" y="3581400"/>
          <p14:tracePt t="7814" x="3825875" y="3559175"/>
          <p14:tracePt t="7831" x="3771900" y="3459163"/>
          <p14:tracePt t="7847" x="3756025" y="3429000"/>
          <p14:tracePt t="7864" x="3741738" y="3398838"/>
          <p14:tracePt t="7881" x="3741738" y="3390900"/>
          <p14:tracePt t="8856" x="3741738" y="3382963"/>
          <p14:tracePt t="8864" x="3741738" y="3368675"/>
          <p14:tracePt t="8865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824458"/>
          </a:xfrm>
        </p:spPr>
        <p:txBody>
          <a:bodyPr/>
          <a:lstStyle/>
          <a:p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Exercício (contin.)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85" y="119921"/>
            <a:ext cx="5539715" cy="6529479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 flipV="1">
            <a:off x="2053652" y="1289154"/>
            <a:ext cx="14991" cy="442209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 flipH="1" flipV="1">
            <a:off x="749508" y="2428407"/>
            <a:ext cx="3237876" cy="14990"/>
          </a:xfrm>
          <a:prstGeom prst="straightConnector1">
            <a:avLst/>
          </a:prstGeom>
          <a:ln w="1905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6205928" y="562849"/>
            <a:ext cx="5681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CASAMENTO PERFEITO !!!</a:t>
            </a:r>
          </a:p>
        </p:txBody>
      </p:sp>
      <p:pic>
        <p:nvPicPr>
          <p:cNvPr id="1026" name="Picture 2" descr="tarle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890" y="1086069"/>
            <a:ext cx="4768909" cy="567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6E65AE8A-B2D4-406B-A4CD-7AAB854319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8699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501"/>
    </mc:Choice>
    <mc:Fallback>
      <p:transition spd="slow" advTm="71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  <p:extLst>
    <p:ext uri="{3A86A75C-4F4B-4683-9AE1-C65F6400EC91}">
      <p14:laserTraceLst xmlns:p14="http://schemas.microsoft.com/office/powerpoint/2010/main">
        <p14:tracePtLst>
          <p14:tracePt t="41184" x="3984625" y="3132138"/>
          <p14:tracePt t="41191" x="3984625" y="3146425"/>
          <p14:tracePt t="41207" x="3978275" y="3200400"/>
          <p14:tracePt t="41223" x="3954463" y="3292475"/>
          <p14:tracePt t="41240" x="3954463" y="3413125"/>
          <p14:tracePt t="41257" x="3954463" y="3551238"/>
          <p14:tracePt t="41273" x="3954463" y="3673475"/>
          <p14:tracePt t="41290" x="3954463" y="3817938"/>
          <p14:tracePt t="41307" x="3962400" y="3908425"/>
          <p14:tracePt t="41323" x="4000500" y="4022725"/>
          <p14:tracePt t="41340" x="4008438" y="4106863"/>
          <p14:tracePt t="41356" x="4022725" y="4229100"/>
          <p14:tracePt t="41358" x="4030663" y="4283075"/>
          <p14:tracePt t="41373" x="4038600" y="4373563"/>
          <p14:tracePt t="41390" x="4046538" y="4449763"/>
          <p14:tracePt t="41407" x="4060825" y="4503738"/>
          <p14:tracePt t="41423" x="4084638" y="4549775"/>
          <p14:tracePt t="41440" x="4092575" y="4572000"/>
          <p14:tracePt t="41456" x="4114800" y="4602163"/>
          <p14:tracePt t="41473" x="4152900" y="4640263"/>
          <p14:tracePt t="41490" x="4221163" y="4686300"/>
          <p14:tracePt t="41506" x="4313238" y="4732338"/>
          <p14:tracePt t="41523" x="4411663" y="4778375"/>
          <p14:tracePt t="41540" x="4564063" y="4838700"/>
          <p14:tracePt t="41557" x="4792663" y="4922838"/>
          <p14:tracePt t="41557" x="4899025" y="4953000"/>
          <p14:tracePt t="41573" x="5143500" y="5051425"/>
          <p14:tracePt t="41590" x="5303838" y="5121275"/>
          <p14:tracePt t="41607" x="5440363" y="5151438"/>
          <p14:tracePt t="41623" x="5600700" y="5203825"/>
          <p14:tracePt t="41640" x="5799138" y="5227638"/>
          <p14:tracePt t="41657" x="5981700" y="5241925"/>
          <p14:tracePt t="41673" x="6172200" y="5241925"/>
          <p14:tracePt t="41690" x="6362700" y="5241925"/>
          <p14:tracePt t="41707" x="6553200" y="5241925"/>
          <p14:tracePt t="41723" x="6751638" y="5241925"/>
          <p14:tracePt t="41740" x="6911975" y="5241925"/>
          <p14:tracePt t="41757" x="7040563" y="5241925"/>
          <p14:tracePt t="41774" x="7216775" y="5181600"/>
          <p14:tracePt t="41790" x="7331075" y="5127625"/>
          <p14:tracePt t="41807" x="7437438" y="5083175"/>
          <p14:tracePt t="41823" x="7475538" y="5045075"/>
          <p14:tracePt t="41840" x="7489825" y="5037138"/>
          <p14:tracePt t="41870" x="7497763" y="5037138"/>
          <p14:tracePt t="41918" x="7505700" y="5037138"/>
          <p14:tracePt t="41934" x="7513638" y="5037138"/>
          <p14:tracePt t="41950" x="7521575" y="5037138"/>
          <p14:tracePt t="41966" x="7527925" y="5037138"/>
          <p14:tracePt t="41982" x="7535863" y="5037138"/>
          <p14:tracePt t="41991" x="7551738" y="5029200"/>
          <p14:tracePt t="42006" x="7566025" y="5029200"/>
          <p14:tracePt t="42023" x="7573963" y="5029200"/>
          <p14:tracePt t="42030" x="7589838" y="5029200"/>
          <p14:tracePt t="42040" x="7597775" y="5029200"/>
          <p14:tracePt t="42057" x="7620000" y="5029200"/>
          <p14:tracePt t="42073" x="7642225" y="5029200"/>
          <p14:tracePt t="42090" x="7673975" y="5029200"/>
          <p14:tracePt t="42107" x="7688263" y="5029200"/>
          <p14:tracePt t="42123" x="7704138" y="5013325"/>
          <p14:tracePt t="42126" x="7712075" y="5006975"/>
          <p14:tracePt t="42140" x="7726363" y="4991100"/>
          <p14:tracePt t="42157" x="7756525" y="4953000"/>
          <p14:tracePt t="42158" x="7756525" y="4945063"/>
          <p14:tracePt t="42191" x="7764463" y="4945063"/>
          <p14:tracePt t="42206" x="7772400" y="4945063"/>
          <p14:tracePt t="42249" x="7908925" y="5113338"/>
          <p14:tracePt t="42254" x="7947025" y="5151438"/>
          <p14:tracePt t="42262" x="7970838" y="5159375"/>
          <p14:tracePt t="42273" x="8008938" y="5159375"/>
          <p14:tracePt t="42290" x="8069263" y="5159375"/>
          <p14:tracePt t="42307" x="8131175" y="5159375"/>
          <p14:tracePt t="42323" x="8191500" y="5127625"/>
          <p14:tracePt t="42340" x="8245475" y="5105400"/>
          <p14:tracePt t="42341" x="8267700" y="5089525"/>
          <p14:tracePt t="42357" x="8289925" y="5075238"/>
          <p14:tracePt t="42374" x="8297863" y="5067300"/>
          <p14:tracePt t="42430" x="8305800" y="5067300"/>
          <p14:tracePt t="42647" x="8321675" y="5075238"/>
          <p14:tracePt t="42670" x="8321675" y="5083175"/>
          <p14:tracePt t="42680" x="8321675" y="5089525"/>
          <p14:tracePt t="42690" x="8328025" y="5089525"/>
          <p14:tracePt t="42750" x="8328025" y="5097463"/>
          <p14:tracePt t="42950" x="8335963" y="5105400"/>
          <p14:tracePt t="42958" x="8335963" y="5113338"/>
          <p14:tracePt t="42967" x="8343900" y="5113338"/>
          <p14:tracePt t="42975" x="8351838" y="5121275"/>
          <p14:tracePt t="42991" x="8359775" y="5121275"/>
          <p14:tracePt t="43007" x="8366125" y="5121275"/>
          <p14:tracePt t="43078" x="8374063" y="5121275"/>
          <p14:tracePt t="43230" x="8382000" y="5121275"/>
          <p14:tracePt t="43247" x="8397875" y="5121275"/>
          <p14:tracePt t="43254" x="8404225" y="5113338"/>
          <p14:tracePt t="43262" x="8412163" y="5097463"/>
          <p14:tracePt t="43274" x="8435975" y="5083175"/>
          <p14:tracePt t="43290" x="8466138" y="5045075"/>
          <p14:tracePt t="43307" x="8504238" y="4999038"/>
          <p14:tracePt t="43324" x="8542338" y="4945063"/>
          <p14:tracePt t="43341" x="8564563" y="4899025"/>
          <p14:tracePt t="43342" x="8572500" y="4876800"/>
          <p14:tracePt t="43358" x="8588375" y="4838700"/>
          <p14:tracePt t="43374" x="8594725" y="4816475"/>
          <p14:tracePt t="43391" x="8594725" y="4800600"/>
          <p14:tracePt t="43424" x="8594725" y="4792663"/>
          <p14:tracePt t="43441" x="8602663" y="4784725"/>
          <p14:tracePt t="43457" x="8610600" y="4762500"/>
          <p14:tracePt t="43474" x="8632825" y="4716463"/>
          <p14:tracePt t="43491" x="8648700" y="4694238"/>
          <p14:tracePt t="43508" x="8664575" y="4656138"/>
          <p14:tracePt t="43524" x="8678863" y="4610100"/>
          <p14:tracePt t="43525" x="8702675" y="4587875"/>
          <p14:tracePt t="43541" x="8716963" y="4572000"/>
          <p14:tracePt t="43542" x="8724900" y="4549775"/>
          <p14:tracePt t="43557" x="8755063" y="4495800"/>
          <p14:tracePt t="43574" x="8793163" y="4435475"/>
          <p14:tracePt t="43591" x="8847138" y="4359275"/>
          <p14:tracePt t="43607" x="8877300" y="4283075"/>
          <p14:tracePt t="43624" x="8931275" y="4198938"/>
          <p14:tracePt t="43641" x="8975725" y="4130675"/>
          <p14:tracePt t="43658" x="9013825" y="4084638"/>
          <p14:tracePt t="43674" x="9051925" y="4030663"/>
          <p14:tracePt t="43691" x="9075738" y="4008438"/>
          <p14:tracePt t="43707" x="9083675" y="3992563"/>
          <p14:tracePt t="43724" x="9105900" y="3978275"/>
          <p14:tracePt t="43741" x="9113838" y="3970338"/>
          <p14:tracePt t="43757" x="9136063" y="3940175"/>
          <p14:tracePt t="43774" x="9151938" y="3924300"/>
          <p14:tracePt t="43791" x="9166225" y="3894138"/>
          <p14:tracePt t="43807" x="9174163" y="3878263"/>
          <p14:tracePt t="43824" x="9182100" y="3870325"/>
          <p14:tracePt t="43841" x="9197975" y="3856038"/>
          <p14:tracePt t="43857" x="9204325" y="3825875"/>
          <p14:tracePt t="43874" x="9220200" y="3802063"/>
          <p14:tracePt t="43891" x="9242425" y="3763963"/>
          <p14:tracePt t="43907" x="9266238" y="3717925"/>
          <p14:tracePt t="43910" x="9288463" y="3695700"/>
          <p14:tracePt t="43924" x="9296400" y="3673475"/>
          <p14:tracePt t="43941" x="9318625" y="3627438"/>
          <p14:tracePt t="43942" x="9334500" y="3603625"/>
          <p14:tracePt t="43957" x="9364663" y="3551238"/>
          <p14:tracePt t="43974" x="9388475" y="3513138"/>
          <p14:tracePt t="43991" x="9394825" y="3475038"/>
          <p14:tracePt t="44007" x="9418638" y="3436938"/>
          <p14:tracePt t="44024" x="9432925" y="3398838"/>
          <p14:tracePt t="44041" x="9456738" y="3352800"/>
          <p14:tracePt t="44057" x="9486900" y="3298825"/>
          <p14:tracePt t="44074" x="9502775" y="3260725"/>
          <p14:tracePt t="44091" x="9509125" y="3230563"/>
          <p14:tracePt t="44108" x="9525000" y="3216275"/>
          <p14:tracePt t="44124" x="9525000" y="3208338"/>
          <p14:tracePt t="44142" x="9525000" y="3200400"/>
          <p14:tracePt t="44158" x="9525000" y="3192463"/>
          <p14:tracePt t="44175" x="9532938" y="3184525"/>
          <p14:tracePt t="44191" x="9540875" y="3170238"/>
          <p14:tracePt t="44207" x="9547225" y="3154363"/>
          <p14:tracePt t="44224" x="9563100" y="3132138"/>
          <p14:tracePt t="44241" x="9571038" y="3101975"/>
          <p14:tracePt t="44258" x="9578975" y="3078163"/>
          <p14:tracePt t="44274" x="9593263" y="3048000"/>
          <p14:tracePt t="44291" x="9601200" y="3032125"/>
          <p14:tracePt t="44308" x="9617075" y="3001963"/>
          <p14:tracePt t="44324" x="9639300" y="2949575"/>
          <p14:tracePt t="44341" x="9677400" y="2879725"/>
          <p14:tracePt t="44342" x="9693275" y="2841625"/>
          <p14:tracePt t="44358" x="9715500" y="2781300"/>
          <p14:tracePt t="44374" x="9745663" y="2743200"/>
          <p14:tracePt t="44391" x="9753600" y="2705100"/>
          <p14:tracePt t="44408" x="9753600" y="2689225"/>
          <p14:tracePt t="44424" x="9761538" y="2689225"/>
          <p14:tracePt t="44502" x="9761538" y="2682875"/>
          <p14:tracePt t="44518" x="9761538" y="2674938"/>
          <p14:tracePt t="44662" x="9769475" y="2667000"/>
          <p14:tracePt t="44950" x="9761538" y="2667000"/>
          <p14:tracePt t="44958" x="9753600" y="2682875"/>
          <p14:tracePt t="44966" x="9731375" y="2697163"/>
          <p14:tracePt t="44975" x="9715500" y="2705100"/>
          <p14:tracePt t="44991" x="9677400" y="2735263"/>
          <p14:tracePt t="45008" x="9617075" y="2759075"/>
          <p14:tracePt t="45024" x="9571038" y="2781300"/>
          <p14:tracePt t="45041" x="9502775" y="2819400"/>
          <p14:tracePt t="45058" x="9432925" y="2873375"/>
          <p14:tracePt t="45074" x="9350375" y="2949575"/>
          <p14:tracePt t="45091" x="9250363" y="3040063"/>
          <p14:tracePt t="45108" x="9159875" y="3162300"/>
          <p14:tracePt t="45124" x="9045575" y="3306763"/>
          <p14:tracePt t="45126" x="8991600" y="3375025"/>
          <p14:tracePt t="45141" x="8885238" y="3527425"/>
          <p14:tracePt t="45158" x="8809038" y="3657600"/>
          <p14:tracePt t="45175" x="8740775" y="3802063"/>
          <p14:tracePt t="45191" x="8702675" y="3924300"/>
          <p14:tracePt t="45208" x="8664575" y="4030663"/>
          <p14:tracePt t="45225" x="8626475" y="4122738"/>
          <p14:tracePt t="45242" x="8588375" y="4221163"/>
          <p14:tracePt t="45258" x="8564563" y="4297363"/>
          <p14:tracePt t="45275" x="8534400" y="4397375"/>
          <p14:tracePt t="45291" x="8518525" y="4479925"/>
          <p14:tracePt t="45308" x="8496300" y="4564063"/>
          <p14:tracePt t="45325" x="8474075" y="4656138"/>
          <p14:tracePt t="45341" x="8435975" y="4822825"/>
          <p14:tracePt t="45358" x="8397875" y="4960938"/>
          <p14:tracePt t="45375" x="8366125" y="5121275"/>
          <p14:tracePt t="45391" x="8335963" y="5257800"/>
          <p14:tracePt t="45408" x="8297863" y="5418138"/>
          <p14:tracePt t="45425" x="8275638" y="5546725"/>
          <p14:tracePt t="45441" x="8267700" y="5668963"/>
          <p14:tracePt t="45458" x="8267700" y="5775325"/>
          <p14:tracePt t="45475" x="8267700" y="5837238"/>
          <p14:tracePt t="45491" x="8267700" y="5867400"/>
          <p14:tracePt t="45508" x="8267700" y="5875338"/>
          <p14:tracePt t="45670" x="8267700" y="5859463"/>
          <p14:tracePt t="45679" x="8267700" y="5845175"/>
          <p14:tracePt t="45691" x="8267700" y="5829300"/>
          <p14:tracePt t="45708" x="8267700" y="5791200"/>
          <p14:tracePt t="45725" x="8267700" y="5745163"/>
          <p14:tracePt t="45726" x="8267700" y="5722938"/>
          <p14:tracePt t="45742" x="8267700" y="5668963"/>
          <p14:tracePt t="45758" x="8267700" y="5638800"/>
          <p14:tracePt t="45775" x="8267700" y="5608638"/>
          <p14:tracePt t="45791" x="8267700" y="5570538"/>
          <p14:tracePt t="45808" x="8267700" y="5532438"/>
          <p14:tracePt t="45825" x="8259763" y="5502275"/>
          <p14:tracePt t="45841" x="8259763" y="5470525"/>
          <p14:tracePt t="45858" x="8251825" y="5426075"/>
          <p14:tracePt t="45875" x="8245475" y="5380038"/>
          <p14:tracePt t="45891" x="8245475" y="5334000"/>
          <p14:tracePt t="45908" x="8229600" y="5303838"/>
          <p14:tracePt t="45909" x="8229600" y="5295900"/>
          <p14:tracePt t="46014" x="8229600" y="5287963"/>
          <p14:tracePt t="46038" x="8221663" y="5287963"/>
          <p14:tracePt t="46047" x="8213725" y="5280025"/>
          <p14:tracePt t="46058" x="8213725" y="5273675"/>
          <p14:tracePt t="46110" x="8207375" y="5273675"/>
          <p14:tracePt t="46118" x="8199438" y="5287963"/>
          <p14:tracePt t="46126" x="8191500" y="5287963"/>
          <p14:tracePt t="46141" x="8183563" y="5295900"/>
          <p14:tracePt t="46158" x="8183563" y="5303838"/>
          <p14:tracePt t="46214" x="8175625" y="5295900"/>
          <p14:tracePt t="46231" x="8169275" y="5287963"/>
          <p14:tracePt t="46278" x="8169275" y="5280025"/>
          <p14:tracePt t="46286" x="8161338" y="5280025"/>
          <p14:tracePt t="46294" x="8137525" y="5287963"/>
          <p14:tracePt t="46308" x="8123238" y="5303838"/>
          <p14:tracePt t="46325" x="8077200" y="5311775"/>
          <p14:tracePt t="46342" x="8047038" y="5334000"/>
          <p14:tracePt t="46358" x="8039100" y="5341938"/>
          <p14:tracePt t="46702" x="8047038" y="5341938"/>
          <p14:tracePt t="46712" x="8069263" y="5341938"/>
          <p14:tracePt t="46718" x="8093075" y="5349875"/>
          <p14:tracePt t="46726" x="8115300" y="5349875"/>
          <p14:tracePt t="46742" x="8161338" y="5349875"/>
          <p14:tracePt t="46758" x="8207375" y="5356225"/>
          <p14:tracePt t="46775" x="8245475" y="5364163"/>
          <p14:tracePt t="46792" x="8259763" y="5364163"/>
          <p14:tracePt t="46808" x="8275638" y="5364163"/>
          <p14:tracePt t="46838" x="8283575" y="5364163"/>
          <p14:tracePt t="46854" x="8289925" y="5364163"/>
          <p14:tracePt t="46870" x="8305800" y="5364163"/>
          <p14:tracePt t="46878" x="8313738" y="5364163"/>
          <p14:tracePt t="46892" x="8328025" y="5364163"/>
          <p14:tracePt t="46909" x="8359775" y="5364163"/>
          <p14:tracePt t="46911" x="8374063" y="5364163"/>
          <p14:tracePt t="46926" x="8412163" y="5364163"/>
          <p14:tracePt t="46942" x="8450263" y="5364163"/>
          <p14:tracePt t="46958" x="8474075" y="5364163"/>
          <p14:tracePt t="46975" x="8488363" y="5364163"/>
          <p14:tracePt t="46992" x="8504238" y="5364163"/>
          <p14:tracePt t="47009" x="8518525" y="5364163"/>
          <p14:tracePt t="47025" x="8534400" y="5364163"/>
          <p14:tracePt t="47046" x="8542338" y="5364163"/>
          <p14:tracePt t="47070" x="8550275" y="5364163"/>
          <p14:tracePt t="47111" x="8556625" y="5364163"/>
          <p14:tracePt t="47119" x="8564563" y="5364163"/>
          <p14:tracePt t="47126" x="8572500" y="5364163"/>
          <p14:tracePt t="47142" x="8580438" y="5364163"/>
          <p14:tracePt t="47159" x="8602663" y="5364163"/>
          <p14:tracePt t="47175" x="8640763" y="5364163"/>
          <p14:tracePt t="47192" x="8670925" y="5364163"/>
          <p14:tracePt t="47209" x="8709025" y="5372100"/>
          <p14:tracePt t="47225" x="8724900" y="5380038"/>
          <p14:tracePt t="47294" x="8732838" y="5380038"/>
          <p14:tracePt t="47318" x="8740775" y="5380038"/>
          <p14:tracePt t="47326" x="8747125" y="5380038"/>
          <p14:tracePt t="47334" x="8755063" y="5380038"/>
          <p14:tracePt t="47350" x="8763000" y="5380038"/>
          <p14:tracePt t="47359" x="8770938" y="5380038"/>
          <p14:tracePt t="47375" x="8778875" y="5380038"/>
          <p14:tracePt t="47392" x="8793163" y="5380038"/>
          <p14:tracePt t="47409" x="8809038" y="5380038"/>
          <p14:tracePt t="47425" x="8831263" y="5380038"/>
          <p14:tracePt t="47442" x="8847138" y="5380038"/>
          <p14:tracePt t="47459" x="8907463" y="5364163"/>
          <p14:tracePt t="47475" x="8953500" y="5349875"/>
          <p14:tracePt t="47492" x="8991600" y="5341938"/>
          <p14:tracePt t="47494" x="9013825" y="5334000"/>
          <p14:tracePt t="47525" x="9021763" y="5326063"/>
          <p14:tracePt t="47638" x="9021763" y="5318125"/>
          <p14:tracePt t="47647" x="9029700" y="5318125"/>
          <p14:tracePt t="47670" x="9029700" y="5311775"/>
          <p14:tracePt t="47686" x="9029700" y="5295900"/>
          <p14:tracePt t="47702" x="9037638" y="5287963"/>
          <p14:tracePt t="47711" x="9045575" y="5273675"/>
          <p14:tracePt t="47725" x="9051925" y="5249863"/>
          <p14:tracePt t="47742" x="9067800" y="5197475"/>
          <p14:tracePt t="47759" x="9083675" y="5151438"/>
          <p14:tracePt t="47776" x="9090025" y="5105400"/>
          <p14:tracePt t="47792" x="9097963" y="5059363"/>
          <p14:tracePt t="47809" x="9097963" y="5021263"/>
          <p14:tracePt t="47826" x="9097963" y="4999038"/>
          <p14:tracePt t="47842" x="9097963" y="4991100"/>
          <p14:tracePt t="47862" x="9097963" y="4983163"/>
          <p14:tracePt t="47966" x="9083675" y="4975225"/>
          <p14:tracePt t="47974" x="9083675" y="4968875"/>
          <p14:tracePt t="47990" x="9075738" y="4968875"/>
          <p14:tracePt t="47999" x="9067800" y="4960938"/>
          <p14:tracePt t="48009" x="9051925" y="4945063"/>
          <p14:tracePt t="48026" x="9037638" y="4930775"/>
          <p14:tracePt t="48042" x="9013825" y="4899025"/>
          <p14:tracePt t="48059" x="8999538" y="4884738"/>
          <p14:tracePt t="48076" x="8975725" y="4868863"/>
          <p14:tracePt t="48092" x="8961438" y="4860925"/>
          <p14:tracePt t="48109" x="8945563" y="4854575"/>
          <p14:tracePt t="48126" x="8931275" y="4838700"/>
          <p14:tracePt t="48142" x="8899525" y="4830763"/>
          <p14:tracePt t="48159" x="8847138" y="4816475"/>
          <p14:tracePt t="48176" x="8778875" y="4800600"/>
          <p14:tracePt t="48192" x="8724900" y="4784725"/>
          <p14:tracePt t="48209" x="8694738" y="4770438"/>
          <p14:tracePt t="48226" x="8686800" y="4770438"/>
          <p14:tracePt t="48242" x="8678863" y="4770438"/>
          <p14:tracePt t="48259" x="8670925" y="4770438"/>
          <p14:tracePt t="48278" x="8664575" y="4770438"/>
          <p14:tracePt t="48294" x="8640763" y="4762500"/>
          <p14:tracePt t="48309" x="8602663" y="4754563"/>
          <p14:tracePt t="48326" x="8556625" y="4746625"/>
          <p14:tracePt t="48342" x="8504238" y="4732338"/>
          <p14:tracePt t="48359" x="8466138" y="4724400"/>
          <p14:tracePt t="48376" x="8442325" y="4716463"/>
          <p14:tracePt t="48392" x="8420100" y="4708525"/>
          <p14:tracePt t="48409" x="8397875" y="4708525"/>
          <p14:tracePt t="48426" x="8374063" y="4708525"/>
          <p14:tracePt t="48442" x="8351838" y="4708525"/>
          <p14:tracePt t="48459" x="8328025" y="4708525"/>
          <p14:tracePt t="48476" x="8289925" y="4708525"/>
          <p14:tracePt t="48493" x="8251825" y="4708525"/>
          <p14:tracePt t="48494" x="8237538" y="4708525"/>
          <p14:tracePt t="48509" x="8207375" y="4708525"/>
          <p14:tracePt t="48526" x="8183563" y="4708525"/>
          <p14:tracePt t="48542" x="8161338" y="4708525"/>
          <p14:tracePt t="48559" x="8145463" y="4716463"/>
          <p14:tracePt t="48576" x="8131175" y="4724400"/>
          <p14:tracePt t="48593" x="8115300" y="4724400"/>
          <p14:tracePt t="48609" x="8099425" y="4740275"/>
          <p14:tracePt t="48626" x="8093075" y="4746625"/>
          <p14:tracePt t="48642" x="8085138" y="4754563"/>
          <p14:tracePt t="48659" x="8069263" y="4762500"/>
          <p14:tracePt t="48676" x="8039100" y="4792663"/>
          <p14:tracePt t="48693" x="8008938" y="4830763"/>
          <p14:tracePt t="48694" x="8001000" y="4838700"/>
          <p14:tracePt t="48709" x="7978775" y="4884738"/>
          <p14:tracePt t="48726" x="7954963" y="4906963"/>
          <p14:tracePt t="48742" x="7924800" y="4953000"/>
          <p14:tracePt t="48759" x="7908925" y="4983163"/>
          <p14:tracePt t="48776" x="7894638" y="5021263"/>
          <p14:tracePt t="48792" x="7886700" y="5051425"/>
          <p14:tracePt t="48809" x="7878763" y="5067300"/>
          <p14:tracePt t="48826" x="7878763" y="5075238"/>
          <p14:tracePt t="48842" x="7878763" y="5089525"/>
          <p14:tracePt t="48859" x="7886700" y="5097463"/>
          <p14:tracePt t="48876" x="7894638" y="5113338"/>
          <p14:tracePt t="48879" x="7908925" y="5135563"/>
          <p14:tracePt t="48892" x="7916863" y="5143500"/>
          <p14:tracePt t="48910" x="7947025" y="5197475"/>
          <p14:tracePt t="48926" x="7978775" y="5227638"/>
          <p14:tracePt t="48942" x="8016875" y="5249863"/>
          <p14:tracePt t="48959" x="8047038" y="5287963"/>
          <p14:tracePt t="48976" x="8077200" y="5303838"/>
          <p14:tracePt t="48993" x="8169275" y="5334000"/>
          <p14:tracePt t="49009" x="8245475" y="5349875"/>
          <p14:tracePt t="49026" x="8328025" y="5356225"/>
          <p14:tracePt t="49043" x="8435975" y="5364163"/>
          <p14:tracePt t="49059" x="8518525" y="5364163"/>
          <p14:tracePt t="49076" x="8602663" y="5364163"/>
          <p14:tracePt t="49093" x="8686800" y="5364163"/>
          <p14:tracePt t="49094" x="8724900" y="5349875"/>
          <p14:tracePt t="49110" x="8801100" y="5334000"/>
          <p14:tracePt t="49126" x="8877300" y="5303838"/>
          <p14:tracePt t="49143" x="8931275" y="5295900"/>
          <p14:tracePt t="49159" x="8969375" y="5280025"/>
          <p14:tracePt t="49176" x="9013825" y="5265738"/>
          <p14:tracePt t="49193" x="9059863" y="5249863"/>
          <p14:tracePt t="49209" x="9105900" y="5241925"/>
          <p14:tracePt t="49226" x="9166225" y="5227638"/>
          <p14:tracePt t="49243" x="9228138" y="5211763"/>
          <p14:tracePt t="49259" x="9280525" y="5189538"/>
          <p14:tracePt t="49276" x="9372600" y="5165725"/>
          <p14:tracePt t="49277" x="9410700" y="5159375"/>
          <p14:tracePt t="49293" x="9456738" y="5143500"/>
          <p14:tracePt t="49309" x="9540875" y="5121275"/>
          <p14:tracePt t="49326" x="9563100" y="5113338"/>
          <p14:tracePt t="49343" x="9593263" y="5097463"/>
          <p14:tracePt t="49359" x="9609138" y="5097463"/>
          <p14:tracePt t="49470" x="9617075" y="5097463"/>
          <p14:tracePt t="49478" x="9623425" y="5097463"/>
          <p14:tracePt t="49486" x="9631363" y="5097463"/>
          <p14:tracePt t="49502" x="9639300" y="5097463"/>
          <p14:tracePt t="49510" x="9647238" y="5097463"/>
          <p14:tracePt t="49526" x="9669463" y="5105400"/>
          <p14:tracePt t="49543" x="9685338" y="5113338"/>
          <p14:tracePt t="49590" x="9693275" y="5121275"/>
          <p14:tracePt t="49599" x="9693275" y="5127625"/>
          <p14:tracePt t="49614" x="9693275" y="5135563"/>
          <p14:tracePt t="49626" x="9699625" y="5143500"/>
          <p14:tracePt t="49643" x="9699625" y="5151438"/>
          <p14:tracePt t="49711" x="9699625" y="5159375"/>
          <p14:tracePt t="49807" x="9699625" y="5165725"/>
          <p14:tracePt t="49830" x="9699625" y="5173663"/>
          <p14:tracePt t="49839" x="9699625" y="5181600"/>
          <p14:tracePt t="49847" x="9699625" y="5189538"/>
          <p14:tracePt t="49859" x="9699625" y="5197475"/>
          <p14:tracePt t="49876" x="9693275" y="5211763"/>
          <p14:tracePt t="49878" x="9685338" y="5211763"/>
          <p14:tracePt t="49893" x="9685338" y="5227638"/>
          <p14:tracePt t="49910" x="9677400" y="5227638"/>
          <p14:tracePt t="50046" x="9677400" y="5235575"/>
          <p14:tracePt t="50055" x="9669463" y="5235575"/>
          <p14:tracePt t="50070" x="9669463" y="5241925"/>
          <p14:tracePt t="50102" x="9661525" y="5249863"/>
          <p14:tracePt t="50127" x="9655175" y="5249863"/>
          <p14:tracePt t="50135" x="9647238" y="5249863"/>
          <p14:tracePt t="50143" x="9639300" y="5249863"/>
          <p14:tracePt t="50160" x="9623425" y="5257800"/>
          <p14:tracePt t="50176" x="9601200" y="5257800"/>
          <p14:tracePt t="50193" x="9593263" y="5257800"/>
          <p14:tracePt t="50210" x="9585325" y="5257800"/>
          <p14:tracePt t="50247" x="9578975" y="5257800"/>
          <p14:tracePt t="50262" x="9571038" y="5265738"/>
          <p14:tracePt t="50294" x="9563100" y="5273675"/>
          <p14:tracePt t="50310" x="9547225" y="5280025"/>
          <p14:tracePt t="50318" x="9540875" y="5287963"/>
          <p14:tracePt t="50327" x="9532938" y="5295900"/>
          <p14:tracePt t="50343" x="9517063" y="5303838"/>
          <p14:tracePt t="50360" x="9517063" y="5311775"/>
          <p14:tracePt t="50622" x="9525000" y="5326063"/>
          <p14:tracePt t="50630" x="9532938" y="5341938"/>
          <p14:tracePt t="50643" x="9540875" y="5341938"/>
          <p14:tracePt t="50660" x="9585325" y="5349875"/>
          <p14:tracePt t="50662" x="9593263" y="5356225"/>
          <p14:tracePt t="50678" x="9601200" y="5356225"/>
          <p14:tracePt t="50693" x="9617075" y="5364163"/>
          <p14:tracePt t="50710" x="9631363" y="5364163"/>
          <p14:tracePt t="50726" x="9639300" y="5372100"/>
          <p14:tracePt t="50744" x="9655175" y="5380038"/>
          <p14:tracePt t="50760" x="9669463" y="5380038"/>
          <p14:tracePt t="50777" x="9693275" y="5380038"/>
          <p14:tracePt t="50793" x="9731375" y="5380038"/>
          <p14:tracePt t="50810" x="9769475" y="5380038"/>
          <p14:tracePt t="50826" x="9783763" y="5380038"/>
          <p14:tracePt t="50843" x="9807575" y="5380038"/>
          <p14:tracePt t="50860" x="9821863" y="5387975"/>
          <p14:tracePt t="50950" x="9829800" y="5387975"/>
          <p14:tracePt t="50982" x="9837738" y="5387975"/>
          <p14:tracePt t="51014" x="9845675" y="5387975"/>
          <p14:tracePt t="51022" x="9852025" y="5387975"/>
          <p14:tracePt t="51046" x="9852025" y="5380038"/>
          <p14:tracePt t="51062" x="9859963" y="5380038"/>
          <p14:tracePt t="51078" x="9867900" y="5380038"/>
          <p14:tracePt t="51086" x="9875838" y="5364163"/>
          <p14:tracePt t="51102" x="9890125" y="5356225"/>
          <p14:tracePt t="51119" x="9898063" y="5341938"/>
          <p14:tracePt t="51127" x="9906000" y="5334000"/>
          <p14:tracePt t="51143" x="9913938" y="5326063"/>
          <p14:tracePt t="51160" x="9921875" y="5318125"/>
          <p14:tracePt t="51177" x="9928225" y="5295900"/>
          <p14:tracePt t="51193" x="9928225" y="5280025"/>
          <p14:tracePt t="51210" x="9936163" y="5265738"/>
          <p14:tracePt t="51227" x="9936163" y="5249863"/>
          <p14:tracePt t="51262" x="9936163" y="5241925"/>
          <p14:tracePt t="51318" x="9936163" y="5235575"/>
          <p14:tracePt t="51326" x="9936163" y="5219700"/>
          <p14:tracePt t="51334" x="9936163" y="5211763"/>
          <p14:tracePt t="51343" x="9936163" y="5197475"/>
          <p14:tracePt t="51360" x="9936163" y="5165725"/>
          <p14:tracePt t="51377" x="9921875" y="5135563"/>
          <p14:tracePt t="51393" x="9906000" y="5097463"/>
          <p14:tracePt t="51410" x="9890125" y="5051425"/>
          <p14:tracePt t="51427" x="9883775" y="5013325"/>
          <p14:tracePt t="51443" x="9867900" y="4960938"/>
          <p14:tracePt t="51446" x="9859963" y="4937125"/>
          <p14:tracePt t="51460" x="9859963" y="4906963"/>
          <p14:tracePt t="51477" x="9837738" y="4822825"/>
          <p14:tracePt t="51493" x="9813925" y="4762500"/>
          <p14:tracePt t="51510" x="9807575" y="4724400"/>
          <p14:tracePt t="51527" x="9791700" y="4686300"/>
          <p14:tracePt t="51543" x="9783763" y="4648200"/>
          <p14:tracePt t="51560" x="9775825" y="4632325"/>
          <p14:tracePt t="51577" x="9769475" y="4618038"/>
          <p14:tracePt t="51615" x="9761538" y="4610100"/>
          <p14:tracePt t="51638" x="9761538" y="4602163"/>
          <p14:tracePt t="51646" x="9753600" y="4602163"/>
          <p14:tracePt t="51654" x="9753600" y="4594225"/>
          <p14:tracePt t="51662" x="9745663" y="4594225"/>
          <p14:tracePt t="51677" x="9737725" y="4587875"/>
          <p14:tracePt t="51694" x="9707563" y="4572000"/>
          <p14:tracePt t="51710" x="9693275" y="4564063"/>
          <p14:tracePt t="51727" x="9669463" y="4564063"/>
          <p14:tracePt t="51744" x="9655175" y="4556125"/>
          <p14:tracePt t="51760" x="9631363" y="4556125"/>
          <p14:tracePt t="51777" x="9601200" y="4549775"/>
          <p14:tracePt t="51793" x="9585325" y="4541838"/>
          <p14:tracePt t="51810" x="9578975" y="4541838"/>
          <p14:tracePt t="51827" x="9571038" y="4541838"/>
          <p14:tracePt t="51844" x="9555163" y="4533900"/>
          <p14:tracePt t="51860" x="9547225" y="4533900"/>
          <p14:tracePt t="51877" x="9532938" y="4533900"/>
          <p14:tracePt t="51894" x="9509125" y="4533900"/>
          <p14:tracePt t="51910" x="9494838" y="4533900"/>
          <p14:tracePt t="51927" x="9478963" y="4533900"/>
          <p14:tracePt t="51977" x="9440863" y="4564063"/>
          <p14:tracePt t="51994" x="9432925" y="4572000"/>
          <p14:tracePt t="52010" x="9418638" y="4594225"/>
          <p14:tracePt t="52027" x="9402763" y="4610100"/>
          <p14:tracePt t="52044" x="9388475" y="4625975"/>
          <p14:tracePt t="52077" x="9380538" y="4640263"/>
          <p14:tracePt t="52094" x="9380538" y="4648200"/>
          <p14:tracePt t="52110" x="9380538" y="4656138"/>
          <p14:tracePt t="52127" x="9372600" y="4670425"/>
          <p14:tracePt t="52144" x="9372600" y="4686300"/>
          <p14:tracePt t="52160" x="9364663" y="4708525"/>
          <p14:tracePt t="52177" x="9364663" y="4746625"/>
          <p14:tracePt t="52194" x="9364663" y="4784725"/>
          <p14:tracePt t="52210" x="9356725" y="4838700"/>
          <p14:tracePt t="52227" x="9356725" y="4892675"/>
          <p14:tracePt t="52244" x="9356725" y="4937125"/>
          <p14:tracePt t="52245" x="9356725" y="4953000"/>
          <p14:tracePt t="52260" x="9356725" y="4975225"/>
          <p14:tracePt t="52277" x="9356725" y="5013325"/>
          <p14:tracePt t="52294" x="9356725" y="5029200"/>
          <p14:tracePt t="52310" x="9356725" y="5045075"/>
          <p14:tracePt t="52327" x="9372600" y="5067300"/>
          <p14:tracePt t="52344" x="9388475" y="5105400"/>
          <p14:tracePt t="52360" x="9394825" y="5121275"/>
          <p14:tracePt t="52377" x="9410700" y="5151438"/>
          <p14:tracePt t="52394" x="9418638" y="5189538"/>
          <p14:tracePt t="52411" x="9432925" y="5219700"/>
          <p14:tracePt t="52427" x="9448800" y="5249863"/>
          <p14:tracePt t="52444" x="9471025" y="5280025"/>
          <p14:tracePt t="52446" x="9478963" y="5287963"/>
          <p14:tracePt t="52460" x="9486900" y="5303838"/>
          <p14:tracePt t="52477" x="9532938" y="5349875"/>
          <p14:tracePt t="52494" x="9571038" y="5372100"/>
          <p14:tracePt t="52510" x="9593263" y="5387975"/>
          <p14:tracePt t="52527" x="9631363" y="5402263"/>
          <p14:tracePt t="52544" x="9655175" y="5410200"/>
          <p14:tracePt t="52560" x="9685338" y="5418138"/>
          <p14:tracePt t="52577" x="9699625" y="5418138"/>
          <p14:tracePt t="52594" x="9723438" y="5426075"/>
          <p14:tracePt t="52611" x="9737725" y="5426075"/>
          <p14:tracePt t="52627" x="9761538" y="5426075"/>
          <p14:tracePt t="52644" x="9775825" y="5426075"/>
          <p14:tracePt t="52661" x="9799638" y="5426075"/>
          <p14:tracePt t="52662" x="9821863" y="5426075"/>
          <p14:tracePt t="52677" x="9867900" y="5432425"/>
          <p14:tracePt t="52694" x="9898063" y="5432425"/>
          <p14:tracePt t="52711" x="9913938" y="5432425"/>
          <p14:tracePt t="52727" x="9921875" y="5440363"/>
          <p14:tracePt t="52854" x="9928225" y="5440363"/>
          <p14:tracePt t="52878" x="9936163" y="5440363"/>
          <p14:tracePt t="52903" x="9944100" y="5432425"/>
          <p14:tracePt t="52910" x="9952038" y="5432425"/>
          <p14:tracePt t="52934" x="9966325" y="5426075"/>
          <p14:tracePt t="52942" x="9966325" y="5418138"/>
          <p14:tracePt t="52951" x="9974263" y="5418138"/>
          <p14:tracePt t="52966" x="9982200" y="5410200"/>
          <p14:tracePt t="52982" x="9990138" y="5410200"/>
          <p14:tracePt t="53062" x="9998075" y="5410200"/>
          <p14:tracePt t="53070" x="9998075" y="5394325"/>
          <p14:tracePt t="54342" x="10012363" y="5387975"/>
          <p14:tracePt t="54378" x="10012363" y="5372100"/>
          <p14:tracePt t="54414" x="10012363" y="5364163"/>
          <p14:tracePt t="54422" x="10012363" y="5356225"/>
          <p14:tracePt t="54430" x="9998075" y="5341938"/>
          <p14:tracePt t="54430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068E96-B205-481E-A996-E4491A3AC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BOMBAS HIDRÁULICAS</a:t>
            </a:r>
            <a:br>
              <a:rPr lang="pt-BR" alt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pt-BR" altLang="pt-B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(Aula 11.2)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2A740D-47AB-4C82-B23E-09765DDC6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0688"/>
            <a:ext cx="5351489" cy="5167312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5)Curvas Características das Bombas Centrífugas</a:t>
            </a:r>
          </a:p>
          <a:p>
            <a:pPr marL="0" indent="0">
              <a:buNone/>
            </a:pPr>
            <a:endParaRPr lang="pt-BR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“São curvas que mostram como:</a:t>
            </a:r>
          </a:p>
          <a:p>
            <a:pPr marL="0" indent="0" algn="ctr">
              <a:buNone/>
            </a:pPr>
            <a:r>
              <a:rPr lang="pt-B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*Hm</a:t>
            </a:r>
          </a:p>
          <a:p>
            <a:pPr marL="0" indent="0" algn="ctr">
              <a:buNone/>
            </a:pPr>
            <a:r>
              <a:rPr lang="pt-B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*PAB</a:t>
            </a:r>
          </a:p>
          <a:p>
            <a:pPr marL="0" indent="0" algn="ctr">
              <a:buNone/>
            </a:pPr>
            <a:r>
              <a:rPr lang="pt-B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*</a:t>
            </a:r>
            <a:r>
              <a:rPr lang="el-G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η</a:t>
            </a:r>
            <a:r>
              <a:rPr lang="pt-B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B</a:t>
            </a:r>
          </a:p>
          <a:p>
            <a:pPr marL="0" indent="0" algn="r">
              <a:buNone/>
            </a:pPr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variam com a </a:t>
            </a:r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vazão</a:t>
            </a:r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”.</a:t>
            </a:r>
          </a:p>
          <a:p>
            <a:pPr marL="0" indent="0">
              <a:buNone/>
            </a:pPr>
            <a:endParaRPr lang="pt-BR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771213" y="1690688"/>
            <a:ext cx="62958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Essas curvas são obtidas por ensaios das bombas com rotação constante.</a:t>
            </a:r>
          </a:p>
          <a:p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→As rotações mais usuais são ≈ 1750 RPM e ≈ 3500 RPM</a:t>
            </a:r>
            <a:endParaRPr lang="pt-BR" sz="20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6445770" y="3013023"/>
            <a:ext cx="46169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2000" b="1" dirty="0"/>
          </a:p>
          <a:p>
            <a:pPr algn="ctr"/>
            <a:r>
              <a:rPr lang="pt-BR" sz="2000" b="1" dirty="0"/>
              <a:t>1750 RPM</a:t>
            </a:r>
          </a:p>
          <a:p>
            <a:pPr algn="ctr"/>
            <a:r>
              <a:rPr lang="pt-BR" dirty="0"/>
              <a:t>*Bombas maiores</a:t>
            </a:r>
          </a:p>
          <a:p>
            <a:pPr algn="ctr"/>
            <a:r>
              <a:rPr lang="pt-BR" dirty="0"/>
              <a:t>*Mais caras</a:t>
            </a:r>
          </a:p>
          <a:p>
            <a:pPr algn="ctr"/>
            <a:r>
              <a:rPr lang="pt-BR" dirty="0"/>
              <a:t>*Mais duráveis</a:t>
            </a:r>
          </a:p>
          <a:p>
            <a:pPr algn="ctr"/>
            <a:r>
              <a:rPr lang="pt-BR" dirty="0"/>
              <a:t>*Melhores para certos </a:t>
            </a:r>
            <a:r>
              <a:rPr lang="pt-BR" dirty="0" err="1"/>
              <a:t>ptos</a:t>
            </a:r>
            <a:r>
              <a:rPr lang="pt-BR" dirty="0"/>
              <a:t> trabalho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445770" y="4796852"/>
            <a:ext cx="46169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b="1" dirty="0"/>
          </a:p>
          <a:p>
            <a:pPr algn="ctr"/>
            <a:r>
              <a:rPr lang="pt-BR" b="1" dirty="0"/>
              <a:t>3500 RPM</a:t>
            </a:r>
          </a:p>
          <a:p>
            <a:pPr algn="ctr"/>
            <a:r>
              <a:rPr lang="pt-BR" dirty="0"/>
              <a:t>*Bombas menores</a:t>
            </a:r>
          </a:p>
          <a:p>
            <a:pPr algn="ctr"/>
            <a:r>
              <a:rPr lang="pt-BR" dirty="0"/>
              <a:t>*Mais baratas</a:t>
            </a:r>
          </a:p>
          <a:p>
            <a:pPr algn="ctr"/>
            <a:r>
              <a:rPr lang="pt-BR" dirty="0"/>
              <a:t>*Menos duráveis</a:t>
            </a:r>
          </a:p>
          <a:p>
            <a:pPr algn="ctr"/>
            <a:r>
              <a:rPr lang="pt-BR" dirty="0"/>
              <a:t>*Melhores para outros </a:t>
            </a:r>
            <a:r>
              <a:rPr lang="pt-BR" dirty="0" err="1"/>
              <a:t>ptos</a:t>
            </a:r>
            <a:r>
              <a:rPr lang="pt-BR" dirty="0"/>
              <a:t> trabalho</a:t>
            </a:r>
          </a:p>
        </p:txBody>
      </p:sp>
      <p:pic>
        <p:nvPicPr>
          <p:cNvPr id="7" name="Áudio 6">
            <a:hlinkClick r:id="" action="ppaction://media"/>
            <a:extLst>
              <a:ext uri="{FF2B5EF4-FFF2-40B4-BE49-F238E27FC236}">
                <a16:creationId xmlns:a16="http://schemas.microsoft.com/office/drawing/2014/main" id="{EFDC49B7-2A71-493C-9A1A-2CAACA8CA3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4078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501"/>
    </mc:Choice>
    <mc:Fallback>
      <p:transition spd="slow" advTm="157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04537"/>
          </a:xfrm>
        </p:spPr>
        <p:txBody>
          <a:bodyPr/>
          <a:lstStyle/>
          <a:p>
            <a:pPr algn="ctr"/>
            <a:r>
              <a:rPr lang="pt-BR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Curvas características usuais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95" y="1454044"/>
            <a:ext cx="5258112" cy="5216577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</p:pic>
      <p:sp>
        <p:nvSpPr>
          <p:cNvPr id="4" name="CaixaDeTexto 3"/>
          <p:cNvSpPr txBox="1"/>
          <p:nvPr/>
        </p:nvSpPr>
        <p:spPr>
          <a:xfrm>
            <a:off x="194873" y="704538"/>
            <a:ext cx="5126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Para um dado diâmetro de rotor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813" y="1454045"/>
            <a:ext cx="5393649" cy="521657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CaixaDeTexto 5"/>
          <p:cNvSpPr txBox="1"/>
          <p:nvPr/>
        </p:nvSpPr>
        <p:spPr>
          <a:xfrm>
            <a:off x="6096000" y="704538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Usinando o rotor sucessivamente</a:t>
            </a:r>
          </a:p>
        </p:txBody>
      </p:sp>
      <p:pic>
        <p:nvPicPr>
          <p:cNvPr id="7" name="Áudio 6">
            <a:hlinkClick r:id="" action="ppaction://media"/>
            <a:extLst>
              <a:ext uri="{FF2B5EF4-FFF2-40B4-BE49-F238E27FC236}">
                <a16:creationId xmlns:a16="http://schemas.microsoft.com/office/drawing/2014/main" id="{A83DCAA8-FEAB-4657-B681-4D1496A6B6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6428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031"/>
    </mc:Choice>
    <mc:Fallback>
      <p:transition spd="slow" advTm="151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953" x="5959475" y="3581400"/>
          <p14:tracePt t="15004" x="5921375" y="3581400"/>
          <p14:tracePt t="15013" x="5913438" y="3581400"/>
          <p14:tracePt t="15030" x="5889625" y="3581400"/>
          <p14:tracePt t="15065" x="5883275" y="3581400"/>
          <p14:tracePt t="15082" x="5875338" y="3581400"/>
          <p14:tracePt t="15097" x="5859463" y="3573463"/>
          <p14:tracePt t="15114" x="5829300" y="3573463"/>
          <p14:tracePt t="15130" x="5813425" y="3573463"/>
          <p14:tracePt t="15147" x="5791200" y="3573463"/>
          <p14:tracePt t="15164" x="5761038" y="3573463"/>
          <p14:tracePt t="15180" x="5661025" y="3573463"/>
          <p14:tracePt t="15197" x="5478463" y="3573463"/>
          <p14:tracePt t="15214" x="5241925" y="3573463"/>
          <p14:tracePt t="15214" x="5083175" y="3573463"/>
          <p14:tracePt t="15230" x="4860925" y="3573463"/>
          <p14:tracePt t="15247" x="4686300" y="3543300"/>
          <p14:tracePt t="15263" x="4549775" y="3527425"/>
          <p14:tracePt t="15280" x="4465638" y="3513138"/>
          <p14:tracePt t="15297" x="4373563" y="3505200"/>
          <p14:tracePt t="15314" x="4267200" y="3505200"/>
          <p14:tracePt t="15330" x="4122738" y="3489325"/>
          <p14:tracePt t="15347" x="3962400" y="3467100"/>
          <p14:tracePt t="15364" x="3741738" y="3444875"/>
          <p14:tracePt t="15380" x="3565525" y="3413125"/>
          <p14:tracePt t="15397" x="3436938" y="3390900"/>
          <p14:tracePt t="15414" x="3360738" y="3368675"/>
          <p14:tracePt t="15415" x="3336925" y="3368675"/>
          <p14:tracePt t="15430" x="3314700" y="3344863"/>
          <p14:tracePt t="15447" x="3268663" y="3322638"/>
          <p14:tracePt t="15464" x="3192463" y="3284538"/>
          <p14:tracePt t="15480" x="3040063" y="3216275"/>
          <p14:tracePt t="15497" x="2827338" y="3146425"/>
          <p14:tracePt t="15514" x="2644775" y="3094038"/>
          <p14:tracePt t="15530" x="2506663" y="3055938"/>
          <p14:tracePt t="15547" x="2408238" y="3032125"/>
          <p14:tracePt t="15564" x="2354263" y="3009900"/>
          <p14:tracePt t="15580" x="2270125" y="2987675"/>
          <p14:tracePt t="15597" x="2171700" y="2941638"/>
          <p14:tracePt t="15600" x="2117725" y="2917825"/>
          <p14:tracePt t="15614" x="2041525" y="2879725"/>
          <p14:tracePt t="15615" x="1981200" y="2857500"/>
          <p14:tracePt t="15630" x="1851025" y="2803525"/>
          <p14:tracePt t="15647" x="1744663" y="2759075"/>
          <p14:tracePt t="15664" x="1692275" y="2735263"/>
          <p14:tracePt t="15680" x="1676400" y="2727325"/>
          <p14:tracePt t="15697" x="1660525" y="2727325"/>
          <p14:tracePt t="15730" x="1646238" y="2720975"/>
          <p14:tracePt t="15747" x="1600200" y="2705100"/>
          <p14:tracePt t="15764" x="1546225" y="2682875"/>
          <p14:tracePt t="15780" x="1485900" y="2667000"/>
          <p14:tracePt t="15797" x="1425575" y="2659063"/>
          <p14:tracePt t="15814" x="1387475" y="2659063"/>
          <p14:tracePt t="15815" x="1379538" y="2651125"/>
          <p14:tracePt t="15830" x="1371600" y="2644775"/>
          <p14:tracePt t="15855" x="1355725" y="2644775"/>
          <p14:tracePt t="15871" x="1349375" y="2628900"/>
          <p14:tracePt t="15880" x="1333500" y="2620963"/>
          <p14:tracePt t="15897" x="1287463" y="2574925"/>
          <p14:tracePt t="15914" x="1241425" y="2544763"/>
          <p14:tracePt t="15931" x="1211263" y="2522538"/>
          <p14:tracePt t="15947" x="1196975" y="2522538"/>
          <p14:tracePt t="15964" x="1189038" y="2522538"/>
          <p14:tracePt t="16031" x="1189038" y="2514600"/>
          <p14:tracePt t="16047" x="1181100" y="2514600"/>
          <p14:tracePt t="16064" x="1181100" y="2506663"/>
          <p14:tracePt t="16071" x="1173163" y="2498725"/>
          <p14:tracePt t="16087" x="1165225" y="2498725"/>
          <p14:tracePt t="16287" x="1165225" y="2492375"/>
          <p14:tracePt t="16303" x="1165225" y="2484438"/>
          <p14:tracePt t="16319" x="1165225" y="2468563"/>
          <p14:tracePt t="16335" x="1165225" y="2454275"/>
          <p14:tracePt t="16343" x="1165225" y="2446338"/>
          <p14:tracePt t="16351" x="1165225" y="2422525"/>
          <p14:tracePt t="16364" x="1165225" y="2408238"/>
          <p14:tracePt t="16381" x="1165225" y="2378075"/>
          <p14:tracePt t="16397" x="1165225" y="2346325"/>
          <p14:tracePt t="16400" x="1165225" y="2324100"/>
          <p14:tracePt t="16414" x="1165225" y="2286000"/>
          <p14:tracePt t="16431" x="1165225" y="2263775"/>
          <p14:tracePt t="16447" x="1165225" y="2247900"/>
          <p14:tracePt t="16464" x="1165225" y="2239963"/>
          <p14:tracePt t="16488" x="1165225" y="2232025"/>
          <p14:tracePt t="16511" x="1165225" y="2225675"/>
          <p14:tracePt t="16527" x="1165225" y="2217738"/>
          <p14:tracePt t="16536" x="1165225" y="2209800"/>
          <p14:tracePt t="16547" x="1165225" y="2201863"/>
          <p14:tracePt t="16564" x="1165225" y="2187575"/>
          <p14:tracePt t="16581" x="1165225" y="2171700"/>
          <p14:tracePt t="16597" x="1165225" y="2163763"/>
          <p14:tracePt t="16615" x="1158875" y="2133600"/>
          <p14:tracePt t="16631" x="1150938" y="2125663"/>
          <p14:tracePt t="16647" x="1143000" y="2087563"/>
          <p14:tracePt t="16664" x="1135063" y="2049463"/>
          <p14:tracePt t="16681" x="1135063" y="2003425"/>
          <p14:tracePt t="16697" x="1127125" y="1951038"/>
          <p14:tracePt t="16714" x="1120775" y="1912938"/>
          <p14:tracePt t="16731" x="1112838" y="1897063"/>
          <p14:tracePt t="16855" x="1104900" y="1889125"/>
          <p14:tracePt t="17431" x="1104900" y="1897063"/>
          <p14:tracePt t="17448" x="1104900" y="1905000"/>
          <p14:tracePt t="17455" x="1104900" y="1912938"/>
          <p14:tracePt t="17464" x="1112838" y="1912938"/>
          <p14:tracePt t="17481" x="1127125" y="1935163"/>
          <p14:tracePt t="17498" x="1143000" y="1951038"/>
          <p14:tracePt t="17520" x="1150938" y="1951038"/>
          <p14:tracePt t="17532" x="1158875" y="1958975"/>
          <p14:tracePt t="17548" x="1173163" y="1958975"/>
          <p14:tracePt t="17564" x="1181100" y="1958975"/>
          <p14:tracePt t="17582" x="1189038" y="1965325"/>
          <p14:tracePt t="17631" x="1196975" y="1989138"/>
          <p14:tracePt t="17648" x="1211263" y="2019300"/>
          <p14:tracePt t="17664" x="1235075" y="2049463"/>
          <p14:tracePt t="17681" x="1235075" y="2057400"/>
          <p14:tracePt t="17855" x="1227138" y="2057400"/>
          <p14:tracePt t="17951" x="1219200" y="2057400"/>
          <p14:tracePt t="17968" x="1211263" y="2049463"/>
          <p14:tracePt t="17975" x="1211263" y="2041525"/>
          <p14:tracePt t="18031" x="1203325" y="2041525"/>
          <p14:tracePt t="18048" x="1196975" y="2035175"/>
          <p14:tracePt t="18071" x="1196975" y="2027238"/>
          <p14:tracePt t="18087" x="1196975" y="2019300"/>
          <p14:tracePt t="18095" x="1196975" y="2011363"/>
          <p14:tracePt t="18111" x="1189038" y="2003425"/>
          <p14:tracePt t="18241" x="1189038" y="1997075"/>
          <p14:tracePt t="18383" x="1189038" y="1989138"/>
          <p14:tracePt t="18399" x="1189038" y="1981200"/>
          <p14:tracePt t="19007" x="1189038" y="1973263"/>
          <p14:tracePt t="19240" x="1189038" y="1965325"/>
          <p14:tracePt t="19263" x="1181100" y="1958975"/>
          <p14:tracePt t="19479" x="1181100" y="1951038"/>
          <p14:tracePt t="19495" x="1181100" y="1943100"/>
          <p14:tracePt t="19599" x="1173163" y="1935163"/>
          <p14:tracePt t="19639" x="1165225" y="1927225"/>
          <p14:tracePt t="19743" x="1158875" y="1920875"/>
          <p14:tracePt t="19775" x="1150938" y="1920875"/>
          <p14:tracePt t="19783" x="1150938" y="1912938"/>
          <p14:tracePt t="19799" x="1143000" y="1912938"/>
          <p14:tracePt t="19823" x="1135063" y="1912938"/>
          <p14:tracePt t="19903" x="1127125" y="1912938"/>
          <p14:tracePt t="19943" x="1120775" y="1912938"/>
          <p14:tracePt t="19960" x="1112838" y="1912938"/>
          <p14:tracePt t="20015" x="1104900" y="1912938"/>
          <p14:tracePt t="20056" x="1096963" y="1912938"/>
          <p14:tracePt t="20095" x="1089025" y="1912938"/>
          <p14:tracePt t="20103" x="1082675" y="1912938"/>
          <p14:tracePt t="20119" x="1074738" y="1912938"/>
          <p14:tracePt t="20743" x="1074738" y="1920875"/>
          <p14:tracePt t="20775" x="1074738" y="1927225"/>
          <p14:tracePt t="20783" x="1082675" y="1927225"/>
          <p14:tracePt t="20807" x="1089025" y="1935163"/>
          <p14:tracePt t="20831" x="1096963" y="1943100"/>
          <p14:tracePt t="20847" x="1096963" y="1951038"/>
          <p14:tracePt t="20855" x="1104900" y="1958975"/>
          <p14:tracePt t="20865" x="1112838" y="1965325"/>
          <p14:tracePt t="20882" x="1120775" y="1973263"/>
          <p14:tracePt t="20899" x="1120775" y="1981200"/>
          <p14:tracePt t="20916" x="1127125" y="1997075"/>
          <p14:tracePt t="20949" x="1127125" y="2003425"/>
          <p14:tracePt t="20966" x="1135063" y="2011363"/>
          <p14:tracePt t="20967" x="1135063" y="2019300"/>
          <p14:tracePt t="20982" x="1135063" y="2027238"/>
          <p14:tracePt t="20999" x="1135063" y="2041525"/>
          <p14:tracePt t="21016" x="1143000" y="2057400"/>
          <p14:tracePt t="21032" x="1143000" y="2073275"/>
          <p14:tracePt t="21049" x="1143000" y="2087563"/>
          <p14:tracePt t="21066" x="1143000" y="2111375"/>
          <p14:tracePt t="21083" x="1150938" y="2125663"/>
          <p14:tracePt t="21099" x="1150938" y="2155825"/>
          <p14:tracePt t="21116" x="1150938" y="2179638"/>
          <p14:tracePt t="21132" x="1150938" y="2209800"/>
          <p14:tracePt t="21149" x="1150938" y="2239963"/>
          <p14:tracePt t="21150" x="1150938" y="2255838"/>
          <p14:tracePt t="21166" x="1150938" y="2278063"/>
          <p14:tracePt t="21182" x="1165225" y="2370138"/>
          <p14:tracePt t="21199" x="1173163" y="2438400"/>
          <p14:tracePt t="21216" x="1173163" y="2498725"/>
          <p14:tracePt t="21232" x="1189038" y="2560638"/>
          <p14:tracePt t="21249" x="1196975" y="2613025"/>
          <p14:tracePt t="21266" x="1203325" y="2667000"/>
          <p14:tracePt t="21282" x="1211263" y="2727325"/>
          <p14:tracePt t="21299" x="1227138" y="2789238"/>
          <p14:tracePt t="21316" x="1257300" y="2857500"/>
          <p14:tracePt t="21332" x="1273175" y="2933700"/>
          <p14:tracePt t="21349" x="1287463" y="3001963"/>
          <p14:tracePt t="21352" x="1303338" y="3048000"/>
          <p14:tracePt t="21366" x="1311275" y="3078163"/>
          <p14:tracePt t="21367" x="1311275" y="3124200"/>
          <p14:tracePt t="21382" x="1325563" y="3208338"/>
          <p14:tracePt t="21399" x="1341438" y="3298825"/>
          <p14:tracePt t="21416" x="1371600" y="3429000"/>
          <p14:tracePt t="21433" x="1401763" y="3543300"/>
          <p14:tracePt t="21449" x="1439863" y="3679825"/>
          <p14:tracePt t="21466" x="1493838" y="3817938"/>
          <p14:tracePt t="21482" x="1554163" y="3946525"/>
          <p14:tracePt t="21499" x="1630363" y="4068763"/>
          <p14:tracePt t="21516" x="1698625" y="4168775"/>
          <p14:tracePt t="21532" x="1744663" y="4237038"/>
          <p14:tracePt t="21534" x="1768475" y="4267200"/>
          <p14:tracePt t="21550" x="1798638" y="4305300"/>
          <p14:tracePt t="21551" x="1820863" y="4335463"/>
          <p14:tracePt t="21566" x="1844675" y="4365625"/>
          <p14:tracePt t="21583" x="1897063" y="4419600"/>
          <p14:tracePt t="21599" x="1935163" y="4449763"/>
          <p14:tracePt t="21616" x="1965325" y="4465638"/>
          <p14:tracePt t="21633" x="1973263" y="4473575"/>
          <p14:tracePt t="21649" x="1981200" y="4479925"/>
          <p14:tracePt t="21666" x="2003425" y="4479925"/>
          <p14:tracePt t="21683" x="2035175" y="4479925"/>
          <p14:tracePt t="21699" x="2079625" y="4479925"/>
          <p14:tracePt t="21716" x="2193925" y="4479925"/>
          <p14:tracePt t="21733" x="2316163" y="4479925"/>
          <p14:tracePt t="21749" x="2454275" y="4479925"/>
          <p14:tracePt t="21750" x="2536825" y="4479925"/>
          <p14:tracePt t="21766" x="2620963" y="4479925"/>
          <p14:tracePt t="21783" x="2841625" y="4479925"/>
          <p14:tracePt t="21799" x="2941638" y="4479925"/>
          <p14:tracePt t="21816" x="3048000" y="4479925"/>
          <p14:tracePt t="21833" x="3140075" y="4473575"/>
          <p14:tracePt t="21849" x="3208338" y="4441825"/>
          <p14:tracePt t="21866" x="3292475" y="4411663"/>
          <p14:tracePt t="21883" x="3360738" y="4389438"/>
          <p14:tracePt t="21899" x="3444875" y="4365625"/>
          <p14:tracePt t="21916" x="3521075" y="4351338"/>
          <p14:tracePt t="21933" x="3603625" y="4335463"/>
          <p14:tracePt t="21949" x="3711575" y="4321175"/>
          <p14:tracePt t="21967" x="3908425" y="4289425"/>
          <p14:tracePt t="21983" x="4030663" y="4259263"/>
          <p14:tracePt t="21999" x="4168775" y="4221163"/>
          <p14:tracePt t="22016" x="4289425" y="4160838"/>
          <p14:tracePt t="22033" x="4365625" y="4137025"/>
          <p14:tracePt t="22049" x="4449763" y="4098925"/>
          <p14:tracePt t="22066" x="4518025" y="4076700"/>
          <p14:tracePt t="22083" x="4564063" y="4060825"/>
          <p14:tracePt t="22099" x="4587875" y="4054475"/>
          <p14:tracePt t="22116" x="4602163" y="4046538"/>
          <p14:tracePt t="22133" x="4610100" y="4046538"/>
          <p14:tracePt t="22149" x="4618038" y="4038600"/>
          <p14:tracePt t="22166" x="4640263" y="4038600"/>
          <p14:tracePt t="22182" x="4656138" y="4030663"/>
          <p14:tracePt t="22199" x="4670425" y="4022725"/>
          <p14:tracePt t="22216" x="4686300" y="4016375"/>
          <p14:tracePt t="22233" x="4702175" y="4008438"/>
          <p14:tracePt t="22249" x="4716463" y="4000500"/>
          <p14:tracePt t="22266" x="4724400" y="3992563"/>
          <p14:tracePt t="22287" x="4732338" y="3984625"/>
          <p14:tracePt t="23095" x="4724400" y="3978275"/>
          <p14:tracePt t="23111" x="4708525" y="3962400"/>
          <p14:tracePt t="23119" x="4694238" y="3954463"/>
          <p14:tracePt t="23133" x="4686300" y="3940175"/>
          <p14:tracePt t="23150" x="4656138" y="3924300"/>
          <p14:tracePt t="23151" x="4610100" y="3908425"/>
          <p14:tracePt t="23167" x="4549775" y="3870325"/>
          <p14:tracePt t="23183" x="4465638" y="3825875"/>
          <p14:tracePt t="23200" x="4381500" y="3787775"/>
          <p14:tracePt t="23217" x="4313238" y="3741738"/>
          <p14:tracePt t="23233" x="4221163" y="3695700"/>
          <p14:tracePt t="23250" x="4122738" y="3635375"/>
          <p14:tracePt t="23267" x="3984625" y="3559175"/>
          <p14:tracePt t="23283" x="3856038" y="3482975"/>
          <p14:tracePt t="23300" x="3717925" y="3406775"/>
          <p14:tracePt t="23317" x="3589338" y="3330575"/>
          <p14:tracePt t="23333" x="3467100" y="3246438"/>
          <p14:tracePt t="23350" x="3336925" y="3146425"/>
          <p14:tracePt t="23351" x="3284538" y="3101975"/>
          <p14:tracePt t="23367" x="3170238" y="3017838"/>
          <p14:tracePt t="23383" x="3086100" y="2941638"/>
          <p14:tracePt t="23400" x="3025775" y="2887663"/>
          <p14:tracePt t="23416" x="2971800" y="2849563"/>
          <p14:tracePt t="23433" x="2933700" y="2827338"/>
          <p14:tracePt t="23450" x="2911475" y="2819400"/>
          <p14:tracePt t="23466" x="2873375" y="2811463"/>
          <p14:tracePt t="23483" x="2835275" y="2797175"/>
          <p14:tracePt t="23500" x="2765425" y="2781300"/>
          <p14:tracePt t="23517" x="2659063" y="2751138"/>
          <p14:tracePt t="23533" x="2492375" y="2697163"/>
          <p14:tracePt t="23536" x="2422525" y="2667000"/>
          <p14:tracePt t="23550" x="2270125" y="2628900"/>
          <p14:tracePt t="23567" x="2217738" y="2598738"/>
          <p14:tracePt t="23583" x="2193925" y="2590800"/>
          <p14:tracePt t="23600" x="2187575" y="2582863"/>
          <p14:tracePt t="23648" x="2171700" y="2568575"/>
          <p14:tracePt t="23655" x="2149475" y="2568575"/>
          <p14:tracePt t="23666" x="2125663" y="2552700"/>
          <p14:tracePt t="23683" x="2073275" y="2522538"/>
          <p14:tracePt t="23700" x="1997075" y="2492375"/>
          <p14:tracePt t="23717" x="1920875" y="2460625"/>
          <p14:tracePt t="23719" x="1882775" y="2438400"/>
          <p14:tracePt t="23733" x="1858963" y="2430463"/>
          <p14:tracePt t="23750" x="1790700" y="2400300"/>
          <p14:tracePt t="23767" x="1768475" y="2384425"/>
          <p14:tracePt t="23783" x="1736725" y="2362200"/>
          <p14:tracePt t="23800" x="1692275" y="2332038"/>
          <p14:tracePt t="23817" x="1630363" y="2301875"/>
          <p14:tracePt t="23834" x="1570038" y="2270125"/>
          <p14:tracePt t="23850" x="1501775" y="2239963"/>
          <p14:tracePt t="23867" x="1431925" y="2209800"/>
          <p14:tracePt t="23883" x="1371600" y="2187575"/>
          <p14:tracePt t="23900" x="1295400" y="2141538"/>
          <p14:tracePt t="23917" x="1227138" y="2095500"/>
          <p14:tracePt t="23933" x="1173163" y="2073275"/>
          <p14:tracePt t="23936" x="1158875" y="2065338"/>
          <p14:tracePt t="23951" x="1150938" y="2057400"/>
          <p14:tracePt t="24031" x="1143000" y="2057400"/>
          <p14:tracePt t="24055" x="1135063" y="2049463"/>
          <p14:tracePt t="24071" x="1135063" y="2041525"/>
          <p14:tracePt t="24087" x="1127125" y="2041525"/>
          <p14:tracePt t="24687" x="1135063" y="2041525"/>
          <p14:tracePt t="24695" x="1143000" y="2049463"/>
          <p14:tracePt t="24767" x="1150938" y="2049463"/>
          <p14:tracePt t="24871" x="1158875" y="2049463"/>
          <p14:tracePt t="25071" x="1158875" y="2057400"/>
          <p14:tracePt t="25215" x="1165225" y="2057400"/>
          <p14:tracePt t="25231" x="1173163" y="2057400"/>
          <p14:tracePt t="25247" x="1181100" y="2057400"/>
          <p14:tracePt t="25263" x="1189038" y="2057400"/>
          <p14:tracePt t="25423" x="1196975" y="2057400"/>
          <p14:tracePt t="25447" x="1203325" y="2057400"/>
          <p14:tracePt t="25575" x="1211263" y="2057400"/>
          <p14:tracePt t="25751" x="1219200" y="2057400"/>
          <p14:tracePt t="25815" x="1227138" y="2057400"/>
          <p14:tracePt t="25823" x="1235075" y="2057400"/>
          <p14:tracePt t="26207" x="1241425" y="2057400"/>
          <p14:tracePt t="26224" x="1241425" y="2049463"/>
          <p14:tracePt t="26799" x="1249363" y="2049463"/>
          <p14:tracePt t="26903" x="1257300" y="2049463"/>
          <p14:tracePt t="26919" x="1265238" y="2049463"/>
          <p14:tracePt t="27327" x="1265238" y="2041525"/>
          <p14:tracePt t="27807" x="1265238" y="2035175"/>
          <p14:tracePt t="28368" x="1257300" y="2035175"/>
          <p14:tracePt t="28400" x="1249363" y="2035175"/>
          <p14:tracePt t="32399" x="1257300" y="2035175"/>
          <p14:tracePt t="32407" x="1265238" y="2035175"/>
          <p14:tracePt t="32431" x="1273175" y="2035175"/>
          <p14:tracePt t="32455" x="1279525" y="2035175"/>
          <p14:tracePt t="32471" x="1287463" y="2035175"/>
          <p14:tracePt t="32478" x="1295400" y="2035175"/>
          <p14:tracePt t="32558" x="1303338" y="2035175"/>
          <p14:tracePt t="32575" x="1311275" y="2041525"/>
          <p14:tracePt t="32599" x="1317625" y="2041525"/>
          <p14:tracePt t="32607" x="1317625" y="2049463"/>
          <p14:tracePt t="32712" x="1325563" y="2049463"/>
          <p14:tracePt t="32720" x="1333500" y="2049463"/>
          <p14:tracePt t="32799" x="1341438" y="2049463"/>
          <p14:tracePt t="32871" x="1349375" y="2057400"/>
          <p14:tracePt t="32991" x="1355725" y="2057400"/>
          <p14:tracePt t="33063" x="1363663" y="2057400"/>
          <p14:tracePt t="33095" x="1379538" y="2057400"/>
          <p14:tracePt t="33159" x="1387475" y="2065338"/>
          <p14:tracePt t="33279" x="1393825" y="2065338"/>
          <p14:tracePt t="33311" x="1401763" y="2065338"/>
          <p14:tracePt t="33359" x="1409700" y="2073275"/>
          <p14:tracePt t="33376" x="1417638" y="2073275"/>
          <p14:tracePt t="33400" x="1425575" y="2073275"/>
          <p14:tracePt t="33415" x="1431925" y="2079625"/>
          <p14:tracePt t="33479" x="1439863" y="2079625"/>
          <p14:tracePt t="33495" x="1447800" y="2079625"/>
          <p14:tracePt t="33543" x="1455738" y="2079625"/>
          <p14:tracePt t="33583" x="1463675" y="2079625"/>
          <p14:tracePt t="33608" x="1470025" y="2079625"/>
          <p14:tracePt t="33639" x="1477963" y="2079625"/>
          <p14:tracePt t="33808" x="1485900" y="2087563"/>
          <p14:tracePt t="33847" x="1493838" y="2087563"/>
          <p14:tracePt t="33855" x="1501775" y="2087563"/>
          <p14:tracePt t="33879" x="1508125" y="2087563"/>
          <p14:tracePt t="33959" x="1516063" y="2087563"/>
          <p14:tracePt t="34167" x="1524000" y="2087563"/>
          <p14:tracePt t="34175" x="1531938" y="2087563"/>
          <p14:tracePt t="34191" x="1539875" y="2087563"/>
          <p14:tracePt t="34204" x="1554163" y="2095500"/>
          <p14:tracePt t="34351" x="1562100" y="2095500"/>
          <p14:tracePt t="34375" x="1562100" y="2103438"/>
          <p14:tracePt t="34432" x="1570038" y="2103438"/>
          <p14:tracePt t="34455" x="1577975" y="2103438"/>
          <p14:tracePt t="34471" x="1584325" y="2103438"/>
          <p14:tracePt t="34495" x="1592263" y="2103438"/>
          <p14:tracePt t="34512" x="1600200" y="2111375"/>
          <p14:tracePt t="34535" x="1608138" y="2111375"/>
          <p14:tracePt t="34655" x="1616075" y="2111375"/>
          <p14:tracePt t="34719" x="1630363" y="2117725"/>
          <p14:tracePt t="34751" x="1638300" y="2125663"/>
          <p14:tracePt t="35007" x="1646238" y="2125663"/>
          <p14:tracePt t="35047" x="1654175" y="2125663"/>
          <p14:tracePt t="35056" x="1660525" y="2133600"/>
          <p14:tracePt t="35063" x="1668463" y="2133600"/>
          <p14:tracePt t="35071" x="1676400" y="2133600"/>
          <p14:tracePt t="35088" x="1684338" y="2133600"/>
          <p14:tracePt t="35104" x="1692275" y="2141538"/>
          <p14:tracePt t="35143" x="1698625" y="2141538"/>
          <p14:tracePt t="35233" x="1706563" y="2141538"/>
          <p14:tracePt t="35256" x="1714500" y="2141538"/>
          <p14:tracePt t="35279" x="1722438" y="2141538"/>
          <p14:tracePt t="35287" x="1722438" y="2149475"/>
          <p14:tracePt t="35303" x="1730375" y="2149475"/>
          <p14:tracePt t="35319" x="1736725" y="2149475"/>
          <p14:tracePt t="35327" x="1744663" y="2149475"/>
          <p14:tracePt t="35337" x="1752600" y="2149475"/>
          <p14:tracePt t="35354" x="1760538" y="2149475"/>
          <p14:tracePt t="35371" x="1768475" y="2149475"/>
          <p14:tracePt t="35387" x="1774825" y="2149475"/>
          <p14:tracePt t="35404" x="1782763" y="2149475"/>
          <p14:tracePt t="35421" x="1790700" y="2155825"/>
          <p14:tracePt t="35535" x="1798638" y="2155825"/>
          <p14:tracePt t="35551" x="1806575" y="2155825"/>
          <p14:tracePt t="35567" x="1820863" y="2163763"/>
          <p14:tracePt t="35591" x="1828800" y="2163763"/>
          <p14:tracePt t="35607" x="1836738" y="2163763"/>
          <p14:tracePt t="35615" x="1844675" y="2163763"/>
          <p14:tracePt t="35623" x="1851025" y="2171700"/>
          <p14:tracePt t="35639" x="1858963" y="2179638"/>
          <p14:tracePt t="35655" x="1874838" y="2179638"/>
          <p14:tracePt t="35671" x="1889125" y="2179638"/>
          <p14:tracePt t="35799" x="1897063" y="2187575"/>
          <p14:tracePt t="35807" x="1905000" y="2187575"/>
          <p14:tracePt t="35821" x="1912938" y="2187575"/>
          <p14:tracePt t="35838" x="1920875" y="2193925"/>
          <p14:tracePt t="35919" x="1927225" y="2193925"/>
          <p14:tracePt t="35935" x="1935163" y="2193925"/>
          <p14:tracePt t="35943" x="1943100" y="2201863"/>
          <p14:tracePt t="35954" x="1951038" y="2201863"/>
          <p14:tracePt t="35971" x="1965325" y="2201863"/>
          <p14:tracePt t="35988" x="1981200" y="2209800"/>
          <p14:tracePt t="36079" x="1989138" y="2209800"/>
          <p14:tracePt t="36103" x="1997075" y="2217738"/>
          <p14:tracePt t="36121" x="2011363" y="2225675"/>
          <p14:tracePt t="36127" x="2019300" y="2225675"/>
          <p14:tracePt t="36143" x="2027238" y="2232025"/>
          <p14:tracePt t="36168" x="2035175" y="2232025"/>
          <p14:tracePt t="36175" x="2041525" y="2232025"/>
          <p14:tracePt t="36215" x="2049463" y="2239963"/>
          <p14:tracePt t="36239" x="2057400" y="2239963"/>
          <p14:tracePt t="36256" x="2065338" y="2239963"/>
          <p14:tracePt t="36263" x="2073275" y="2247900"/>
          <p14:tracePt t="36287" x="2087563" y="2247900"/>
          <p14:tracePt t="36295" x="2095500" y="2247900"/>
          <p14:tracePt t="36304" x="2103438" y="2255838"/>
          <p14:tracePt t="36321" x="2125663" y="2263775"/>
          <p14:tracePt t="36338" x="2149475" y="2263775"/>
          <p14:tracePt t="36354" x="2155825" y="2270125"/>
          <p14:tracePt t="36371" x="2163763" y="2270125"/>
          <p14:tracePt t="36388" x="2171700" y="2270125"/>
          <p14:tracePt t="36432" x="2171700" y="2278063"/>
          <p14:tracePt t="36455" x="2179638" y="2278063"/>
          <p14:tracePt t="36471" x="2187575" y="2278063"/>
          <p14:tracePt t="36503" x="2193925" y="2278063"/>
          <p14:tracePt t="36511" x="2193925" y="2286000"/>
          <p14:tracePt t="36521" x="2201863" y="2286000"/>
          <p14:tracePt t="36543" x="2209800" y="2286000"/>
          <p14:tracePt t="36555" x="2209800" y="2293938"/>
          <p14:tracePt t="36571" x="2225675" y="2301875"/>
          <p14:tracePt t="36588" x="2239963" y="2301875"/>
          <p14:tracePt t="36605" x="2239963" y="2308225"/>
          <p14:tracePt t="36621" x="2247900" y="2308225"/>
          <p14:tracePt t="36647" x="2255838" y="2316163"/>
          <p14:tracePt t="36735" x="2255838" y="2324100"/>
          <p14:tracePt t="36743" x="2255838" y="2332038"/>
          <p14:tracePt t="36755" x="2247900" y="2346325"/>
          <p14:tracePt t="36776" x="2239963" y="2354263"/>
          <p14:tracePt t="36788" x="2232025" y="2362200"/>
          <p14:tracePt t="36805" x="2217738" y="2378075"/>
          <p14:tracePt t="36821" x="2193925" y="2392363"/>
          <p14:tracePt t="36823" x="2179638" y="2400300"/>
          <p14:tracePt t="36838" x="2149475" y="2430463"/>
          <p14:tracePt t="36855" x="2103438" y="2484438"/>
          <p14:tracePt t="36871" x="2065338" y="2522538"/>
          <p14:tracePt t="36888" x="2027238" y="2574925"/>
          <p14:tracePt t="36905" x="1981200" y="2628900"/>
          <p14:tracePt t="36921" x="1927225" y="2689225"/>
          <p14:tracePt t="36938" x="1874838" y="2743200"/>
          <p14:tracePt t="36955" x="1790700" y="2827338"/>
          <p14:tracePt t="36971" x="1714500" y="2911475"/>
          <p14:tracePt t="36988" x="1616075" y="3017838"/>
          <p14:tracePt t="37005" x="1546225" y="3132138"/>
          <p14:tracePt t="37007" x="1501775" y="3208338"/>
          <p14:tracePt t="37021" x="1470025" y="3260725"/>
          <p14:tracePt t="37038" x="1431925" y="3459163"/>
          <p14:tracePt t="37055" x="1431925" y="3597275"/>
          <p14:tracePt t="37071" x="1431925" y="3733800"/>
          <p14:tracePt t="37088" x="1431925" y="3856038"/>
          <p14:tracePt t="37105" x="1425575" y="3954463"/>
          <p14:tracePt t="37121" x="1425575" y="4038600"/>
          <p14:tracePt t="37138" x="1425575" y="4092575"/>
          <p14:tracePt t="37155" x="1425575" y="4130675"/>
          <p14:tracePt t="37171" x="1425575" y="4137025"/>
          <p14:tracePt t="37188" x="1425575" y="4144963"/>
          <p14:tracePt t="37247" x="1431925" y="4152900"/>
          <p14:tracePt t="37255" x="1439863" y="4160838"/>
          <p14:tracePt t="37263" x="1447800" y="4168775"/>
          <p14:tracePt t="37271" x="1470025" y="4183063"/>
          <p14:tracePt t="37288" x="1524000" y="4213225"/>
          <p14:tracePt t="37305" x="1622425" y="4259263"/>
          <p14:tracePt t="37321" x="1714500" y="4289425"/>
          <p14:tracePt t="37338" x="1790700" y="4313238"/>
          <p14:tracePt t="37355" x="1866900" y="4327525"/>
          <p14:tracePt t="37372" x="1912938" y="4335463"/>
          <p14:tracePt t="37388" x="1958975" y="4335463"/>
          <p14:tracePt t="37405" x="2019300" y="4335463"/>
          <p14:tracePt t="37422" x="2095500" y="4335463"/>
          <p14:tracePt t="37439" x="2193925" y="4335463"/>
          <p14:tracePt t="37455" x="2247900" y="4335463"/>
          <p14:tracePt t="37472" x="2286000" y="4313238"/>
          <p14:tracePt t="37488" x="2316163" y="4297363"/>
          <p14:tracePt t="37505" x="2339975" y="4267200"/>
          <p14:tracePt t="37521" x="2362200" y="4237038"/>
          <p14:tracePt t="37538" x="2378075" y="4213225"/>
          <p14:tracePt t="37555" x="2392363" y="4183063"/>
          <p14:tracePt t="37572" x="2408238" y="4152900"/>
          <p14:tracePt t="37588" x="2438400" y="4130675"/>
          <p14:tracePt t="37605" x="2476500" y="4092575"/>
          <p14:tracePt t="37622" x="2560638" y="4046538"/>
          <p14:tracePt t="37622" x="2628900" y="4030663"/>
          <p14:tracePt t="37638" x="2765425" y="3992563"/>
          <p14:tracePt t="37655" x="2887663" y="3946525"/>
          <p14:tracePt t="37672" x="2949575" y="3932238"/>
          <p14:tracePt t="37688" x="2979738" y="3916363"/>
          <p14:tracePt t="37752" x="2987675" y="3916363"/>
          <p14:tracePt t="37791" x="2994025" y="3908425"/>
          <p14:tracePt t="37808" x="2994025" y="3894138"/>
          <p14:tracePt t="37815" x="2987675" y="3870325"/>
          <p14:tracePt t="37823" x="2979738" y="3840163"/>
          <p14:tracePt t="37838" x="2979738" y="3771900"/>
          <p14:tracePt t="37855" x="2963863" y="3657600"/>
          <p14:tracePt t="37872" x="2933700" y="3497263"/>
          <p14:tracePt t="37888" x="2911475" y="3306763"/>
          <p14:tracePt t="37905" x="2887663" y="3094038"/>
          <p14:tracePt t="37922" x="2865438" y="2865438"/>
          <p14:tracePt t="37938" x="2835275" y="2659063"/>
          <p14:tracePt t="37955" x="2803525" y="2484438"/>
          <p14:tracePt t="37972" x="2751138" y="2378075"/>
          <p14:tracePt t="37988" x="2735263" y="2332038"/>
          <p14:tracePt t="38005" x="2727325" y="2316163"/>
          <p14:tracePt t="38023" x="2720975" y="2308225"/>
          <p14:tracePt t="38055" x="2720975" y="2301875"/>
          <p14:tracePt t="38079" x="2713038" y="2293938"/>
          <p14:tracePt t="38088" x="2705100" y="2293938"/>
          <p14:tracePt t="38103" x="2705100" y="2286000"/>
          <p14:tracePt t="38112" x="2697163" y="2286000"/>
          <p14:tracePt t="38122" x="2697163" y="2278063"/>
          <p14:tracePt t="38138" x="2689225" y="2270125"/>
          <p14:tracePt t="38159" x="2682875" y="2263775"/>
          <p14:tracePt t="38172" x="2674938" y="2263775"/>
          <p14:tracePt t="38188" x="2659063" y="2247900"/>
          <p14:tracePt t="38205" x="2636838" y="2247900"/>
          <p14:tracePt t="38222" x="2620963" y="2239963"/>
          <p14:tracePt t="38223" x="2613025" y="2239963"/>
          <p14:tracePt t="38238" x="2598738" y="2232025"/>
          <p14:tracePt t="38255" x="2582863" y="2232025"/>
          <p14:tracePt t="38272" x="2568575" y="2225675"/>
          <p14:tracePt t="38288" x="2536825" y="2225675"/>
          <p14:tracePt t="38305" x="2476500" y="2217738"/>
          <p14:tracePt t="38322" x="2384425" y="2217738"/>
          <p14:tracePt t="38338" x="2293938" y="2217738"/>
          <p14:tracePt t="38355" x="2217738" y="2209800"/>
          <p14:tracePt t="38372" x="2163763" y="2193925"/>
          <p14:tracePt t="38388" x="2149475" y="2193925"/>
          <p14:tracePt t="38887" x="2155825" y="2193925"/>
          <p14:tracePt t="38927" x="2163763" y="2201863"/>
          <p14:tracePt t="38951" x="2171700" y="2209800"/>
          <p14:tracePt t="38959" x="2179638" y="2209800"/>
          <p14:tracePt t="38967" x="2187575" y="2217738"/>
          <p14:tracePt t="38975" x="2193925" y="2217738"/>
          <p14:tracePt t="38989" x="2209800" y="2225675"/>
          <p14:tracePt t="39005" x="2232025" y="2239963"/>
          <p14:tracePt t="39008" x="2239963" y="2239963"/>
          <p14:tracePt t="39022" x="2263775" y="2255838"/>
          <p14:tracePt t="39039" x="2278063" y="2255838"/>
          <p14:tracePt t="39055" x="2293938" y="2263775"/>
          <p14:tracePt t="39072" x="2301875" y="2270125"/>
          <p14:tracePt t="39096" x="2308225" y="2278063"/>
          <p14:tracePt t="39112" x="2316163" y="2278063"/>
          <p14:tracePt t="39122" x="2316163" y="2286000"/>
          <p14:tracePt t="39139" x="2332038" y="2286000"/>
          <p14:tracePt t="39155" x="2339975" y="2293938"/>
          <p14:tracePt t="39172" x="2362200" y="2301875"/>
          <p14:tracePt t="39189" x="2384425" y="2316163"/>
          <p14:tracePt t="39190" x="2392363" y="2316163"/>
          <p14:tracePt t="39205" x="2408238" y="2324100"/>
          <p14:tracePt t="39223" x="2460625" y="2346325"/>
          <p14:tracePt t="39239" x="2484438" y="2354263"/>
          <p14:tracePt t="39255" x="2498725" y="2370138"/>
          <p14:tracePt t="39272" x="2506663" y="2370138"/>
          <p14:tracePt t="39289" x="2506663" y="2378075"/>
          <p14:tracePt t="39311" x="2514600" y="2378075"/>
          <p14:tracePt t="39335" x="2522538" y="2378075"/>
          <p14:tracePt t="39351" x="2530475" y="2384425"/>
          <p14:tracePt t="39359" x="2536825" y="2384425"/>
          <p14:tracePt t="39375" x="2552700" y="2392363"/>
          <p14:tracePt t="39389" x="2568575" y="2392363"/>
          <p14:tracePt t="39406" x="2574925" y="2400300"/>
          <p14:tracePt t="39422" x="2590800" y="2400300"/>
          <p14:tracePt t="39439" x="2606675" y="2408238"/>
          <p14:tracePt t="39503" x="2606675" y="2416175"/>
          <p14:tracePt t="39519" x="2613025" y="2416175"/>
          <p14:tracePt t="39535" x="2620963" y="2422525"/>
          <p14:tracePt t="39551" x="2628900" y="2422525"/>
          <p14:tracePt t="39560" x="2636838" y="2430463"/>
          <p14:tracePt t="39575" x="2644775" y="2438400"/>
          <p14:tracePt t="39591" x="2651125" y="2438400"/>
          <p14:tracePt t="39607" x="2667000" y="2446338"/>
          <p14:tracePt t="39647" x="2674938" y="2446338"/>
          <p14:tracePt t="39656" x="2682875" y="2454275"/>
          <p14:tracePt t="39679" x="2689225" y="2460625"/>
          <p14:tracePt t="39696" x="2697163" y="2460625"/>
          <p14:tracePt t="39711" x="2713038" y="2468563"/>
          <p14:tracePt t="39720" x="2720975" y="2468563"/>
          <p14:tracePt t="39728" x="2727325" y="2476500"/>
          <p14:tracePt t="39743" x="2743200" y="2484438"/>
          <p14:tracePt t="39759" x="2759075" y="2484438"/>
          <p14:tracePt t="39772" x="2759075" y="2492375"/>
          <p14:tracePt t="39789" x="2773363" y="2498725"/>
          <p14:tracePt t="39791" x="2781300" y="2498725"/>
          <p14:tracePt t="39806" x="2789238" y="2498725"/>
          <p14:tracePt t="39822" x="2797175" y="2506663"/>
          <p14:tracePt t="39839" x="2811463" y="2506663"/>
          <p14:tracePt t="39856" x="2827338" y="2522538"/>
          <p14:tracePt t="39872" x="2841625" y="2522538"/>
          <p14:tracePt t="39889" x="2865438" y="2536825"/>
          <p14:tracePt t="39906" x="2887663" y="2552700"/>
          <p14:tracePt t="39922" x="2911475" y="2560638"/>
          <p14:tracePt t="39939" x="2917825" y="2568575"/>
          <p14:tracePt t="39956" x="2925763" y="2568575"/>
          <p14:tracePt t="39972" x="2933700" y="2574925"/>
          <p14:tracePt t="39989" x="2941638" y="2582863"/>
          <p14:tracePt t="40006" x="2955925" y="2590800"/>
          <p14:tracePt t="40022" x="2971800" y="2606675"/>
          <p14:tracePt t="40039" x="2979738" y="2613025"/>
          <p14:tracePt t="40056" x="2987675" y="2613025"/>
          <p14:tracePt t="40073" x="2994025" y="2620963"/>
          <p14:tracePt t="40089" x="3001963" y="2628900"/>
          <p14:tracePt t="40106" x="3009900" y="2628900"/>
          <p14:tracePt t="40123" x="3025775" y="2636838"/>
          <p14:tracePt t="40139" x="3032125" y="2644775"/>
          <p14:tracePt t="40156" x="3048000" y="2667000"/>
          <p14:tracePt t="40173" x="3063875" y="2674938"/>
          <p14:tracePt t="40189" x="3070225" y="2682875"/>
          <p14:tracePt t="40206" x="3078163" y="2697163"/>
          <p14:tracePt t="40223" x="3086100" y="2705100"/>
          <p14:tracePt t="40239" x="3094038" y="2720975"/>
          <p14:tracePt t="40256" x="3108325" y="2727325"/>
          <p14:tracePt t="40273" x="3116263" y="2743200"/>
          <p14:tracePt t="40289" x="3124200" y="2759075"/>
          <p14:tracePt t="40306" x="3140075" y="2773363"/>
          <p14:tracePt t="40323" x="3154363" y="2803525"/>
          <p14:tracePt t="40339" x="3178175" y="2827338"/>
          <p14:tracePt t="40356" x="3200400" y="2849563"/>
          <p14:tracePt t="40373" x="3216275" y="2865438"/>
          <p14:tracePt t="40389" x="3222625" y="2887663"/>
          <p14:tracePt t="40406" x="3238500" y="2911475"/>
          <p14:tracePt t="40423" x="3246438" y="2933700"/>
          <p14:tracePt t="40439" x="3260725" y="2955925"/>
          <p14:tracePt t="40456" x="3276600" y="2963863"/>
          <p14:tracePt t="40473" x="3292475" y="2987675"/>
          <p14:tracePt t="40489" x="3298825" y="3001963"/>
          <p14:tracePt t="40506" x="3306763" y="3009900"/>
          <p14:tracePt t="40523" x="3322638" y="3025775"/>
          <p14:tracePt t="40539" x="3330575" y="3032125"/>
          <p14:tracePt t="40556" x="3352800" y="3055938"/>
          <p14:tracePt t="40573" x="3368675" y="3078163"/>
          <p14:tracePt t="40575" x="3382963" y="3086100"/>
          <p14:tracePt t="40589" x="3390900" y="3101975"/>
          <p14:tracePt t="40606" x="3429000" y="3124200"/>
          <p14:tracePt t="40623" x="3451225" y="3140075"/>
          <p14:tracePt t="40639" x="3467100" y="3154363"/>
          <p14:tracePt t="40656" x="3489325" y="3178175"/>
          <p14:tracePt t="40673" x="3513138" y="3200400"/>
          <p14:tracePt t="40689" x="3527425" y="3216275"/>
          <p14:tracePt t="40706" x="3559175" y="3238500"/>
          <p14:tracePt t="40723" x="3573463" y="3246438"/>
          <p14:tracePt t="40739" x="3581400" y="3254375"/>
          <p14:tracePt t="40759" x="3589338" y="3254375"/>
          <p14:tracePt t="40776" x="3597275" y="3260725"/>
          <p14:tracePt t="40799" x="3603625" y="3260725"/>
          <p14:tracePt t="40807" x="3611563" y="3276600"/>
          <p14:tracePt t="40823" x="3641725" y="3284538"/>
          <p14:tracePt t="40840" x="3657600" y="3298825"/>
          <p14:tracePt t="40856" x="3673475" y="3298825"/>
          <p14:tracePt t="40873" x="3679825" y="3306763"/>
          <p14:tracePt t="40889" x="3687763" y="3306763"/>
          <p14:tracePt t="40935" x="3695700" y="3306763"/>
          <p14:tracePt t="40943" x="3703638" y="3314700"/>
          <p14:tracePt t="40975" x="3711575" y="3322638"/>
          <p14:tracePt t="40983" x="3717925" y="3322638"/>
          <p14:tracePt t="40991" x="3725863" y="3330575"/>
          <p14:tracePt t="41007" x="3756025" y="3336925"/>
          <p14:tracePt t="41023" x="3771900" y="3336925"/>
          <p14:tracePt t="41039" x="3779838" y="3336925"/>
          <p14:tracePt t="41071" x="3787775" y="3344863"/>
          <p14:tracePt t="41127" x="3794125" y="3344863"/>
          <p14:tracePt t="41144" x="3802063" y="3352800"/>
          <p14:tracePt t="41159" x="3817938" y="3360738"/>
          <p14:tracePt t="41175" x="3825875" y="3360738"/>
          <p14:tracePt t="41185" x="3825875" y="3368675"/>
          <p14:tracePt t="41191" x="3832225" y="3368675"/>
          <p14:tracePt t="41206" x="3832225" y="3375025"/>
          <p14:tracePt t="41223" x="3840163" y="3375025"/>
          <p14:tracePt t="41239" x="3856038" y="3382963"/>
          <p14:tracePt t="41256" x="3863975" y="3390900"/>
          <p14:tracePt t="41273" x="3878263" y="3398838"/>
          <p14:tracePt t="41289" x="3878263" y="3406775"/>
          <p14:tracePt t="41528" x="3886200" y="3406775"/>
          <p14:tracePt t="41887" x="3894138" y="3413125"/>
          <p14:tracePt t="43191" x="3894138" y="3406775"/>
          <p14:tracePt t="43199" x="3894138" y="3398838"/>
          <p14:tracePt t="43216" x="3894138" y="3390900"/>
          <p14:tracePt t="43224" x="0" y="0"/>
        </p14:tracePtLst>
        <p14:tracePtLst>
          <p14:tracePt t="44889" x="1654175" y="4892675"/>
          <p14:tracePt t="44927" x="1654175" y="4884738"/>
          <p14:tracePt t="44944" x="1654175" y="4876800"/>
          <p14:tracePt t="44959" x="1646238" y="4876800"/>
          <p14:tracePt t="44975" x="1646238" y="4868863"/>
          <p14:tracePt t="44991" x="1638300" y="4868863"/>
          <p14:tracePt t="45007" x="1638300" y="4860925"/>
          <p14:tracePt t="45016" x="1638300" y="4854575"/>
          <p14:tracePt t="45024" x="1638300" y="4846638"/>
          <p14:tracePt t="45041" x="1630363" y="4822825"/>
          <p14:tracePt t="45058" x="1622425" y="4816475"/>
          <p14:tracePt t="45074" x="1622425" y="4800600"/>
          <p14:tracePt t="45091" x="1616075" y="4792663"/>
          <p14:tracePt t="45201" x="1608138" y="4784725"/>
          <p14:tracePt t="45207" x="1600200" y="4778375"/>
          <p14:tracePt t="45240" x="1592263" y="4770438"/>
          <p14:tracePt t="45391" x="1584325" y="4770438"/>
          <p14:tracePt t="45399" x="1577975" y="4770438"/>
          <p14:tracePt t="45408" x="1570038" y="4770438"/>
          <p14:tracePt t="45424" x="1562100" y="4762500"/>
          <p14:tracePt t="45441" x="1554163" y="4762500"/>
          <p14:tracePt t="45458" x="1539875" y="4762500"/>
          <p14:tracePt t="45475" x="1531938" y="4762500"/>
          <p14:tracePt t="45491" x="1524000" y="4762500"/>
          <p14:tracePt t="45508" x="1516063" y="4762500"/>
          <p14:tracePt t="45525" x="1501775" y="4762500"/>
          <p14:tracePt t="45541" x="1485900" y="4762500"/>
          <p14:tracePt t="45558" x="1477963" y="4762500"/>
          <p14:tracePt t="45615" x="1470025" y="4762500"/>
          <p14:tracePt t="45632" x="1463675" y="4762500"/>
          <p14:tracePt t="45647" x="1455738" y="4762500"/>
          <p14:tracePt t="45655" x="1447800" y="4762500"/>
          <p14:tracePt t="45664" x="1439863" y="4762500"/>
          <p14:tracePt t="45675" x="1431925" y="4762500"/>
          <p14:tracePt t="45691" x="1417638" y="4762500"/>
          <p14:tracePt t="45708" x="1409700" y="4762500"/>
          <p14:tracePt t="45791" x="1401763" y="4762500"/>
          <p14:tracePt t="45887" x="1393825" y="4762500"/>
          <p14:tracePt t="45903" x="1387475" y="4754563"/>
          <p14:tracePt t="45944" x="1387475" y="4746625"/>
          <p14:tracePt t="46047" x="1379538" y="4746625"/>
          <p14:tracePt t="46055" x="1371600" y="4746625"/>
          <p14:tracePt t="46087" x="1363663" y="4746625"/>
          <p14:tracePt t="46271" x="1355725" y="4746625"/>
          <p14:tracePt t="46295" x="1341438" y="4746625"/>
          <p14:tracePt t="46303" x="1341438" y="4740275"/>
          <p14:tracePt t="46311" x="1333500" y="4740275"/>
          <p14:tracePt t="46325" x="1325563" y="4740275"/>
          <p14:tracePt t="46341" x="1317625" y="4740275"/>
          <p14:tracePt t="46358" x="1295400" y="4732338"/>
          <p14:tracePt t="46399" x="1287463" y="4724400"/>
          <p14:tracePt t="46439" x="1279525" y="4724400"/>
          <p14:tracePt t="46447" x="1273175" y="4724400"/>
          <p14:tracePt t="46458" x="1265238" y="4716463"/>
          <p14:tracePt t="46479" x="1257300" y="4716463"/>
          <p14:tracePt t="46503" x="1249363" y="4708525"/>
          <p14:tracePt t="46519" x="1249363" y="4702175"/>
          <p14:tracePt t="46527" x="1241425" y="4702175"/>
          <p14:tracePt t="46541" x="1235075" y="4694238"/>
          <p14:tracePt t="46558" x="1227138" y="4678363"/>
          <p14:tracePt t="46575" x="1227138" y="4670425"/>
          <p14:tracePt t="46600" x="1227138" y="4664075"/>
          <p14:tracePt t="46608" x="1219200" y="4664075"/>
          <p14:tracePt t="46625" x="1211263" y="4648200"/>
          <p14:tracePt t="46641" x="1196975" y="4640263"/>
          <p14:tracePt t="46658" x="1181100" y="4625975"/>
          <p14:tracePt t="46675" x="1173163" y="4610100"/>
          <p14:tracePt t="46691" x="1165225" y="4587875"/>
          <p14:tracePt t="46708" x="1158875" y="4564063"/>
          <p14:tracePt t="46725" x="1150938" y="4533900"/>
          <p14:tracePt t="46741" x="1135063" y="4511675"/>
          <p14:tracePt t="46758" x="1120775" y="4479925"/>
          <p14:tracePt t="46775" x="1112838" y="4465638"/>
          <p14:tracePt t="46791" x="1104900" y="4457700"/>
          <p14:tracePt t="46808" x="1096963" y="4441825"/>
          <p14:tracePt t="46825" x="1096963" y="4435475"/>
          <p14:tracePt t="46841" x="1082675" y="4419600"/>
          <p14:tracePt t="46858" x="1074738" y="4397375"/>
          <p14:tracePt t="46875" x="1066800" y="4389438"/>
          <p14:tracePt t="46892" x="1058863" y="4381500"/>
          <p14:tracePt t="46908" x="1050925" y="4373563"/>
          <p14:tracePt t="46925" x="1050925" y="4365625"/>
          <p14:tracePt t="46942" x="1050925" y="4351338"/>
          <p14:tracePt t="46959" x="1050925" y="4327525"/>
          <p14:tracePt t="46975" x="1044575" y="4313238"/>
          <p14:tracePt t="46992" x="1036638" y="4297363"/>
          <p14:tracePt t="47008" x="1036638" y="4289425"/>
          <p14:tracePt t="47055" x="1036638" y="4283075"/>
          <p14:tracePt t="47064" x="1028700" y="4283075"/>
          <p14:tracePt t="47112" x="1028700" y="4267200"/>
          <p14:tracePt t="47479" x="1020763" y="4267200"/>
          <p14:tracePt t="48103" x="1036638" y="4283075"/>
          <p14:tracePt t="48111" x="1050925" y="4289425"/>
          <p14:tracePt t="48120" x="1066800" y="4289425"/>
          <p14:tracePt t="48127" x="1104900" y="4313238"/>
          <p14:tracePt t="48142" x="1165225" y="4321175"/>
          <p14:tracePt t="48159" x="1241425" y="4343400"/>
          <p14:tracePt t="48175" x="1325563" y="4365625"/>
          <p14:tracePt t="48192" x="1387475" y="4381500"/>
          <p14:tracePt t="48209" x="1447800" y="4389438"/>
          <p14:tracePt t="48225" x="1539875" y="4403725"/>
          <p14:tracePt t="48242" x="1646238" y="4411663"/>
          <p14:tracePt t="48259" x="1744663" y="4411663"/>
          <p14:tracePt t="48275" x="1889125" y="4411663"/>
          <p14:tracePt t="48292" x="2027238" y="4411663"/>
          <p14:tracePt t="48309" x="2193925" y="4411663"/>
          <p14:tracePt t="48325" x="2346325" y="4403725"/>
          <p14:tracePt t="48326" x="2430463" y="4397375"/>
          <p14:tracePt t="48342" x="2613025" y="4373563"/>
          <p14:tracePt t="48359" x="2789238" y="4343400"/>
          <p14:tracePt t="48375" x="2941638" y="4327525"/>
          <p14:tracePt t="48392" x="3070225" y="4313238"/>
          <p14:tracePt t="48409" x="3216275" y="4289425"/>
          <p14:tracePt t="48425" x="3352800" y="4267200"/>
          <p14:tracePt t="48442" x="3497263" y="4229100"/>
          <p14:tracePt t="48459" x="3635375" y="4198938"/>
          <p14:tracePt t="48475" x="3779838" y="4160838"/>
          <p14:tracePt t="48492" x="3908425" y="4122738"/>
          <p14:tracePt t="48509" x="4038600" y="4084638"/>
          <p14:tracePt t="48525" x="4130675" y="4068763"/>
          <p14:tracePt t="48527" x="4168775" y="4060825"/>
          <p14:tracePt t="48542" x="4251325" y="4038600"/>
          <p14:tracePt t="48559" x="4305300" y="4022725"/>
          <p14:tracePt t="48575" x="4351338" y="4008438"/>
          <p14:tracePt t="48592" x="4397375" y="3984625"/>
          <p14:tracePt t="48609" x="4403725" y="3978275"/>
          <p14:tracePt t="48625" x="4411663" y="3962400"/>
          <p14:tracePt t="48642" x="4419600" y="3962400"/>
          <p14:tracePt t="48659" x="4435475" y="3954463"/>
          <p14:tracePt t="48675" x="4449763" y="3946525"/>
          <p14:tracePt t="48693" x="4473575" y="3946525"/>
          <p14:tracePt t="48709" x="4495800" y="3940175"/>
          <p14:tracePt t="48726" x="4518025" y="3932238"/>
          <p14:tracePt t="48726" x="4541838" y="3916363"/>
          <p14:tracePt t="48743" x="4549775" y="3908425"/>
          <p14:tracePt t="48759" x="4564063" y="3902075"/>
          <p14:tracePt t="49359" x="4549775" y="3902075"/>
          <p14:tracePt t="49367" x="4541838" y="3908425"/>
          <p14:tracePt t="49376" x="4525963" y="3916363"/>
          <p14:tracePt t="49392" x="4479925" y="3932238"/>
          <p14:tracePt t="49409" x="4419600" y="3954463"/>
          <p14:tracePt t="49426" x="4327525" y="3978275"/>
          <p14:tracePt t="49442" x="4206875" y="4016375"/>
          <p14:tracePt t="49459" x="4054475" y="4054475"/>
          <p14:tracePt t="49476" x="3908425" y="4098925"/>
          <p14:tracePt t="49492" x="3749675" y="4160838"/>
          <p14:tracePt t="49509" x="3611563" y="4213225"/>
          <p14:tracePt t="49511" x="3559175" y="4244975"/>
          <p14:tracePt t="49526" x="3505200" y="4267200"/>
          <p14:tracePt t="49543" x="3421063" y="4305300"/>
          <p14:tracePt t="49559" x="3368675" y="4327525"/>
          <p14:tracePt t="49576" x="3298825" y="4365625"/>
          <p14:tracePt t="49592" x="3238500" y="4389438"/>
          <p14:tracePt t="49609" x="3132138" y="4435475"/>
          <p14:tracePt t="49626" x="3025775" y="4479925"/>
          <p14:tracePt t="49643" x="2925763" y="4518025"/>
          <p14:tracePt t="49659" x="2811463" y="4564063"/>
          <p14:tracePt t="49676" x="2705100" y="4602163"/>
          <p14:tracePt t="49693" x="2598738" y="4632325"/>
          <p14:tracePt t="49709" x="2484438" y="4670425"/>
          <p14:tracePt t="49711" x="2422525" y="4686300"/>
          <p14:tracePt t="49726" x="2286000" y="4724400"/>
          <p14:tracePt t="49743" x="2149475" y="4762500"/>
          <p14:tracePt t="49759" x="2019300" y="4800600"/>
          <p14:tracePt t="49776" x="1920875" y="4822825"/>
          <p14:tracePt t="49793" x="1866900" y="4838700"/>
          <p14:tracePt t="49809" x="1828800" y="4854575"/>
          <p14:tracePt t="49826" x="1812925" y="4854575"/>
          <p14:tracePt t="49843" x="1806575" y="4854575"/>
          <p14:tracePt t="49863" x="1790700" y="4860925"/>
          <p14:tracePt t="49879" x="1782763" y="4860925"/>
          <p14:tracePt t="49893" x="1768475" y="4868863"/>
          <p14:tracePt t="49909" x="1744663" y="4868863"/>
          <p14:tracePt t="49926" x="1684338" y="4876800"/>
          <p14:tracePt t="49943" x="1608138" y="4876800"/>
          <p14:tracePt t="49959" x="1524000" y="4884738"/>
          <p14:tracePt t="49976" x="1409700" y="4892675"/>
          <p14:tracePt t="49993" x="1279525" y="4892675"/>
          <p14:tracePt t="50009" x="1196975" y="4892675"/>
          <p14:tracePt t="50026" x="1173163" y="4892675"/>
          <p14:tracePt t="50192" x="1165225" y="4884738"/>
          <p14:tracePt t="50215" x="1158875" y="4884738"/>
          <p14:tracePt t="50247" x="1158875" y="4876800"/>
          <p14:tracePt t="50255" x="1158875" y="4868863"/>
          <p14:tracePt t="50271" x="1158875" y="4860925"/>
          <p14:tracePt t="50279" x="1158875" y="4854575"/>
          <p14:tracePt t="50293" x="1158875" y="4846638"/>
          <p14:tracePt t="50309" x="1158875" y="4838700"/>
          <p14:tracePt t="50326" x="1158875" y="4816475"/>
          <p14:tracePt t="50343" x="1158875" y="4808538"/>
          <p14:tracePt t="50367" x="1158875" y="4792663"/>
          <p14:tracePt t="50535" x="1165225" y="4784725"/>
          <p14:tracePt t="50544" x="1173163" y="4778375"/>
          <p14:tracePt t="50551" x="1181100" y="4778375"/>
          <p14:tracePt t="50560" x="1189038" y="4770438"/>
          <p14:tracePt t="50576" x="1196975" y="4762500"/>
          <p14:tracePt t="50593" x="1203325" y="4762500"/>
          <p14:tracePt t="50610" x="1211263" y="4754563"/>
          <p14:tracePt t="50695" x="1219200" y="4746625"/>
          <p14:tracePt t="50735" x="1227138" y="4746625"/>
          <p14:tracePt t="50775" x="1235075" y="4746625"/>
          <p14:tracePt t="50799" x="1241425" y="4746625"/>
          <p14:tracePt t="50815" x="1257300" y="4740275"/>
          <p14:tracePt t="50832" x="1265238" y="4732338"/>
          <p14:tracePt t="50847" x="1279525" y="4732338"/>
          <p14:tracePt t="50863" x="1295400" y="4724400"/>
          <p14:tracePt t="50879" x="1303338" y="4724400"/>
          <p14:tracePt t="50895" x="1311275" y="4724400"/>
          <p14:tracePt t="50911" x="1317625" y="4716463"/>
          <p14:tracePt t="50943" x="1325563" y="4716463"/>
          <p14:tracePt t="51031" x="1333500" y="4716463"/>
          <p14:tracePt t="51055" x="1341438" y="4716463"/>
          <p14:tracePt t="51087" x="1349375" y="4716463"/>
          <p14:tracePt t="51095" x="1355725" y="4716463"/>
          <p14:tracePt t="51119" x="1363663" y="4716463"/>
          <p14:tracePt t="51127" x="1363663" y="4708525"/>
          <p14:tracePt t="51143" x="1371600" y="4708525"/>
          <p14:tracePt t="51199" x="1379538" y="4708525"/>
          <p14:tracePt t="51240" x="1387475" y="4708525"/>
          <p14:tracePt t="51271" x="1393825" y="4708525"/>
          <p14:tracePt t="51279" x="1401763" y="4708525"/>
          <p14:tracePt t="51295" x="1409700" y="4708525"/>
          <p14:tracePt t="51303" x="1417638" y="4708525"/>
          <p14:tracePt t="51311" x="1425575" y="4708525"/>
          <p14:tracePt t="51327" x="1439863" y="4708525"/>
          <p14:tracePt t="51360" x="1447800" y="4702175"/>
          <p14:tracePt t="51391" x="1455738" y="4702175"/>
          <p14:tracePt t="51415" x="1463675" y="4702175"/>
          <p14:tracePt t="51439" x="1470025" y="4702175"/>
          <p14:tracePt t="51463" x="1477963" y="4702175"/>
          <p14:tracePt t="51471" x="1485900" y="4702175"/>
          <p14:tracePt t="51479" x="1493838" y="4702175"/>
          <p14:tracePt t="51495" x="1501775" y="4702175"/>
          <p14:tracePt t="51510" x="1516063" y="4694238"/>
          <p14:tracePt t="51527" x="1531938" y="4694238"/>
          <p14:tracePt t="51543" x="1539875" y="4694238"/>
          <p14:tracePt t="51560" x="1546225" y="4694238"/>
          <p14:tracePt t="51577" x="1562100" y="4694238"/>
          <p14:tracePt t="51593" x="1570038" y="4694238"/>
          <p14:tracePt t="51624" x="1577975" y="4694238"/>
          <p14:tracePt t="51655" x="1584325" y="4694238"/>
          <p14:tracePt t="51664" x="1592263" y="4694238"/>
          <p14:tracePt t="51672" x="1600200" y="4694238"/>
          <p14:tracePt t="51680" x="1608138" y="4694238"/>
          <p14:tracePt t="51694" x="1616075" y="4694238"/>
          <p14:tracePt t="51710" x="1646238" y="4694238"/>
          <p14:tracePt t="51727" x="1668463" y="4694238"/>
          <p14:tracePt t="51743" x="1684338" y="4686300"/>
          <p14:tracePt t="51760" x="1698625" y="4686300"/>
          <p14:tracePt t="51783" x="1706563" y="4686300"/>
          <p14:tracePt t="51807" x="1714500" y="4686300"/>
          <p14:tracePt t="51823" x="1722438" y="4686300"/>
          <p14:tracePt t="51831" x="1730375" y="4686300"/>
          <p14:tracePt t="51855" x="1736725" y="4686300"/>
          <p14:tracePt t="51863" x="1744663" y="4686300"/>
          <p14:tracePt t="51879" x="1752600" y="4686300"/>
          <p14:tracePt t="51895" x="1760538" y="4686300"/>
          <p14:tracePt t="51911" x="1768475" y="4686300"/>
          <p14:tracePt t="51927" x="1774825" y="4686300"/>
          <p14:tracePt t="51944" x="1782763" y="4686300"/>
          <p14:tracePt t="51960" x="1790700" y="4686300"/>
          <p14:tracePt t="51977" x="1806575" y="4686300"/>
          <p14:tracePt t="51993" x="1820863" y="4686300"/>
          <p14:tracePt t="52010" x="1828800" y="4678363"/>
          <p14:tracePt t="52027" x="1836738" y="4678363"/>
          <p14:tracePt t="52044" x="1844675" y="4678363"/>
          <p14:tracePt t="52063" x="1851025" y="4678363"/>
          <p14:tracePt t="52087" x="1858963" y="4678363"/>
          <p14:tracePt t="52104" x="1866900" y="4678363"/>
          <p14:tracePt t="52119" x="1874838" y="4678363"/>
          <p14:tracePt t="52127" x="1882775" y="4678363"/>
          <p14:tracePt t="52144" x="1897063" y="4678363"/>
          <p14:tracePt t="52160" x="1920875" y="4678363"/>
          <p14:tracePt t="52177" x="1935163" y="4678363"/>
          <p14:tracePt t="52193" x="1943100" y="4678363"/>
          <p14:tracePt t="52215" x="1951038" y="4678363"/>
          <p14:tracePt t="52227" x="1958975" y="4678363"/>
          <p14:tracePt t="52244" x="1965325" y="4678363"/>
          <p14:tracePt t="52260" x="1981200" y="4678363"/>
          <p14:tracePt t="52277" x="1997075" y="4678363"/>
          <p14:tracePt t="52294" x="2011363" y="4678363"/>
          <p14:tracePt t="52294" x="2019300" y="4678363"/>
          <p14:tracePt t="52311" x="2035175" y="4678363"/>
          <p14:tracePt t="52327" x="2049463" y="4678363"/>
          <p14:tracePt t="52344" x="2057400" y="4678363"/>
          <p14:tracePt t="52360" x="2073275" y="4678363"/>
          <p14:tracePt t="52377" x="2079625" y="4678363"/>
          <p14:tracePt t="52393" x="2087563" y="4670425"/>
          <p14:tracePt t="52410" x="2103438" y="4670425"/>
          <p14:tracePt t="52427" x="2111375" y="4670425"/>
          <p14:tracePt t="52443" x="2125663" y="4670425"/>
          <p14:tracePt t="52460" x="2149475" y="4670425"/>
          <p14:tracePt t="52477" x="2171700" y="4664075"/>
          <p14:tracePt t="52479" x="2179638" y="4664075"/>
          <p14:tracePt t="52511" x="2201863" y="4664075"/>
          <p14:tracePt t="52527" x="2209800" y="4656138"/>
          <p14:tracePt t="52544" x="2217738" y="4656138"/>
          <p14:tracePt t="52560" x="2225675" y="4648200"/>
          <p14:tracePt t="52577" x="2232025" y="4648200"/>
          <p14:tracePt t="52594" x="2247900" y="4648200"/>
          <p14:tracePt t="52610" x="2263775" y="4640263"/>
          <p14:tracePt t="52627" x="2278063" y="4632325"/>
          <p14:tracePt t="52644" x="2301875" y="4632325"/>
          <p14:tracePt t="52660" x="2308225" y="4625975"/>
          <p14:tracePt t="52677" x="2316163" y="4625975"/>
          <p14:tracePt t="52703" x="2324100" y="4625975"/>
          <p14:tracePt t="52719" x="2332038" y="4625975"/>
          <p14:tracePt t="52728" x="2339975" y="4618038"/>
          <p14:tracePt t="52744" x="2346325" y="4618038"/>
          <p14:tracePt t="52761" x="2346325" y="4610100"/>
          <p14:tracePt t="52777" x="2362200" y="4610100"/>
          <p14:tracePt t="52823" x="2370138" y="4602163"/>
          <p14:tracePt t="52832" x="2378075" y="4602163"/>
          <p14:tracePt t="52847" x="2392363" y="4602163"/>
          <p14:tracePt t="52860" x="2400300" y="4602163"/>
          <p14:tracePt t="52877" x="2422525" y="4594225"/>
          <p14:tracePt t="52894" x="2446338" y="4579938"/>
          <p14:tracePt t="52895" x="2460625" y="4579938"/>
          <p14:tracePt t="52911" x="2498725" y="4564063"/>
          <p14:tracePt t="52927" x="2514600" y="4564063"/>
          <p14:tracePt t="52944" x="2522538" y="4564063"/>
          <p14:tracePt t="52961" x="2536825" y="4556125"/>
          <p14:tracePt t="52977" x="2544763" y="4556125"/>
          <p14:tracePt t="52994" x="2560638" y="4549775"/>
          <p14:tracePt t="53010" x="2582863" y="4541838"/>
          <p14:tracePt t="53027" x="2590800" y="4541838"/>
          <p14:tracePt t="53044" x="2598738" y="4541838"/>
          <p14:tracePt t="53060" x="2613025" y="4541838"/>
          <p14:tracePt t="53077" x="2620963" y="4533900"/>
          <p14:tracePt t="53094" x="2644775" y="4533900"/>
          <p14:tracePt t="53111" x="2689225" y="4525963"/>
          <p14:tracePt t="53127" x="2727325" y="4518025"/>
          <p14:tracePt t="53144" x="2759075" y="4518025"/>
          <p14:tracePt t="53161" x="2781300" y="4511675"/>
          <p14:tracePt t="53177" x="2797175" y="4503738"/>
          <p14:tracePt t="53194" x="2811463" y="4503738"/>
          <p14:tracePt t="53211" x="2835275" y="4503738"/>
          <p14:tracePt t="53227" x="2849563" y="4495800"/>
          <p14:tracePt t="53244" x="2865438" y="4487863"/>
          <p14:tracePt t="53260" x="2873375" y="4487863"/>
          <p14:tracePt t="53277" x="2879725" y="4487863"/>
          <p14:tracePt t="53294" x="2887663" y="4487863"/>
          <p14:tracePt t="53311" x="2903538" y="4487863"/>
          <p14:tracePt t="53327" x="2933700" y="4479925"/>
          <p14:tracePt t="53344" x="2949575" y="4479925"/>
          <p14:tracePt t="53360" x="2971800" y="4479925"/>
          <p14:tracePt t="53377" x="2979738" y="4479925"/>
          <p14:tracePt t="53394" x="2994025" y="4479925"/>
          <p14:tracePt t="53411" x="3009900" y="4473575"/>
          <p14:tracePt t="53427" x="3032125" y="4473575"/>
          <p14:tracePt t="53444" x="3055938" y="4465638"/>
          <p14:tracePt t="53461" x="3086100" y="4465638"/>
          <p14:tracePt t="53477" x="3108325" y="4457700"/>
          <p14:tracePt t="53479" x="3132138" y="4449763"/>
          <p14:tracePt t="53494" x="3146425" y="4441825"/>
          <p14:tracePt t="53511" x="3192463" y="4435475"/>
          <p14:tracePt t="53527" x="3222625" y="4427538"/>
          <p14:tracePt t="53632" x="3230563" y="4419600"/>
          <p14:tracePt t="53639" x="3238500" y="4419600"/>
          <p14:tracePt t="53647" x="3246438" y="4419600"/>
          <p14:tracePt t="53661" x="3246438" y="4411663"/>
          <p14:tracePt t="53677" x="3260725" y="4411663"/>
          <p14:tracePt t="53694" x="3268663" y="4403725"/>
          <p14:tracePt t="53719" x="3276600" y="4403725"/>
          <p14:tracePt t="53735" x="3284538" y="4403725"/>
          <p14:tracePt t="53744" x="3292475" y="4397375"/>
          <p14:tracePt t="53761" x="3306763" y="4389438"/>
          <p14:tracePt t="53777" x="3314700" y="4389438"/>
          <p14:tracePt t="53794" x="3344863" y="4373563"/>
          <p14:tracePt t="53811" x="3360738" y="4365625"/>
          <p14:tracePt t="53827" x="3375025" y="4359275"/>
          <p14:tracePt t="53844" x="3382963" y="4359275"/>
          <p14:tracePt t="53935" x="3382963" y="4351338"/>
          <p14:tracePt t="53951" x="3390900" y="4343400"/>
          <p14:tracePt t="53959" x="3398838" y="4335463"/>
          <p14:tracePt t="53967" x="3406775" y="4335463"/>
          <p14:tracePt t="53977" x="3406775" y="4327525"/>
          <p14:tracePt t="53994" x="3429000" y="4321175"/>
          <p14:tracePt t="54011" x="3444875" y="4313238"/>
          <p14:tracePt t="54027" x="3467100" y="4297363"/>
          <p14:tracePt t="54044" x="3482975" y="4289425"/>
          <p14:tracePt t="54061" x="3497263" y="4283075"/>
          <p14:tracePt t="54077" x="3505200" y="4275138"/>
          <p14:tracePt t="54231" x="3513138" y="4267200"/>
          <p14:tracePt t="54239" x="3521075" y="4259263"/>
          <p14:tracePt t="54263" x="3527425" y="4259263"/>
          <p14:tracePt t="54271" x="3527425" y="4251325"/>
          <p14:tracePt t="54294" x="3535363" y="4251325"/>
          <p14:tracePt t="54311" x="3535363" y="4244975"/>
          <p14:tracePt t="54326" x="3543300" y="4244975"/>
          <p14:tracePt t="54335" x="3551238" y="4244975"/>
          <p14:tracePt t="54344" x="3559175" y="4244975"/>
          <p14:tracePt t="54361" x="3573463" y="4237038"/>
          <p14:tracePt t="54377" x="3581400" y="4229100"/>
          <p14:tracePt t="54394" x="3589338" y="4229100"/>
          <p14:tracePt t="54411" x="3597275" y="4221163"/>
          <p14:tracePt t="54444" x="3603625" y="4221163"/>
          <p14:tracePt t="54461" x="3619500" y="4213225"/>
          <p14:tracePt t="54477" x="3641725" y="4198938"/>
          <p14:tracePt t="54479" x="3649663" y="4198938"/>
          <p14:tracePt t="54494" x="3673475" y="4183063"/>
          <p14:tracePt t="54511" x="3679825" y="4183063"/>
          <p14:tracePt t="54527" x="3695700" y="4175125"/>
          <p14:tracePt t="54551" x="3703638" y="4175125"/>
          <p14:tracePt t="54561" x="3711575" y="4168775"/>
          <p14:tracePt t="54583" x="3717925" y="4160838"/>
          <p14:tracePt t="54598" x="3725863" y="4160838"/>
          <p14:tracePt t="54611" x="3733800" y="4152900"/>
          <p14:tracePt t="54627" x="3741738" y="4152900"/>
          <p14:tracePt t="54647" x="3749675" y="4144963"/>
          <p14:tracePt t="54661" x="3756025" y="4137025"/>
          <p14:tracePt t="54677" x="3763963" y="4137025"/>
          <p14:tracePt t="54694" x="3779838" y="4130675"/>
          <p14:tracePt t="54799" x="3787775" y="4130675"/>
          <p14:tracePt t="54815" x="3802063" y="4114800"/>
          <p14:tracePt t="55879" x="3802063" y="4106863"/>
          <p14:tracePt t="55911" x="3802063" y="4098925"/>
          <p14:tracePt t="55911" x="0" y="0"/>
        </p14:tracePtLst>
        <p14:tracePtLst>
          <p14:tracePt t="57536" x="2917825" y="2765425"/>
          <p14:tracePt t="58127" x="2911475" y="2759075"/>
          <p14:tracePt t="58175" x="2911475" y="2751138"/>
          <p14:tracePt t="58191" x="2903538" y="2743200"/>
          <p14:tracePt t="58207" x="2895600" y="2743200"/>
          <p14:tracePt t="58279" x="2895600" y="2735263"/>
          <p14:tracePt t="58295" x="2887663" y="2727325"/>
          <p14:tracePt t="58320" x="2879725" y="2720975"/>
          <p14:tracePt t="58343" x="2873375" y="2713038"/>
          <p14:tracePt t="58351" x="2865438" y="2697163"/>
          <p14:tracePt t="58362" x="2865438" y="2682875"/>
          <p14:tracePt t="58379" x="2841625" y="2644775"/>
          <p14:tracePt t="58396" x="2819400" y="2606675"/>
          <p14:tracePt t="58412" x="2781300" y="2552700"/>
          <p14:tracePt t="58429" x="2759075" y="2522538"/>
          <p14:tracePt t="58446" x="2727325" y="2468563"/>
          <p14:tracePt t="58639" x="2727325" y="2460625"/>
          <p14:tracePt t="58655" x="2727325" y="2454275"/>
          <p14:tracePt t="58679" x="2720975" y="2438400"/>
          <p14:tracePt t="58711" x="2713038" y="2430463"/>
          <p14:tracePt t="58727" x="2705100" y="2430463"/>
          <p14:tracePt t="58736" x="2705100" y="2422525"/>
          <p14:tracePt t="58746" x="2697163" y="2416175"/>
          <p14:tracePt t="58784" x="2689225" y="2408238"/>
          <p14:tracePt t="58807" x="2682875" y="2400300"/>
          <p14:tracePt t="58823" x="2674938" y="2392363"/>
          <p14:tracePt t="58832" x="2667000" y="2392363"/>
          <p14:tracePt t="58839" x="2667000" y="2384425"/>
          <p14:tracePt t="58959" x="2659063" y="2384425"/>
          <p14:tracePt t="58983" x="2651125" y="2378075"/>
          <p14:tracePt t="59039" x="2644775" y="2378075"/>
          <p14:tracePt t="59047" x="2636838" y="2378075"/>
          <p14:tracePt t="59055" x="2636838" y="2370138"/>
          <p14:tracePt t="59071" x="2628900" y="2370138"/>
          <p14:tracePt t="59087" x="2620963" y="2362200"/>
          <p14:tracePt t="59096" x="2613025" y="2354263"/>
          <p14:tracePt t="59113" x="2606675" y="2354263"/>
          <p14:tracePt t="59129" x="2598738" y="2346325"/>
          <p14:tracePt t="59146" x="2590800" y="2346325"/>
          <p14:tracePt t="59163" x="2582863" y="2346325"/>
          <p14:tracePt t="59179" x="2574925" y="2339975"/>
          <p14:tracePt t="59199" x="2568575" y="2332038"/>
          <p14:tracePt t="59213" x="2560638" y="2332038"/>
          <p14:tracePt t="59230" x="2560638" y="2324100"/>
          <p14:tracePt t="59246" x="2552700" y="2324100"/>
          <p14:tracePt t="59263" x="2536825" y="2316163"/>
          <p14:tracePt t="59287" x="2530475" y="2316163"/>
          <p14:tracePt t="59296" x="2530475" y="2308225"/>
          <p14:tracePt t="59313" x="2514600" y="2308225"/>
          <p14:tracePt t="59330" x="2492375" y="2301875"/>
          <p14:tracePt t="59346" x="2484438" y="2293938"/>
          <p14:tracePt t="59363" x="2468563" y="2286000"/>
          <p14:tracePt t="59399" x="2460625" y="2286000"/>
          <p14:tracePt t="59431" x="2454275" y="2286000"/>
          <p14:tracePt t="59489" x="2446338" y="2286000"/>
          <p14:tracePt t="59591" x="2438400" y="2286000"/>
          <p14:tracePt t="59647" x="2430463" y="2286000"/>
          <p14:tracePt t="59655" x="2422525" y="2293938"/>
          <p14:tracePt t="59679" x="2416175" y="2293938"/>
          <p14:tracePt t="59719" x="2416175" y="2301875"/>
          <p14:tracePt t="59759" x="2408238" y="2301875"/>
          <p14:tracePt t="59815" x="2400300" y="2308225"/>
          <p14:tracePt t="59855" x="2400300" y="2316163"/>
          <p14:tracePt t="59863" x="2400300" y="2324100"/>
          <p14:tracePt t="59879" x="2400300" y="2332038"/>
          <p14:tracePt t="59903" x="2400300" y="2339975"/>
          <p14:tracePt t="59935" x="2400300" y="2346325"/>
          <p14:tracePt t="59951" x="2400300" y="2354263"/>
          <p14:tracePt t="59967" x="2400300" y="2362200"/>
          <p14:tracePt t="59983" x="2400300" y="2378075"/>
          <p14:tracePt t="60007" x="2400300" y="2384425"/>
          <p14:tracePt t="60015" x="2408238" y="2384425"/>
          <p14:tracePt t="60023" x="2408238" y="2392363"/>
          <p14:tracePt t="60031" x="2416175" y="2392363"/>
          <p14:tracePt t="60046" x="2430463" y="2408238"/>
          <p14:tracePt t="60063" x="2438400" y="2416175"/>
          <p14:tracePt t="60080" x="2446338" y="2422525"/>
          <p14:tracePt t="60096" x="2454275" y="2430463"/>
          <p14:tracePt t="60113" x="2460625" y="2430463"/>
          <p14:tracePt t="60130" x="2476500" y="2438400"/>
          <p14:tracePt t="60146" x="2492375" y="2446338"/>
          <p14:tracePt t="60163" x="2506663" y="2454275"/>
          <p14:tracePt t="60180" x="2530475" y="2460625"/>
          <p14:tracePt t="60196" x="2544763" y="2460625"/>
          <p14:tracePt t="60213" x="2552700" y="2468563"/>
          <p14:tracePt t="60215" x="2560638" y="2468563"/>
          <p14:tracePt t="60231" x="2568575" y="2476500"/>
          <p14:tracePt t="60247" x="2574925" y="2476500"/>
          <p14:tracePt t="60263" x="2582863" y="2484438"/>
          <p14:tracePt t="60280" x="2590800" y="2484438"/>
          <p14:tracePt t="60296" x="2598738" y="2492375"/>
          <p14:tracePt t="60313" x="2606675" y="2492375"/>
          <p14:tracePt t="60330" x="2620963" y="2498725"/>
          <p14:tracePt t="60346" x="2628900" y="2506663"/>
          <p14:tracePt t="60363" x="2636838" y="2506663"/>
          <p14:tracePt t="60380" x="2644775" y="2514600"/>
          <p14:tracePt t="60396" x="2651125" y="2514600"/>
          <p14:tracePt t="60413" x="2667000" y="2530475"/>
          <p14:tracePt t="60430" x="2674938" y="2530475"/>
          <p14:tracePt t="60446" x="2689225" y="2536825"/>
          <p14:tracePt t="60464" x="2697163" y="2536825"/>
          <p14:tracePt t="60480" x="2705100" y="2552700"/>
          <p14:tracePt t="60496" x="2713038" y="2552700"/>
          <p14:tracePt t="60513" x="2720975" y="2560638"/>
          <p14:tracePt t="60530" x="2735263" y="2568575"/>
          <p14:tracePt t="60546" x="2759075" y="2574925"/>
          <p14:tracePt t="60563" x="2773363" y="2582863"/>
          <p14:tracePt t="60580" x="2789238" y="2598738"/>
          <p14:tracePt t="60596" x="2797175" y="2598738"/>
          <p14:tracePt t="60613" x="2803525" y="2606675"/>
          <p14:tracePt t="60630" x="2811463" y="2606675"/>
          <p14:tracePt t="60647" x="2819400" y="2620963"/>
          <p14:tracePt t="60663" x="2835275" y="2628900"/>
          <p14:tracePt t="60680" x="2849563" y="2636838"/>
          <p14:tracePt t="60697" x="2857500" y="2644775"/>
          <p14:tracePt t="60713" x="2865438" y="2651125"/>
          <p14:tracePt t="60730" x="2873375" y="2651125"/>
          <p14:tracePt t="60747" x="2879725" y="2659063"/>
          <p14:tracePt t="60763" x="2895600" y="2667000"/>
          <p14:tracePt t="60780" x="2911475" y="2674938"/>
          <p14:tracePt t="60800" x="2917825" y="2674938"/>
          <p14:tracePt t="60813" x="2925763" y="2682875"/>
          <p14:tracePt t="60830" x="2933700" y="2689225"/>
          <p14:tracePt t="60847" x="2949575" y="2689225"/>
          <p14:tracePt t="60863" x="2955925" y="2689225"/>
          <p14:tracePt t="60880" x="2963863" y="2697163"/>
          <p14:tracePt t="60897" x="2979738" y="2705100"/>
          <p14:tracePt t="60913" x="2994025" y="2705100"/>
          <p14:tracePt t="60930" x="3017838" y="2720975"/>
          <p14:tracePt t="60947" x="3040063" y="2727325"/>
          <p14:tracePt t="60963" x="3070225" y="2735263"/>
          <p14:tracePt t="60980" x="3086100" y="2743200"/>
          <p14:tracePt t="60997" x="3094038" y="2743200"/>
          <p14:tracePt t="61031" x="3101975" y="2743200"/>
          <p14:tracePt t="61039" x="3108325" y="2751138"/>
          <p14:tracePt t="61047" x="3124200" y="2751138"/>
          <p14:tracePt t="61063" x="3140075" y="2765425"/>
          <p14:tracePt t="61080" x="3170238" y="2773363"/>
          <p14:tracePt t="61097" x="3184525" y="2781300"/>
          <p14:tracePt t="61113" x="3200400" y="2781300"/>
          <p14:tracePt t="61130" x="3208338" y="2789238"/>
          <p14:tracePt t="61147" x="3216275" y="2789238"/>
          <p14:tracePt t="61167" x="3222625" y="2789238"/>
          <p14:tracePt t="61180" x="3230563" y="2789238"/>
          <p14:tracePt t="61207" x="3238500" y="2789238"/>
          <p14:tracePt t="61303" x="3246438" y="2789238"/>
          <p14:tracePt t="61351" x="3254375" y="2789238"/>
          <p14:tracePt t="61367" x="3260725" y="2789238"/>
          <p14:tracePt t="61399" x="3268663" y="2789238"/>
          <p14:tracePt t="61439" x="3276600" y="2781300"/>
          <p14:tracePt t="61471" x="3276600" y="2773363"/>
          <p14:tracePt t="61480" x="3276600" y="2765425"/>
          <p14:tracePt t="61488" x="3276600" y="2759075"/>
          <p14:tracePt t="61511" x="3276600" y="2751138"/>
          <p14:tracePt t="61520" x="3276600" y="2735263"/>
          <p14:tracePt t="61535" x="3276600" y="2720975"/>
          <p14:tracePt t="61547" x="3284538" y="2713038"/>
          <p14:tracePt t="61564" x="3284538" y="2697163"/>
          <p14:tracePt t="61580" x="3284538" y="2689225"/>
          <p14:tracePt t="61597" x="3284538" y="2682875"/>
          <p14:tracePt t="61613" x="3284538" y="2667000"/>
          <p14:tracePt t="61614" x="3284538" y="2659063"/>
          <p14:tracePt t="61630" x="3284538" y="2651125"/>
          <p14:tracePt t="61647" x="3284538" y="2644775"/>
          <p14:tracePt t="61663" x="3284538" y="2628900"/>
          <p14:tracePt t="61697" x="3284538" y="2620963"/>
          <p14:tracePt t="61727" x="3276600" y="2613025"/>
          <p14:tracePt t="61743" x="3276600" y="2598738"/>
          <p14:tracePt t="61759" x="3268663" y="2582863"/>
          <p14:tracePt t="61775" x="3260725" y="2568575"/>
          <p14:tracePt t="61783" x="3254375" y="2552700"/>
          <p14:tracePt t="61797" x="3246438" y="2536825"/>
          <p14:tracePt t="61814" x="3246438" y="2522538"/>
          <p14:tracePt t="61830" x="3230563" y="2506663"/>
          <p14:tracePt t="61847" x="3230563" y="2498725"/>
          <p14:tracePt t="61864" x="3222625" y="2492375"/>
          <p14:tracePt t="61887" x="3216275" y="2484438"/>
          <p14:tracePt t="61927" x="3208338" y="2476500"/>
          <p14:tracePt t="61951" x="3200400" y="2468563"/>
          <p14:tracePt t="61960" x="3192463" y="2460625"/>
          <p14:tracePt t="61967" x="3184525" y="2460625"/>
          <p14:tracePt t="61983" x="3170238" y="2454275"/>
          <p14:tracePt t="61999" x="3162300" y="2446338"/>
          <p14:tracePt t="62015" x="3146425" y="2438400"/>
          <p14:tracePt t="62055" x="3140075" y="2430463"/>
          <p14:tracePt t="62064" x="3132138" y="2430463"/>
          <p14:tracePt t="62072" x="3124200" y="2430463"/>
          <p14:tracePt t="62080" x="3116263" y="2422525"/>
          <p14:tracePt t="62097" x="3101975" y="2416175"/>
          <p14:tracePt t="62114" x="3086100" y="2408238"/>
          <p14:tracePt t="62130" x="3055938" y="2392363"/>
          <p14:tracePt t="62147" x="3032125" y="2384425"/>
          <p14:tracePt t="62164" x="3001963" y="2370138"/>
          <p14:tracePt t="62180" x="2987675" y="2362200"/>
          <p14:tracePt t="62197" x="2979738" y="2354263"/>
          <p14:tracePt t="62214" x="2955925" y="2346325"/>
          <p14:tracePt t="62216" x="2949575" y="2346325"/>
          <p14:tracePt t="62230" x="2933700" y="2339975"/>
          <p14:tracePt t="62247" x="2911475" y="2332038"/>
          <p14:tracePt t="62264" x="2895600" y="2324100"/>
          <p14:tracePt t="62280" x="2879725" y="2316163"/>
          <p14:tracePt t="62297" x="2865438" y="2308225"/>
          <p14:tracePt t="62314" x="2849563" y="2301875"/>
          <p14:tracePt t="62331" x="2835275" y="2293938"/>
          <p14:tracePt t="62347" x="2819400" y="2293938"/>
          <p14:tracePt t="62364" x="2803525" y="2278063"/>
          <p14:tracePt t="62381" x="2781300" y="2278063"/>
          <p14:tracePt t="62383" x="2773363" y="2270125"/>
          <p14:tracePt t="62397" x="2759075" y="2263775"/>
          <p14:tracePt t="62414" x="2743200" y="2263775"/>
          <p14:tracePt t="62431" x="2735263" y="2263775"/>
          <p14:tracePt t="62447" x="2727325" y="2263775"/>
          <p14:tracePt t="62464" x="2720975" y="2263775"/>
          <p14:tracePt t="62480" x="2713038" y="2263775"/>
          <p14:tracePt t="62497" x="2705100" y="2263775"/>
          <p14:tracePt t="62514" x="2674938" y="2263775"/>
          <p14:tracePt t="62530" x="2651125" y="2263775"/>
          <p14:tracePt t="62547" x="2628900" y="2263775"/>
          <p14:tracePt t="62564" x="2620963" y="2263775"/>
          <p14:tracePt t="62580" x="2613025" y="2263775"/>
          <p14:tracePt t="62607" x="2606675" y="2263775"/>
          <p14:tracePt t="62623" x="2606675" y="2255838"/>
          <p14:tracePt t="62631" x="2598738" y="2255838"/>
          <p14:tracePt t="62647" x="2582863" y="2255838"/>
          <p14:tracePt t="62664" x="2574925" y="2255838"/>
          <p14:tracePt t="62680" x="2560638" y="2255838"/>
          <p14:tracePt t="62697" x="2552700" y="2255838"/>
          <p14:tracePt t="62775" x="2544763" y="2255838"/>
          <p14:tracePt t="62791" x="2536825" y="2255838"/>
          <p14:tracePt t="62800" x="2530475" y="2255838"/>
          <p14:tracePt t="62839" x="2522538" y="2263775"/>
          <p14:tracePt t="62871" x="2514600" y="2270125"/>
          <p14:tracePt t="62879" x="2514600" y="2278063"/>
          <p14:tracePt t="62887" x="2506663" y="2286000"/>
          <p14:tracePt t="62898" x="2498725" y="2286000"/>
          <p14:tracePt t="62914" x="2498725" y="2301875"/>
          <p14:tracePt t="62931" x="2492375" y="2316163"/>
          <p14:tracePt t="62951" x="2492375" y="2324100"/>
          <p14:tracePt t="62991" x="2492375" y="2332038"/>
          <p14:tracePt t="63007" x="2492375" y="2346325"/>
          <p14:tracePt t="63023" x="2492375" y="2354263"/>
          <p14:tracePt t="63031" x="2492375" y="2362200"/>
          <p14:tracePt t="63039" x="2492375" y="2370138"/>
          <p14:tracePt t="63047" x="2492375" y="2378075"/>
          <p14:tracePt t="63064" x="2492375" y="2392363"/>
          <p14:tracePt t="63081" x="2492375" y="2400300"/>
          <p14:tracePt t="63097" x="2492375" y="2408238"/>
          <p14:tracePt t="63120" x="2498725" y="2416175"/>
          <p14:tracePt t="63131" x="2498725" y="2422525"/>
          <p14:tracePt t="63147" x="2514600" y="2430463"/>
          <p14:tracePt t="63164" x="2522538" y="2446338"/>
          <p14:tracePt t="63181" x="2530475" y="2454275"/>
          <p14:tracePt t="63197" x="2544763" y="2460625"/>
          <p14:tracePt t="63215" x="2574925" y="2484438"/>
          <p14:tracePt t="63231" x="2598738" y="2492375"/>
          <p14:tracePt t="63247" x="2613025" y="2498725"/>
          <p14:tracePt t="63264" x="2628900" y="2514600"/>
          <p14:tracePt t="63281" x="2636838" y="2530475"/>
          <p14:tracePt t="63297" x="2651125" y="2536825"/>
          <p14:tracePt t="63314" x="2674938" y="2544763"/>
          <p14:tracePt t="63331" x="2682875" y="2552700"/>
          <p14:tracePt t="63347" x="2689225" y="2552700"/>
          <p14:tracePt t="63364" x="2705100" y="2568575"/>
          <p14:tracePt t="63381" x="2720975" y="2568575"/>
          <p14:tracePt t="63384" x="2727325" y="2574925"/>
          <p14:tracePt t="63397" x="2743200" y="2574925"/>
          <p14:tracePt t="63414" x="2759075" y="2590800"/>
          <p14:tracePt t="63431" x="2789238" y="2598738"/>
          <p14:tracePt t="63447" x="2811463" y="2613025"/>
          <p14:tracePt t="63464" x="2835275" y="2628900"/>
          <p14:tracePt t="63481" x="2865438" y="2644775"/>
          <p14:tracePt t="63497" x="2879725" y="2651125"/>
          <p14:tracePt t="63514" x="2895600" y="2659063"/>
          <p14:tracePt t="63531" x="2911475" y="2667000"/>
          <p14:tracePt t="63547" x="2917825" y="2674938"/>
          <p14:tracePt t="63564" x="2925763" y="2674938"/>
          <p14:tracePt t="63581" x="2941638" y="2682875"/>
          <p14:tracePt t="63598" x="2971800" y="2697163"/>
          <p14:tracePt t="63615" x="3017838" y="2713038"/>
          <p14:tracePt t="63631" x="3048000" y="2735263"/>
          <p14:tracePt t="63648" x="3063875" y="2735263"/>
          <p14:tracePt t="63664" x="3078163" y="2743200"/>
          <p14:tracePt t="63681" x="3086100" y="2751138"/>
          <p14:tracePt t="63720" x="3094038" y="2751138"/>
          <p14:tracePt t="63735" x="3101975" y="2751138"/>
          <p14:tracePt t="63743" x="3108325" y="2751138"/>
          <p14:tracePt t="63751" x="3116263" y="2759075"/>
          <p14:tracePt t="63764" x="3124200" y="2765425"/>
          <p14:tracePt t="63781" x="3140075" y="2765425"/>
          <p14:tracePt t="63798" x="3154363" y="2781300"/>
          <p14:tracePt t="63814" x="3170238" y="2781300"/>
          <p14:tracePt t="63832" x="3178175" y="2781300"/>
          <p14:tracePt t="63897" x="3184525" y="2781300"/>
          <p14:tracePt t="63903" x="3192463" y="2781300"/>
          <p14:tracePt t="63919" x="3200400" y="2781300"/>
          <p14:tracePt t="63931" x="3208338" y="2781300"/>
          <p14:tracePt t="71431" x="3200400" y="2781300"/>
          <p14:tracePt t="71960" x="3192463" y="2781300"/>
          <p14:tracePt t="71960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79094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OBSERVAÇÃO</a:t>
            </a:r>
            <a:br>
              <a:rPr lang="pt-BR" b="1" dirty="0"/>
            </a:br>
            <a:r>
              <a:rPr lang="pt-BR" b="1" dirty="0"/>
              <a:t>Partida e parada com o registro fechado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26" y="2023673"/>
            <a:ext cx="4182254" cy="3693319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</p:pic>
      <p:sp>
        <p:nvSpPr>
          <p:cNvPr id="4" name="Elipse 3"/>
          <p:cNvSpPr/>
          <p:nvPr/>
        </p:nvSpPr>
        <p:spPr>
          <a:xfrm>
            <a:off x="1034321" y="4077325"/>
            <a:ext cx="314794" cy="53964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1034321" y="1274164"/>
            <a:ext cx="287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Partida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325849" y="1379095"/>
            <a:ext cx="4422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Parada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325849" y="2023673"/>
            <a:ext cx="4871803" cy="3693319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pPr algn="ctr"/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Golpe de Aríete !!</a:t>
            </a:r>
          </a:p>
          <a:p>
            <a:pPr algn="ctr"/>
            <a:endParaRPr lang="pt-B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807502" y="5943281"/>
            <a:ext cx="3057993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AUTOMAÇÃO</a:t>
            </a:r>
          </a:p>
        </p:txBody>
      </p:sp>
      <p:pic>
        <p:nvPicPr>
          <p:cNvPr id="9" name="Áudio 8">
            <a:hlinkClick r:id="" action="ppaction://media"/>
            <a:extLst>
              <a:ext uri="{FF2B5EF4-FFF2-40B4-BE49-F238E27FC236}">
                <a16:creationId xmlns:a16="http://schemas.microsoft.com/office/drawing/2014/main" id="{2F711724-8BC8-4955-AB9D-7F6D263AFE5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34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054"/>
    </mc:Choice>
    <mc:Fallback>
      <p:transition spd="slow" advTm="224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6" grpId="0"/>
      <p:bldP spid="7" grpId="0" animBg="1"/>
      <p:bldP spid="8" grpId="0" animBg="1"/>
    </p:bldLst>
  </p:timing>
  <p:extLst>
    <p:ext uri="{3A86A75C-4F4B-4683-9AE1-C65F6400EC91}">
      <p14:laserTraceLst xmlns:p14="http://schemas.microsoft.com/office/powerpoint/2010/main">
        <p14:tracePtLst>
          <p14:tracePt t="43473" x="1020763" y="2103438"/>
          <p14:tracePt t="43536" x="1012825" y="2103438"/>
          <p14:tracePt t="43544" x="1012825" y="2111375"/>
          <p14:tracePt t="43552" x="1006475" y="2111375"/>
          <p14:tracePt t="43563" x="990600" y="2125663"/>
          <p14:tracePt t="43579" x="944563" y="2179638"/>
          <p14:tracePt t="43596" x="930275" y="2201863"/>
          <p14:tracePt t="43613" x="922338" y="2217738"/>
          <p14:tracePt t="43712" x="922338" y="2225675"/>
          <p14:tracePt t="43720" x="922338" y="2232025"/>
          <p14:tracePt t="43729" x="922338" y="2247900"/>
          <p14:tracePt t="43746" x="914400" y="2286000"/>
          <p14:tracePt t="43763" x="914400" y="2346325"/>
          <p14:tracePt t="43779" x="944563" y="2422525"/>
          <p14:tracePt t="43796" x="968375" y="2484438"/>
          <p14:tracePt t="43813" x="974725" y="2560638"/>
          <p14:tracePt t="43829" x="982663" y="2613025"/>
          <p14:tracePt t="43847" x="1006475" y="2705100"/>
          <p14:tracePt t="43863" x="1028700" y="2797175"/>
          <p14:tracePt t="43879" x="1066800" y="2933700"/>
          <p14:tracePt t="43896" x="1089025" y="3078163"/>
          <p14:tracePt t="43913" x="1112838" y="3192463"/>
          <p14:tracePt t="43929" x="1120775" y="3268663"/>
          <p14:tracePt t="43946" x="1127125" y="3306763"/>
          <p14:tracePt t="43963" x="1127125" y="3322638"/>
          <p14:tracePt t="43979" x="1127125" y="3336925"/>
          <p14:tracePt t="44000" x="1127125" y="3344863"/>
          <p14:tracePt t="44013" x="1127125" y="3352800"/>
          <p14:tracePt t="44029" x="1127125" y="3375025"/>
          <p14:tracePt t="44046" x="1127125" y="3398838"/>
          <p14:tracePt t="44048" x="1127125" y="3413125"/>
          <p14:tracePt t="44063" x="1135063" y="3467100"/>
          <p14:tracePt t="44079" x="1158875" y="3535363"/>
          <p14:tracePt t="44097" x="1196975" y="3657600"/>
          <p14:tracePt t="44113" x="1227138" y="3779838"/>
          <p14:tracePt t="44130" x="1257300" y="3902075"/>
          <p14:tracePt t="44146" x="1273175" y="3984625"/>
          <p14:tracePt t="44163" x="1279525" y="4060825"/>
          <p14:tracePt t="44179" x="1295400" y="4122738"/>
          <p14:tracePt t="44196" x="1303338" y="4191000"/>
          <p14:tracePt t="44213" x="1311275" y="4275138"/>
          <p14:tracePt t="44229" x="1311275" y="4359275"/>
          <p14:tracePt t="44231" x="1311275" y="4403725"/>
          <p14:tracePt t="44246" x="1311275" y="4449763"/>
          <p14:tracePt t="44263" x="1311275" y="4541838"/>
          <p14:tracePt t="44279" x="1311275" y="4572000"/>
          <p14:tracePt t="44424" x="1311275" y="4579938"/>
          <p14:tracePt t="44536" x="1311275" y="4572000"/>
          <p14:tracePt t="44544" x="1311275" y="4564063"/>
          <p14:tracePt t="44559" x="1311275" y="4556125"/>
          <p14:tracePt t="44704" x="1311275" y="4549775"/>
          <p14:tracePt t="44776" x="1311275" y="4541838"/>
          <p14:tracePt t="44823" x="1311275" y="4533900"/>
          <p14:tracePt t="44840" x="1311275" y="4525963"/>
          <p14:tracePt t="44944" x="1311275" y="4518025"/>
          <p14:tracePt t="45064" x="1303338" y="4518025"/>
          <p14:tracePt t="45080" x="1295400" y="4518025"/>
          <p14:tracePt t="45104" x="1295400" y="4511675"/>
          <p14:tracePt t="45111" x="1287463" y="4511675"/>
          <p14:tracePt t="45143" x="1279525" y="4503738"/>
          <p14:tracePt t="45215" x="1273175" y="4495800"/>
          <p14:tracePt t="45223" x="1273175" y="4487863"/>
          <p14:tracePt t="45231" x="1265238" y="4473575"/>
          <p14:tracePt t="45247" x="1235075" y="4435475"/>
          <p14:tracePt t="45263" x="1203325" y="4373563"/>
          <p14:tracePt t="45280" x="1196975" y="4351338"/>
          <p14:tracePt t="45296" x="1196975" y="4343400"/>
          <p14:tracePt t="45560" x="1189038" y="4343400"/>
          <p14:tracePt t="46264" x="1189038" y="4351338"/>
          <p14:tracePt t="46360" x="1189038" y="4359275"/>
          <p14:tracePt t="46391" x="1189038" y="4365625"/>
          <p14:tracePt t="46424" x="1181100" y="4373563"/>
          <p14:tracePt t="48360" x="1181100" y="4365625"/>
          <p14:tracePt t="48408" x="1181100" y="4359275"/>
          <p14:tracePt t="48432" x="1181100" y="4351338"/>
          <p14:tracePt t="48448" x="1181100" y="4343400"/>
          <p14:tracePt t="48456" x="1181100" y="4335463"/>
          <p14:tracePt t="48472" x="1181100" y="4327525"/>
          <p14:tracePt t="48481" x="1181100" y="4321175"/>
          <p14:tracePt t="48498" x="1181100" y="4297363"/>
          <p14:tracePt t="48514" x="1181100" y="4259263"/>
          <p14:tracePt t="48531" x="1181100" y="4229100"/>
          <p14:tracePt t="48548" x="1181100" y="4213225"/>
          <p14:tracePt t="48564" x="1181100" y="4191000"/>
          <p14:tracePt t="48581" x="1181100" y="4168775"/>
          <p14:tracePt t="48598" x="1181100" y="4144963"/>
          <p14:tracePt t="48599" x="1181100" y="4137025"/>
          <p14:tracePt t="48615" x="1181100" y="4106863"/>
          <p14:tracePt t="48631" x="1181100" y="4092575"/>
          <p14:tracePt t="48648" x="1181100" y="4076700"/>
          <p14:tracePt t="48664" x="1181100" y="4068763"/>
          <p14:tracePt t="48688" x="1181100" y="4060825"/>
          <p14:tracePt t="48712" x="1181100" y="4054475"/>
          <p14:tracePt t="48727" x="1181100" y="4046538"/>
          <p14:tracePt t="48736" x="1181100" y="4038600"/>
          <p14:tracePt t="48748" x="1181100" y="4030663"/>
          <p14:tracePt t="48764" x="1181100" y="4022725"/>
          <p14:tracePt t="48781" x="1181100" y="4008438"/>
          <p14:tracePt t="48798" x="1181100" y="3992563"/>
          <p14:tracePt t="48799" x="1181100" y="3984625"/>
          <p14:tracePt t="48815" x="1181100" y="3970338"/>
          <p14:tracePt t="48831" x="1181100" y="3962400"/>
          <p14:tracePt t="48849" x="1181100" y="3954463"/>
          <p14:tracePt t="48888" x="1181100" y="3946525"/>
          <p14:tracePt t="48896" x="1181100" y="3940175"/>
          <p14:tracePt t="48912" x="1181100" y="3932238"/>
          <p14:tracePt t="48920" x="1181100" y="3924300"/>
          <p14:tracePt t="48931" x="1189038" y="3908425"/>
          <p14:tracePt t="48948" x="1189038" y="3878263"/>
          <p14:tracePt t="48964" x="1189038" y="3863975"/>
          <p14:tracePt t="48981" x="1189038" y="3848100"/>
          <p14:tracePt t="49055" x="1189038" y="3840163"/>
          <p14:tracePt t="49064" x="1189038" y="3832225"/>
          <p14:tracePt t="49071" x="1196975" y="3825875"/>
          <p14:tracePt t="49088" x="1203325" y="3817938"/>
          <p14:tracePt t="49098" x="1203325" y="3810000"/>
          <p14:tracePt t="49184" x="1203325" y="3802063"/>
          <p14:tracePt t="49193" x="1211263" y="3794125"/>
          <p14:tracePt t="49199" x="1219200" y="3787775"/>
          <p14:tracePt t="49215" x="1265238" y="3763963"/>
          <p14:tracePt t="49231" x="1273175" y="3756025"/>
          <p14:tracePt t="49263" x="1279525" y="3756025"/>
          <p14:tracePt t="49288" x="1287463" y="3756025"/>
          <p14:tracePt t="49327" x="1295400" y="3756025"/>
          <p14:tracePt t="49336" x="1303338" y="3756025"/>
          <p14:tracePt t="49344" x="1311275" y="3756025"/>
          <p14:tracePt t="49352" x="1317625" y="3756025"/>
          <p14:tracePt t="49365" x="1341438" y="3756025"/>
          <p14:tracePt t="49381" x="1355725" y="3756025"/>
          <p14:tracePt t="49398" x="1387475" y="3756025"/>
          <p14:tracePt t="49415" x="1485900" y="3756025"/>
          <p14:tracePt t="49431" x="1577975" y="3756025"/>
          <p14:tracePt t="49448" x="1654175" y="3756025"/>
          <p14:tracePt t="49465" x="1698625" y="3756025"/>
          <p14:tracePt t="49481" x="1706563" y="3756025"/>
          <p14:tracePt t="49498" x="1714500" y="3756025"/>
          <p14:tracePt t="49784" x="1714500" y="3749675"/>
          <p14:tracePt t="49792" x="1706563" y="3749675"/>
          <p14:tracePt t="49799" x="1706563" y="3741738"/>
          <p14:tracePt t="49815" x="1698625" y="3741738"/>
          <p14:tracePt t="49831" x="1692275" y="3733800"/>
          <p14:tracePt t="49848" x="1676400" y="3733800"/>
          <p14:tracePt t="49865" x="1668463" y="3733800"/>
          <p14:tracePt t="49881" x="1660525" y="3733800"/>
          <p14:tracePt t="49898" x="1638300" y="3733800"/>
          <p14:tracePt t="49915" x="1584325" y="3733800"/>
          <p14:tracePt t="49931" x="1531938" y="3733800"/>
          <p14:tracePt t="49948" x="1485900" y="3733800"/>
          <p14:tracePt t="49965" x="1463675" y="3733800"/>
          <p14:tracePt t="49998" x="1455738" y="3733800"/>
          <p14:tracePt t="50039" x="1447800" y="3733800"/>
          <p14:tracePt t="50071" x="1439863" y="3733800"/>
          <p14:tracePt t="50080" x="1431925" y="3733800"/>
          <p14:tracePt t="50103" x="1425575" y="3741738"/>
          <p14:tracePt t="50120" x="1417638" y="3741738"/>
          <p14:tracePt t="50136" x="1401763" y="3749675"/>
          <p14:tracePt t="50152" x="1393825" y="3749675"/>
          <p14:tracePt t="50160" x="1387475" y="3756025"/>
          <p14:tracePt t="50168" x="1379538" y="3756025"/>
          <p14:tracePt t="50183" x="1371600" y="3763963"/>
          <p14:tracePt t="50198" x="1363663" y="3763963"/>
          <p14:tracePt t="50199" x="1349375" y="3763963"/>
          <p14:tracePt t="50215" x="1325563" y="3763963"/>
          <p14:tracePt t="50232" x="1279525" y="3771900"/>
          <p14:tracePt t="50248" x="1249363" y="3779838"/>
          <p14:tracePt t="50265" x="1235075" y="3779838"/>
          <p14:tracePt t="50282" x="1227138" y="3787775"/>
          <p14:tracePt t="50303" x="1219200" y="3787775"/>
          <p14:tracePt t="50352" x="1211263" y="3787775"/>
          <p14:tracePt t="50360" x="1203325" y="3787775"/>
          <p14:tracePt t="50367" x="1196975" y="3787775"/>
          <p14:tracePt t="50383" x="1189038" y="3787775"/>
          <p14:tracePt t="51103" x="1181100" y="3794125"/>
          <p14:tracePt t="52199" x="1189038" y="3794125"/>
          <p14:tracePt t="52215" x="1196975" y="3794125"/>
          <p14:tracePt t="52223" x="1203325" y="3794125"/>
          <p14:tracePt t="52232" x="1211263" y="3787775"/>
          <p14:tracePt t="52263" x="1219200" y="3787775"/>
          <p14:tracePt t="52271" x="1227138" y="3787775"/>
          <p14:tracePt t="52282" x="1241425" y="3787775"/>
          <p14:tracePt t="52300" x="1273175" y="3779838"/>
          <p14:tracePt t="52316" x="1279525" y="3779838"/>
          <p14:tracePt t="52316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1353800" cy="1708879"/>
          </a:xfrm>
        </p:spPr>
        <p:txBody>
          <a:bodyPr/>
          <a:lstStyle/>
          <a:p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6)Escolha de Bombas e Motores</a:t>
            </a:r>
            <a:b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6.1)De bombas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825624"/>
            <a:ext cx="4257207" cy="5032375"/>
          </a:xfrm>
        </p:spPr>
        <p:txBody>
          <a:bodyPr/>
          <a:lstStyle/>
          <a:p>
            <a:pPr marL="0" indent="0" algn="ctr">
              <a:buNone/>
            </a:pPr>
            <a:endParaRPr lang="pt-BR" b="1" dirty="0"/>
          </a:p>
          <a:p>
            <a:pPr marL="0" indent="0" algn="ctr">
              <a:buNone/>
            </a:pPr>
            <a:r>
              <a:rPr lang="pt-BR" b="1" dirty="0"/>
              <a:t>1)Dispor de catálogos de vários fabricantes</a:t>
            </a:r>
          </a:p>
          <a:p>
            <a:pPr marL="0" indent="0" algn="ctr">
              <a:buNone/>
            </a:pPr>
            <a:endParaRPr lang="pt-BR" b="1" dirty="0"/>
          </a:p>
          <a:p>
            <a:pPr marL="0" indent="0" algn="ctr">
              <a:buNone/>
            </a:pPr>
            <a:r>
              <a:rPr lang="pt-BR" b="1" dirty="0"/>
              <a:t>2)Ter a aplicação do bombeamento bem definida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D19AF1D0-B460-4800-8E84-6A2FA5B937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1903758"/>
              </p:ext>
            </p:extLst>
          </p:nvPr>
        </p:nvGraphicFramePr>
        <p:xfrm>
          <a:off x="4425244" y="947913"/>
          <a:ext cx="7134578" cy="5032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0277F38B-AFED-46D2-B76C-94E15BEF90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3278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369"/>
    </mc:Choice>
    <mc:Fallback>
      <p:transition spd="slow" advTm="171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Graphic spid="5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BE0C91-7C84-4B7A-B264-3B528D691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3111"/>
          </a:xfrm>
        </p:spPr>
        <p:txBody>
          <a:bodyPr/>
          <a:lstStyle/>
          <a:p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6.1)Escolha de Bombas (contin.)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CFDA13-BE87-4613-9D58-01773D8C2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03111"/>
            <a:ext cx="5542844" cy="5689600"/>
          </a:xfrm>
        </p:spPr>
        <p:txBody>
          <a:bodyPr/>
          <a:lstStyle/>
          <a:p>
            <a:pPr marL="0" indent="0" algn="ctr">
              <a:buNone/>
            </a:pPr>
            <a:endParaRPr lang="pt-BR" b="1" dirty="0"/>
          </a:p>
          <a:p>
            <a:pPr marL="0" indent="0" algn="ctr">
              <a:buNone/>
            </a:pPr>
            <a:r>
              <a:rPr lang="pt-BR" b="1" dirty="0"/>
              <a:t>3)Escolher a rotação</a:t>
            </a:r>
          </a:p>
          <a:p>
            <a:pPr marL="0" indent="0" algn="ctr">
              <a:buNone/>
            </a:pPr>
            <a:r>
              <a:rPr lang="pt-BR" b="1" dirty="0"/>
              <a:t> (1750 ou 3500 RPM)</a:t>
            </a:r>
          </a:p>
          <a:p>
            <a:pPr marL="0" indent="0" algn="ctr">
              <a:buNone/>
            </a:pPr>
            <a:endParaRPr lang="pt-BR" b="1" dirty="0"/>
          </a:p>
          <a:p>
            <a:pPr marL="0" indent="0" algn="ctr">
              <a:buNone/>
            </a:pPr>
            <a:r>
              <a:rPr lang="pt-BR" b="1" dirty="0"/>
              <a:t>4)De posse de </a:t>
            </a:r>
            <a:r>
              <a:rPr lang="pt-BR" b="1" dirty="0">
                <a:solidFill>
                  <a:srgbClr val="FF0000"/>
                </a:solidFill>
              </a:rPr>
              <a:t>Q </a:t>
            </a:r>
            <a:r>
              <a:rPr lang="pt-BR" b="1" dirty="0"/>
              <a:t>e </a:t>
            </a:r>
            <a:r>
              <a:rPr lang="pt-BR" b="1" dirty="0">
                <a:solidFill>
                  <a:srgbClr val="FF0000"/>
                </a:solidFill>
              </a:rPr>
              <a:t>Hm</a:t>
            </a:r>
            <a:r>
              <a:rPr lang="pt-BR" b="1" dirty="0"/>
              <a:t> do projeto</a:t>
            </a:r>
          </a:p>
          <a:p>
            <a:pPr marL="0" indent="0" algn="ctr">
              <a:buNone/>
            </a:pPr>
            <a:r>
              <a:rPr lang="pt-BR" b="1" dirty="0"/>
              <a:t>obter a numeração (tamanho) da bomba nas </a:t>
            </a:r>
          </a:p>
          <a:p>
            <a:pPr marL="0" indent="0" algn="ctr">
              <a:buNone/>
            </a:pPr>
            <a:r>
              <a:rPr lang="pt-BR" b="1" dirty="0"/>
              <a:t>tabelas de pré-seleção 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609" y="1049311"/>
            <a:ext cx="6649378" cy="5543400"/>
          </a:xfrm>
          <a:prstGeom prst="rect">
            <a:avLst/>
          </a:prstGeom>
        </p:spPr>
      </p:pic>
      <p:sp>
        <p:nvSpPr>
          <p:cNvPr id="5" name="Retângulo de cantos arredondados 4"/>
          <p:cNvSpPr/>
          <p:nvPr/>
        </p:nvSpPr>
        <p:spPr>
          <a:xfrm>
            <a:off x="5366479" y="3312826"/>
            <a:ext cx="689547" cy="37475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de cantos arredondados 5"/>
          <p:cNvSpPr/>
          <p:nvPr/>
        </p:nvSpPr>
        <p:spPr>
          <a:xfrm>
            <a:off x="9024079" y="1049311"/>
            <a:ext cx="599606" cy="4197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9039069" y="3312826"/>
            <a:ext cx="554636" cy="37475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Áudio 7">
            <a:hlinkClick r:id="" action="ppaction://media"/>
            <a:extLst>
              <a:ext uri="{FF2B5EF4-FFF2-40B4-BE49-F238E27FC236}">
                <a16:creationId xmlns:a16="http://schemas.microsoft.com/office/drawing/2014/main" id="{35288073-660B-4205-B0F0-3555B3DE59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5881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003"/>
    </mc:Choice>
    <mc:Fallback>
      <p:transition spd="slow" advTm="83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869429"/>
          </a:xfrm>
        </p:spPr>
        <p:txBody>
          <a:bodyPr/>
          <a:lstStyle/>
          <a:p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6.1)</a:t>
            </a:r>
            <a:r>
              <a:rPr lang="pt-BR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Esc.Bombas</a:t>
            </a:r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(cont.)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543986"/>
            <a:ext cx="4077325" cy="5314013"/>
          </a:xfrm>
        </p:spPr>
        <p:txBody>
          <a:bodyPr/>
          <a:lstStyle/>
          <a:p>
            <a:pPr marL="0" indent="0">
              <a:buNone/>
            </a:pPr>
            <a:r>
              <a:rPr lang="pt-BR" b="1" dirty="0"/>
              <a:t>5) De posse da curva da bomba escolhida, obter:</a:t>
            </a:r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r>
              <a:rPr lang="pt-BR" b="1" dirty="0"/>
              <a:t>*O diâmetro do rotor</a:t>
            </a:r>
          </a:p>
          <a:p>
            <a:pPr marL="0" indent="0">
              <a:buNone/>
            </a:pPr>
            <a:r>
              <a:rPr lang="pt-BR" b="1" dirty="0"/>
              <a:t>*O rendimento da bomba</a:t>
            </a:r>
          </a:p>
          <a:p>
            <a:pPr marL="0" indent="0">
              <a:buNone/>
            </a:pPr>
            <a:r>
              <a:rPr lang="pt-BR" b="1" dirty="0"/>
              <a:t>*A pot. Abs. Bomba (PAB)</a:t>
            </a:r>
          </a:p>
          <a:p>
            <a:pPr marL="0" indent="0">
              <a:buNone/>
            </a:pPr>
            <a:r>
              <a:rPr lang="pt-BR" b="1" dirty="0"/>
              <a:t>de forma gráfica ou </a:t>
            </a:r>
            <a:r>
              <a:rPr lang="pt-BR" b="1" dirty="0" err="1"/>
              <a:t>calc</a:t>
            </a:r>
            <a:r>
              <a:rPr lang="pt-BR" b="1"/>
              <a:t>.</a:t>
            </a:r>
            <a:endParaRPr lang="pt-BR" b="1" dirty="0"/>
          </a:p>
          <a:p>
            <a:pPr marL="0" indent="0" algn="ctr">
              <a:buNone/>
            </a:pPr>
            <a:r>
              <a:rPr lang="pt-BR" b="1" dirty="0">
                <a:latin typeface="+mj-lt"/>
              </a:rPr>
              <a:t>Exemplo:</a:t>
            </a:r>
          </a:p>
          <a:p>
            <a:pPr marL="0" indent="0" algn="ctr">
              <a:buNone/>
            </a:pPr>
            <a:r>
              <a:rPr lang="pt-BR" b="1" dirty="0">
                <a:solidFill>
                  <a:srgbClr val="C00000"/>
                </a:solidFill>
                <a:latin typeface="+mj-lt"/>
              </a:rPr>
              <a:t>Q = 250 m3/h</a:t>
            </a:r>
          </a:p>
          <a:p>
            <a:pPr marL="0" indent="0" algn="ctr">
              <a:buNone/>
            </a:pPr>
            <a:r>
              <a:rPr lang="pt-BR" b="1" dirty="0">
                <a:solidFill>
                  <a:srgbClr val="C00000"/>
                </a:solidFill>
                <a:latin typeface="+mj-lt"/>
              </a:rPr>
              <a:t>Hm = 82 </a:t>
            </a:r>
            <a:r>
              <a:rPr lang="pt-BR" b="1" dirty="0" err="1">
                <a:solidFill>
                  <a:srgbClr val="C00000"/>
                </a:solidFill>
                <a:latin typeface="+mj-lt"/>
              </a:rPr>
              <a:t>mca</a:t>
            </a:r>
            <a:endParaRPr lang="pt-BR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73" y="-89940"/>
            <a:ext cx="5285439" cy="6858000"/>
          </a:xfrm>
          <a:prstGeom prst="rect">
            <a:avLst/>
          </a:prstGeom>
        </p:spPr>
      </p:pic>
      <p:sp>
        <p:nvSpPr>
          <p:cNvPr id="6" name="Retângulo de cantos arredondados 5"/>
          <p:cNvSpPr/>
          <p:nvPr/>
        </p:nvSpPr>
        <p:spPr>
          <a:xfrm>
            <a:off x="9420943" y="3543146"/>
            <a:ext cx="420099" cy="44285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 flipH="1" flipV="1">
            <a:off x="6720596" y="1606440"/>
            <a:ext cx="159892" cy="4616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strela de 5 pontas 12"/>
          <p:cNvSpPr/>
          <p:nvPr/>
        </p:nvSpPr>
        <p:spPr>
          <a:xfrm>
            <a:off x="9503761" y="1780522"/>
            <a:ext cx="254459" cy="18241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/>
          <p:cNvSpPr txBox="1"/>
          <p:nvPr/>
        </p:nvSpPr>
        <p:spPr>
          <a:xfrm>
            <a:off x="4315760" y="1619939"/>
            <a:ext cx="1875178" cy="147732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err="1"/>
              <a:t>Diam</a:t>
            </a:r>
            <a:r>
              <a:rPr lang="pt-BR" dirty="0"/>
              <a:t> = 320 mm</a:t>
            </a:r>
          </a:p>
          <a:p>
            <a:endParaRPr lang="pt-BR" dirty="0"/>
          </a:p>
          <a:p>
            <a:r>
              <a:rPr lang="pt-BR" dirty="0" err="1">
                <a:latin typeface="Calibri" panose="020F0502020204030204" pitchFamily="34" charset="0"/>
              </a:rPr>
              <a:t>ηB</a:t>
            </a:r>
            <a:r>
              <a:rPr lang="pt-BR" dirty="0">
                <a:latin typeface="Calibri" panose="020F0502020204030204" pitchFamily="34" charset="0"/>
              </a:rPr>
              <a:t> =77%</a:t>
            </a:r>
          </a:p>
          <a:p>
            <a:endParaRPr lang="pt-BR" dirty="0">
              <a:latin typeface="Calibri" panose="020F0502020204030204" pitchFamily="34" charset="0"/>
            </a:endParaRPr>
          </a:p>
          <a:p>
            <a:r>
              <a:rPr lang="pt-BR" dirty="0">
                <a:latin typeface="Calibri" panose="020F0502020204030204" pitchFamily="34" charset="0"/>
              </a:rPr>
              <a:t>PAB = 100 </a:t>
            </a:r>
            <a:r>
              <a:rPr lang="pt-BR" dirty="0" err="1">
                <a:latin typeface="Calibri" panose="020F0502020204030204" pitchFamily="34" charset="0"/>
              </a:rPr>
              <a:t>cv</a:t>
            </a:r>
            <a:endParaRPr lang="pt-BR" dirty="0"/>
          </a:p>
        </p:txBody>
      </p:sp>
      <p:cxnSp>
        <p:nvCxnSpPr>
          <p:cNvPr id="18" name="Conector reto 17"/>
          <p:cNvCxnSpPr>
            <a:stCxn id="6" idx="2"/>
          </p:cNvCxnSpPr>
          <p:nvPr/>
        </p:nvCxnSpPr>
        <p:spPr>
          <a:xfrm flipH="1">
            <a:off x="9630991" y="3986000"/>
            <a:ext cx="2" cy="12741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>
            <a:off x="6800542" y="5215194"/>
            <a:ext cx="28383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/>
          <p:cNvCxnSpPr/>
          <p:nvPr/>
        </p:nvCxnSpPr>
        <p:spPr>
          <a:xfrm>
            <a:off x="9630987" y="1788146"/>
            <a:ext cx="3" cy="17654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/>
          <p:cNvCxnSpPr/>
          <p:nvPr/>
        </p:nvCxnSpPr>
        <p:spPr>
          <a:xfrm flipH="1" flipV="1">
            <a:off x="6906723" y="1767590"/>
            <a:ext cx="2623273" cy="129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ipse 28"/>
          <p:cNvSpPr/>
          <p:nvPr/>
        </p:nvSpPr>
        <p:spPr>
          <a:xfrm>
            <a:off x="6535711" y="4871804"/>
            <a:ext cx="264831" cy="4197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73185621-48DB-4BEA-B243-11E8E3B37C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1362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343"/>
    </mc:Choice>
    <mc:Fallback>
      <p:transition spd="slow" advTm="132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13" grpId="0" animBg="1"/>
      <p:bldP spid="16" grpId="0" animBg="1"/>
      <p:bldP spid="29" grpId="0" animBg="1"/>
    </p:bldLst>
  </p:timing>
  <p:extLst>
    <p:ext uri="{3A86A75C-4F4B-4683-9AE1-C65F6400EC91}">
      <p14:laserTraceLst xmlns:p14="http://schemas.microsoft.com/office/powerpoint/2010/main">
        <p14:tracePtLst>
          <p14:tracePt t="86494" x="5638800" y="639763"/>
          <p14:tracePt t="86652" x="5638800" y="631825"/>
          <p14:tracePt t="86661" x="5638800" y="617538"/>
          <p14:tracePt t="86671" x="5630863" y="593725"/>
          <p14:tracePt t="86688" x="5622925" y="579438"/>
          <p14:tracePt t="86704" x="5622925" y="555625"/>
          <p14:tracePt t="86721" x="5622925" y="541338"/>
          <p14:tracePt t="86738" x="5622925" y="517525"/>
          <p14:tracePt t="86754" x="5622925" y="487363"/>
          <p14:tracePt t="86756" x="5622925" y="465138"/>
          <p14:tracePt t="86771" x="5622925" y="427038"/>
          <p14:tracePt t="86788" x="5622925" y="388938"/>
          <p14:tracePt t="86804" x="5646738" y="350838"/>
          <p14:tracePt t="86821" x="5699125" y="296863"/>
          <p14:tracePt t="86838" x="5745163" y="244475"/>
          <p14:tracePt t="86854" x="5807075" y="198438"/>
          <p14:tracePt t="86871" x="5883275" y="182563"/>
          <p14:tracePt t="86888" x="5943600" y="174625"/>
          <p14:tracePt t="86904" x="5973763" y="174625"/>
          <p14:tracePt t="86922" x="5981700" y="174625"/>
          <p14:tracePt t="86938" x="6011863" y="174625"/>
          <p14:tracePt t="86954" x="6096000" y="174625"/>
          <p14:tracePt t="86955" x="6156325" y="174625"/>
          <p14:tracePt t="86971" x="6264275" y="174625"/>
          <p14:tracePt t="86988" x="6430963" y="174625"/>
          <p14:tracePt t="87005" x="6583363" y="198438"/>
          <p14:tracePt t="87021" x="6751638" y="220663"/>
          <p14:tracePt t="87038" x="6911975" y="258763"/>
          <p14:tracePt t="87055" x="7102475" y="304800"/>
          <p14:tracePt t="87071" x="7261225" y="373063"/>
          <p14:tracePt t="87088" x="7421563" y="479425"/>
          <p14:tracePt t="87105" x="7551738" y="555625"/>
          <p14:tracePt t="87121" x="7620000" y="593725"/>
          <p14:tracePt t="87123" x="7627938" y="601663"/>
          <p14:tracePt t="87138" x="7642225" y="617538"/>
          <p14:tracePt t="87155" x="7673975" y="631825"/>
          <p14:tracePt t="87156" x="7673975" y="639763"/>
          <p14:tracePt t="87172" x="7712075" y="655638"/>
          <p14:tracePt t="87188" x="7780338" y="685800"/>
          <p14:tracePt t="87205" x="7870825" y="731838"/>
          <p14:tracePt t="87221" x="8001000" y="800100"/>
          <p14:tracePt t="87238" x="8099425" y="892175"/>
          <p14:tracePt t="87254" x="8175625" y="968375"/>
          <p14:tracePt t="87271" x="8245475" y="1028700"/>
          <p14:tracePt t="87288" x="8305800" y="1104900"/>
          <p14:tracePt t="87305" x="8359775" y="1165225"/>
          <p14:tracePt t="87321" x="8404225" y="1235075"/>
          <p14:tracePt t="87338" x="8466138" y="1287463"/>
          <p14:tracePt t="87340" x="8480425" y="1311275"/>
          <p14:tracePt t="87355" x="8518525" y="1363663"/>
          <p14:tracePt t="87371" x="8588375" y="1447800"/>
          <p14:tracePt t="87388" x="8640763" y="1524000"/>
          <p14:tracePt t="87405" x="8694738" y="1592263"/>
          <p14:tracePt t="87421" x="8755063" y="1698625"/>
          <p14:tracePt t="87438" x="8816975" y="1790700"/>
          <p14:tracePt t="87455" x="8861425" y="1844675"/>
          <p14:tracePt t="87471" x="8899525" y="1889125"/>
          <p14:tracePt t="87488" x="8937625" y="1905000"/>
          <p14:tracePt t="87505" x="8969375" y="1927225"/>
          <p14:tracePt t="87521" x="9007475" y="1943100"/>
          <p14:tracePt t="87538" x="9029700" y="1958975"/>
          <p14:tracePt t="87555" x="9059863" y="1981200"/>
          <p14:tracePt t="87556" x="9083675" y="1989138"/>
          <p14:tracePt t="87571" x="9121775" y="2003425"/>
          <p14:tracePt t="87588" x="9128125" y="2019300"/>
          <p14:tracePt t="87605" x="9136063" y="2019300"/>
          <p14:tracePt t="87621" x="9144000" y="2019300"/>
          <p14:tracePt t="87638" x="9159875" y="2027238"/>
          <p14:tracePt t="87655" x="9182100" y="2035175"/>
          <p14:tracePt t="87671" x="9228138" y="2049463"/>
          <p14:tracePt t="87688" x="9266238" y="2065338"/>
          <p14:tracePt t="87705" x="9304338" y="2079625"/>
          <p14:tracePt t="87721" x="9326563" y="2079625"/>
          <p14:tracePt t="87738" x="9350375" y="2079625"/>
          <p14:tracePt t="87756" x="9356725" y="2079625"/>
          <p14:tracePt t="87772" x="9364663" y="2079625"/>
          <p14:tracePt t="87788" x="9372600" y="2079625"/>
          <p14:tracePt t="87805" x="9380538" y="2079625"/>
          <p14:tracePt t="87822" x="9388475" y="2079625"/>
          <p14:tracePt t="87838" x="9402763" y="2079625"/>
          <p14:tracePt t="87855" x="9410700" y="2079625"/>
          <p14:tracePt t="87872" x="9418638" y="2079625"/>
          <p14:tracePt t="87888" x="9432925" y="2079625"/>
          <p14:tracePt t="87905" x="9440863" y="2079625"/>
          <p14:tracePt t="87922" x="9486900" y="2073275"/>
          <p14:tracePt t="87925" x="9494838" y="2073275"/>
          <p14:tracePt t="87938" x="9517063" y="2057400"/>
          <p14:tracePt t="87955" x="9540875" y="2057400"/>
          <p14:tracePt t="88044" x="9555163" y="2049463"/>
          <p14:tracePt t="88052" x="9563100" y="2049463"/>
          <p14:tracePt t="88068" x="9578975" y="2041525"/>
          <p14:tracePt t="88076" x="9585325" y="2035175"/>
          <p14:tracePt t="88092" x="9593263" y="2035175"/>
          <p14:tracePt t="88228" x="9601200" y="2027238"/>
          <p14:tracePt t="88268" x="9609138" y="2019300"/>
          <p14:tracePt t="88284" x="9617075" y="2003425"/>
          <p14:tracePt t="88292" x="9617075" y="1997075"/>
          <p14:tracePt t="88305" x="9623425" y="1981200"/>
          <p14:tracePt t="88322" x="9631363" y="1965325"/>
          <p14:tracePt t="88338" x="9631363" y="1958975"/>
          <p14:tracePt t="88340" x="9639300" y="1951038"/>
          <p14:tracePt t="88444" x="9639300" y="1943100"/>
          <p14:tracePt t="88534" x="9639300" y="1935163"/>
          <p14:tracePt t="88541" x="9647238" y="1935163"/>
          <p14:tracePt t="88556" x="9655175" y="1927225"/>
          <p14:tracePt t="88572" x="9655175" y="1920875"/>
          <p14:tracePt t="88692" x="9655175" y="1912938"/>
          <p14:tracePt t="88724" x="9655175" y="1905000"/>
          <p14:tracePt t="88797" x="9655175" y="1889125"/>
          <p14:tracePt t="88812" x="9655175" y="1882775"/>
          <p14:tracePt t="88828" x="9655175" y="1866900"/>
          <p14:tracePt t="88836" x="9655175" y="1858963"/>
          <p14:tracePt t="88844" x="9655175" y="1851025"/>
          <p14:tracePt t="88855" x="9655175" y="1844675"/>
          <p14:tracePt t="88872" x="9655175" y="1820863"/>
          <p14:tracePt t="88888" x="9655175" y="1806575"/>
          <p14:tracePt t="88905" x="9655175" y="1798638"/>
          <p14:tracePt t="88922" x="9655175" y="1790700"/>
          <p14:tracePt t="88996" x="9647238" y="1782763"/>
          <p14:tracePt t="89124" x="9647238" y="1774825"/>
          <p14:tracePt t="89292" x="9631363" y="1760538"/>
          <p14:tracePt t="89308" x="9623425" y="1752600"/>
          <p14:tracePt t="89316" x="9617075" y="1744663"/>
          <p14:tracePt t="89324" x="9609138" y="1736725"/>
          <p14:tracePt t="89339" x="9601200" y="1736725"/>
          <p14:tracePt t="89355" x="9585325" y="1722438"/>
          <p14:tracePt t="89372" x="9555163" y="1698625"/>
          <p14:tracePt t="89389" x="9540875" y="1684338"/>
          <p14:tracePt t="89405" x="9517063" y="1668463"/>
          <p14:tracePt t="89422" x="9494838" y="1638300"/>
          <p14:tracePt t="89439" x="9471025" y="1608138"/>
          <p14:tracePt t="89455" x="9448800" y="1570038"/>
          <p14:tracePt t="89472" x="9418638" y="1531938"/>
          <p14:tracePt t="89489" x="9394825" y="1501775"/>
          <p14:tracePt t="89505" x="9388475" y="1477963"/>
          <p14:tracePt t="89522" x="9380538" y="1470025"/>
          <p14:tracePt t="89564" x="9372600" y="1455738"/>
          <p14:tracePt t="89596" x="9364663" y="1447800"/>
          <p14:tracePt t="89613" x="9356725" y="1439863"/>
          <p14:tracePt t="89629" x="9350375" y="1431925"/>
          <p14:tracePt t="89636" x="9342438" y="1431925"/>
          <p14:tracePt t="89645" x="9334500" y="1425575"/>
          <p14:tracePt t="89655" x="9318625" y="1409700"/>
          <p14:tracePt t="89672" x="9304338" y="1393825"/>
          <p14:tracePt t="89689" x="9280525" y="1379538"/>
          <p14:tracePt t="89706" x="9258300" y="1355725"/>
          <p14:tracePt t="89722" x="9242425" y="1341438"/>
          <p14:tracePt t="89739" x="9220200" y="1325563"/>
          <p14:tracePt t="89755" x="9212263" y="1311275"/>
          <p14:tracePt t="89772" x="9197975" y="1303338"/>
          <p14:tracePt t="89789" x="9182100" y="1287463"/>
          <p14:tracePt t="89805" x="9174163" y="1279525"/>
          <p14:tracePt t="89822" x="9151938" y="1265238"/>
          <p14:tracePt t="89839" x="9144000" y="1257300"/>
          <p14:tracePt t="89855" x="9121775" y="1249363"/>
          <p14:tracePt t="89872" x="9113838" y="1249363"/>
          <p14:tracePt t="89889" x="9105900" y="1249363"/>
          <p14:tracePt t="89908" x="9097963" y="1241425"/>
          <p14:tracePt t="89924" x="9083675" y="1235075"/>
          <p14:tracePt t="89940" x="9067800" y="1235075"/>
          <p14:tracePt t="89956" x="9051925" y="1227138"/>
          <p14:tracePt t="89972" x="9013825" y="1211263"/>
          <p14:tracePt t="89989" x="8945563" y="1203325"/>
          <p14:tracePt t="90006" x="8907463" y="1196975"/>
          <p14:tracePt t="90022" x="8861425" y="1181100"/>
          <p14:tracePt t="90039" x="8801100" y="1173163"/>
          <p14:tracePt t="90056" x="8778875" y="1173163"/>
          <p14:tracePt t="90072" x="8763000" y="1173163"/>
          <p14:tracePt t="90089" x="8763000" y="1165225"/>
          <p14:tracePt t="90106" x="8755063" y="1165225"/>
          <p14:tracePt t="90122" x="8747125" y="1165225"/>
          <p14:tracePt t="90125" x="8740775" y="1165225"/>
          <p14:tracePt t="90139" x="8716963" y="1165225"/>
          <p14:tracePt t="90156" x="8678863" y="1158875"/>
          <p14:tracePt t="90173" x="8632825" y="1150938"/>
          <p14:tracePt t="90189" x="8602663" y="1143000"/>
          <p14:tracePt t="90206" x="8580438" y="1143000"/>
          <p14:tracePt t="90222" x="8556625" y="1135063"/>
          <p14:tracePt t="90239" x="8550275" y="1135063"/>
          <p14:tracePt t="90256" x="8534400" y="1135063"/>
          <p14:tracePt t="90272" x="8526463" y="1127125"/>
          <p14:tracePt t="90289" x="8504238" y="1120775"/>
          <p14:tracePt t="90306" x="8480425" y="1120775"/>
          <p14:tracePt t="90323" x="8474075" y="1120775"/>
          <p14:tracePt t="90339" x="8458200" y="1112838"/>
          <p14:tracePt t="90356" x="8450263" y="1112838"/>
          <p14:tracePt t="90372" x="8442325" y="1112838"/>
          <p14:tracePt t="90389" x="8442325" y="1104900"/>
          <p14:tracePt t="90406" x="8435975" y="1096963"/>
          <p14:tracePt t="90423" x="8420100" y="1096963"/>
          <p14:tracePt t="90439" x="8404225" y="1089025"/>
          <p14:tracePt t="90456" x="8389938" y="1082675"/>
          <p14:tracePt t="90472" x="8366125" y="1074738"/>
          <p14:tracePt t="90489" x="8351838" y="1066800"/>
          <p14:tracePt t="90506" x="8343900" y="1066800"/>
          <p14:tracePt t="90540" x="8335963" y="1058863"/>
          <p14:tracePt t="90572" x="8321675" y="1050925"/>
          <p14:tracePt t="90604" x="8313738" y="1050925"/>
          <p14:tracePt t="90613" x="8313738" y="1044575"/>
          <p14:tracePt t="90660" x="8305800" y="1044575"/>
          <p14:tracePt t="90684" x="8297863" y="1044575"/>
          <p14:tracePt t="90692" x="8289925" y="1036638"/>
          <p14:tracePt t="90708" x="8283575" y="1036638"/>
          <p14:tracePt t="90716" x="8275638" y="1028700"/>
          <p14:tracePt t="90724" x="8267700" y="1028700"/>
          <p14:tracePt t="90739" x="8259763" y="1020763"/>
          <p14:tracePt t="90756" x="8251825" y="1020763"/>
          <p14:tracePt t="90844" x="8237538" y="1012825"/>
          <p14:tracePt t="90861" x="8229600" y="1012825"/>
          <p14:tracePt t="90868" x="8221663" y="1012825"/>
          <p14:tracePt t="90884" x="8213725" y="1006475"/>
          <p14:tracePt t="90900" x="8207375" y="1006475"/>
          <p14:tracePt t="90924" x="8199438" y="998538"/>
          <p14:tracePt t="90956" x="8191500" y="998538"/>
          <p14:tracePt t="90964" x="8183563" y="998538"/>
          <p14:tracePt t="90980" x="8175625" y="990600"/>
          <p14:tracePt t="90989" x="8161338" y="982663"/>
          <p14:tracePt t="91006" x="8153400" y="982663"/>
          <p14:tracePt t="91029" x="8145463" y="982663"/>
          <p14:tracePt t="91076" x="8137525" y="974725"/>
          <p14:tracePt t="91108" x="8131175" y="974725"/>
          <p14:tracePt t="91116" x="8131175" y="968375"/>
          <p14:tracePt t="91132" x="8123238" y="960438"/>
          <p14:tracePt t="91140" x="8115300" y="960438"/>
          <p14:tracePt t="91244" x="8107363" y="960438"/>
          <p14:tracePt t="91260" x="8099425" y="960438"/>
          <p14:tracePt t="91269" x="8099425" y="952500"/>
          <p14:tracePt t="91276" x="8093075" y="952500"/>
          <p14:tracePt t="91460" x="8085138" y="952500"/>
          <p14:tracePt t="91468" x="8085138" y="960438"/>
          <p14:tracePt t="91476" x="8085138" y="968375"/>
          <p14:tracePt t="91489" x="8085138" y="974725"/>
          <p14:tracePt t="91506" x="8099425" y="1012825"/>
          <p14:tracePt t="91523" x="8115300" y="1028700"/>
          <p14:tracePt t="91524" x="8131175" y="1050925"/>
          <p14:tracePt t="91539" x="8169275" y="1074738"/>
          <p14:tracePt t="91556" x="8237538" y="1104900"/>
          <p14:tracePt t="91573" x="8305800" y="1135063"/>
          <p14:tracePt t="91589" x="8351838" y="1158875"/>
          <p14:tracePt t="91606" x="8389938" y="1189038"/>
          <p14:tracePt t="91623" x="8442325" y="1235075"/>
          <p14:tracePt t="91639" x="8496300" y="1287463"/>
          <p14:tracePt t="91656" x="8572500" y="1349375"/>
          <p14:tracePt t="91673" x="8670925" y="1401763"/>
          <p14:tracePt t="91689" x="8740775" y="1439863"/>
          <p14:tracePt t="91706" x="8809038" y="1485900"/>
          <p14:tracePt t="91707" x="8839200" y="1501775"/>
          <p14:tracePt t="91723" x="8861425" y="1508125"/>
          <p14:tracePt t="91740" x="8945563" y="1554163"/>
          <p14:tracePt t="91756" x="9037638" y="1592263"/>
          <p14:tracePt t="91773" x="9151938" y="1630363"/>
          <p14:tracePt t="91790" x="9236075" y="1660525"/>
          <p14:tracePt t="91806" x="9288463" y="1692275"/>
          <p14:tracePt t="91823" x="9326563" y="1706563"/>
          <p14:tracePt t="91840" x="9356725" y="1722438"/>
          <p14:tracePt t="91856" x="9372600" y="1730375"/>
          <p14:tracePt t="91873" x="9388475" y="1736725"/>
          <p14:tracePt t="91890" x="9426575" y="1752600"/>
          <p14:tracePt t="91906" x="9494838" y="1768475"/>
          <p14:tracePt t="91908" x="9532938" y="1774825"/>
          <p14:tracePt t="91923" x="9571038" y="1790700"/>
          <p14:tracePt t="91940" x="9578975" y="1790700"/>
          <p14:tracePt t="91956" x="9585325" y="1790700"/>
          <p14:tracePt t="91973" x="9601200" y="1798638"/>
          <p14:tracePt t="91990" x="9617075" y="1806575"/>
          <p14:tracePt t="92006" x="9647238" y="1812925"/>
          <p14:tracePt t="92023" x="9669463" y="1812925"/>
          <p14:tracePt t="92040" x="9685338" y="1812925"/>
          <p14:tracePt t="92056" x="9693275" y="1820863"/>
          <p14:tracePt t="92549" x="9693275" y="1812925"/>
          <p14:tracePt t="92556" x="9685338" y="1806575"/>
          <p14:tracePt t="92572" x="9677400" y="1798638"/>
          <p14:tracePt t="92581" x="9677400" y="1790700"/>
          <p14:tracePt t="92590" x="9669463" y="1790700"/>
          <p14:tracePt t="92607" x="9661525" y="1782763"/>
          <p14:tracePt t="92623" x="9647238" y="1768475"/>
          <p14:tracePt t="92640" x="9639300" y="1752600"/>
          <p14:tracePt t="92656" x="9617075" y="1730375"/>
          <p14:tracePt t="92673" x="9601200" y="1714500"/>
          <p14:tracePt t="92690" x="9585325" y="1692275"/>
          <p14:tracePt t="92707" x="9578975" y="1684338"/>
          <p14:tracePt t="92707" x="9563100" y="1668463"/>
          <p14:tracePt t="92724" x="9547225" y="1654175"/>
          <p14:tracePt t="92740" x="9540875" y="1646238"/>
          <p14:tracePt t="92756" x="9532938" y="1638300"/>
          <p14:tracePt t="92773" x="9525000" y="1630363"/>
          <p14:tracePt t="92797" x="9517063" y="1622425"/>
          <p14:tracePt t="92828" x="9509125" y="1616075"/>
          <p14:tracePt t="92836" x="9502775" y="1608138"/>
          <p14:tracePt t="92852" x="9494838" y="1600200"/>
          <p14:tracePt t="92861" x="9486900" y="1600200"/>
          <p14:tracePt t="92873" x="9486900" y="1592263"/>
          <p14:tracePt t="92890" x="9471025" y="1592263"/>
          <p14:tracePt t="92907" x="9456738" y="1577975"/>
          <p14:tracePt t="92924" x="9432925" y="1570038"/>
          <p14:tracePt t="92940" x="9410700" y="1554163"/>
          <p14:tracePt t="92957" x="9388475" y="1539875"/>
          <p14:tracePt t="92973" x="9350375" y="1531938"/>
          <p14:tracePt t="92990" x="9334500" y="1516063"/>
          <p14:tracePt t="93007" x="9318625" y="1516063"/>
          <p14:tracePt t="93023" x="9304338" y="1501775"/>
          <p14:tracePt t="93044" x="9296400" y="1501775"/>
          <p14:tracePt t="93076" x="9288463" y="1493838"/>
          <p14:tracePt t="93084" x="9280525" y="1493838"/>
          <p14:tracePt t="93092" x="9274175" y="1485900"/>
          <p14:tracePt t="93107" x="9266238" y="1477963"/>
          <p14:tracePt t="93123" x="9242425" y="1470025"/>
          <p14:tracePt t="93140" x="9228138" y="1463675"/>
          <p14:tracePt t="93157" x="9220200" y="1463675"/>
          <p14:tracePt t="93173" x="9204325" y="1455738"/>
          <p14:tracePt t="93190" x="9190038" y="1447800"/>
          <p14:tracePt t="93207" x="9182100" y="1439863"/>
          <p14:tracePt t="93236" x="9174163" y="1439863"/>
          <p14:tracePt t="93269" x="9166225" y="1431925"/>
          <p14:tracePt t="93284" x="9159875" y="1431925"/>
          <p14:tracePt t="93292" x="9151938" y="1431925"/>
          <p14:tracePt t="93301" x="9151938" y="1425575"/>
          <p14:tracePt t="93308" x="9144000" y="1425575"/>
          <p14:tracePt t="93324" x="9136063" y="1417638"/>
          <p14:tracePt t="93340" x="9128125" y="1409700"/>
          <p14:tracePt t="93357" x="9105900" y="1401763"/>
          <p14:tracePt t="93373" x="9097963" y="1393825"/>
          <p14:tracePt t="93390" x="9075738" y="1379538"/>
          <p14:tracePt t="93407" x="9075738" y="1371600"/>
          <p14:tracePt t="93424" x="9067800" y="1371600"/>
          <p14:tracePt t="93492" x="9051925" y="1363663"/>
          <p14:tracePt t="93516" x="9037638" y="1363663"/>
          <p14:tracePt t="93524" x="9037638" y="1355725"/>
          <p14:tracePt t="93532" x="9029700" y="1355725"/>
          <p14:tracePt t="93540" x="9029700" y="1349375"/>
          <p14:tracePt t="93557" x="9013825" y="1349375"/>
          <p14:tracePt t="93573" x="8991600" y="1333500"/>
          <p14:tracePt t="93590" x="8975725" y="1333500"/>
          <p14:tracePt t="93607" x="8969375" y="1325563"/>
          <p14:tracePt t="93624" x="8953500" y="1317625"/>
          <p14:tracePt t="93640" x="8931275" y="1311275"/>
          <p14:tracePt t="93657" x="8907463" y="1295400"/>
          <p14:tracePt t="93674" x="8893175" y="1287463"/>
          <p14:tracePt t="93690" x="8877300" y="1273175"/>
          <p14:tracePt t="93707" x="8869363" y="1273175"/>
          <p14:tracePt t="93740" x="8861425" y="1265238"/>
          <p14:tracePt t="93764" x="8855075" y="1265238"/>
          <p14:tracePt t="93780" x="8847138" y="1265238"/>
          <p14:tracePt t="93788" x="8839200" y="1257300"/>
          <p14:tracePt t="93796" x="8816975" y="1249363"/>
          <p14:tracePt t="93807" x="8809038" y="1241425"/>
          <p14:tracePt t="93824" x="8785225" y="1235075"/>
          <p14:tracePt t="93840" x="8770938" y="1227138"/>
          <p14:tracePt t="93857" x="8763000" y="1219200"/>
          <p14:tracePt t="93874" x="8755063" y="1219200"/>
          <p14:tracePt t="93908" x="8747125" y="1211263"/>
          <p14:tracePt t="93925" x="8732838" y="1211263"/>
          <p14:tracePt t="93932" x="8724900" y="1203325"/>
          <p14:tracePt t="93941" x="8716963" y="1203325"/>
          <p14:tracePt t="93957" x="8702675" y="1196975"/>
          <p14:tracePt t="93974" x="8670925" y="1189038"/>
          <p14:tracePt t="93990" x="8664575" y="1189038"/>
          <p14:tracePt t="94007" x="8656638" y="1181100"/>
          <p14:tracePt t="94024" x="8640763" y="1173163"/>
          <p14:tracePt t="94040" x="8626475" y="1165225"/>
          <p14:tracePt t="94057" x="8618538" y="1158875"/>
          <p14:tracePt t="94074" x="8594725" y="1150938"/>
          <p14:tracePt t="94090" x="8580438" y="1150938"/>
          <p14:tracePt t="94093" x="8572500" y="1143000"/>
          <p14:tracePt t="94108" x="8564563" y="1143000"/>
          <p14:tracePt t="94156" x="8556625" y="1143000"/>
          <p14:tracePt t="94172" x="8550275" y="1135063"/>
          <p14:tracePt t="94181" x="8542338" y="1135063"/>
          <p14:tracePt t="94190" x="8534400" y="1127125"/>
          <p14:tracePt t="94207" x="8526463" y="1127125"/>
          <p14:tracePt t="94224" x="8512175" y="1120775"/>
          <p14:tracePt t="94240" x="8488363" y="1120775"/>
          <p14:tracePt t="94257" x="8474075" y="1112838"/>
          <p14:tracePt t="94274" x="8458200" y="1104900"/>
          <p14:tracePt t="94275" x="8450263" y="1104900"/>
          <p14:tracePt t="94290" x="8442325" y="1104900"/>
          <p14:tracePt t="94308" x="8435975" y="1096963"/>
          <p14:tracePt t="94324" x="8428038" y="1089025"/>
          <p14:tracePt t="94341" x="8412163" y="1089025"/>
          <p14:tracePt t="94357" x="8397875" y="1082675"/>
          <p14:tracePt t="94374" x="8374063" y="1074738"/>
          <p14:tracePt t="94390" x="8359775" y="1074738"/>
          <p14:tracePt t="94407" x="8343900" y="1058863"/>
          <p14:tracePt t="94424" x="8328025" y="1058863"/>
          <p14:tracePt t="94440" x="8321675" y="1050925"/>
          <p14:tracePt t="94457" x="8289925" y="1044575"/>
          <p14:tracePt t="94474" x="8259763" y="1028700"/>
          <p14:tracePt t="94490" x="8229600" y="1020763"/>
          <p14:tracePt t="94491" x="8213725" y="1012825"/>
          <p14:tracePt t="94508" x="8207375" y="1012825"/>
          <p14:tracePt t="94524" x="8199438" y="1006475"/>
          <p14:tracePt t="94540" x="8191500" y="1006475"/>
          <p14:tracePt t="94557" x="8191500" y="998538"/>
          <p14:tracePt t="94574" x="8183563" y="998538"/>
          <p14:tracePt t="94591" x="8161338" y="990600"/>
          <p14:tracePt t="94607" x="8137525" y="982663"/>
          <p14:tracePt t="94624" x="8107363" y="960438"/>
          <p14:tracePt t="94641" x="8069263" y="952500"/>
          <p14:tracePt t="94657" x="8054975" y="944563"/>
          <p14:tracePt t="94674" x="8039100" y="936625"/>
          <p14:tracePt t="94675" x="8031163" y="936625"/>
          <p14:tracePt t="94691" x="8031163" y="930275"/>
          <p14:tracePt t="94707" x="8023225" y="930275"/>
          <p14:tracePt t="94724" x="8016875" y="922338"/>
          <p14:tracePt t="94741" x="8001000" y="922338"/>
          <p14:tracePt t="94757" x="7993063" y="914400"/>
          <p14:tracePt t="94774" x="7978775" y="914400"/>
          <p14:tracePt t="94791" x="7970838" y="914400"/>
          <p14:tracePt t="94807" x="7962900" y="906463"/>
          <p14:tracePt t="94824" x="7954963" y="898525"/>
          <p14:tracePt t="94841" x="7947025" y="898525"/>
          <p14:tracePt t="94857" x="7916863" y="892175"/>
          <p14:tracePt t="94874" x="7878763" y="884238"/>
          <p14:tracePt t="94875" x="7856538" y="876300"/>
          <p14:tracePt t="94891" x="7826375" y="868363"/>
          <p14:tracePt t="94907" x="7742238" y="846138"/>
          <p14:tracePt t="94924" x="7704138" y="830263"/>
          <p14:tracePt t="94941" x="7666038" y="822325"/>
          <p14:tracePt t="94974" x="7650163" y="815975"/>
          <p14:tracePt t="94997" x="7642225" y="815975"/>
          <p14:tracePt t="95007" x="7627938" y="808038"/>
          <p14:tracePt t="95024" x="7612063" y="808038"/>
          <p14:tracePt t="95041" x="7581900" y="800100"/>
          <p14:tracePt t="95057" x="7566025" y="792163"/>
          <p14:tracePt t="95059" x="7551738" y="792163"/>
          <p14:tracePt t="95074" x="7543800" y="792163"/>
          <p14:tracePt t="95091" x="7527925" y="792163"/>
          <p14:tracePt t="95092" x="7521575" y="792163"/>
          <p14:tracePt t="95107" x="7505700" y="792163"/>
          <p14:tracePt t="95124" x="7497763" y="784225"/>
          <p14:tracePt t="95141" x="7483475" y="777875"/>
          <p14:tracePt t="95157" x="7467600" y="777875"/>
          <p14:tracePt t="95174" x="7445375" y="769938"/>
          <p14:tracePt t="95191" x="7437438" y="769938"/>
          <p14:tracePt t="95207" x="7429500" y="762000"/>
          <p14:tracePt t="95224" x="7421563" y="762000"/>
          <p14:tracePt t="95276" x="7413625" y="762000"/>
          <p14:tracePt t="95316" x="7413625" y="754063"/>
          <p14:tracePt t="95324" x="7407275" y="754063"/>
          <p14:tracePt t="95340" x="7399338" y="746125"/>
          <p14:tracePt t="95348" x="7391400" y="739775"/>
          <p14:tracePt t="95358" x="7383463" y="739775"/>
          <p14:tracePt t="95404" x="7375525" y="731838"/>
          <p14:tracePt t="95460" x="7369175" y="731838"/>
          <p14:tracePt t="95492" x="7369175" y="723900"/>
          <p14:tracePt t="95612" x="7361238" y="715963"/>
          <p14:tracePt t="95629" x="7353300" y="715963"/>
          <p14:tracePt t="95652" x="7345363" y="708025"/>
          <p14:tracePt t="95820" x="7337425" y="701675"/>
          <p14:tracePt t="95852" x="7331075" y="693738"/>
          <p14:tracePt t="95876" x="7323138" y="685800"/>
          <p14:tracePt t="95964" x="7323138" y="677863"/>
          <p14:tracePt t="95988" x="7323138" y="669925"/>
          <p14:tracePt t="96004" x="7315200" y="663575"/>
          <p14:tracePt t="96020" x="7315200" y="655638"/>
          <p14:tracePt t="96044" x="7315200" y="647700"/>
          <p14:tracePt t="96092" x="7315200" y="639763"/>
          <p14:tracePt t="96204" x="7315200" y="631825"/>
          <p14:tracePt t="96212" x="7307263" y="625475"/>
          <p14:tracePt t="96332" x="7299325" y="617538"/>
          <p14:tracePt t="96340" x="7292975" y="617538"/>
          <p14:tracePt t="96380" x="7285038" y="617538"/>
          <p14:tracePt t="96660" x="7277100" y="617538"/>
          <p14:tracePt t="96700" x="7269163" y="617538"/>
          <p14:tracePt t="96716" x="7261225" y="625475"/>
          <p14:tracePt t="96732" x="7261225" y="631825"/>
          <p14:tracePt t="96932" x="7261225" y="639763"/>
          <p14:tracePt t="96964" x="7261225" y="647700"/>
          <p14:tracePt t="96980" x="7261225" y="663575"/>
          <p14:tracePt t="97012" x="7269163" y="669925"/>
          <p14:tracePt t="97044" x="7269163" y="677863"/>
          <p14:tracePt t="97084" x="7277100" y="685800"/>
          <p14:tracePt t="97100" x="7285038" y="693738"/>
          <p14:tracePt t="97108" x="7292975" y="693738"/>
          <p14:tracePt t="97132" x="7299325" y="701675"/>
          <p14:tracePt t="97140" x="7307263" y="701675"/>
          <p14:tracePt t="97228" x="7315200" y="701675"/>
          <p14:tracePt t="97252" x="7323138" y="701675"/>
          <p14:tracePt t="97270" x="7331075" y="701675"/>
          <p14:tracePt t="97276" x="7337425" y="701675"/>
          <p14:tracePt t="97284" x="7345363" y="701675"/>
          <p14:tracePt t="97300" x="7353300" y="701675"/>
          <p14:tracePt t="97324" x="7361238" y="701675"/>
          <p14:tracePt t="97364" x="7369175" y="701675"/>
          <p14:tracePt t="97404" x="7375525" y="701675"/>
          <p14:tracePt t="97484" x="7383463" y="701675"/>
          <p14:tracePt t="97508" x="7383463" y="693738"/>
          <p14:tracePt t="97572" x="7383463" y="685800"/>
          <p14:tracePt t="97604" x="7383463" y="677863"/>
          <p14:tracePt t="97868" x="7399338" y="685800"/>
          <p14:tracePt t="97876" x="7399338" y="701675"/>
          <p14:tracePt t="97884" x="7407275" y="723900"/>
          <p14:tracePt t="97892" x="7421563" y="739775"/>
          <p14:tracePt t="97908" x="7445375" y="784225"/>
          <p14:tracePt t="97925" x="7475538" y="838200"/>
          <p14:tracePt t="97942" x="7497763" y="868363"/>
          <p14:tracePt t="97958" x="7527925" y="914400"/>
          <p14:tracePt t="97975" x="7559675" y="944563"/>
          <p14:tracePt t="97992" x="7604125" y="998538"/>
          <p14:tracePt t="98008" x="7666038" y="1044575"/>
          <p14:tracePt t="98025" x="7742238" y="1082675"/>
          <p14:tracePt t="98042" x="7840663" y="1135063"/>
          <p14:tracePt t="98059" x="7940675" y="1203325"/>
          <p14:tracePt t="98060" x="7993063" y="1235075"/>
          <p14:tracePt t="98075" x="8099425" y="1311275"/>
          <p14:tracePt t="98092" x="8199438" y="1379538"/>
          <p14:tracePt t="98108" x="8343900" y="1455738"/>
          <p14:tracePt t="98125" x="8488363" y="1524000"/>
          <p14:tracePt t="98142" x="8640763" y="1584325"/>
          <p14:tracePt t="98158" x="8793163" y="1630363"/>
          <p14:tracePt t="98175" x="8915400" y="1668463"/>
          <p14:tracePt t="98192" x="9021763" y="1698625"/>
          <p14:tracePt t="98209" x="9083675" y="1722438"/>
          <p14:tracePt t="98225" x="9136063" y="1730375"/>
          <p14:tracePt t="98242" x="9182100" y="1744663"/>
          <p14:tracePt t="98259" x="9228138" y="1752600"/>
          <p14:tracePt t="98275" x="9274175" y="1768475"/>
          <p14:tracePt t="98292" x="9280525" y="1768475"/>
          <p14:tracePt t="98316" x="9288463" y="1774825"/>
          <p14:tracePt t="98325" x="9296400" y="1774825"/>
          <p14:tracePt t="98342" x="9326563" y="1782763"/>
          <p14:tracePt t="98359" x="9356725" y="1790700"/>
          <p14:tracePt t="98375" x="9394825" y="1806575"/>
          <p14:tracePt t="98392" x="9432925" y="1812925"/>
          <p14:tracePt t="98408" x="9471025" y="1828800"/>
          <p14:tracePt t="98425" x="9502775" y="1844675"/>
          <p14:tracePt t="98442" x="9525000" y="1851025"/>
          <p14:tracePt t="98459" x="9547225" y="1851025"/>
          <p14:tracePt t="98459" x="9555163" y="1858963"/>
          <p14:tracePt t="98475" x="9571038" y="1866900"/>
          <p14:tracePt t="98492" x="9578975" y="1874838"/>
          <p14:tracePt t="98580" x="9585325" y="1874838"/>
          <p14:tracePt t="98596" x="9593263" y="1874838"/>
          <p14:tracePt t="98604" x="9601200" y="1874838"/>
          <p14:tracePt t="98636" x="9609138" y="1874838"/>
          <p14:tracePt t="98668" x="9617075" y="1874838"/>
          <p14:tracePt t="98684" x="9623425" y="1874838"/>
          <p14:tracePt t="98700" x="9631363" y="1874838"/>
          <p14:tracePt t="98708" x="9639300" y="1874838"/>
          <p14:tracePt t="98740" x="9647238" y="1874838"/>
          <p14:tracePt t="98748" x="9655175" y="1874838"/>
          <p14:tracePt t="98759" x="9661525" y="1866900"/>
          <p14:tracePt t="98775" x="9669463" y="1858963"/>
          <p14:tracePt t="98792" x="9685338" y="1844675"/>
          <p14:tracePt t="98924" x="9685338" y="1836738"/>
          <p14:tracePt t="99140" x="9685338" y="1828800"/>
          <p14:tracePt t="99172" x="9685338" y="1820863"/>
          <p14:tracePt t="99540" x="9693275" y="1820863"/>
          <p14:tracePt t="99613" x="9693275" y="1812925"/>
          <p14:tracePt t="99693" x="9699625" y="1812925"/>
          <p14:tracePt t="99700" x="9699625" y="1806575"/>
          <p14:tracePt t="99716" x="9715500" y="1806575"/>
          <p14:tracePt t="99726" x="9723438" y="1798638"/>
          <p14:tracePt t="99742" x="9737725" y="1798638"/>
          <p14:tracePt t="99759" x="9753600" y="1798638"/>
          <p14:tracePt t="99776" x="9769475" y="1790700"/>
          <p14:tracePt t="99796" x="9775825" y="1782763"/>
          <p14:tracePt t="99892" x="9783763" y="1782763"/>
          <p14:tracePt t="99907" x="9783763" y="1774825"/>
          <p14:tracePt t="99924" x="9791700" y="1774825"/>
          <p14:tracePt t="99940" x="9799638" y="1774825"/>
          <p14:tracePt t="99956" x="9807575" y="1774825"/>
          <p14:tracePt t="99996" x="9813925" y="1774825"/>
          <p14:tracePt t="100012" x="9821863" y="1774825"/>
          <p14:tracePt t="100019" x="9829800" y="1768475"/>
          <p14:tracePt t="100027" x="9837738" y="1768475"/>
          <p14:tracePt t="100043" x="9852025" y="1768475"/>
          <p14:tracePt t="100059" x="9859963" y="1760538"/>
          <p14:tracePt t="100076" x="9867900" y="1752600"/>
          <p14:tracePt t="100100" x="9875838" y="1752600"/>
          <p14:tracePt t="100179" x="9883775" y="1752600"/>
          <p14:tracePt t="100196" x="9890125" y="1744663"/>
          <p14:tracePt t="100211" x="9898063" y="1744663"/>
          <p14:tracePt t="100251" x="9906000" y="1736725"/>
          <p14:tracePt t="100276" x="9913938" y="1730375"/>
          <p14:tracePt t="100283" x="9921875" y="1730375"/>
          <p14:tracePt t="100300" x="9928225" y="1722438"/>
          <p14:tracePt t="100316" x="9936163" y="1722438"/>
          <p14:tracePt t="100332" x="9936163" y="1714500"/>
          <p14:tracePt t="100364" x="9944100" y="1714500"/>
          <p14:tracePt t="100403" x="9952038" y="1714500"/>
          <p14:tracePt t="100412" x="9959975" y="1706563"/>
          <p14:tracePt t="100427" x="9959975" y="1698625"/>
          <p14:tracePt t="100443" x="9966325" y="1698625"/>
          <p14:tracePt t="100452" x="9966325" y="1692275"/>
          <p14:tracePt t="100468" x="9974263" y="1692275"/>
          <p14:tracePt t="100476" x="9974263" y="1684338"/>
          <p14:tracePt t="100493" x="9982200" y="1684338"/>
          <p14:tracePt t="100509" x="9990138" y="1684338"/>
          <p14:tracePt t="100526" x="9990138" y="1676400"/>
          <p14:tracePt t="100548" x="9998075" y="1668463"/>
          <p14:tracePt t="100588" x="10004425" y="1660525"/>
          <p14:tracePt t="100604" x="10012363" y="1654175"/>
          <p14:tracePt t="100620" x="10020300" y="1654175"/>
          <p14:tracePt t="100684" x="10020300" y="1646238"/>
          <p14:tracePt t="100716" x="10028238" y="1638300"/>
          <p14:tracePt t="100740" x="10028238" y="1630363"/>
          <p14:tracePt t="100764" x="10036175" y="1630363"/>
          <p14:tracePt t="100860" x="10036175" y="1622425"/>
          <p14:tracePt t="100884" x="10042525" y="1622425"/>
          <p14:tracePt t="100900" x="10042525" y="1616075"/>
          <p14:tracePt t="100908" x="10050463" y="1608138"/>
          <p14:tracePt t="100957" x="10050463" y="1600200"/>
          <p14:tracePt t="100996" x="10058400" y="1592263"/>
          <p14:tracePt t="101021" x="10058400" y="1584325"/>
          <p14:tracePt t="101028" x="10066338" y="1577975"/>
          <p14:tracePt t="101053" x="10066338" y="1570038"/>
          <p14:tracePt t="101060" x="10074275" y="1562100"/>
          <p14:tracePt t="101084" x="10080625" y="1554163"/>
          <p14:tracePt t="101140" x="10080625" y="1546225"/>
          <p14:tracePt t="101172" x="10088563" y="1546225"/>
          <p14:tracePt t="101196" x="10088563" y="1539875"/>
          <p14:tracePt t="101204" x="10088563" y="1531938"/>
          <p14:tracePt t="101228" x="10096500" y="1524000"/>
          <p14:tracePt t="101308" x="10104438" y="1516063"/>
          <p14:tracePt t="101340" x="10104438" y="1508125"/>
          <p14:tracePt t="101365" x="10112375" y="1501775"/>
          <p14:tracePt t="101468" x="10112375" y="1493838"/>
          <p14:tracePt t="101524" x="10118725" y="1485900"/>
          <p14:tracePt t="101836" x="10118725" y="1477963"/>
          <p14:tracePt t="101884" x="10118725" y="1470025"/>
          <p14:tracePt t="101924" x="10126663" y="1463675"/>
          <p14:tracePt t="101940" x="10126663" y="1455738"/>
          <p14:tracePt t="101948" x="10134600" y="1447800"/>
          <p14:tracePt t="101960" x="10134600" y="1439863"/>
          <p14:tracePt t="101980" x="10134600" y="1431925"/>
          <p14:tracePt t="103044" x="10134600" y="1425575"/>
          <p14:tracePt t="103053" x="10126663" y="1417638"/>
          <p14:tracePt t="103068" x="10118725" y="1409700"/>
          <p14:tracePt t="103077" x="10088563" y="1393825"/>
          <p14:tracePt t="103077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8994098" cy="839448"/>
          </a:xfrm>
        </p:spPr>
        <p:txBody>
          <a:bodyPr/>
          <a:lstStyle/>
          <a:p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6.2)Escolha de Motores Elétricos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-1" y="959370"/>
            <a:ext cx="6655633" cy="5898630"/>
          </a:xfrm>
        </p:spPr>
        <p:txBody>
          <a:bodyPr/>
          <a:lstStyle/>
          <a:p>
            <a:r>
              <a:rPr lang="pt-BR" dirty="0"/>
              <a:t>PAB + folga = Pot. </a:t>
            </a:r>
            <a:r>
              <a:rPr lang="pt-BR" dirty="0" err="1"/>
              <a:t>Teór</a:t>
            </a:r>
            <a:r>
              <a:rPr lang="pt-BR" dirty="0"/>
              <a:t>.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Comerc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Exemplo (continuação)</a:t>
            </a:r>
          </a:p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PAB = </a:t>
            </a:r>
            <a:r>
              <a:rPr lang="pt-B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pt-BR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cv</a:t>
            </a:r>
            <a:endParaRPr lang="pt-BR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teor = 100 x 1,15</a:t>
            </a:r>
          </a:p>
          <a:p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teor = 115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cv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Motor = </a:t>
            </a:r>
            <a:r>
              <a:rPr lang="pt-B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 </a:t>
            </a:r>
            <a:r>
              <a:rPr lang="pt-BR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cv</a:t>
            </a:r>
            <a:endParaRPr lang="pt-BR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706" y="1551482"/>
            <a:ext cx="8067288" cy="4961744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5381469" y="4032354"/>
            <a:ext cx="1169232" cy="25483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de cantos arredondados 5"/>
          <p:cNvSpPr/>
          <p:nvPr/>
        </p:nvSpPr>
        <p:spPr>
          <a:xfrm>
            <a:off x="10073390" y="4107305"/>
            <a:ext cx="764499" cy="329784"/>
          </a:xfrm>
          <a:prstGeom prst="roundRect">
            <a:avLst/>
          </a:prstGeom>
          <a:noFill/>
          <a:ln w="38100">
            <a:solidFill>
              <a:srgbClr val="0033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10073390" y="5441430"/>
            <a:ext cx="344774" cy="44970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Áudio 7">
            <a:hlinkClick r:id="" action="ppaction://media"/>
            <a:extLst>
              <a:ext uri="{FF2B5EF4-FFF2-40B4-BE49-F238E27FC236}">
                <a16:creationId xmlns:a16="http://schemas.microsoft.com/office/drawing/2014/main" id="{95581B3D-7D27-4594-ADDB-9C15A4559D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1132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292"/>
    </mc:Choice>
    <mc:Fallback>
      <p:transition spd="slow" advTm="78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57967" x="11010900" y="1501775"/>
          <p14:tracePt t="58077" x="11002963" y="1501775"/>
          <p14:tracePt t="58085" x="10988675" y="1501775"/>
          <p14:tracePt t="58101" x="10972800" y="1501775"/>
          <p14:tracePt t="58197" x="10972800" y="1508125"/>
          <p14:tracePt t="58213" x="10972800" y="1531938"/>
          <p14:tracePt t="58221" x="10972800" y="1546225"/>
          <p14:tracePt t="58231" x="10964863" y="1570038"/>
          <p14:tracePt t="58248" x="10956925" y="1592263"/>
          <p14:tracePt t="58265" x="10956925" y="1638300"/>
          <p14:tracePt t="58281" x="10950575" y="1698625"/>
          <p14:tracePt t="58298" x="10950575" y="1820863"/>
          <p14:tracePt t="58315" x="10950575" y="1965325"/>
          <p14:tracePt t="58316" x="10950575" y="2041525"/>
          <p14:tracePt t="58331" x="10950575" y="2125663"/>
          <p14:tracePt t="58348" x="10950575" y="2370138"/>
          <p14:tracePt t="58365" x="10926763" y="2544763"/>
          <p14:tracePt t="58382" x="10888663" y="2705100"/>
          <p14:tracePt t="58399" x="10850563" y="2865438"/>
          <p14:tracePt t="58415" x="10804525" y="3048000"/>
          <p14:tracePt t="58432" x="10782300" y="3230563"/>
          <p14:tracePt t="58448" x="10760075" y="3398838"/>
          <p14:tracePt t="58465" x="10721975" y="3535363"/>
          <p14:tracePt t="58482" x="10668000" y="3665538"/>
          <p14:tracePt t="58498" x="10614025" y="3802063"/>
          <p14:tracePt t="58500" x="10583863" y="3878263"/>
          <p14:tracePt t="58515" x="10553700" y="3962400"/>
          <p14:tracePt t="58532" x="10477500" y="4206875"/>
          <p14:tracePt t="58548" x="10447338" y="4343400"/>
          <p14:tracePt t="58565" x="10423525" y="4457700"/>
          <p14:tracePt t="58582" x="10401300" y="4579938"/>
          <p14:tracePt t="58598" x="10385425" y="4694238"/>
          <p14:tracePt t="58615" x="10371138" y="4822825"/>
          <p14:tracePt t="58632" x="10355263" y="4937125"/>
          <p14:tracePt t="58648" x="10340975" y="5037138"/>
          <p14:tracePt t="58665" x="10325100" y="5143500"/>
          <p14:tracePt t="58682" x="10302875" y="5241925"/>
          <p14:tracePt t="58698" x="10271125" y="5341938"/>
          <p14:tracePt t="58715" x="10240963" y="5432425"/>
          <p14:tracePt t="58717" x="10226675" y="5478463"/>
          <p14:tracePt t="58732" x="10210800" y="5532438"/>
          <p14:tracePt t="58748" x="10194925" y="5578475"/>
          <p14:tracePt t="58765" x="10188575" y="5616575"/>
          <p14:tracePt t="58782" x="10180638" y="5646738"/>
          <p14:tracePt t="58798" x="10172700" y="5684838"/>
          <p14:tracePt t="58815" x="10164763" y="5722938"/>
          <p14:tracePt t="58832" x="10164763" y="5745163"/>
          <p14:tracePt t="58848" x="10156825" y="5775325"/>
          <p14:tracePt t="58865" x="10150475" y="5791200"/>
          <p14:tracePt t="58882" x="10142538" y="5821363"/>
          <p14:tracePt t="58898" x="10134600" y="5845175"/>
          <p14:tracePt t="58915" x="10126663" y="5875338"/>
          <p14:tracePt t="58932" x="10126663" y="5889625"/>
          <p14:tracePt t="58948" x="10126663" y="5905500"/>
          <p14:tracePt t="58965" x="10126663" y="5921375"/>
          <p14:tracePt t="58982" x="10126663" y="5927725"/>
          <p14:tracePt t="58998" x="10118725" y="5927725"/>
          <p14:tracePt t="59677" x="10112375" y="5935663"/>
          <p14:tracePt t="59685" x="10104438" y="5943600"/>
          <p14:tracePt t="59693" x="10074275" y="5951538"/>
          <p14:tracePt t="59701" x="10042525" y="5973763"/>
          <p14:tracePt t="59715" x="10004425" y="5989638"/>
          <p14:tracePt t="59732" x="9906000" y="6027738"/>
          <p14:tracePt t="59749" x="9875838" y="6035675"/>
          <p14:tracePt t="59765" x="9859963" y="6042025"/>
          <p14:tracePt t="59839" x="9852025" y="6042025"/>
          <p14:tracePt t="59845" x="9845675" y="6042025"/>
          <p14:tracePt t="59853" x="9837738" y="6042025"/>
          <p14:tracePt t="59865" x="9829800" y="6049963"/>
          <p14:tracePt t="59882" x="9813925" y="6057900"/>
          <p14:tracePt t="59901" x="9807575" y="6057900"/>
          <p14:tracePt t="59917" x="9799638" y="6057900"/>
          <p14:tracePt t="59941" x="9791700" y="6057900"/>
          <p14:tracePt t="59973" x="9783763" y="6057900"/>
          <p14:tracePt t="59989" x="9775825" y="6065838"/>
          <p14:tracePt t="60005" x="9769475" y="6065838"/>
          <p14:tracePt t="60013" x="9761538" y="6065838"/>
          <p14:tracePt t="60021" x="9745663" y="6065838"/>
          <p14:tracePt t="60032" x="9731375" y="6065838"/>
          <p14:tracePt t="60049" x="9693275" y="6065838"/>
          <p14:tracePt t="60065" x="9677400" y="6065838"/>
          <p14:tracePt t="60082" x="9661525" y="6057900"/>
          <p14:tracePt t="60115" x="9661525" y="6049963"/>
          <p14:tracePt t="60269" x="9661525" y="6035675"/>
          <p14:tracePt t="60293" x="9661525" y="6019800"/>
          <p14:tracePt t="60301" x="9661525" y="6003925"/>
          <p14:tracePt t="60309" x="9669463" y="5989638"/>
          <p14:tracePt t="60317" x="9669463" y="5973763"/>
          <p14:tracePt t="60332" x="9669463" y="5951538"/>
          <p14:tracePt t="60349" x="9669463" y="5921375"/>
          <p14:tracePt t="60366" x="9669463" y="5905500"/>
          <p14:tracePt t="60382" x="9669463" y="5889625"/>
          <p14:tracePt t="60399" x="9677400" y="5875338"/>
          <p14:tracePt t="60416" x="9677400" y="5867400"/>
          <p14:tracePt t="60432" x="9685338" y="5859463"/>
          <p14:tracePt t="60449" x="9685338" y="5851525"/>
          <p14:tracePt t="60466" x="9693275" y="5829300"/>
          <p14:tracePt t="60482" x="9699625" y="5821363"/>
          <p14:tracePt t="60589" x="9699625" y="5813425"/>
          <p14:tracePt t="60597" x="9699625" y="5807075"/>
          <p14:tracePt t="60613" x="9707563" y="5799138"/>
          <p14:tracePt t="60621" x="9707563" y="5791200"/>
          <p14:tracePt t="60632" x="9707563" y="5783263"/>
          <p14:tracePt t="60813" x="9707563" y="5775325"/>
          <p14:tracePt t="60838" x="9715500" y="5768975"/>
          <p14:tracePt t="60965" x="9715500" y="5761038"/>
          <p14:tracePt t="61357" x="9723438" y="5753100"/>
          <p14:tracePt t="61557" x="9731375" y="5753100"/>
          <p14:tracePt t="61573" x="9745663" y="5753100"/>
          <p14:tracePt t="61581" x="9753600" y="5753100"/>
          <p14:tracePt t="61589" x="9761538" y="5753100"/>
          <p14:tracePt t="61599" x="9769475" y="5753100"/>
          <p14:tracePt t="61616" x="9783763" y="5753100"/>
          <p14:tracePt t="61633" x="9791700" y="5753100"/>
          <p14:tracePt t="61650" x="9799638" y="5761038"/>
          <p14:tracePt t="61717" x="9807575" y="5761038"/>
          <p14:tracePt t="61733" x="9813925" y="5761038"/>
          <p14:tracePt t="61749" x="9829800" y="5761038"/>
          <p14:tracePt t="61765" x="9837738" y="5761038"/>
          <p14:tracePt t="61845" x="9845675" y="5761038"/>
          <p14:tracePt t="61869" x="9852025" y="5753100"/>
          <p14:tracePt t="61885" x="9859963" y="5745163"/>
          <p14:tracePt t="61901" x="9867900" y="5737225"/>
          <p14:tracePt t="61909" x="9875838" y="5737225"/>
          <p14:tracePt t="61917" x="9883775" y="5722938"/>
          <p14:tracePt t="61933" x="9890125" y="5722938"/>
          <p14:tracePt t="62037" x="9890125" y="5715000"/>
          <p14:tracePt t="62093" x="9898063" y="5699125"/>
          <p14:tracePt t="62773" x="9913938" y="5699125"/>
          <p14:tracePt t="62781" x="9928225" y="5707063"/>
          <p14:tracePt t="62797" x="9952038" y="5722938"/>
          <p14:tracePt t="62805" x="9959975" y="5722938"/>
          <p14:tracePt t="62816" x="9966325" y="5730875"/>
          <p14:tracePt t="62833" x="9998075" y="5745163"/>
          <p14:tracePt t="62850" x="10004425" y="5753100"/>
          <p14:tracePt t="62893" x="10012363" y="5753100"/>
          <p14:tracePt t="62997" x="10020300" y="5753100"/>
          <p14:tracePt t="63029" x="10028238" y="5761038"/>
          <p14:tracePt t="63069" x="10036175" y="5761038"/>
          <p14:tracePt t="63077" x="10042525" y="5761038"/>
          <p14:tracePt t="63101" x="10050463" y="5761038"/>
          <p14:tracePt t="63117" x="10058400" y="5761038"/>
          <p14:tracePt t="63173" x="10066338" y="5761038"/>
          <p14:tracePt t="63197" x="10074275" y="5761038"/>
          <p14:tracePt t="63214" x="10088563" y="5768975"/>
          <p14:tracePt t="63237" x="10096500" y="5768975"/>
          <p14:tracePt t="63253" x="10104438" y="5775325"/>
          <p14:tracePt t="63301" x="10112375" y="5775325"/>
          <p14:tracePt t="63341" x="10118725" y="5775325"/>
          <p14:tracePt t="63365" x="10134600" y="5775325"/>
          <p14:tracePt t="63413" x="10142538" y="5775325"/>
          <p14:tracePt t="63429" x="10156825" y="5783263"/>
          <p14:tracePt t="63445" x="10164763" y="5783263"/>
          <p14:tracePt t="63453" x="10172700" y="5783263"/>
          <p14:tracePt t="63477" x="10180638" y="5783263"/>
          <p14:tracePt t="63485" x="10188575" y="5783263"/>
          <p14:tracePt t="63501" x="10194925" y="5783263"/>
          <p14:tracePt t="63517" x="10202863" y="5783263"/>
          <p14:tracePt t="63565" x="10210800" y="5783263"/>
          <p14:tracePt t="63597" x="10218738" y="5783263"/>
          <p14:tracePt t="63653" x="10226675" y="5783263"/>
          <p14:tracePt t="63661" x="10233025" y="5783263"/>
          <p14:tracePt t="63677" x="10240963" y="5783263"/>
          <p14:tracePt t="63733" x="10248900" y="5783263"/>
          <p14:tracePt t="63813" x="10256838" y="5783263"/>
          <p14:tracePt t="65573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9448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Mais um exemplo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839448"/>
            <a:ext cx="5006715" cy="6018551"/>
          </a:xfrm>
        </p:spPr>
        <p:txBody>
          <a:bodyPr/>
          <a:lstStyle/>
          <a:p>
            <a:r>
              <a:rPr lang="pt-BR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Sendo dados:</a:t>
            </a:r>
          </a:p>
          <a:p>
            <a:r>
              <a:rPr lang="pt-BR" dirty="0">
                <a:solidFill>
                  <a:srgbClr val="FF0000"/>
                </a:solidFill>
              </a:rPr>
              <a:t>Q = 35 m3/h</a:t>
            </a:r>
          </a:p>
          <a:p>
            <a:r>
              <a:rPr lang="pt-BR" dirty="0">
                <a:solidFill>
                  <a:srgbClr val="FF0000"/>
                </a:solidFill>
              </a:rPr>
              <a:t>Hm = 40 </a:t>
            </a:r>
            <a:r>
              <a:rPr lang="pt-BR" dirty="0" err="1">
                <a:solidFill>
                  <a:srgbClr val="FF0000"/>
                </a:solidFill>
              </a:rPr>
              <a:t>mca</a:t>
            </a:r>
            <a:endParaRPr lang="pt-BR" dirty="0">
              <a:solidFill>
                <a:srgbClr val="FF0000"/>
              </a:solidFill>
            </a:endParaRPr>
          </a:p>
          <a:p>
            <a:endParaRPr lang="pt-BR" dirty="0"/>
          </a:p>
          <a:p>
            <a:r>
              <a:rPr lang="pt-B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Pede-se:</a:t>
            </a:r>
          </a:p>
          <a:p>
            <a:pPr marL="0" indent="0">
              <a:buNone/>
            </a:pPr>
            <a:r>
              <a:rPr lang="pt-BR" dirty="0"/>
              <a:t>a)Escolher a bomba</a:t>
            </a:r>
          </a:p>
          <a:p>
            <a:pPr marL="0" indent="0">
              <a:buNone/>
            </a:pPr>
            <a:r>
              <a:rPr lang="pt-BR" dirty="0"/>
              <a:t>b)diâmetro do rotor</a:t>
            </a:r>
          </a:p>
          <a:p>
            <a:pPr marL="0" indent="0">
              <a:buNone/>
            </a:pPr>
            <a:r>
              <a:rPr lang="pt-BR" dirty="0"/>
              <a:t>c)rendimento bomba</a:t>
            </a:r>
          </a:p>
          <a:p>
            <a:pPr marL="0" indent="0">
              <a:buNone/>
            </a:pPr>
            <a:r>
              <a:rPr lang="pt-BR" dirty="0"/>
              <a:t>d)PAB calculada</a:t>
            </a:r>
          </a:p>
          <a:p>
            <a:pPr marL="0" indent="0">
              <a:buNone/>
            </a:pPr>
            <a:r>
              <a:rPr lang="pt-BR" dirty="0"/>
              <a:t>e)Potência motor </a:t>
            </a:r>
            <a:r>
              <a:rPr lang="pt-BR" dirty="0" err="1"/>
              <a:t>elet</a:t>
            </a:r>
            <a:r>
              <a:rPr lang="pt-BR" dirty="0"/>
              <a:t>. comerc.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300" y="804683"/>
            <a:ext cx="5732114" cy="6038326"/>
          </a:xfrm>
          <a:prstGeom prst="rect">
            <a:avLst/>
          </a:prstGeom>
        </p:spPr>
      </p:pic>
      <p:sp>
        <p:nvSpPr>
          <p:cNvPr id="5" name="Retângulo de cantos arredondados 4"/>
          <p:cNvSpPr/>
          <p:nvPr/>
        </p:nvSpPr>
        <p:spPr>
          <a:xfrm>
            <a:off x="5733300" y="4961744"/>
            <a:ext cx="562569" cy="37475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de cantos arredondados 5"/>
          <p:cNvSpPr/>
          <p:nvPr/>
        </p:nvSpPr>
        <p:spPr>
          <a:xfrm>
            <a:off x="9878518" y="1169233"/>
            <a:ext cx="524656" cy="29980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9863528" y="4976730"/>
            <a:ext cx="419725" cy="344774"/>
          </a:xfrm>
          <a:prstGeom prst="rect">
            <a:avLst/>
          </a:prstGeom>
          <a:noFill/>
          <a:ln w="38100"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Áudio 6">
            <a:hlinkClick r:id="" action="ppaction://media"/>
            <a:extLst>
              <a:ext uri="{FF2B5EF4-FFF2-40B4-BE49-F238E27FC236}">
                <a16:creationId xmlns:a16="http://schemas.microsoft.com/office/drawing/2014/main" id="{86112C02-3A44-45FA-A527-D0DC30DCDE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5887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791"/>
    </mc:Choice>
    <mc:Fallback>
      <p:transition spd="slow" advTm="74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|22.8|36.7|2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3.2|13.8|4.3|12.3|3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.4|4.4|4.5|14.9|37.3|26.5|8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0.8|13.4|5.9|25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7.5|5.3|26.2|2.9|9|8.4|19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16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16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10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7|8.1|7.7|9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86.6|17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2.8|40|8.2|15.2|75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54.4|14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|20.7|7.6|7.7|7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14.5|10|13.3|6.2|4.4|7.3|2.8|32.8|7.5|3.2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23|10.1|4.1|3.7|4|18.6|2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25.8|7.2|4.6|1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|6.3|2|4.1|19|5.9|2.6|17.8"/>
</p:tagLst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7467</TotalTime>
  <Words>618</Words>
  <Application>Microsoft Office PowerPoint</Application>
  <PresentationFormat>Widescreen</PresentationFormat>
  <Paragraphs>147</Paragraphs>
  <Slides>18</Slides>
  <Notes>0</Notes>
  <HiddenSlides>0</HiddenSlides>
  <MMClips>18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Calisto MT</vt:lpstr>
      <vt:lpstr>Times New Roman</vt:lpstr>
      <vt:lpstr>Wingdings 2</vt:lpstr>
      <vt:lpstr>Office Theme</vt:lpstr>
      <vt:lpstr> CURSO DE AGRONOMIA   Prof. Sergio Duarte</vt:lpstr>
      <vt:lpstr>BOMBAS HIDRÁULICAS (Aula 11.2)</vt:lpstr>
      <vt:lpstr>Curvas características usuais</vt:lpstr>
      <vt:lpstr>OBSERVAÇÃO Partida e parada com o registro fechado</vt:lpstr>
      <vt:lpstr>6)Escolha de Bombas e Motores  6.1)De bombas</vt:lpstr>
      <vt:lpstr>6.1)Escolha de Bombas (contin.)</vt:lpstr>
      <vt:lpstr>6.1)Esc.Bombas (cont.)</vt:lpstr>
      <vt:lpstr>6.2)Escolha de Motores Elétricos</vt:lpstr>
      <vt:lpstr>Mais um exemplo</vt:lpstr>
      <vt:lpstr>Exemplo (continuação)</vt:lpstr>
      <vt:lpstr>Exemplo (continuação)</vt:lpstr>
      <vt:lpstr>6.3)Escolha do motor diesel</vt:lpstr>
      <vt:lpstr>Exercício</vt:lpstr>
      <vt:lpstr>Exercício (contin.)</vt:lpstr>
      <vt:lpstr>                                                         Exercício (Contin.)</vt:lpstr>
      <vt:lpstr>                                                           Exercício (contin.)</vt:lpstr>
      <vt:lpstr>                                                       Exercício (contin.)</vt:lpstr>
      <vt:lpstr>                                                       Exercício (contin.)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Fernando</dc:creator>
  <cp:lastModifiedBy>User</cp:lastModifiedBy>
  <cp:revision>903</cp:revision>
  <dcterms:created xsi:type="dcterms:W3CDTF">2018-09-13T21:05:33Z</dcterms:created>
  <dcterms:modified xsi:type="dcterms:W3CDTF">2020-10-12T19:52:57Z</dcterms:modified>
</cp:coreProperties>
</file>