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Law of International Relations (DIN 0431)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Short </a:t>
            </a:r>
            <a:r>
              <a:rPr lang="pt-BR" dirty="0" err="1" smtClean="0"/>
              <a:t>film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debate: Law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Environment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1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could </a:t>
            </a:r>
            <a:r>
              <a:rPr lang="en-GB" dirty="0" smtClean="0"/>
              <a:t>International Law </a:t>
            </a:r>
            <a:r>
              <a:rPr lang="en-GB" dirty="0"/>
              <a:t>answer real demands,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demands </a:t>
            </a:r>
            <a:r>
              <a:rPr lang="en-GB" dirty="0"/>
              <a:t>from real life</a:t>
            </a:r>
            <a:r>
              <a:rPr lang="en-GB" dirty="0" smtClean="0"/>
              <a:t>?</a:t>
            </a:r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Law of International Relations (DIN 0431)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278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Contact</a:t>
            </a:r>
            <a:r>
              <a:rPr lang="pt-BR" dirty="0" smtClean="0"/>
              <a:t> </a:t>
            </a:r>
            <a:r>
              <a:rPr lang="pt-BR" dirty="0" err="1" smtClean="0"/>
              <a:t>info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Wagner Artur Cabral</a:t>
            </a:r>
          </a:p>
          <a:p>
            <a:pPr lvl="1"/>
            <a:r>
              <a:rPr lang="pt-BR" dirty="0" smtClean="0"/>
              <a:t>wacabral@gmail.com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Marcelo Queiroga</a:t>
            </a:r>
          </a:p>
          <a:p>
            <a:pPr lvl="1"/>
            <a:r>
              <a:rPr lang="pt-BR" dirty="0"/>
              <a:t>mqueirogafilho@yahoo.com.br</a:t>
            </a:r>
          </a:p>
        </p:txBody>
      </p:sp>
    </p:spTree>
    <p:extLst>
      <p:ext uri="{BB962C8B-B14F-4D97-AF65-F5344CB8AC3E}">
        <p14:creationId xmlns:p14="http://schemas.microsoft.com/office/powerpoint/2010/main" val="986127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TM03457503[[fn=Cotável]]</Template>
  <TotalTime>15</TotalTime>
  <Words>41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Citável</vt:lpstr>
      <vt:lpstr>Law of International Relations (DIN 0431)</vt:lpstr>
      <vt:lpstr>How could International Law answer real demands,  demands from real life?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International Relations (DIN 0431)</dc:title>
  <dc:creator>Wagner Artur Cabral</dc:creator>
  <cp:lastModifiedBy>Wagner Artur Cabral</cp:lastModifiedBy>
  <cp:revision>3</cp:revision>
  <dcterms:created xsi:type="dcterms:W3CDTF">2016-02-19T00:07:01Z</dcterms:created>
  <dcterms:modified xsi:type="dcterms:W3CDTF">2016-02-19T00:36:38Z</dcterms:modified>
</cp:coreProperties>
</file>