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65" r:id="rId3"/>
    <p:sldId id="268" r:id="rId4"/>
    <p:sldId id="270" r:id="rId5"/>
    <p:sldId id="269" r:id="rId6"/>
  </p:sldIdLst>
  <p:sldSz cx="9144000" cy="6858000" type="screen4x3"/>
  <p:notesSz cx="6735763" cy="98663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18/04/2018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18/04/2018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ângulo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18/04/2018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18/04/2018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3" name="Retângulo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tângulo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18/04/2018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E700DB3-DBF0-4086-B675-117E7A9610B8}" type="datetimeFigureOut">
              <a:rPr lang="pt-BR" smtClean="0"/>
              <a:pPr/>
              <a:t>18/04/2018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spaço Reservado para Conteúdo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2" name="Espaço Reservado para Conteúdo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tângulo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tângulo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tângulo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ângulo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18/04/2018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pt-BR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Espaço Reservado para Conteúdo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6" name="Espaço Reservado para Conteúdo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5" name="Elips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3" name="Título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18/04/2018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tângulo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tângulo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18/04/2018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tângulo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tângulo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Espaço Reservado para Conteúdo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0" name="Elips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1" name="Retângulo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18/04/2018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ector reto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tângulo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22" name="Retângulo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E700DB3-DBF0-4086-B675-117E7A9610B8}" type="datetimeFigureOut">
              <a:rPr lang="pt-BR" smtClean="0"/>
              <a:pPr/>
              <a:t>18/04/2018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E700DB3-DBF0-4086-B675-117E7A9610B8}" type="datetimeFigureOut">
              <a:rPr lang="pt-BR" smtClean="0"/>
              <a:pPr/>
              <a:t>18/04/2018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ítulo 7"/>
          <p:cNvSpPr>
            <a:spLocks noGrp="1"/>
          </p:cNvSpPr>
          <p:nvPr>
            <p:ph type="subTitle" idx="1"/>
          </p:nvPr>
        </p:nvSpPr>
        <p:spPr>
          <a:xfrm>
            <a:off x="1371600" y="3284984"/>
            <a:ext cx="6400800" cy="1008112"/>
          </a:xfrm>
        </p:spPr>
        <p:txBody>
          <a:bodyPr>
            <a:normAutofit/>
          </a:bodyPr>
          <a:lstStyle/>
          <a:p>
            <a:r>
              <a:rPr lang="pt-BR" sz="3200" dirty="0" smtClean="0"/>
              <a:t>Globalização</a:t>
            </a:r>
            <a:endParaRPr lang="pt-BR" sz="3200" dirty="0"/>
          </a:p>
        </p:txBody>
      </p:sp>
      <p:pic>
        <p:nvPicPr>
          <p:cNvPr id="1027" name="Picture 3" descr="D:\Users\User\Documents\graduação\Comunicação e Extensão\logoFzea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332656"/>
            <a:ext cx="1374697" cy="1080120"/>
          </a:xfrm>
          <a:prstGeom prst="rect">
            <a:avLst/>
          </a:prstGeom>
          <a:noFill/>
        </p:spPr>
      </p:pic>
      <p:sp>
        <p:nvSpPr>
          <p:cNvPr id="7" name="Título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24780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2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SOCIOLOGIA RURAL– ZEB2317</a:t>
            </a:r>
            <a:r>
              <a:rPr lang="pt-BR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pt-BR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pt-BR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ZOTECNIA</a:t>
            </a:r>
            <a:r>
              <a:rPr lang="pt-BR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pt-BR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pt-BR" sz="16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Professor Dr. Marcelo Ribeiro </a:t>
            </a:r>
            <a:endParaRPr lang="pt-BR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 algn="just">
              <a:buNone/>
            </a:pPr>
            <a:endParaRPr lang="pt-BR" dirty="0" smtClean="0"/>
          </a:p>
          <a:p>
            <a:pPr lvl="0" algn="just"/>
            <a:r>
              <a:rPr lang="pt-BR" dirty="0" smtClean="0"/>
              <a:t>A atual economia globalizada tem precedentes históricos. O capital é de natureza internacional</a:t>
            </a:r>
          </a:p>
          <a:p>
            <a:pPr algn="just">
              <a:buNone/>
            </a:pPr>
            <a:endParaRPr lang="pt-BR" dirty="0" smtClean="0"/>
          </a:p>
          <a:p>
            <a:pPr algn="just">
              <a:buNone/>
            </a:pPr>
            <a:endParaRPr lang="pt-BR" dirty="0" smtClean="0"/>
          </a:p>
          <a:p>
            <a:pPr algn="just">
              <a:buNone/>
            </a:pPr>
            <a:endParaRPr lang="pt-BR" dirty="0" smtClean="0"/>
          </a:p>
          <a:p>
            <a:pPr lvl="0" algn="just"/>
            <a:r>
              <a:rPr lang="pt-BR" dirty="0" smtClean="0"/>
              <a:t>Empresas transnacionais parecem ser relativamente raras</a:t>
            </a:r>
          </a:p>
          <a:p>
            <a:pPr algn="just"/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 smtClean="0"/>
              <a:t>A mobilidade do capital não está produzindo uma transferência maciça de investimentos e de empregos dos países avançados para os países em desenvolvimento</a:t>
            </a:r>
          </a:p>
          <a:p>
            <a:pPr lvl="0" algn="just">
              <a:buNone/>
            </a:pPr>
            <a:endParaRPr lang="pt-BR" dirty="0" smtClean="0"/>
          </a:p>
          <a:p>
            <a:pPr lvl="0" algn="just">
              <a:buNone/>
            </a:pPr>
            <a:endParaRPr lang="pt-BR" dirty="0" smtClean="0"/>
          </a:p>
          <a:p>
            <a:pPr lvl="0" algn="just"/>
            <a:r>
              <a:rPr lang="pt-BR" dirty="0" smtClean="0"/>
              <a:t>A economia mundial ainda não é genuinamente “global”. Existe alta concentração dos fluxos de comércio, de investimento e financeiros na Europa, Japão e América do Norte</a:t>
            </a:r>
          </a:p>
          <a:p>
            <a:pPr algn="just">
              <a:buNone/>
            </a:pPr>
            <a:endParaRPr lang="pt-BR" dirty="0" smtClean="0"/>
          </a:p>
          <a:p>
            <a:pPr algn="just">
              <a:buNone/>
            </a:pP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54280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dirty="0" smtClean="0"/>
              <a:t>As grandes potências econômicas coordenam a política e exercem pressões de governabilidade sobre os mercados financeiros</a:t>
            </a:r>
          </a:p>
          <a:p>
            <a:pPr lvl="0" algn="just">
              <a:buNone/>
            </a:pPr>
            <a:endParaRPr lang="pt-BR" dirty="0" smtClean="0"/>
          </a:p>
          <a:p>
            <a:pPr lvl="0" algn="just">
              <a:buNone/>
            </a:pPr>
            <a:endParaRPr lang="pt-BR" dirty="0" smtClean="0"/>
          </a:p>
          <a:p>
            <a:pPr lvl="0" algn="just"/>
            <a:r>
              <a:rPr lang="pt-BR" dirty="0" smtClean="0"/>
              <a:t>Desenvolver uma consciência crítica sobre a globalização econômica abre espaço para amenizar os efeitos de suas consequências, nos domínios cultural e político e, permite enfatizar as possibilidade de governabilidade nacional e internacional</a:t>
            </a:r>
          </a:p>
          <a:p>
            <a:pPr lvl="0" algn="just"/>
            <a:endParaRPr lang="pt-BR" dirty="0" smtClean="0"/>
          </a:p>
          <a:p>
            <a:pPr lvl="0" algn="just"/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lvl="0" algn="just"/>
            <a:r>
              <a:rPr lang="pt-BR" sz="2800" dirty="0" smtClean="0"/>
              <a:t>Os estados em busca de riqueza nacional, numa economia capitalista mundial enfrentam um problema de “adição”:</a:t>
            </a:r>
            <a:endParaRPr lang="pt-BR" sz="1800" dirty="0" smtClean="0"/>
          </a:p>
          <a:p>
            <a:pPr algn="just"/>
            <a:endParaRPr lang="pt-BR" sz="1800" dirty="0" smtClean="0"/>
          </a:p>
          <a:p>
            <a:pPr lvl="1" algn="just"/>
            <a:r>
              <a:rPr lang="pt-BR" sz="2400" dirty="0" smtClean="0"/>
              <a:t>As oportunidades de avanço econômico, tal como se apresentam serialmente para um país de cada vez, não constituem oportunidades equivalentes de avanço econômico para todos os países</a:t>
            </a:r>
          </a:p>
          <a:p>
            <a:pPr lvl="1" algn="just">
              <a:buNone/>
            </a:pPr>
            <a:endParaRPr lang="pt-BR" sz="1600" dirty="0" smtClean="0"/>
          </a:p>
          <a:p>
            <a:pPr lvl="1" algn="just"/>
            <a:r>
              <a:rPr lang="pt-BR" sz="2400" dirty="0" smtClean="0"/>
              <a:t>Na economia capitalista mundial se podem identificar recompensas desiguais para esforços humanos iguais e oportunidades desiguais de uso de recursos escassos.</a:t>
            </a:r>
            <a:endParaRPr lang="pt-BR" sz="1600" dirty="0" smtClean="0"/>
          </a:p>
          <a:p>
            <a:pPr lvl="0" algn="just"/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ívico">
  <a:themeElements>
    <a:clrScheme name="Papel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Cívico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ívico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196</TotalTime>
  <Words>198</Words>
  <Application>Microsoft Office PowerPoint</Application>
  <PresentationFormat>Apresentação na tela (4:3)</PresentationFormat>
  <Paragraphs>21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6" baseType="lpstr">
      <vt:lpstr>Cívico</vt:lpstr>
      <vt:lpstr>SOCIOLOGIA RURAL– ZEB2317 ZOTECNIA  Professor Dr. Marcelo Ribeiro 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FUNDAMENTOS DE EXTENSÃO RURAL– ZEB1307 MEDICINA VETERINÁRIA – Turma 2016  Professor Dr. Marcelo Ribeiro    </dc:title>
  <dc:creator>Marcelinho</dc:creator>
  <cp:lastModifiedBy>FZEA</cp:lastModifiedBy>
  <cp:revision>73</cp:revision>
  <dcterms:created xsi:type="dcterms:W3CDTF">2016-08-02T13:11:49Z</dcterms:created>
  <dcterms:modified xsi:type="dcterms:W3CDTF">2018-04-18T11:30:29Z</dcterms:modified>
</cp:coreProperties>
</file>