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8" r:id="rId4"/>
    <p:sldId id="260" r:id="rId5"/>
    <p:sldId id="265" r:id="rId6"/>
    <p:sldId id="261" r:id="rId7"/>
    <p:sldId id="264" r:id="rId8"/>
    <p:sldId id="258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AF97B-6710-4124-B5A5-4ED04C50BB1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A43014F-BB61-4C69-B55F-0620E6E7E6C2}">
      <dgm:prSet phldrT="[Texto]"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gm:t>
    </dgm:pt>
    <dgm:pt modelId="{A0F3AB89-5C66-439A-8408-C2D2004105FC}" type="parTrans" cxnId="{238DC9F5-DE60-4E6C-A375-657E3B954C2F}">
      <dgm:prSet/>
      <dgm:spPr/>
      <dgm:t>
        <a:bodyPr/>
        <a:lstStyle/>
        <a:p>
          <a:endParaRPr lang="pt-BR" sz="1600"/>
        </a:p>
      </dgm:t>
    </dgm:pt>
    <dgm:pt modelId="{0055E479-201B-49C1-8D3B-27A67CBC2685}" type="sibTrans" cxnId="{238DC9F5-DE60-4E6C-A375-657E3B954C2F}">
      <dgm:prSet/>
      <dgm:spPr/>
      <dgm:t>
        <a:bodyPr/>
        <a:lstStyle/>
        <a:p>
          <a:endParaRPr lang="pt-BR" sz="1600"/>
        </a:p>
      </dgm:t>
    </dgm:pt>
    <dgm:pt modelId="{EC7136D3-7710-4EA1-9255-9137FB9E0D37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Há covariância entre X e Y?</a:t>
          </a:r>
        </a:p>
      </dgm:t>
    </dgm:pt>
    <dgm:pt modelId="{CDAD72A8-2222-4F18-B249-087853913748}" type="parTrans" cxnId="{ED0563A7-A815-4E09-835B-630291A619E7}">
      <dgm:prSet custT="1"/>
      <dgm:spPr/>
      <dgm:t>
        <a:bodyPr/>
        <a:lstStyle/>
        <a:p>
          <a:endParaRPr lang="pt-BR" sz="1600"/>
        </a:p>
      </dgm:t>
    </dgm:pt>
    <dgm:pt modelId="{09B90C4D-664F-42E4-BFA9-A8CBDA13A063}" type="sibTrans" cxnId="{ED0563A7-A815-4E09-835B-630291A619E7}">
      <dgm:prSet/>
      <dgm:spPr/>
      <dgm:t>
        <a:bodyPr/>
        <a:lstStyle/>
        <a:p>
          <a:endParaRPr lang="pt-BR" sz="1600"/>
        </a:p>
      </dgm:t>
    </dgm:pt>
    <dgm:pt modelId="{E9D5E0FB-0F29-4C8C-A841-94B11C122EEA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Y pode causar X?</a:t>
          </a:r>
        </a:p>
      </dgm:t>
    </dgm:pt>
    <dgm:pt modelId="{3A72BBA6-4D02-48DD-B3BF-E6EDC240F70B}" type="parTrans" cxnId="{AB0137BA-07A5-49AE-B938-7E8EBF5554F0}">
      <dgm:prSet custT="1"/>
      <dgm:spPr/>
      <dgm:t>
        <a:bodyPr/>
        <a:lstStyle/>
        <a:p>
          <a:endParaRPr lang="pt-BR" sz="1600"/>
        </a:p>
      </dgm:t>
    </dgm:pt>
    <dgm:pt modelId="{3BDF8BC8-41AB-4EB2-A41F-1E82AA03567C}" type="sibTrans" cxnId="{AB0137BA-07A5-49AE-B938-7E8EBF5554F0}">
      <dgm:prSet/>
      <dgm:spPr/>
      <dgm:t>
        <a:bodyPr/>
        <a:lstStyle/>
        <a:p>
          <a:endParaRPr lang="pt-BR" sz="1600"/>
        </a:p>
      </dgm:t>
    </dgm:pt>
    <dgm:pt modelId="{3320E5D3-22BF-42D2-A5F9-EC784CB7CC60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gm:t>
    </dgm:pt>
    <dgm:pt modelId="{67F64375-8B21-42A0-B915-EE25AD392872}" type="parTrans" cxnId="{6CAE9E45-5AC6-4E4E-A903-F6711C386C48}">
      <dgm:prSet custT="1"/>
      <dgm:spPr/>
      <dgm:t>
        <a:bodyPr/>
        <a:lstStyle/>
        <a:p>
          <a:endParaRPr lang="pt-BR" sz="1600"/>
        </a:p>
      </dgm:t>
    </dgm:pt>
    <dgm:pt modelId="{5D4A9A96-831C-4C3E-B096-7FBBCC49BFFC}" type="sibTrans" cxnId="{6CAE9E45-5AC6-4E4E-A903-F6711C386C48}">
      <dgm:prSet/>
      <dgm:spPr/>
      <dgm:t>
        <a:bodyPr/>
        <a:lstStyle/>
        <a:p>
          <a:endParaRPr lang="pt-BR" sz="1600"/>
        </a:p>
      </dgm:t>
    </dgm:pt>
    <dgm:pt modelId="{3D545D07-BF5C-4339-9856-F0BD2DFE2512}">
      <dgm:prSet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gm:t>
    </dgm:pt>
    <dgm:pt modelId="{4FB44E24-EA60-45FF-B163-0D49D3B1F8A6}" type="parTrans" cxnId="{FE319D53-0AD4-4767-9F6A-4DC2F513E180}">
      <dgm:prSet custT="1"/>
      <dgm:spPr/>
      <dgm:t>
        <a:bodyPr/>
        <a:lstStyle/>
        <a:p>
          <a:endParaRPr lang="pt-BR" sz="1600"/>
        </a:p>
      </dgm:t>
    </dgm:pt>
    <dgm:pt modelId="{AB7ED48F-804B-40DA-A4EB-B1120CA82691}" type="sibTrans" cxnId="{FE319D53-0AD4-4767-9F6A-4DC2F513E180}">
      <dgm:prSet/>
      <dgm:spPr/>
      <dgm:t>
        <a:bodyPr/>
        <a:lstStyle/>
        <a:p>
          <a:endParaRPr lang="pt-BR" sz="1600"/>
        </a:p>
      </dgm:t>
    </dgm:pt>
    <dgm:pt modelId="{55156139-3358-4288-AD0F-4A24C46045C2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gm:t>
    </dgm:pt>
    <dgm:pt modelId="{A5FBD1E6-5710-4810-81E8-178FEEC62A30}" type="parTrans" cxnId="{FAF220C6-66FC-4B02-8B6C-E5775C8A7463}">
      <dgm:prSet custT="1"/>
      <dgm:spPr/>
      <dgm:t>
        <a:bodyPr/>
        <a:lstStyle/>
        <a:p>
          <a:endParaRPr lang="pt-BR" sz="1600"/>
        </a:p>
      </dgm:t>
    </dgm:pt>
    <dgm:pt modelId="{2A2693F0-6CEB-4C97-87C0-289E55B2016C}" type="sibTrans" cxnId="{FAF220C6-66FC-4B02-8B6C-E5775C8A7463}">
      <dgm:prSet/>
      <dgm:spPr/>
      <dgm:t>
        <a:bodyPr/>
        <a:lstStyle/>
        <a:p>
          <a:endParaRPr lang="pt-BR" sz="1600"/>
        </a:p>
      </dgm:t>
    </dgm:pt>
    <dgm:pt modelId="{D4597403-44B1-475E-B4BF-E9F8DA3F1C48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gm:t>
    </dgm:pt>
    <dgm:pt modelId="{702FFFAD-86A3-4C89-8F9F-7696EA693327}" type="parTrans" cxnId="{EA7A13BB-C564-4C4C-A2C9-EF963C89EDAD}">
      <dgm:prSet custT="1"/>
      <dgm:spPr/>
      <dgm:t>
        <a:bodyPr/>
        <a:lstStyle/>
        <a:p>
          <a:endParaRPr lang="pt-BR" sz="1600"/>
        </a:p>
      </dgm:t>
    </dgm:pt>
    <dgm:pt modelId="{1BADD6F3-7299-4B0E-BE02-7ED4AB5AE14A}" type="sibTrans" cxnId="{EA7A13BB-C564-4C4C-A2C9-EF963C89EDAD}">
      <dgm:prSet/>
      <dgm:spPr/>
      <dgm:t>
        <a:bodyPr/>
        <a:lstStyle/>
        <a:p>
          <a:endParaRPr lang="pt-BR" sz="1600"/>
        </a:p>
      </dgm:t>
    </dgm:pt>
    <dgm:pt modelId="{53F53BAB-FC02-4023-AC3D-64DD33F3A211}">
      <dgm:prSet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Relação Causal</a:t>
          </a:r>
        </a:p>
      </dgm:t>
    </dgm:pt>
    <dgm:pt modelId="{A906BA4D-2C63-4805-ABE1-1B22B8D4DAFB}" type="parTrans" cxnId="{DD0ECBB5-09C6-4305-90B3-B9413B4FD3B8}">
      <dgm:prSet custT="1"/>
      <dgm:spPr/>
      <dgm:t>
        <a:bodyPr/>
        <a:lstStyle/>
        <a:p>
          <a:endParaRPr lang="pt-BR" sz="1600"/>
        </a:p>
      </dgm:t>
    </dgm:pt>
    <dgm:pt modelId="{2A93C897-B0CD-42A4-A323-763D38B3699B}" type="sibTrans" cxnId="{DD0ECBB5-09C6-4305-90B3-B9413B4FD3B8}">
      <dgm:prSet/>
      <dgm:spPr/>
      <dgm:t>
        <a:bodyPr/>
        <a:lstStyle/>
        <a:p>
          <a:endParaRPr lang="pt-BR" sz="1600"/>
        </a:p>
      </dgm:t>
    </dgm:pt>
    <dgm:pt modelId="{12FEF0FE-DC5A-4171-BD58-47AB3D4A0B8B}">
      <dgm:prSet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novas hipóteses </a:t>
          </a:r>
        </a:p>
      </dgm:t>
    </dgm:pt>
    <dgm:pt modelId="{9AF03878-6A8F-4C48-8045-71467686098C}" type="parTrans" cxnId="{D0C3F9B1-DB38-489D-88B8-34CB9ACE3358}">
      <dgm:prSet custT="1"/>
      <dgm:spPr/>
      <dgm:t>
        <a:bodyPr/>
        <a:lstStyle/>
        <a:p>
          <a:endParaRPr lang="pt-BR" sz="1600"/>
        </a:p>
      </dgm:t>
    </dgm:pt>
    <dgm:pt modelId="{C9648B94-6639-41FE-B8C8-36261A98BE47}" type="sibTrans" cxnId="{D0C3F9B1-DB38-489D-88B8-34CB9ACE3358}">
      <dgm:prSet/>
      <dgm:spPr/>
      <dgm:t>
        <a:bodyPr/>
        <a:lstStyle/>
        <a:p>
          <a:endParaRPr lang="pt-BR" sz="1600"/>
        </a:p>
      </dgm:t>
    </dgm:pt>
    <dgm:pt modelId="{28FE4552-21D1-4218-87B8-9FDA0D644CFB}" type="pres">
      <dgm:prSet presAssocID="{517AF97B-6710-4124-B5A5-4ED04C50BB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6E1BAE-0634-4AF8-A55D-0D88A76D5D25}" type="pres">
      <dgm:prSet presAssocID="{0A43014F-BB61-4C69-B55F-0620E6E7E6C2}" presName="root1" presStyleCnt="0"/>
      <dgm:spPr/>
    </dgm:pt>
    <dgm:pt modelId="{C65BF9DC-238D-4C29-AD0C-869C053E455B}" type="pres">
      <dgm:prSet presAssocID="{0A43014F-BB61-4C69-B55F-0620E6E7E6C2}" presName="LevelOneTextNode" presStyleLbl="node0" presStyleIdx="0" presStyleCnt="1" custScaleY="1368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3604A4-AD6A-4AC8-9001-E6CE930BB4D5}" type="pres">
      <dgm:prSet presAssocID="{0A43014F-BB61-4C69-B55F-0620E6E7E6C2}" presName="level2hierChild" presStyleCnt="0"/>
      <dgm:spPr/>
    </dgm:pt>
    <dgm:pt modelId="{19FC6CD0-5BA9-41FA-867E-7CC51CB2EF8B}" type="pres">
      <dgm:prSet presAssocID="{CDAD72A8-2222-4F18-B249-087853913748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4E829E34-109C-4BDE-8180-539C4E89845A}" type="pres">
      <dgm:prSet presAssocID="{CDAD72A8-2222-4F18-B249-087853913748}" presName="connTx" presStyleLbl="parChTrans1D2" presStyleIdx="0" presStyleCnt="2"/>
      <dgm:spPr/>
      <dgm:t>
        <a:bodyPr/>
        <a:lstStyle/>
        <a:p>
          <a:endParaRPr lang="pt-BR"/>
        </a:p>
      </dgm:t>
    </dgm:pt>
    <dgm:pt modelId="{BBA02C42-428D-4D44-A65F-A7A2F2A2B355}" type="pres">
      <dgm:prSet presAssocID="{EC7136D3-7710-4EA1-9255-9137FB9E0D37}" presName="root2" presStyleCnt="0"/>
      <dgm:spPr/>
    </dgm:pt>
    <dgm:pt modelId="{7318BC68-99D1-42CD-85B8-9F720E1D82FA}" type="pres">
      <dgm:prSet presAssocID="{EC7136D3-7710-4EA1-9255-9137FB9E0D37}" presName="LevelTwoTextNode" presStyleLbl="node2" presStyleIdx="0" presStyleCnt="2" custScaleY="1164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A1F28C-4A78-4BD4-B422-135DD4CFB924}" type="pres">
      <dgm:prSet presAssocID="{EC7136D3-7710-4EA1-9255-9137FB9E0D37}" presName="level3hierChild" presStyleCnt="0"/>
      <dgm:spPr/>
    </dgm:pt>
    <dgm:pt modelId="{CF0153DC-0E94-4C55-BC38-054A12617C0E}" type="pres">
      <dgm:prSet presAssocID="{3A72BBA6-4D02-48DD-B3BF-E6EDC240F70B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3F829B6D-8D5A-47AC-AAE1-4A3F16078C7D}" type="pres">
      <dgm:prSet presAssocID="{3A72BBA6-4D02-48DD-B3BF-E6EDC240F70B}" presName="connTx" presStyleLbl="parChTrans1D3" presStyleIdx="0" presStyleCnt="2"/>
      <dgm:spPr/>
      <dgm:t>
        <a:bodyPr/>
        <a:lstStyle/>
        <a:p>
          <a:endParaRPr lang="pt-BR"/>
        </a:p>
      </dgm:t>
    </dgm:pt>
    <dgm:pt modelId="{130B4DA7-E060-4454-A32A-A83BA922F980}" type="pres">
      <dgm:prSet presAssocID="{E9D5E0FB-0F29-4C8C-A841-94B11C122EEA}" presName="root2" presStyleCnt="0"/>
      <dgm:spPr/>
    </dgm:pt>
    <dgm:pt modelId="{B4600274-BFEA-4ED2-9957-49C9D3C0E07B}" type="pres">
      <dgm:prSet presAssocID="{E9D5E0FB-0F29-4C8C-A841-94B11C122EEA}" presName="LevelTwoTextNode" presStyleLbl="node3" presStyleIdx="0" presStyleCnt="2" custScaleY="1160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934BC6-5136-4CB2-BEB1-8D00DA3D969B}" type="pres">
      <dgm:prSet presAssocID="{E9D5E0FB-0F29-4C8C-A841-94B11C122EEA}" presName="level3hierChild" presStyleCnt="0"/>
      <dgm:spPr/>
    </dgm:pt>
    <dgm:pt modelId="{95F174F5-240F-472E-A4BA-410EA02CA3DD}" type="pres">
      <dgm:prSet presAssocID="{A5FBD1E6-5710-4810-81E8-178FEEC62A30}" presName="conn2-1" presStyleLbl="parChTrans1D4" presStyleIdx="0" presStyleCnt="4"/>
      <dgm:spPr/>
      <dgm:t>
        <a:bodyPr/>
        <a:lstStyle/>
        <a:p>
          <a:endParaRPr lang="pt-BR"/>
        </a:p>
      </dgm:t>
    </dgm:pt>
    <dgm:pt modelId="{5DE53007-C675-451E-8BC8-ECB95A89BA00}" type="pres">
      <dgm:prSet presAssocID="{A5FBD1E6-5710-4810-81E8-178FEEC62A30}" presName="connTx" presStyleLbl="parChTrans1D4" presStyleIdx="0" presStyleCnt="4"/>
      <dgm:spPr/>
      <dgm:t>
        <a:bodyPr/>
        <a:lstStyle/>
        <a:p>
          <a:endParaRPr lang="pt-BR"/>
        </a:p>
      </dgm:t>
    </dgm:pt>
    <dgm:pt modelId="{0E330930-60B4-404A-A297-B91C10B56AC6}" type="pres">
      <dgm:prSet presAssocID="{55156139-3358-4288-AD0F-4A24C46045C2}" presName="root2" presStyleCnt="0"/>
      <dgm:spPr/>
    </dgm:pt>
    <dgm:pt modelId="{9B84E963-123D-4027-8D25-020CFC5EF9D8}" type="pres">
      <dgm:prSet presAssocID="{55156139-3358-4288-AD0F-4A24C46045C2}" presName="LevelTwoTextNode" presStyleLbl="node4" presStyleIdx="0" presStyleCnt="4" custScaleX="128517" custScaleY="27063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7257E6-072B-4033-963A-DC84B47832FE}" type="pres">
      <dgm:prSet presAssocID="{55156139-3358-4288-AD0F-4A24C46045C2}" presName="level3hierChild" presStyleCnt="0"/>
      <dgm:spPr/>
    </dgm:pt>
    <dgm:pt modelId="{95654162-A5F7-429D-A85D-47977B6960BB}" type="pres">
      <dgm:prSet presAssocID="{A906BA4D-2C63-4805-ABE1-1B22B8D4DAFB}" presName="conn2-1" presStyleLbl="parChTrans1D4" presStyleIdx="1" presStyleCnt="4"/>
      <dgm:spPr/>
      <dgm:t>
        <a:bodyPr/>
        <a:lstStyle/>
        <a:p>
          <a:endParaRPr lang="pt-BR"/>
        </a:p>
      </dgm:t>
    </dgm:pt>
    <dgm:pt modelId="{7B5A5022-5866-4C1E-9DAE-C7E9F206A915}" type="pres">
      <dgm:prSet presAssocID="{A906BA4D-2C63-4805-ABE1-1B22B8D4DAFB}" presName="connTx" presStyleLbl="parChTrans1D4" presStyleIdx="1" presStyleCnt="4"/>
      <dgm:spPr/>
      <dgm:t>
        <a:bodyPr/>
        <a:lstStyle/>
        <a:p>
          <a:endParaRPr lang="pt-BR"/>
        </a:p>
      </dgm:t>
    </dgm:pt>
    <dgm:pt modelId="{AFE499FC-5DA2-41E2-8B92-F993306374E2}" type="pres">
      <dgm:prSet presAssocID="{53F53BAB-FC02-4023-AC3D-64DD33F3A211}" presName="root2" presStyleCnt="0"/>
      <dgm:spPr/>
    </dgm:pt>
    <dgm:pt modelId="{948D482F-C570-48E9-970F-F5C81AFD7C94}" type="pres">
      <dgm:prSet presAssocID="{53F53BAB-FC02-4023-AC3D-64DD33F3A211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9B6523-49F1-4CFB-A122-1360B40E6D99}" type="pres">
      <dgm:prSet presAssocID="{53F53BAB-FC02-4023-AC3D-64DD33F3A211}" presName="level3hierChild" presStyleCnt="0"/>
      <dgm:spPr/>
    </dgm:pt>
    <dgm:pt modelId="{7C3A8B8C-6823-4C67-8EA3-FA094D8D4EEC}" type="pres">
      <dgm:prSet presAssocID="{9AF03878-6A8F-4C48-8045-71467686098C}" presName="conn2-1" presStyleLbl="parChTrans1D4" presStyleIdx="2" presStyleCnt="4"/>
      <dgm:spPr/>
      <dgm:t>
        <a:bodyPr/>
        <a:lstStyle/>
        <a:p>
          <a:endParaRPr lang="pt-BR"/>
        </a:p>
      </dgm:t>
    </dgm:pt>
    <dgm:pt modelId="{D8FEA916-79C6-418A-9976-08DE76E1072B}" type="pres">
      <dgm:prSet presAssocID="{9AF03878-6A8F-4C48-8045-71467686098C}" presName="connTx" presStyleLbl="parChTrans1D4" presStyleIdx="2" presStyleCnt="4"/>
      <dgm:spPr/>
      <dgm:t>
        <a:bodyPr/>
        <a:lstStyle/>
        <a:p>
          <a:endParaRPr lang="pt-BR"/>
        </a:p>
      </dgm:t>
    </dgm:pt>
    <dgm:pt modelId="{C61925A5-EBA9-4A83-8C5D-FEC4AB9BD1A7}" type="pres">
      <dgm:prSet presAssocID="{12FEF0FE-DC5A-4171-BD58-47AB3D4A0B8B}" presName="root2" presStyleCnt="0"/>
      <dgm:spPr/>
    </dgm:pt>
    <dgm:pt modelId="{7B67CCDF-7AFE-497A-B0EF-AB8CDB43ED03}" type="pres">
      <dgm:prSet presAssocID="{12FEF0FE-DC5A-4171-BD58-47AB3D4A0B8B}" presName="LevelTwoTextNode" presStyleLbl="node4" presStyleIdx="2" presStyleCnt="4" custScaleY="18323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1FDCBC-1903-42E3-B05F-C62E642B68E3}" type="pres">
      <dgm:prSet presAssocID="{12FEF0FE-DC5A-4171-BD58-47AB3D4A0B8B}" presName="level3hierChild" presStyleCnt="0"/>
      <dgm:spPr/>
    </dgm:pt>
    <dgm:pt modelId="{67A4A72D-A45D-4377-96A3-92585101E366}" type="pres">
      <dgm:prSet presAssocID="{702FFFAD-86A3-4C89-8F9F-7696EA693327}" presName="conn2-1" presStyleLbl="parChTrans1D4" presStyleIdx="3" presStyleCnt="4"/>
      <dgm:spPr/>
      <dgm:t>
        <a:bodyPr/>
        <a:lstStyle/>
        <a:p>
          <a:endParaRPr lang="pt-BR"/>
        </a:p>
      </dgm:t>
    </dgm:pt>
    <dgm:pt modelId="{A12FDD86-F68B-437D-9135-0B262836ADCC}" type="pres">
      <dgm:prSet presAssocID="{702FFFAD-86A3-4C89-8F9F-7696EA693327}" presName="connTx" presStyleLbl="parChTrans1D4" presStyleIdx="3" presStyleCnt="4"/>
      <dgm:spPr/>
      <dgm:t>
        <a:bodyPr/>
        <a:lstStyle/>
        <a:p>
          <a:endParaRPr lang="pt-BR"/>
        </a:p>
      </dgm:t>
    </dgm:pt>
    <dgm:pt modelId="{6A113F3E-CD02-4567-914E-64741CF8E6B7}" type="pres">
      <dgm:prSet presAssocID="{D4597403-44B1-475E-B4BF-E9F8DA3F1C48}" presName="root2" presStyleCnt="0"/>
      <dgm:spPr/>
    </dgm:pt>
    <dgm:pt modelId="{65CFD7F6-ECD4-4973-A14E-43BD36EDD8A5}" type="pres">
      <dgm:prSet presAssocID="{D4597403-44B1-475E-B4BF-E9F8DA3F1C48}" presName="LevelTwoTextNode" presStyleLbl="node4" presStyleIdx="3" presStyleCnt="4" custScaleX="136350" custScaleY="2727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87BA98-57ED-4DD0-879E-12DABB84DB17}" type="pres">
      <dgm:prSet presAssocID="{D4597403-44B1-475E-B4BF-E9F8DA3F1C48}" presName="level3hierChild" presStyleCnt="0"/>
      <dgm:spPr/>
    </dgm:pt>
    <dgm:pt modelId="{980FC5D5-AEB8-43EB-85A9-0E42EEE650CB}" type="pres">
      <dgm:prSet presAssocID="{4FB44E24-EA60-45FF-B163-0D49D3B1F8A6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DEE2038D-8451-47C7-A41B-CD29CBF32C78}" type="pres">
      <dgm:prSet presAssocID="{4FB44E24-EA60-45FF-B163-0D49D3B1F8A6}" presName="connTx" presStyleLbl="parChTrans1D3" presStyleIdx="1" presStyleCnt="2"/>
      <dgm:spPr/>
      <dgm:t>
        <a:bodyPr/>
        <a:lstStyle/>
        <a:p>
          <a:endParaRPr lang="pt-BR"/>
        </a:p>
      </dgm:t>
    </dgm:pt>
    <dgm:pt modelId="{C5B1B202-B930-4F73-96D1-C6E248549531}" type="pres">
      <dgm:prSet presAssocID="{3D545D07-BF5C-4339-9856-F0BD2DFE2512}" presName="root2" presStyleCnt="0"/>
      <dgm:spPr/>
    </dgm:pt>
    <dgm:pt modelId="{3C0A5752-033A-4731-A74E-933167F7BB13}" type="pres">
      <dgm:prSet presAssocID="{3D545D07-BF5C-4339-9856-F0BD2DFE2512}" presName="LevelTwoTextNode" presStyleLbl="node3" presStyleIdx="1" presStyleCnt="2" custScaleY="3387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B0D148-FC5D-4820-BBF5-C010E16BE757}" type="pres">
      <dgm:prSet presAssocID="{3D545D07-BF5C-4339-9856-F0BD2DFE2512}" presName="level3hierChild" presStyleCnt="0"/>
      <dgm:spPr/>
    </dgm:pt>
    <dgm:pt modelId="{0918149C-CF81-4FB5-9D47-DA3D7AB94C9C}" type="pres">
      <dgm:prSet presAssocID="{67F64375-8B21-42A0-B915-EE25AD39287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11929164-FBE8-4225-B45F-3F0FA0F33E94}" type="pres">
      <dgm:prSet presAssocID="{67F64375-8B21-42A0-B915-EE25AD39287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4C7F8447-929A-44C1-B013-1B1C01F991BA}" type="pres">
      <dgm:prSet presAssocID="{3320E5D3-22BF-42D2-A5F9-EC784CB7CC60}" presName="root2" presStyleCnt="0"/>
      <dgm:spPr/>
    </dgm:pt>
    <dgm:pt modelId="{E47812B3-DD83-4C81-A210-A73D850CE3F0}" type="pres">
      <dgm:prSet presAssocID="{3320E5D3-22BF-42D2-A5F9-EC784CB7CC60}" presName="LevelTwoTextNode" presStyleLbl="node2" presStyleIdx="1" presStyleCnt="2" custScaleY="1116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456663-513A-4643-ABFA-ADC58E3B44F0}" type="pres">
      <dgm:prSet presAssocID="{3320E5D3-22BF-42D2-A5F9-EC784CB7CC60}" presName="level3hierChild" presStyleCnt="0"/>
      <dgm:spPr/>
    </dgm:pt>
  </dgm:ptLst>
  <dgm:cxnLst>
    <dgm:cxn modelId="{839AE4C1-2649-4273-9EB7-D2B3F8CBD35A}" type="presOf" srcId="{D4597403-44B1-475E-B4BF-E9F8DA3F1C48}" destId="{65CFD7F6-ECD4-4973-A14E-43BD36EDD8A5}" srcOrd="0" destOrd="0" presId="urn:microsoft.com/office/officeart/2005/8/layout/hierarchy2"/>
    <dgm:cxn modelId="{DD0ECBB5-09C6-4305-90B3-B9413B4FD3B8}" srcId="{55156139-3358-4288-AD0F-4A24C46045C2}" destId="{53F53BAB-FC02-4023-AC3D-64DD33F3A211}" srcOrd="0" destOrd="0" parTransId="{A906BA4D-2C63-4805-ABE1-1B22B8D4DAFB}" sibTransId="{2A93C897-B0CD-42A4-A323-763D38B3699B}"/>
    <dgm:cxn modelId="{DF635FD4-37D2-4ADB-8848-F1BCE8028A16}" type="presOf" srcId="{EC7136D3-7710-4EA1-9255-9137FB9E0D37}" destId="{7318BC68-99D1-42CD-85B8-9F720E1D82FA}" srcOrd="0" destOrd="0" presId="urn:microsoft.com/office/officeart/2005/8/layout/hierarchy2"/>
    <dgm:cxn modelId="{238DC9F5-DE60-4E6C-A375-657E3B954C2F}" srcId="{517AF97B-6710-4124-B5A5-4ED04C50BB16}" destId="{0A43014F-BB61-4C69-B55F-0620E6E7E6C2}" srcOrd="0" destOrd="0" parTransId="{A0F3AB89-5C66-439A-8408-C2D2004105FC}" sibTransId="{0055E479-201B-49C1-8D3B-27A67CBC2685}"/>
    <dgm:cxn modelId="{AB0137BA-07A5-49AE-B938-7E8EBF5554F0}" srcId="{EC7136D3-7710-4EA1-9255-9137FB9E0D37}" destId="{E9D5E0FB-0F29-4C8C-A841-94B11C122EEA}" srcOrd="0" destOrd="0" parTransId="{3A72BBA6-4D02-48DD-B3BF-E6EDC240F70B}" sibTransId="{3BDF8BC8-41AB-4EB2-A41F-1E82AA03567C}"/>
    <dgm:cxn modelId="{A2FB3E81-33CF-4E93-B072-FCCDDE9FAF68}" type="presOf" srcId="{67F64375-8B21-42A0-B915-EE25AD392872}" destId="{11929164-FBE8-4225-B45F-3F0FA0F33E94}" srcOrd="1" destOrd="0" presId="urn:microsoft.com/office/officeart/2005/8/layout/hierarchy2"/>
    <dgm:cxn modelId="{91411C68-D436-4AD2-801E-0AD0B8638B58}" type="presOf" srcId="{A906BA4D-2C63-4805-ABE1-1B22B8D4DAFB}" destId="{7B5A5022-5866-4C1E-9DAE-C7E9F206A915}" srcOrd="1" destOrd="0" presId="urn:microsoft.com/office/officeart/2005/8/layout/hierarchy2"/>
    <dgm:cxn modelId="{AD026240-C4BB-425D-A6D1-5B55FAF36827}" type="presOf" srcId="{3A72BBA6-4D02-48DD-B3BF-E6EDC240F70B}" destId="{CF0153DC-0E94-4C55-BC38-054A12617C0E}" srcOrd="0" destOrd="0" presId="urn:microsoft.com/office/officeart/2005/8/layout/hierarchy2"/>
    <dgm:cxn modelId="{3B8F03F1-8D30-4D8A-BF09-FFE292C63193}" type="presOf" srcId="{E9D5E0FB-0F29-4C8C-A841-94B11C122EEA}" destId="{B4600274-BFEA-4ED2-9957-49C9D3C0E07B}" srcOrd="0" destOrd="0" presId="urn:microsoft.com/office/officeart/2005/8/layout/hierarchy2"/>
    <dgm:cxn modelId="{27F2ECD7-2BC2-435C-AEFD-CE888D355F4E}" type="presOf" srcId="{3320E5D3-22BF-42D2-A5F9-EC784CB7CC60}" destId="{E47812B3-DD83-4C81-A210-A73D850CE3F0}" srcOrd="0" destOrd="0" presId="urn:microsoft.com/office/officeart/2005/8/layout/hierarchy2"/>
    <dgm:cxn modelId="{ED0563A7-A815-4E09-835B-630291A619E7}" srcId="{0A43014F-BB61-4C69-B55F-0620E6E7E6C2}" destId="{EC7136D3-7710-4EA1-9255-9137FB9E0D37}" srcOrd="0" destOrd="0" parTransId="{CDAD72A8-2222-4F18-B249-087853913748}" sibTransId="{09B90C4D-664F-42E4-BFA9-A8CBDA13A063}"/>
    <dgm:cxn modelId="{5DCE14E4-81C5-4FD3-8A34-0505FFB405D5}" type="presOf" srcId="{517AF97B-6710-4124-B5A5-4ED04C50BB16}" destId="{28FE4552-21D1-4218-87B8-9FDA0D644CFB}" srcOrd="0" destOrd="0" presId="urn:microsoft.com/office/officeart/2005/8/layout/hierarchy2"/>
    <dgm:cxn modelId="{440D1A63-477C-4CB5-ABC8-33BBAC39CF17}" type="presOf" srcId="{0A43014F-BB61-4C69-B55F-0620E6E7E6C2}" destId="{C65BF9DC-238D-4C29-AD0C-869C053E455B}" srcOrd="0" destOrd="0" presId="urn:microsoft.com/office/officeart/2005/8/layout/hierarchy2"/>
    <dgm:cxn modelId="{4CBDD763-9010-4CB4-B1F5-F314012CFBB0}" type="presOf" srcId="{A5FBD1E6-5710-4810-81E8-178FEEC62A30}" destId="{5DE53007-C675-451E-8BC8-ECB95A89BA00}" srcOrd="1" destOrd="0" presId="urn:microsoft.com/office/officeart/2005/8/layout/hierarchy2"/>
    <dgm:cxn modelId="{8BA533DF-07DA-4D12-BC9C-A9BD52A709BB}" type="presOf" srcId="{55156139-3358-4288-AD0F-4A24C46045C2}" destId="{9B84E963-123D-4027-8D25-020CFC5EF9D8}" srcOrd="0" destOrd="0" presId="urn:microsoft.com/office/officeart/2005/8/layout/hierarchy2"/>
    <dgm:cxn modelId="{0BC0DF76-2EE4-40F3-B172-F6A89EAABB19}" type="presOf" srcId="{3A72BBA6-4D02-48DD-B3BF-E6EDC240F70B}" destId="{3F829B6D-8D5A-47AC-AAE1-4A3F16078C7D}" srcOrd="1" destOrd="0" presId="urn:microsoft.com/office/officeart/2005/8/layout/hierarchy2"/>
    <dgm:cxn modelId="{523C5F24-4FC0-4FA5-8D60-FEC169D15F6D}" type="presOf" srcId="{3D545D07-BF5C-4339-9856-F0BD2DFE2512}" destId="{3C0A5752-033A-4731-A74E-933167F7BB13}" srcOrd="0" destOrd="0" presId="urn:microsoft.com/office/officeart/2005/8/layout/hierarchy2"/>
    <dgm:cxn modelId="{AF582A8D-FFED-40ED-8B26-928D082D65C4}" type="presOf" srcId="{67F64375-8B21-42A0-B915-EE25AD392872}" destId="{0918149C-CF81-4FB5-9D47-DA3D7AB94C9C}" srcOrd="0" destOrd="0" presId="urn:microsoft.com/office/officeart/2005/8/layout/hierarchy2"/>
    <dgm:cxn modelId="{FE4ECFD0-A1C4-445C-BD2F-3BB659E6736F}" type="presOf" srcId="{9AF03878-6A8F-4C48-8045-71467686098C}" destId="{D8FEA916-79C6-418A-9976-08DE76E1072B}" srcOrd="1" destOrd="0" presId="urn:microsoft.com/office/officeart/2005/8/layout/hierarchy2"/>
    <dgm:cxn modelId="{1505F01E-C87D-49F6-BAE9-9E079889D926}" type="presOf" srcId="{9AF03878-6A8F-4C48-8045-71467686098C}" destId="{7C3A8B8C-6823-4C67-8EA3-FA094D8D4EEC}" srcOrd="0" destOrd="0" presId="urn:microsoft.com/office/officeart/2005/8/layout/hierarchy2"/>
    <dgm:cxn modelId="{7B4403C1-5090-49DB-A909-2C317DB10A65}" type="presOf" srcId="{4FB44E24-EA60-45FF-B163-0D49D3B1F8A6}" destId="{DEE2038D-8451-47C7-A41B-CD29CBF32C78}" srcOrd="1" destOrd="0" presId="urn:microsoft.com/office/officeart/2005/8/layout/hierarchy2"/>
    <dgm:cxn modelId="{B0ED88B5-E037-4A2B-BC98-C69CF2FF22EA}" type="presOf" srcId="{A5FBD1E6-5710-4810-81E8-178FEEC62A30}" destId="{95F174F5-240F-472E-A4BA-410EA02CA3DD}" srcOrd="0" destOrd="0" presId="urn:microsoft.com/office/officeart/2005/8/layout/hierarchy2"/>
    <dgm:cxn modelId="{6CAE9E45-5AC6-4E4E-A903-F6711C386C48}" srcId="{0A43014F-BB61-4C69-B55F-0620E6E7E6C2}" destId="{3320E5D3-22BF-42D2-A5F9-EC784CB7CC60}" srcOrd="1" destOrd="0" parTransId="{67F64375-8B21-42A0-B915-EE25AD392872}" sibTransId="{5D4A9A96-831C-4C3E-B096-7FBBCC49BFFC}"/>
    <dgm:cxn modelId="{FE319D53-0AD4-4767-9F6A-4DC2F513E180}" srcId="{EC7136D3-7710-4EA1-9255-9137FB9E0D37}" destId="{3D545D07-BF5C-4339-9856-F0BD2DFE2512}" srcOrd="1" destOrd="0" parTransId="{4FB44E24-EA60-45FF-B163-0D49D3B1F8A6}" sibTransId="{AB7ED48F-804B-40DA-A4EB-B1120CA82691}"/>
    <dgm:cxn modelId="{D0C3F9B1-DB38-489D-88B8-34CB9ACE3358}" srcId="{55156139-3358-4288-AD0F-4A24C46045C2}" destId="{12FEF0FE-DC5A-4171-BD58-47AB3D4A0B8B}" srcOrd="1" destOrd="0" parTransId="{9AF03878-6A8F-4C48-8045-71467686098C}" sibTransId="{C9648B94-6639-41FE-B8C8-36261A98BE47}"/>
    <dgm:cxn modelId="{EA7A13BB-C564-4C4C-A2C9-EF963C89EDAD}" srcId="{E9D5E0FB-0F29-4C8C-A841-94B11C122EEA}" destId="{D4597403-44B1-475E-B4BF-E9F8DA3F1C48}" srcOrd="1" destOrd="0" parTransId="{702FFFAD-86A3-4C89-8F9F-7696EA693327}" sibTransId="{1BADD6F3-7299-4B0E-BE02-7ED4AB5AE14A}"/>
    <dgm:cxn modelId="{CD3BD57B-1E1A-4808-BBBF-17908F454FBB}" type="presOf" srcId="{4FB44E24-EA60-45FF-B163-0D49D3B1F8A6}" destId="{980FC5D5-AEB8-43EB-85A9-0E42EEE650CB}" srcOrd="0" destOrd="0" presId="urn:microsoft.com/office/officeart/2005/8/layout/hierarchy2"/>
    <dgm:cxn modelId="{EE7924CF-3CC4-4CF6-BCED-76E5A042E49D}" type="presOf" srcId="{CDAD72A8-2222-4F18-B249-087853913748}" destId="{4E829E34-109C-4BDE-8180-539C4E89845A}" srcOrd="1" destOrd="0" presId="urn:microsoft.com/office/officeart/2005/8/layout/hierarchy2"/>
    <dgm:cxn modelId="{94A332DC-BBDF-44C7-983D-048D7EF322FF}" type="presOf" srcId="{12FEF0FE-DC5A-4171-BD58-47AB3D4A0B8B}" destId="{7B67CCDF-7AFE-497A-B0EF-AB8CDB43ED03}" srcOrd="0" destOrd="0" presId="urn:microsoft.com/office/officeart/2005/8/layout/hierarchy2"/>
    <dgm:cxn modelId="{6B559780-054F-41F7-964B-CC63C0CD4CE1}" type="presOf" srcId="{702FFFAD-86A3-4C89-8F9F-7696EA693327}" destId="{67A4A72D-A45D-4377-96A3-92585101E366}" srcOrd="0" destOrd="0" presId="urn:microsoft.com/office/officeart/2005/8/layout/hierarchy2"/>
    <dgm:cxn modelId="{7934A5D7-FE36-4736-806A-DCA7E98D89D5}" type="presOf" srcId="{53F53BAB-FC02-4023-AC3D-64DD33F3A211}" destId="{948D482F-C570-48E9-970F-F5C81AFD7C94}" srcOrd="0" destOrd="0" presId="urn:microsoft.com/office/officeart/2005/8/layout/hierarchy2"/>
    <dgm:cxn modelId="{FAF220C6-66FC-4B02-8B6C-E5775C8A7463}" srcId="{E9D5E0FB-0F29-4C8C-A841-94B11C122EEA}" destId="{55156139-3358-4288-AD0F-4A24C46045C2}" srcOrd="0" destOrd="0" parTransId="{A5FBD1E6-5710-4810-81E8-178FEEC62A30}" sibTransId="{2A2693F0-6CEB-4C97-87C0-289E55B2016C}"/>
    <dgm:cxn modelId="{EEC6B910-9298-4E6B-A931-0626C93E3AB0}" type="presOf" srcId="{702FFFAD-86A3-4C89-8F9F-7696EA693327}" destId="{A12FDD86-F68B-437D-9135-0B262836ADCC}" srcOrd="1" destOrd="0" presId="urn:microsoft.com/office/officeart/2005/8/layout/hierarchy2"/>
    <dgm:cxn modelId="{D892A30D-BB5D-4E2A-9E48-1E5FAB4C4702}" type="presOf" srcId="{CDAD72A8-2222-4F18-B249-087853913748}" destId="{19FC6CD0-5BA9-41FA-867E-7CC51CB2EF8B}" srcOrd="0" destOrd="0" presId="urn:microsoft.com/office/officeart/2005/8/layout/hierarchy2"/>
    <dgm:cxn modelId="{F060B3F6-FC3D-41F7-AD08-09F0F15ADA5F}" type="presOf" srcId="{A906BA4D-2C63-4805-ABE1-1B22B8D4DAFB}" destId="{95654162-A5F7-429D-A85D-47977B6960BB}" srcOrd="0" destOrd="0" presId="urn:microsoft.com/office/officeart/2005/8/layout/hierarchy2"/>
    <dgm:cxn modelId="{362157F1-751F-46BB-8E15-CFFE2AF7F49C}" type="presParOf" srcId="{28FE4552-21D1-4218-87B8-9FDA0D644CFB}" destId="{7D6E1BAE-0634-4AF8-A55D-0D88A76D5D25}" srcOrd="0" destOrd="0" presId="urn:microsoft.com/office/officeart/2005/8/layout/hierarchy2"/>
    <dgm:cxn modelId="{667C6686-1BD4-4395-B329-08E9DF88F18B}" type="presParOf" srcId="{7D6E1BAE-0634-4AF8-A55D-0D88A76D5D25}" destId="{C65BF9DC-238D-4C29-AD0C-869C053E455B}" srcOrd="0" destOrd="0" presId="urn:microsoft.com/office/officeart/2005/8/layout/hierarchy2"/>
    <dgm:cxn modelId="{C941D729-36C7-4BBC-8380-08B04FC09E55}" type="presParOf" srcId="{7D6E1BAE-0634-4AF8-A55D-0D88A76D5D25}" destId="{F03604A4-AD6A-4AC8-9001-E6CE930BB4D5}" srcOrd="1" destOrd="0" presId="urn:microsoft.com/office/officeart/2005/8/layout/hierarchy2"/>
    <dgm:cxn modelId="{2EB79CDC-ABD3-44F2-B08D-B72A99C86122}" type="presParOf" srcId="{F03604A4-AD6A-4AC8-9001-E6CE930BB4D5}" destId="{19FC6CD0-5BA9-41FA-867E-7CC51CB2EF8B}" srcOrd="0" destOrd="0" presId="urn:microsoft.com/office/officeart/2005/8/layout/hierarchy2"/>
    <dgm:cxn modelId="{87CB7A97-BE30-4234-A220-D1B3F77DA3EB}" type="presParOf" srcId="{19FC6CD0-5BA9-41FA-867E-7CC51CB2EF8B}" destId="{4E829E34-109C-4BDE-8180-539C4E89845A}" srcOrd="0" destOrd="0" presId="urn:microsoft.com/office/officeart/2005/8/layout/hierarchy2"/>
    <dgm:cxn modelId="{B6C81D64-AABE-4D1F-B389-4EAB15A2CA50}" type="presParOf" srcId="{F03604A4-AD6A-4AC8-9001-E6CE930BB4D5}" destId="{BBA02C42-428D-4D44-A65F-A7A2F2A2B355}" srcOrd="1" destOrd="0" presId="urn:microsoft.com/office/officeart/2005/8/layout/hierarchy2"/>
    <dgm:cxn modelId="{A9431BBD-C344-444D-8487-64F4FEA7C565}" type="presParOf" srcId="{BBA02C42-428D-4D44-A65F-A7A2F2A2B355}" destId="{7318BC68-99D1-42CD-85B8-9F720E1D82FA}" srcOrd="0" destOrd="0" presId="urn:microsoft.com/office/officeart/2005/8/layout/hierarchy2"/>
    <dgm:cxn modelId="{618AB90E-694B-4DAD-8DD9-15186DEFA2FA}" type="presParOf" srcId="{BBA02C42-428D-4D44-A65F-A7A2F2A2B355}" destId="{E6A1F28C-4A78-4BD4-B422-135DD4CFB924}" srcOrd="1" destOrd="0" presId="urn:microsoft.com/office/officeart/2005/8/layout/hierarchy2"/>
    <dgm:cxn modelId="{CF2271FA-3ECE-4B12-9347-8E62D12F4C40}" type="presParOf" srcId="{E6A1F28C-4A78-4BD4-B422-135DD4CFB924}" destId="{CF0153DC-0E94-4C55-BC38-054A12617C0E}" srcOrd="0" destOrd="0" presId="urn:microsoft.com/office/officeart/2005/8/layout/hierarchy2"/>
    <dgm:cxn modelId="{BDA9EAC2-16AC-46CF-9C72-EE2BE61369F2}" type="presParOf" srcId="{CF0153DC-0E94-4C55-BC38-054A12617C0E}" destId="{3F829B6D-8D5A-47AC-AAE1-4A3F16078C7D}" srcOrd="0" destOrd="0" presId="urn:microsoft.com/office/officeart/2005/8/layout/hierarchy2"/>
    <dgm:cxn modelId="{39421F98-1EC4-48C3-917F-8BFE146BC135}" type="presParOf" srcId="{E6A1F28C-4A78-4BD4-B422-135DD4CFB924}" destId="{130B4DA7-E060-4454-A32A-A83BA922F980}" srcOrd="1" destOrd="0" presId="urn:microsoft.com/office/officeart/2005/8/layout/hierarchy2"/>
    <dgm:cxn modelId="{682F7BED-F929-4F3B-89F6-68B05F47DD1C}" type="presParOf" srcId="{130B4DA7-E060-4454-A32A-A83BA922F980}" destId="{B4600274-BFEA-4ED2-9957-49C9D3C0E07B}" srcOrd="0" destOrd="0" presId="urn:microsoft.com/office/officeart/2005/8/layout/hierarchy2"/>
    <dgm:cxn modelId="{6017E2DE-849B-4936-8B41-44C5C887052D}" type="presParOf" srcId="{130B4DA7-E060-4454-A32A-A83BA922F980}" destId="{FB934BC6-5136-4CB2-BEB1-8D00DA3D969B}" srcOrd="1" destOrd="0" presId="urn:microsoft.com/office/officeart/2005/8/layout/hierarchy2"/>
    <dgm:cxn modelId="{F9750C62-96D9-418C-B7A3-0F9E6412D631}" type="presParOf" srcId="{FB934BC6-5136-4CB2-BEB1-8D00DA3D969B}" destId="{95F174F5-240F-472E-A4BA-410EA02CA3DD}" srcOrd="0" destOrd="0" presId="urn:microsoft.com/office/officeart/2005/8/layout/hierarchy2"/>
    <dgm:cxn modelId="{7B2089D4-5384-4A3D-8ADB-31B53F66ECBE}" type="presParOf" srcId="{95F174F5-240F-472E-A4BA-410EA02CA3DD}" destId="{5DE53007-C675-451E-8BC8-ECB95A89BA00}" srcOrd="0" destOrd="0" presId="urn:microsoft.com/office/officeart/2005/8/layout/hierarchy2"/>
    <dgm:cxn modelId="{BBF9645E-8775-481B-984D-16819BF8131A}" type="presParOf" srcId="{FB934BC6-5136-4CB2-BEB1-8D00DA3D969B}" destId="{0E330930-60B4-404A-A297-B91C10B56AC6}" srcOrd="1" destOrd="0" presId="urn:microsoft.com/office/officeart/2005/8/layout/hierarchy2"/>
    <dgm:cxn modelId="{DB7801A2-0EF3-4EC2-B385-EB664C17D3BD}" type="presParOf" srcId="{0E330930-60B4-404A-A297-B91C10B56AC6}" destId="{9B84E963-123D-4027-8D25-020CFC5EF9D8}" srcOrd="0" destOrd="0" presId="urn:microsoft.com/office/officeart/2005/8/layout/hierarchy2"/>
    <dgm:cxn modelId="{91611900-4CCF-4331-8798-C2A229ED38BC}" type="presParOf" srcId="{0E330930-60B4-404A-A297-B91C10B56AC6}" destId="{4F7257E6-072B-4033-963A-DC84B47832FE}" srcOrd="1" destOrd="0" presId="urn:microsoft.com/office/officeart/2005/8/layout/hierarchy2"/>
    <dgm:cxn modelId="{63066ABA-17B1-4DAF-B15B-6B2FBFEA6D7C}" type="presParOf" srcId="{4F7257E6-072B-4033-963A-DC84B47832FE}" destId="{95654162-A5F7-429D-A85D-47977B6960BB}" srcOrd="0" destOrd="0" presId="urn:microsoft.com/office/officeart/2005/8/layout/hierarchy2"/>
    <dgm:cxn modelId="{B8242219-40DB-4B99-9762-6000FCEC4087}" type="presParOf" srcId="{95654162-A5F7-429D-A85D-47977B6960BB}" destId="{7B5A5022-5866-4C1E-9DAE-C7E9F206A915}" srcOrd="0" destOrd="0" presId="urn:microsoft.com/office/officeart/2005/8/layout/hierarchy2"/>
    <dgm:cxn modelId="{7D028809-1DA2-44AA-A59A-F68710E791C6}" type="presParOf" srcId="{4F7257E6-072B-4033-963A-DC84B47832FE}" destId="{AFE499FC-5DA2-41E2-8B92-F993306374E2}" srcOrd="1" destOrd="0" presId="urn:microsoft.com/office/officeart/2005/8/layout/hierarchy2"/>
    <dgm:cxn modelId="{08E0A7F2-5C5B-48E7-BBDA-2B6C54848DD1}" type="presParOf" srcId="{AFE499FC-5DA2-41E2-8B92-F993306374E2}" destId="{948D482F-C570-48E9-970F-F5C81AFD7C94}" srcOrd="0" destOrd="0" presId="urn:microsoft.com/office/officeart/2005/8/layout/hierarchy2"/>
    <dgm:cxn modelId="{D7DF8161-0F97-4370-865D-578A60DBDC9F}" type="presParOf" srcId="{AFE499FC-5DA2-41E2-8B92-F993306374E2}" destId="{E89B6523-49F1-4CFB-A122-1360B40E6D99}" srcOrd="1" destOrd="0" presId="urn:microsoft.com/office/officeart/2005/8/layout/hierarchy2"/>
    <dgm:cxn modelId="{892799C0-2113-4B2E-888E-85D4851FC9FE}" type="presParOf" srcId="{4F7257E6-072B-4033-963A-DC84B47832FE}" destId="{7C3A8B8C-6823-4C67-8EA3-FA094D8D4EEC}" srcOrd="2" destOrd="0" presId="urn:microsoft.com/office/officeart/2005/8/layout/hierarchy2"/>
    <dgm:cxn modelId="{D332CC73-F404-428A-8BBD-C565855B962E}" type="presParOf" srcId="{7C3A8B8C-6823-4C67-8EA3-FA094D8D4EEC}" destId="{D8FEA916-79C6-418A-9976-08DE76E1072B}" srcOrd="0" destOrd="0" presId="urn:microsoft.com/office/officeart/2005/8/layout/hierarchy2"/>
    <dgm:cxn modelId="{6884C3A2-BEC0-4DFB-9FAF-755C608C7881}" type="presParOf" srcId="{4F7257E6-072B-4033-963A-DC84B47832FE}" destId="{C61925A5-EBA9-4A83-8C5D-FEC4AB9BD1A7}" srcOrd="3" destOrd="0" presId="urn:microsoft.com/office/officeart/2005/8/layout/hierarchy2"/>
    <dgm:cxn modelId="{94CAB4DE-1142-4C37-903B-962AB85A5C86}" type="presParOf" srcId="{C61925A5-EBA9-4A83-8C5D-FEC4AB9BD1A7}" destId="{7B67CCDF-7AFE-497A-B0EF-AB8CDB43ED03}" srcOrd="0" destOrd="0" presId="urn:microsoft.com/office/officeart/2005/8/layout/hierarchy2"/>
    <dgm:cxn modelId="{6CCE0DA9-F4F2-442B-BF4E-7C31FD453D30}" type="presParOf" srcId="{C61925A5-EBA9-4A83-8C5D-FEC4AB9BD1A7}" destId="{6B1FDCBC-1903-42E3-B05F-C62E642B68E3}" srcOrd="1" destOrd="0" presId="urn:microsoft.com/office/officeart/2005/8/layout/hierarchy2"/>
    <dgm:cxn modelId="{A9E02E30-2559-43D8-BA8E-C70E9B624739}" type="presParOf" srcId="{FB934BC6-5136-4CB2-BEB1-8D00DA3D969B}" destId="{67A4A72D-A45D-4377-96A3-92585101E366}" srcOrd="2" destOrd="0" presId="urn:microsoft.com/office/officeart/2005/8/layout/hierarchy2"/>
    <dgm:cxn modelId="{2369AABE-4B92-4249-8CF2-1D711FCE6798}" type="presParOf" srcId="{67A4A72D-A45D-4377-96A3-92585101E366}" destId="{A12FDD86-F68B-437D-9135-0B262836ADCC}" srcOrd="0" destOrd="0" presId="urn:microsoft.com/office/officeart/2005/8/layout/hierarchy2"/>
    <dgm:cxn modelId="{7665C8B0-2126-45F7-82F7-F620E05565F8}" type="presParOf" srcId="{FB934BC6-5136-4CB2-BEB1-8D00DA3D969B}" destId="{6A113F3E-CD02-4567-914E-64741CF8E6B7}" srcOrd="3" destOrd="0" presId="urn:microsoft.com/office/officeart/2005/8/layout/hierarchy2"/>
    <dgm:cxn modelId="{B7A171FF-5451-4F35-854D-2A0299472CDF}" type="presParOf" srcId="{6A113F3E-CD02-4567-914E-64741CF8E6B7}" destId="{65CFD7F6-ECD4-4973-A14E-43BD36EDD8A5}" srcOrd="0" destOrd="0" presId="urn:microsoft.com/office/officeart/2005/8/layout/hierarchy2"/>
    <dgm:cxn modelId="{D8F96FD4-912A-4E0C-A356-7EE8970BEA80}" type="presParOf" srcId="{6A113F3E-CD02-4567-914E-64741CF8E6B7}" destId="{BF87BA98-57ED-4DD0-879E-12DABB84DB17}" srcOrd="1" destOrd="0" presId="urn:microsoft.com/office/officeart/2005/8/layout/hierarchy2"/>
    <dgm:cxn modelId="{08924693-73A3-4BC0-9CCC-32014AEEB7B1}" type="presParOf" srcId="{E6A1F28C-4A78-4BD4-B422-135DD4CFB924}" destId="{980FC5D5-AEB8-43EB-85A9-0E42EEE650CB}" srcOrd="2" destOrd="0" presId="urn:microsoft.com/office/officeart/2005/8/layout/hierarchy2"/>
    <dgm:cxn modelId="{E45F9A81-D2C0-47FC-8E9F-C227DA914B11}" type="presParOf" srcId="{980FC5D5-AEB8-43EB-85A9-0E42EEE650CB}" destId="{DEE2038D-8451-47C7-A41B-CD29CBF32C78}" srcOrd="0" destOrd="0" presId="urn:microsoft.com/office/officeart/2005/8/layout/hierarchy2"/>
    <dgm:cxn modelId="{81BE4842-1A83-42B2-8507-52F588C34B8C}" type="presParOf" srcId="{E6A1F28C-4A78-4BD4-B422-135DD4CFB924}" destId="{C5B1B202-B930-4F73-96D1-C6E248549531}" srcOrd="3" destOrd="0" presId="urn:microsoft.com/office/officeart/2005/8/layout/hierarchy2"/>
    <dgm:cxn modelId="{D6C9A374-5068-4628-A1C6-BC06944B3DF4}" type="presParOf" srcId="{C5B1B202-B930-4F73-96D1-C6E248549531}" destId="{3C0A5752-033A-4731-A74E-933167F7BB13}" srcOrd="0" destOrd="0" presId="urn:microsoft.com/office/officeart/2005/8/layout/hierarchy2"/>
    <dgm:cxn modelId="{3F2FBC6D-6B33-4078-86C9-0A2ECD073C7B}" type="presParOf" srcId="{C5B1B202-B930-4F73-96D1-C6E248549531}" destId="{3AB0D148-FC5D-4820-BBF5-C010E16BE757}" srcOrd="1" destOrd="0" presId="urn:microsoft.com/office/officeart/2005/8/layout/hierarchy2"/>
    <dgm:cxn modelId="{D1ED4B10-40B8-4183-BD03-92C4D9F82C41}" type="presParOf" srcId="{F03604A4-AD6A-4AC8-9001-E6CE930BB4D5}" destId="{0918149C-CF81-4FB5-9D47-DA3D7AB94C9C}" srcOrd="2" destOrd="0" presId="urn:microsoft.com/office/officeart/2005/8/layout/hierarchy2"/>
    <dgm:cxn modelId="{31B1C601-27B3-4764-B29F-A906823019CB}" type="presParOf" srcId="{0918149C-CF81-4FB5-9D47-DA3D7AB94C9C}" destId="{11929164-FBE8-4225-B45F-3F0FA0F33E94}" srcOrd="0" destOrd="0" presId="urn:microsoft.com/office/officeart/2005/8/layout/hierarchy2"/>
    <dgm:cxn modelId="{02DB249D-3434-45B6-AE99-7DB2C32F6F8E}" type="presParOf" srcId="{F03604A4-AD6A-4AC8-9001-E6CE930BB4D5}" destId="{4C7F8447-929A-44C1-B013-1B1C01F991BA}" srcOrd="3" destOrd="0" presId="urn:microsoft.com/office/officeart/2005/8/layout/hierarchy2"/>
    <dgm:cxn modelId="{130815D9-21F9-4994-9FAC-EA4C4715088D}" type="presParOf" srcId="{4C7F8447-929A-44C1-B013-1B1C01F991BA}" destId="{E47812B3-DD83-4C81-A210-A73D850CE3F0}" srcOrd="0" destOrd="0" presId="urn:microsoft.com/office/officeart/2005/8/layout/hierarchy2"/>
    <dgm:cxn modelId="{4990DF8F-0C49-49F9-A7FA-7677E58A13D8}" type="presParOf" srcId="{4C7F8447-929A-44C1-B013-1B1C01F991BA}" destId="{6B456663-513A-4643-ABFA-ADC58E3B44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BF9DC-238D-4C29-AD0C-869C053E455B}">
      <dsp:nvSpPr>
        <dsp:cNvPr id="0" name=""/>
        <dsp:cNvSpPr/>
      </dsp:nvSpPr>
      <dsp:spPr>
        <a:xfrm>
          <a:off x="9840" y="4159127"/>
          <a:ext cx="1299673" cy="889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sp:txBody>
      <dsp:txXfrm>
        <a:off x="35891" y="4185178"/>
        <a:ext cx="1247571" cy="837355"/>
      </dsp:txXfrm>
    </dsp:sp>
    <dsp:sp modelId="{19FC6CD0-5BA9-41FA-867E-7CC51CB2EF8B}">
      <dsp:nvSpPr>
        <dsp:cNvPr id="0" name=""/>
        <dsp:cNvSpPr/>
      </dsp:nvSpPr>
      <dsp:spPr>
        <a:xfrm rot="19298184">
          <a:off x="1237936" y="4389575"/>
          <a:ext cx="663024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63024" y="85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552872" y="4381528"/>
        <a:ext cx="33151" cy="33151"/>
      </dsp:txXfrm>
    </dsp:sp>
    <dsp:sp modelId="{7318BC68-99D1-42CD-85B8-9F720E1D82FA}">
      <dsp:nvSpPr>
        <dsp:cNvPr id="0" name=""/>
        <dsp:cNvSpPr/>
      </dsp:nvSpPr>
      <dsp:spPr>
        <a:xfrm>
          <a:off x="1829383" y="3813950"/>
          <a:ext cx="1299673" cy="756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Há covariância entre X e Y?</a:t>
          </a:r>
        </a:p>
      </dsp:txBody>
      <dsp:txXfrm>
        <a:off x="1851549" y="3836116"/>
        <a:ext cx="1255341" cy="712467"/>
      </dsp:txXfrm>
    </dsp:sp>
    <dsp:sp modelId="{CF0153DC-0E94-4C55-BC38-054A12617C0E}">
      <dsp:nvSpPr>
        <dsp:cNvPr id="0" name=""/>
        <dsp:cNvSpPr/>
      </dsp:nvSpPr>
      <dsp:spPr>
        <a:xfrm rot="17660364">
          <a:off x="2758297" y="3609185"/>
          <a:ext cx="126138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26138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357456" y="3586178"/>
        <a:ext cx="63069" cy="63069"/>
      </dsp:txXfrm>
    </dsp:sp>
    <dsp:sp modelId="{B4600274-BFEA-4ED2-9957-49C9D3C0E07B}">
      <dsp:nvSpPr>
        <dsp:cNvPr id="0" name=""/>
        <dsp:cNvSpPr/>
      </dsp:nvSpPr>
      <dsp:spPr>
        <a:xfrm>
          <a:off x="3648926" y="2665939"/>
          <a:ext cx="1299673" cy="754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Y pode causar X?</a:t>
          </a:r>
        </a:p>
      </dsp:txBody>
      <dsp:txXfrm>
        <a:off x="3671018" y="2688031"/>
        <a:ext cx="1255489" cy="710088"/>
      </dsp:txXfrm>
    </dsp:sp>
    <dsp:sp modelId="{95F174F5-240F-472E-A4BA-410EA02CA3DD}">
      <dsp:nvSpPr>
        <dsp:cNvPr id="0" name=""/>
        <dsp:cNvSpPr/>
      </dsp:nvSpPr>
      <dsp:spPr>
        <a:xfrm rot="17944757">
          <a:off x="4673710" y="2567139"/>
          <a:ext cx="106964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06964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5181793" y="2548926"/>
        <a:ext cx="53482" cy="53482"/>
      </dsp:txXfrm>
    </dsp:sp>
    <dsp:sp modelId="{9B84E963-123D-4027-8D25-020CFC5EF9D8}">
      <dsp:nvSpPr>
        <dsp:cNvPr id="0" name=""/>
        <dsp:cNvSpPr/>
      </dsp:nvSpPr>
      <dsp:spPr>
        <a:xfrm>
          <a:off x="5468469" y="1228926"/>
          <a:ext cx="1670301" cy="1758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sp:txBody>
      <dsp:txXfrm>
        <a:off x="5517390" y="1277847"/>
        <a:ext cx="1572459" cy="1660824"/>
      </dsp:txXfrm>
    </dsp:sp>
    <dsp:sp modelId="{95654162-A5F7-429D-A85D-47977B6960BB}">
      <dsp:nvSpPr>
        <dsp:cNvPr id="0" name=""/>
        <dsp:cNvSpPr/>
      </dsp:nvSpPr>
      <dsp:spPr>
        <a:xfrm rot="18534468">
          <a:off x="6984842" y="1777680"/>
          <a:ext cx="827726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827726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7378012" y="1765515"/>
        <a:ext cx="41386" cy="41386"/>
      </dsp:txXfrm>
    </dsp:sp>
    <dsp:sp modelId="{948D482F-C570-48E9-970F-F5C81AFD7C94}">
      <dsp:nvSpPr>
        <dsp:cNvPr id="0" name=""/>
        <dsp:cNvSpPr/>
      </dsp:nvSpPr>
      <dsp:spPr>
        <a:xfrm>
          <a:off x="7658640" y="1139238"/>
          <a:ext cx="1299673" cy="6498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Relação Causal</a:t>
          </a:r>
        </a:p>
      </dsp:txBody>
      <dsp:txXfrm>
        <a:off x="7677673" y="1158271"/>
        <a:ext cx="1261607" cy="611770"/>
      </dsp:txXfrm>
    </dsp:sp>
    <dsp:sp modelId="{7C3A8B8C-6823-4C67-8EA3-FA094D8D4EEC}">
      <dsp:nvSpPr>
        <dsp:cNvPr id="0" name=""/>
        <dsp:cNvSpPr/>
      </dsp:nvSpPr>
      <dsp:spPr>
        <a:xfrm rot="2142401">
          <a:off x="7078594" y="2286559"/>
          <a:ext cx="640221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40221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7382699" y="2279081"/>
        <a:ext cx="32011" cy="32011"/>
      </dsp:txXfrm>
    </dsp:sp>
    <dsp:sp modelId="{7B67CCDF-7AFE-497A-B0EF-AB8CDB43ED03}">
      <dsp:nvSpPr>
        <dsp:cNvPr id="0" name=""/>
        <dsp:cNvSpPr/>
      </dsp:nvSpPr>
      <dsp:spPr>
        <a:xfrm>
          <a:off x="7658640" y="1886551"/>
          <a:ext cx="1299673" cy="1190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novas hipóteses </a:t>
          </a:r>
        </a:p>
      </dsp:txBody>
      <dsp:txXfrm>
        <a:off x="7693515" y="1921426"/>
        <a:ext cx="1229923" cy="1120978"/>
      </dsp:txXfrm>
    </dsp:sp>
    <dsp:sp modelId="{67A4A72D-A45D-4377-96A3-92585101E366}">
      <dsp:nvSpPr>
        <dsp:cNvPr id="0" name=""/>
        <dsp:cNvSpPr/>
      </dsp:nvSpPr>
      <dsp:spPr>
        <a:xfrm rot="3644648">
          <a:off x="4676655" y="3498582"/>
          <a:ext cx="106375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06375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5181940" y="3480516"/>
        <a:ext cx="53187" cy="53187"/>
      </dsp:txXfrm>
    </dsp:sp>
    <dsp:sp modelId="{65CFD7F6-ECD4-4973-A14E-43BD36EDD8A5}">
      <dsp:nvSpPr>
        <dsp:cNvPr id="0" name=""/>
        <dsp:cNvSpPr/>
      </dsp:nvSpPr>
      <dsp:spPr>
        <a:xfrm>
          <a:off x="5468469" y="3085067"/>
          <a:ext cx="1772104" cy="17721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sp:txBody>
      <dsp:txXfrm>
        <a:off x="5520372" y="3136970"/>
        <a:ext cx="1668298" cy="1668350"/>
      </dsp:txXfrm>
    </dsp:sp>
    <dsp:sp modelId="{980FC5D5-AEB8-43EB-85A9-0E42EEE650CB}">
      <dsp:nvSpPr>
        <dsp:cNvPr id="0" name=""/>
        <dsp:cNvSpPr/>
      </dsp:nvSpPr>
      <dsp:spPr>
        <a:xfrm rot="2359447">
          <a:off x="3052973" y="4396759"/>
          <a:ext cx="672036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72036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372190" y="4388486"/>
        <a:ext cx="33601" cy="33601"/>
      </dsp:txXfrm>
    </dsp:sp>
    <dsp:sp modelId="{3C0A5752-033A-4731-A74E-933167F7BB13}">
      <dsp:nvSpPr>
        <dsp:cNvPr id="0" name=""/>
        <dsp:cNvSpPr/>
      </dsp:nvSpPr>
      <dsp:spPr>
        <a:xfrm>
          <a:off x="3648926" y="3517686"/>
          <a:ext cx="1299673" cy="2201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sp:txBody>
      <dsp:txXfrm>
        <a:off x="3686992" y="3555752"/>
        <a:ext cx="1223541" cy="2124943"/>
      </dsp:txXfrm>
    </dsp:sp>
    <dsp:sp modelId="{0918149C-CF81-4FB5-9D47-DA3D7AB94C9C}">
      <dsp:nvSpPr>
        <dsp:cNvPr id="0" name=""/>
        <dsp:cNvSpPr/>
      </dsp:nvSpPr>
      <dsp:spPr>
        <a:xfrm rot="2364443">
          <a:off x="1233029" y="4808897"/>
          <a:ext cx="67283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72837" y="85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552627" y="4800604"/>
        <a:ext cx="33641" cy="33641"/>
      </dsp:txXfrm>
    </dsp:sp>
    <dsp:sp modelId="{E47812B3-DD83-4C81-A210-A73D850CE3F0}">
      <dsp:nvSpPr>
        <dsp:cNvPr id="0" name=""/>
        <dsp:cNvSpPr/>
      </dsp:nvSpPr>
      <dsp:spPr>
        <a:xfrm>
          <a:off x="1829383" y="4668226"/>
          <a:ext cx="1299673" cy="7255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sp:txBody>
      <dsp:txXfrm>
        <a:off x="1850633" y="4689476"/>
        <a:ext cx="1257173" cy="683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6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C1923-2DB3-4CF3-B0F5-400326DC9F5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772817"/>
            <a:ext cx="8352928" cy="182763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10. Política externa e construtivismo: em busca da causalidade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RI5010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álise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USP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7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Experimentos Puros</a:t>
            </a:r>
            <a:endParaRPr lang="pt-BR" sz="4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Existência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Grupo de Controle e Grupo que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recebe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tratamento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características dos grupos analisados são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aleatoriamente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distribuídas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pesquisador controla o “tratamento”.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nferência causal no experimento puro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endParaRPr lang="pt-BR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Controle de diversos aspectos do ambiente por parte do pesquisador – apenas a variável independente se modifica</a:t>
            </a:r>
          </a:p>
          <a:p>
            <a:pPr marL="0" indent="0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Diferenças observadas na variável dependente podem ser atribuídas à manipulação do tratamento</a:t>
            </a:r>
          </a:p>
        </p:txBody>
      </p:sp>
    </p:spTree>
    <p:extLst>
      <p:ext uri="{BB962C8B-B14F-4D97-AF65-F5344CB8AC3E}">
        <p14:creationId xmlns:p14="http://schemas.microsoft.com/office/powerpoint/2010/main" val="10840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Experimentos Naturais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Existência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Grupo de Controle e Grupo que “recebe” o tratamento.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Características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dos grupos analisados são distribuídas como se fossem aleatórias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(“as if” randomized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controle por parte do pesquisador sobre o “tratamento”. </a:t>
            </a:r>
          </a:p>
        </p:txBody>
      </p:sp>
    </p:spTree>
    <p:extLst>
      <p:ext uri="{BB962C8B-B14F-4D97-AF65-F5344CB8AC3E}">
        <p14:creationId xmlns:p14="http://schemas.microsoft.com/office/powerpoint/2010/main" val="14284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Exemplo: Posner (2004)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Clivagens Étnicas geram clivagens políticas?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Probabilidade de conflito étnico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Chewas e Tumbukas na fronteira do Malawi e Zâmbia – controle por fatores de confusão como infraestrutura, atividade econômica, condições geográficas e intercâmbio cultural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“Tratamento” – tamanho relativo das etnias em relação à população do país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Survey com amostra probabilística estratificada e aplicação de teste de diferença de médias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Quase-Experimentos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Existência de grupo de controle e grupo que “recebe” o tratamento.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aleatoriedade na distribuição dos casos entre os grupos controle e tratamento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controle por parte do pesquisador sobre o tratamento</a:t>
            </a:r>
          </a:p>
        </p:txBody>
      </p:sp>
    </p:spTree>
    <p:extLst>
      <p:ext uri="{BB962C8B-B14F-4D97-AF65-F5344CB8AC3E}">
        <p14:creationId xmlns:p14="http://schemas.microsoft.com/office/powerpoint/2010/main" val="3026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Exemplo: Cornell (2002)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utonomia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regional favorece a assimilação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étnica ou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aumenta a propensão dos grupos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étnicos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demandarem separação formal do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Estado?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Análise de 9 regiões russas comparáveis (similaridade em fatores como renda, diversidade étnica, investimento federal, educação, entre outros).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Algumas regiões recebem autonomia outras não.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Autonomia propicia movimentos separatistas.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Tipologia Desenhos Experimentais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4355976" y="1700808"/>
            <a:ext cx="72008" cy="43204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827584" y="3861048"/>
            <a:ext cx="71287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283118" y="1187460"/>
            <a:ext cx="2562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Alta Validade Interna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55126" y="6237312"/>
            <a:ext cx="2719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Baixa Validade Interna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ço Reservado para Conteúdo 9"/>
          <p:cNvSpPr txBox="1">
            <a:spLocks noGrp="1"/>
          </p:cNvSpPr>
          <p:nvPr>
            <p:ph idx="1"/>
          </p:nvPr>
        </p:nvSpPr>
        <p:spPr>
          <a:xfrm>
            <a:off x="335141" y="2479818"/>
            <a:ext cx="492443" cy="26850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Baixa Validade Externa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ço Reservado para Conteúdo 9"/>
          <p:cNvSpPr txBox="1">
            <a:spLocks/>
          </p:cNvSpPr>
          <p:nvPr/>
        </p:nvSpPr>
        <p:spPr>
          <a:xfrm>
            <a:off x="8038837" y="2636912"/>
            <a:ext cx="492443" cy="2528000"/>
          </a:xfrm>
          <a:prstGeom prst="rect">
            <a:avLst/>
          </a:prstGeom>
          <a:noFill/>
        </p:spPr>
        <p:txBody>
          <a:bodyPr vert="vert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Alta Validade Externa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71600" y="1885474"/>
            <a:ext cx="2254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Experimentos Puros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04048" y="3208754"/>
            <a:ext cx="253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Experimentos Naturais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820407" y="5085184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Quase-Experimentos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Experimentos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puro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ciências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aleatoriedade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 algn="ctr">
              <a:buNone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no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Homogeneidade na unidade de análise</a:t>
            </a:r>
            <a:r>
              <a:rPr lang="pt-BR" sz="3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a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VD </a:t>
            </a:r>
            <a:r>
              <a:rPr lang="pt-BR" sz="3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assume o mesmo valor em todas as unidades que apresentam a mesma 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VI. 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Pressuposto: </a:t>
            </a:r>
            <a:r>
              <a:rPr lang="pt-BR" sz="3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 efeito causal é </a:t>
            </a:r>
            <a:r>
              <a:rPr lang="pt-BR" sz="33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constante</a:t>
            </a:r>
            <a:endParaRPr lang="pt-BR" sz="33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Contrafactuais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de difícil desenho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KKV: repetir a história de novo manipulando uma variável por vez</a:t>
            </a:r>
            <a:endParaRPr lang="en-US" sz="3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6430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328267"/>
              </p:ext>
            </p:extLst>
          </p:nvPr>
        </p:nvGraphicFramePr>
        <p:xfrm>
          <a:off x="251520" y="908720"/>
          <a:ext cx="8507288" cy="585560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368152"/>
                <a:gridCol w="4402832"/>
                <a:gridCol w="2736304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Mecanismo</a:t>
                      </a: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Causal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Exemplo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endParaRPr lang="en-US" sz="19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prescreve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restringe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ideias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tomadores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podem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cosequentemente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e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pobreza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Oferece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debate,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além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endParaRPr lang="en-US" sz="19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desejos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atores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descrição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condizentes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esquema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conceitual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experiências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maneira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inteligível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 Como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encaixam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define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propósito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humano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OCDE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pthose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countries' domestic political discourse and structure made the policies seem sensible, and provided links between the societies' ethical and religious traditions and public policies designed to assist those in need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2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mapeamento das teorias de RI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causalidade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0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49533" y="0"/>
            <a:ext cx="8229600" cy="105273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Conceitos Relevantes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Ontologia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ser – Do que o mundo é feito? Quais objetos podemos estudar? – diferenças na observação dos domínios do objeto </a:t>
            </a:r>
          </a:p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Conhecimento – como adquirimos conhecimento sobre o mundo? – aceitar ou rejeitar alguns pressupostos sobre o conhecimento </a:t>
            </a:r>
          </a:p>
          <a:p>
            <a:r>
              <a:rPr lang="pt-BR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dos métodos – qual método é mais adequado para desvendar dados e evidências? – escolha de distintos métodos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Tipologia das Teorias de RI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" t="9896" r="16660" b="14151"/>
          <a:stretch/>
        </p:blipFill>
        <p:spPr>
          <a:xfrm>
            <a:off x="395536" y="1182450"/>
            <a:ext cx="8416473" cy="5616000"/>
          </a:xfrm>
        </p:spPr>
      </p:pic>
      <p:sp>
        <p:nvSpPr>
          <p:cNvPr id="8" name="CaixaDeTexto 7"/>
          <p:cNvSpPr txBox="1"/>
          <p:nvPr/>
        </p:nvSpPr>
        <p:spPr>
          <a:xfrm>
            <a:off x="395536" y="6176551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Fonte: Sorensen (1998)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4689" y="130664"/>
            <a:ext cx="7886700" cy="90096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causalidade (KKV)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7641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 causal é a </a:t>
            </a:r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diferença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o </a:t>
            </a:r>
            <a:r>
              <a:rPr lang="pt-B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 sistemático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dependente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um </a:t>
            </a: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os </a:t>
            </a:r>
            <a:r>
              <a:rPr lang="pt-B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componentes sistemáticos</a:t>
            </a:r>
            <a:r>
              <a:rPr lang="pt-BR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observações </a:t>
            </a:r>
            <a:r>
              <a:rPr lang="pt-BR" sz="4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comparáveis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assume outro </a:t>
            </a:r>
            <a:r>
              <a:rPr lang="pt-BR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99611945"/>
              </p:ext>
            </p:extLst>
          </p:nvPr>
        </p:nvGraphicFramePr>
        <p:xfrm>
          <a:off x="87923" y="-2"/>
          <a:ext cx="8968154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888" y="60489"/>
            <a:ext cx="89813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Arial" pitchFamily="34" charset="0"/>
              </a:rPr>
              <a:t>Os quatro passos para estabelecimento de uma relação causal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5978" y="3043238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1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01257" y="2673107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2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21174" y="1952625"/>
            <a:ext cx="110728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3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52076" y="768375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4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 de Texto 2"/>
          <p:cNvSpPr txBox="1">
            <a:spLocks noChangeArrowheads="1"/>
          </p:cNvSpPr>
          <p:nvPr/>
        </p:nvSpPr>
        <p:spPr bwMode="auto">
          <a:xfrm>
            <a:off x="1349233" y="3694994"/>
            <a:ext cx="458209" cy="53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2966427" y="3239267"/>
            <a:ext cx="668036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 de Texto 2"/>
          <p:cNvSpPr txBox="1">
            <a:spLocks noChangeArrowheads="1"/>
          </p:cNvSpPr>
          <p:nvPr/>
        </p:nvSpPr>
        <p:spPr bwMode="auto">
          <a:xfrm>
            <a:off x="5019204" y="3667160"/>
            <a:ext cx="504049" cy="58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 de Texto 2"/>
          <p:cNvSpPr txBox="1">
            <a:spLocks noChangeArrowheads="1"/>
          </p:cNvSpPr>
          <p:nvPr/>
        </p:nvSpPr>
        <p:spPr bwMode="auto">
          <a:xfrm>
            <a:off x="7328389" y="2882412"/>
            <a:ext cx="627987" cy="3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314450" y="4987436"/>
            <a:ext cx="686807" cy="38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78419" y="4589352"/>
            <a:ext cx="642755" cy="572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925681" y="1952625"/>
            <a:ext cx="691095" cy="4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285607" y="974486"/>
            <a:ext cx="713549" cy="50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3608" y="6165304"/>
            <a:ext cx="693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Kellstedt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Whitten (2009).  Fundamentals of Political Science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" y="137574"/>
            <a:ext cx="8668226" cy="6591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2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6603" y="5861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Causalidade x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Correlação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EDRO RIBEIRO\Downloads\ideias e politica exter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6" y="1484784"/>
            <a:ext cx="9045194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1844" y="764704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623" y="5301208"/>
            <a:ext cx="2297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Regressão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equivocada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causa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Paz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Encadeamento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nódulo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cadeia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VD;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omitidas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Pressupostos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dados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absence of evidence is not evidence of absence” (Hays, 2010)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Suficientes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Congruence: paper dos Hermann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2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898</Words>
  <Application>Microsoft Office PowerPoint</Application>
  <PresentationFormat>Apresentação na tela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Tema do Office</vt:lpstr>
      <vt:lpstr>Aula 10. Política externa e construtivismo: em busca da causalidade</vt:lpstr>
      <vt:lpstr>Plano de Aula</vt:lpstr>
      <vt:lpstr>Conceitos Relevantes</vt:lpstr>
      <vt:lpstr>Tipologia das Teorias de RI</vt:lpstr>
      <vt:lpstr>Definição de causalidade (KKV)</vt:lpstr>
      <vt:lpstr>Apresentação do PowerPoint</vt:lpstr>
      <vt:lpstr>Apresentação do PowerPoint</vt:lpstr>
      <vt:lpstr>Causalidade x Correlação</vt:lpstr>
      <vt:lpstr>Crítica ao Uso de Regressão</vt:lpstr>
      <vt:lpstr>Experimentos Puros</vt:lpstr>
      <vt:lpstr>Inferência causal no experimento puro </vt:lpstr>
      <vt:lpstr>Experimentos Naturais</vt:lpstr>
      <vt:lpstr>Exemplo: Posner (2004)</vt:lpstr>
      <vt:lpstr>Quase-Experimentos</vt:lpstr>
      <vt:lpstr>Exemplo: Cornell (2002)</vt:lpstr>
      <vt:lpstr>Tipologia Desenhos Experimentais</vt:lpstr>
      <vt:lpstr>Crítica a Experimentos</vt:lpstr>
      <vt:lpstr>Construtivismo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10. Política externa e construtivismo: a construção da identidade internacional</dc:title>
  <dc:creator>Daniela Tiberio</dc:creator>
  <cp:lastModifiedBy>Pedro Feliu</cp:lastModifiedBy>
  <cp:revision>32</cp:revision>
  <dcterms:created xsi:type="dcterms:W3CDTF">2016-11-08T11:40:00Z</dcterms:created>
  <dcterms:modified xsi:type="dcterms:W3CDTF">2016-11-21T18:57:02Z</dcterms:modified>
</cp:coreProperties>
</file>