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40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5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97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2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5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51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84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10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91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48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35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26C91-D4B8-4225-B21D-0FE47D3C352E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AC851-A3D1-4D71-80D7-1C15F5F17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5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490178"/>
              </p:ext>
            </p:extLst>
          </p:nvPr>
        </p:nvGraphicFramePr>
        <p:xfrm>
          <a:off x="1130060" y="1017917"/>
          <a:ext cx="9877245" cy="5195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578">
                  <a:extLst>
                    <a:ext uri="{9D8B030D-6E8A-4147-A177-3AD203B41FA5}">
                      <a16:colId xmlns:a16="http://schemas.microsoft.com/office/drawing/2014/main" val="1890811407"/>
                    </a:ext>
                  </a:extLst>
                </a:gridCol>
                <a:gridCol w="746398">
                  <a:extLst>
                    <a:ext uri="{9D8B030D-6E8A-4147-A177-3AD203B41FA5}">
                      <a16:colId xmlns:a16="http://schemas.microsoft.com/office/drawing/2014/main" val="2257454270"/>
                    </a:ext>
                  </a:extLst>
                </a:gridCol>
                <a:gridCol w="3492409">
                  <a:extLst>
                    <a:ext uri="{9D8B030D-6E8A-4147-A177-3AD203B41FA5}">
                      <a16:colId xmlns:a16="http://schemas.microsoft.com/office/drawing/2014/main" val="3245038728"/>
                    </a:ext>
                  </a:extLst>
                </a:gridCol>
                <a:gridCol w="4953860">
                  <a:extLst>
                    <a:ext uri="{9D8B030D-6E8A-4147-A177-3AD203B41FA5}">
                      <a16:colId xmlns:a16="http://schemas.microsoft.com/office/drawing/2014/main" val="3813276444"/>
                    </a:ext>
                  </a:extLst>
                </a:gridCol>
              </a:tblGrid>
              <a:tr h="643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</a:rPr>
                        <a:t>03/5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88900" indent="-88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09/05</a:t>
                      </a: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9017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9034" marR="590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Avaliação e validação de projetos educacionais online.</a:t>
                      </a:r>
                    </a:p>
                  </a:txBody>
                  <a:tcPr marL="59034" marR="5903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884853"/>
                  </a:ext>
                </a:extLst>
              </a:tr>
              <a:tr h="16082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</a:rPr>
                        <a:t>10/5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16/5</a:t>
                      </a: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+mn-lt"/>
                      </a:endParaRPr>
                    </a:p>
                  </a:txBody>
                  <a:tcPr marL="59034" marR="590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1. Continuação do desenvolvimento </a:t>
                      </a:r>
                      <a:r>
                        <a:rPr lang="pt-BR" sz="1800" baseline="0" dirty="0">
                          <a:effectLst/>
                          <a:latin typeface="+mn-lt"/>
                        </a:rPr>
                        <a:t>do Projeto Educacional desenvolvido pelos grupos.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2. Início do Projeto didático individual: 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aseline="0" dirty="0">
                          <a:effectLst/>
                          <a:latin typeface="+mn-lt"/>
                        </a:rPr>
                        <a:t>Definição do tema e levantamento de informações (contexto).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extLst>
                  <a:ext uri="{0D108BD9-81ED-4DB2-BD59-A6C34878D82A}">
                    <a16:rowId xmlns:a16="http://schemas.microsoft.com/office/drawing/2014/main" val="3731653799"/>
                  </a:ext>
                </a:extLst>
              </a:tr>
              <a:tr h="964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</a:rPr>
                        <a:t>17/5</a:t>
                      </a:r>
                      <a:endParaRPr lang="pt-BR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</a:rPr>
                        <a:t> 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Workshop 2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Projeto didático individual: Planejamento. 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Projeto didático individual:</a:t>
                      </a:r>
                      <a:r>
                        <a:rPr lang="pt-BR" sz="18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pt-BR" sz="1800" dirty="0">
                          <a:effectLst/>
                          <a:latin typeface="+mn-lt"/>
                        </a:rPr>
                        <a:t>Ajustes.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extLst>
                  <a:ext uri="{0D108BD9-81ED-4DB2-BD59-A6C34878D82A}">
                    <a16:rowId xmlns:a16="http://schemas.microsoft.com/office/drawing/2014/main" val="450676351"/>
                  </a:ext>
                </a:extLst>
              </a:tr>
              <a:tr h="964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</a:rPr>
                        <a:t>24/5</a:t>
                      </a:r>
                      <a:endParaRPr lang="pt-BR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</a:rPr>
                        <a:t> </a:t>
                      </a:r>
                      <a:endParaRPr lang="pt-BR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8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Entrega p</a:t>
                      </a:r>
                      <a:r>
                        <a:rPr lang="pt-BR" sz="18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rojetos dos grupos (23/05)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Projeto didático individual:</a:t>
                      </a:r>
                      <a:r>
                        <a:rPr lang="pt-BR" sz="1800" baseline="0" dirty="0">
                          <a:effectLst/>
                          <a:latin typeface="+mn-lt"/>
                        </a:rPr>
                        <a:t> r</a:t>
                      </a:r>
                      <a:r>
                        <a:rPr lang="pt-BR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oteiro de uma aula online.</a:t>
                      </a:r>
                      <a:r>
                        <a:rPr lang="pt-BR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extLst>
                  <a:ext uri="{0D108BD9-81ED-4DB2-BD59-A6C34878D82A}">
                    <a16:rowId xmlns:a16="http://schemas.microsoft.com/office/drawing/2014/main" val="3090996957"/>
                  </a:ext>
                </a:extLst>
              </a:tr>
              <a:tr h="1013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effectLst/>
                          <a:latin typeface="+mn-lt"/>
                        </a:rPr>
                        <a:t>31/5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pt-BR" sz="1400" dirty="0">
                        <a:latin typeface="+mn-lt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Apresentação integrada do projeto didático individual. 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Avaliação do Processo. </a:t>
                      </a:r>
                    </a:p>
                  </a:txBody>
                  <a:tcPr marL="59034" marR="590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extLst>
                  <a:ext uri="{0D108BD9-81ED-4DB2-BD59-A6C34878D82A}">
                    <a16:rowId xmlns:a16="http://schemas.microsoft.com/office/drawing/2014/main" val="644044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87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Vani</dc:creator>
  <cp:lastModifiedBy>VANI KENSKI</cp:lastModifiedBy>
  <cp:revision>13</cp:revision>
  <dcterms:created xsi:type="dcterms:W3CDTF">2016-04-18T21:52:40Z</dcterms:created>
  <dcterms:modified xsi:type="dcterms:W3CDTF">2016-05-03T19:57:59Z</dcterms:modified>
</cp:coreProperties>
</file>