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8" d="100"/>
          <a:sy n="88" d="100"/>
        </p:scale>
        <p:origin x="-1428" y="-108"/>
      </p:cViewPr>
      <p:guideLst>
        <p:guide orient="horz" pos="1616"/>
        <p:guide pos="27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9CE3-9B9B-4EE9-9B57-D9654CFE61F6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2E4F-958E-42A5-92D3-F956BE704B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874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9CE3-9B9B-4EE9-9B57-D9654CFE61F6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2E4F-958E-42A5-92D3-F956BE704B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012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9CE3-9B9B-4EE9-9B57-D9654CFE61F6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2E4F-958E-42A5-92D3-F956BE704B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042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9CE3-9B9B-4EE9-9B57-D9654CFE61F6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2E4F-958E-42A5-92D3-F956BE704B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588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9CE3-9B9B-4EE9-9B57-D9654CFE61F6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2E4F-958E-42A5-92D3-F956BE704B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929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9CE3-9B9B-4EE9-9B57-D9654CFE61F6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2E4F-958E-42A5-92D3-F956BE704B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810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9CE3-9B9B-4EE9-9B57-D9654CFE61F6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2E4F-958E-42A5-92D3-F956BE704B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9897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9CE3-9B9B-4EE9-9B57-D9654CFE61F6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2E4F-958E-42A5-92D3-F956BE704B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93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9CE3-9B9B-4EE9-9B57-D9654CFE61F6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2E4F-958E-42A5-92D3-F956BE704B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4793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9CE3-9B9B-4EE9-9B57-D9654CFE61F6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2E4F-958E-42A5-92D3-F956BE704B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907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9CE3-9B9B-4EE9-9B57-D9654CFE61F6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2E4F-958E-42A5-92D3-F956BE704B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91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B9CE3-9B9B-4EE9-9B57-D9654CFE61F6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82E4F-958E-42A5-92D3-F956BE704B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318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827584" y="3212976"/>
            <a:ext cx="77048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827583" y="3108310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 rot="16200000">
            <a:off x="373517" y="1919394"/>
            <a:ext cx="908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Terreno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 rot="16200000">
            <a:off x="3942728" y="1719608"/>
            <a:ext cx="1321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Obra - inicio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 rot="16200000">
            <a:off x="2071767" y="1680764"/>
            <a:ext cx="1337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Lançamento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 rot="16200000">
            <a:off x="7783324" y="1792560"/>
            <a:ext cx="1128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Obra - fim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674275" y="2565400"/>
            <a:ext cx="36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2587133" y="2564904"/>
            <a:ext cx="472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12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4427984" y="2564904"/>
            <a:ext cx="544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24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8131749" y="2564904"/>
            <a:ext cx="544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47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8419781" y="2564904"/>
            <a:ext cx="544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48</a:t>
            </a:r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 rot="16200000">
            <a:off x="8213895" y="1958327"/>
            <a:ext cx="843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Chaves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 rot="16200000">
            <a:off x="2087034" y="1194097"/>
            <a:ext cx="2314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00B050"/>
                </a:solidFill>
              </a:rPr>
              <a:t>Vendas de lançamento</a:t>
            </a:r>
            <a:endParaRPr lang="pt-BR" dirty="0">
              <a:solidFill>
                <a:srgbClr val="00B050"/>
              </a:solidFill>
            </a:endParaRPr>
          </a:p>
        </p:txBody>
      </p:sp>
      <p:cxnSp>
        <p:nvCxnSpPr>
          <p:cNvPr id="30" name="Conector reto 29"/>
          <p:cNvCxnSpPr/>
          <p:nvPr/>
        </p:nvCxnSpPr>
        <p:spPr>
          <a:xfrm>
            <a:off x="2771799" y="3108310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4571999" y="3112504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6548874" y="3112504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8359960" y="3119196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8543326" y="3123390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de seta reta 34"/>
          <p:cNvCxnSpPr/>
          <p:nvPr/>
        </p:nvCxnSpPr>
        <p:spPr>
          <a:xfrm flipV="1">
            <a:off x="6196826" y="2807798"/>
            <a:ext cx="0" cy="40517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ixaDeTexto 35"/>
          <p:cNvSpPr txBox="1"/>
          <p:nvPr/>
        </p:nvSpPr>
        <p:spPr>
          <a:xfrm rot="16200000">
            <a:off x="4957609" y="1222773"/>
            <a:ext cx="2478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00B050"/>
                </a:solidFill>
              </a:rPr>
              <a:t>Vendas ´pós lançamento</a:t>
            </a:r>
            <a:endParaRPr lang="pt-BR" dirty="0">
              <a:solidFill>
                <a:srgbClr val="00B050"/>
              </a:solidFill>
            </a:endParaRPr>
          </a:p>
        </p:txBody>
      </p:sp>
      <p:cxnSp>
        <p:nvCxnSpPr>
          <p:cNvPr id="37" name="Conector de seta reta 36"/>
          <p:cNvCxnSpPr/>
          <p:nvPr/>
        </p:nvCxnSpPr>
        <p:spPr>
          <a:xfrm flipV="1">
            <a:off x="8604448" y="332656"/>
            <a:ext cx="0" cy="288476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 rot="16200000">
            <a:off x="8030096" y="1227426"/>
            <a:ext cx="1643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00B050"/>
                </a:solidFill>
              </a:rPr>
              <a:t>Vendas ´Chaves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3091189" y="2564904"/>
            <a:ext cx="472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15</a:t>
            </a:r>
            <a:endParaRPr lang="pt-BR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6043517" y="2564904"/>
            <a:ext cx="544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33</a:t>
            </a:r>
            <a:endParaRPr lang="pt-BR" dirty="0"/>
          </a:p>
        </p:txBody>
      </p:sp>
      <p:cxnSp>
        <p:nvCxnSpPr>
          <p:cNvPr id="51" name="Conector de seta reta 50"/>
          <p:cNvCxnSpPr/>
          <p:nvPr/>
        </p:nvCxnSpPr>
        <p:spPr>
          <a:xfrm flipV="1">
            <a:off x="3275856" y="2923350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de seta reta 52"/>
          <p:cNvCxnSpPr/>
          <p:nvPr/>
        </p:nvCxnSpPr>
        <p:spPr>
          <a:xfrm>
            <a:off x="1547665" y="3231402"/>
            <a:ext cx="0" cy="457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5" name="CaixaDeTexto 54"/>
          <p:cNvSpPr txBox="1"/>
          <p:nvPr/>
        </p:nvSpPr>
        <p:spPr>
          <a:xfrm rot="16200000">
            <a:off x="1114277" y="3958263"/>
            <a:ext cx="866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Projeto</a:t>
            </a:r>
            <a:endParaRPr lang="pt-BR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1394355" y="2555612"/>
            <a:ext cx="36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cxnSp>
        <p:nvCxnSpPr>
          <p:cNvPr id="59" name="Conector de seta reta 58"/>
          <p:cNvCxnSpPr/>
          <p:nvPr/>
        </p:nvCxnSpPr>
        <p:spPr>
          <a:xfrm>
            <a:off x="827584" y="3212976"/>
            <a:ext cx="0" cy="457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0" name="Conector de seta reta 59"/>
          <p:cNvCxnSpPr/>
          <p:nvPr/>
        </p:nvCxnSpPr>
        <p:spPr>
          <a:xfrm>
            <a:off x="4528456" y="3212976"/>
            <a:ext cx="0" cy="247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2" name="Conector de seta reta 61"/>
          <p:cNvCxnSpPr/>
          <p:nvPr/>
        </p:nvCxnSpPr>
        <p:spPr>
          <a:xfrm>
            <a:off x="4680856" y="3212976"/>
            <a:ext cx="0" cy="247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3" name="Conector de seta reta 62"/>
          <p:cNvCxnSpPr/>
          <p:nvPr/>
        </p:nvCxnSpPr>
        <p:spPr>
          <a:xfrm>
            <a:off x="4833256" y="3212976"/>
            <a:ext cx="0" cy="247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4" name="Conector de seta reta 63"/>
          <p:cNvCxnSpPr/>
          <p:nvPr/>
        </p:nvCxnSpPr>
        <p:spPr>
          <a:xfrm>
            <a:off x="4985656" y="3212976"/>
            <a:ext cx="0" cy="247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5" name="Conector de seta reta 64"/>
          <p:cNvCxnSpPr/>
          <p:nvPr/>
        </p:nvCxnSpPr>
        <p:spPr>
          <a:xfrm>
            <a:off x="5138056" y="3212976"/>
            <a:ext cx="0" cy="247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6" name="Conector de seta reta 65"/>
          <p:cNvCxnSpPr/>
          <p:nvPr/>
        </p:nvCxnSpPr>
        <p:spPr>
          <a:xfrm>
            <a:off x="5290456" y="3212976"/>
            <a:ext cx="0" cy="247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7" name="Conector de seta reta 66"/>
          <p:cNvCxnSpPr/>
          <p:nvPr/>
        </p:nvCxnSpPr>
        <p:spPr>
          <a:xfrm>
            <a:off x="5442856" y="3212976"/>
            <a:ext cx="0" cy="247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8" name="Conector de seta reta 67"/>
          <p:cNvCxnSpPr/>
          <p:nvPr/>
        </p:nvCxnSpPr>
        <p:spPr>
          <a:xfrm>
            <a:off x="5595256" y="3212976"/>
            <a:ext cx="0" cy="247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9" name="Conector de seta reta 68"/>
          <p:cNvCxnSpPr/>
          <p:nvPr/>
        </p:nvCxnSpPr>
        <p:spPr>
          <a:xfrm>
            <a:off x="5747656" y="3212976"/>
            <a:ext cx="0" cy="247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0" name="Conector de seta reta 69"/>
          <p:cNvCxnSpPr/>
          <p:nvPr/>
        </p:nvCxnSpPr>
        <p:spPr>
          <a:xfrm>
            <a:off x="7269696" y="3212976"/>
            <a:ext cx="0" cy="247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1" name="Conector de seta reta 70"/>
          <p:cNvCxnSpPr/>
          <p:nvPr/>
        </p:nvCxnSpPr>
        <p:spPr>
          <a:xfrm>
            <a:off x="7422096" y="3212976"/>
            <a:ext cx="0" cy="247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2" name="Conector de seta reta 71"/>
          <p:cNvCxnSpPr/>
          <p:nvPr/>
        </p:nvCxnSpPr>
        <p:spPr>
          <a:xfrm>
            <a:off x="7574496" y="3212976"/>
            <a:ext cx="0" cy="247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3" name="Conector de seta reta 72"/>
          <p:cNvCxnSpPr/>
          <p:nvPr/>
        </p:nvCxnSpPr>
        <p:spPr>
          <a:xfrm>
            <a:off x="7726896" y="3212976"/>
            <a:ext cx="0" cy="247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4" name="Conector de seta reta 73"/>
          <p:cNvCxnSpPr/>
          <p:nvPr/>
        </p:nvCxnSpPr>
        <p:spPr>
          <a:xfrm>
            <a:off x="7879296" y="3212976"/>
            <a:ext cx="0" cy="247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5" name="Conector de seta reta 74"/>
          <p:cNvCxnSpPr/>
          <p:nvPr/>
        </p:nvCxnSpPr>
        <p:spPr>
          <a:xfrm>
            <a:off x="8031696" y="3212976"/>
            <a:ext cx="0" cy="247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6" name="Conector de seta reta 75"/>
          <p:cNvCxnSpPr/>
          <p:nvPr/>
        </p:nvCxnSpPr>
        <p:spPr>
          <a:xfrm>
            <a:off x="8184096" y="3212976"/>
            <a:ext cx="0" cy="247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7" name="Conector de seta reta 76"/>
          <p:cNvCxnSpPr/>
          <p:nvPr/>
        </p:nvCxnSpPr>
        <p:spPr>
          <a:xfrm>
            <a:off x="8336496" y="3212976"/>
            <a:ext cx="0" cy="247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9" name="Conector de seta reta 78"/>
          <p:cNvCxnSpPr/>
          <p:nvPr/>
        </p:nvCxnSpPr>
        <p:spPr>
          <a:xfrm>
            <a:off x="5896608" y="3212976"/>
            <a:ext cx="0" cy="247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0" name="Conector de seta reta 79"/>
          <p:cNvCxnSpPr/>
          <p:nvPr/>
        </p:nvCxnSpPr>
        <p:spPr>
          <a:xfrm>
            <a:off x="6049008" y="3212976"/>
            <a:ext cx="0" cy="247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1" name="Conector de seta reta 80"/>
          <p:cNvCxnSpPr/>
          <p:nvPr/>
        </p:nvCxnSpPr>
        <p:spPr>
          <a:xfrm>
            <a:off x="6201408" y="3212976"/>
            <a:ext cx="0" cy="247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2" name="Conector de seta reta 81"/>
          <p:cNvCxnSpPr/>
          <p:nvPr/>
        </p:nvCxnSpPr>
        <p:spPr>
          <a:xfrm>
            <a:off x="6353808" y="3212976"/>
            <a:ext cx="0" cy="247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3" name="Conector de seta reta 82"/>
          <p:cNvCxnSpPr/>
          <p:nvPr/>
        </p:nvCxnSpPr>
        <p:spPr>
          <a:xfrm>
            <a:off x="6506208" y="3212976"/>
            <a:ext cx="0" cy="247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4" name="Conector de seta reta 83"/>
          <p:cNvCxnSpPr/>
          <p:nvPr/>
        </p:nvCxnSpPr>
        <p:spPr>
          <a:xfrm>
            <a:off x="6658608" y="3212976"/>
            <a:ext cx="0" cy="247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5" name="Conector de seta reta 84"/>
          <p:cNvCxnSpPr/>
          <p:nvPr/>
        </p:nvCxnSpPr>
        <p:spPr>
          <a:xfrm>
            <a:off x="6811008" y="3212976"/>
            <a:ext cx="0" cy="247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6" name="Conector de seta reta 85"/>
          <p:cNvCxnSpPr/>
          <p:nvPr/>
        </p:nvCxnSpPr>
        <p:spPr>
          <a:xfrm>
            <a:off x="6963408" y="3212976"/>
            <a:ext cx="0" cy="247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7" name="Conector de seta reta 86"/>
          <p:cNvCxnSpPr/>
          <p:nvPr/>
        </p:nvCxnSpPr>
        <p:spPr>
          <a:xfrm>
            <a:off x="7115808" y="3212976"/>
            <a:ext cx="0" cy="247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3" name="Conector de seta reta 92"/>
          <p:cNvCxnSpPr/>
          <p:nvPr/>
        </p:nvCxnSpPr>
        <p:spPr>
          <a:xfrm flipV="1">
            <a:off x="3428256" y="2924944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de seta reta 93"/>
          <p:cNvCxnSpPr/>
          <p:nvPr/>
        </p:nvCxnSpPr>
        <p:spPr>
          <a:xfrm flipV="1">
            <a:off x="3580656" y="2924944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de seta reta 94"/>
          <p:cNvCxnSpPr/>
          <p:nvPr/>
        </p:nvCxnSpPr>
        <p:spPr>
          <a:xfrm flipV="1">
            <a:off x="3733056" y="2924944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de seta reta 95"/>
          <p:cNvCxnSpPr/>
          <p:nvPr/>
        </p:nvCxnSpPr>
        <p:spPr>
          <a:xfrm flipV="1">
            <a:off x="3885456" y="2924944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de seta reta 96"/>
          <p:cNvCxnSpPr/>
          <p:nvPr/>
        </p:nvCxnSpPr>
        <p:spPr>
          <a:xfrm flipV="1">
            <a:off x="4037856" y="2924944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de seta reta 97"/>
          <p:cNvCxnSpPr/>
          <p:nvPr/>
        </p:nvCxnSpPr>
        <p:spPr>
          <a:xfrm flipV="1">
            <a:off x="4190256" y="2924944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de seta reta 113"/>
          <p:cNvCxnSpPr/>
          <p:nvPr/>
        </p:nvCxnSpPr>
        <p:spPr>
          <a:xfrm flipV="1">
            <a:off x="4355976" y="2924944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ector de seta reta 114"/>
          <p:cNvCxnSpPr/>
          <p:nvPr/>
        </p:nvCxnSpPr>
        <p:spPr>
          <a:xfrm flipV="1">
            <a:off x="4508376" y="2926538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de seta reta 115"/>
          <p:cNvCxnSpPr/>
          <p:nvPr/>
        </p:nvCxnSpPr>
        <p:spPr>
          <a:xfrm flipV="1">
            <a:off x="4660776" y="2926538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de seta reta 116"/>
          <p:cNvCxnSpPr/>
          <p:nvPr/>
        </p:nvCxnSpPr>
        <p:spPr>
          <a:xfrm flipV="1">
            <a:off x="4813176" y="2926538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de seta reta 117"/>
          <p:cNvCxnSpPr/>
          <p:nvPr/>
        </p:nvCxnSpPr>
        <p:spPr>
          <a:xfrm flipV="1">
            <a:off x="4965576" y="2926538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ector de seta reta 118"/>
          <p:cNvCxnSpPr/>
          <p:nvPr/>
        </p:nvCxnSpPr>
        <p:spPr>
          <a:xfrm flipV="1">
            <a:off x="5117976" y="2926538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de seta reta 119"/>
          <p:cNvCxnSpPr/>
          <p:nvPr/>
        </p:nvCxnSpPr>
        <p:spPr>
          <a:xfrm flipV="1">
            <a:off x="5270376" y="2926538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ector de seta reta 120"/>
          <p:cNvCxnSpPr/>
          <p:nvPr/>
        </p:nvCxnSpPr>
        <p:spPr>
          <a:xfrm flipV="1">
            <a:off x="5385792" y="2912622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de seta reta 121"/>
          <p:cNvCxnSpPr/>
          <p:nvPr/>
        </p:nvCxnSpPr>
        <p:spPr>
          <a:xfrm flipV="1">
            <a:off x="5538192" y="2914216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ector de seta reta 122"/>
          <p:cNvCxnSpPr/>
          <p:nvPr/>
        </p:nvCxnSpPr>
        <p:spPr>
          <a:xfrm flipV="1">
            <a:off x="5690592" y="2914216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de seta reta 123"/>
          <p:cNvCxnSpPr/>
          <p:nvPr/>
        </p:nvCxnSpPr>
        <p:spPr>
          <a:xfrm flipV="1">
            <a:off x="5842992" y="2914216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de seta reta 124"/>
          <p:cNvCxnSpPr/>
          <p:nvPr/>
        </p:nvCxnSpPr>
        <p:spPr>
          <a:xfrm flipV="1">
            <a:off x="5995392" y="2914216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de seta reta 125"/>
          <p:cNvCxnSpPr/>
          <p:nvPr/>
        </p:nvCxnSpPr>
        <p:spPr>
          <a:xfrm flipV="1">
            <a:off x="7549480" y="2915810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ector de seta reta 126"/>
          <p:cNvCxnSpPr/>
          <p:nvPr/>
        </p:nvCxnSpPr>
        <p:spPr>
          <a:xfrm flipV="1">
            <a:off x="7693496" y="2914216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ector de seta reta 127"/>
          <p:cNvCxnSpPr/>
          <p:nvPr/>
        </p:nvCxnSpPr>
        <p:spPr>
          <a:xfrm flipV="1">
            <a:off x="7859216" y="2914216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ector de seta reta 128"/>
          <p:cNvCxnSpPr/>
          <p:nvPr/>
        </p:nvCxnSpPr>
        <p:spPr>
          <a:xfrm flipV="1">
            <a:off x="8011616" y="2915810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de seta reta 129"/>
          <p:cNvCxnSpPr/>
          <p:nvPr/>
        </p:nvCxnSpPr>
        <p:spPr>
          <a:xfrm flipV="1">
            <a:off x="8164016" y="2915810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 de seta reta 130"/>
          <p:cNvCxnSpPr/>
          <p:nvPr/>
        </p:nvCxnSpPr>
        <p:spPr>
          <a:xfrm flipV="1">
            <a:off x="8316416" y="2915810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ector de seta reta 134"/>
          <p:cNvCxnSpPr/>
          <p:nvPr/>
        </p:nvCxnSpPr>
        <p:spPr>
          <a:xfrm flipV="1">
            <a:off x="6349226" y="2807798"/>
            <a:ext cx="0" cy="40517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ector de seta reta 135"/>
          <p:cNvCxnSpPr/>
          <p:nvPr/>
        </p:nvCxnSpPr>
        <p:spPr>
          <a:xfrm flipV="1">
            <a:off x="6501626" y="2807798"/>
            <a:ext cx="0" cy="40517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de seta reta 136"/>
          <p:cNvCxnSpPr/>
          <p:nvPr/>
        </p:nvCxnSpPr>
        <p:spPr>
          <a:xfrm flipV="1">
            <a:off x="6654026" y="2807798"/>
            <a:ext cx="0" cy="40517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de seta reta 137"/>
          <p:cNvCxnSpPr/>
          <p:nvPr/>
        </p:nvCxnSpPr>
        <p:spPr>
          <a:xfrm flipV="1">
            <a:off x="6806426" y="2807798"/>
            <a:ext cx="0" cy="40517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ctor de seta reta 138"/>
          <p:cNvCxnSpPr/>
          <p:nvPr/>
        </p:nvCxnSpPr>
        <p:spPr>
          <a:xfrm flipV="1">
            <a:off x="6958826" y="2807798"/>
            <a:ext cx="0" cy="40517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 de seta reta 139"/>
          <p:cNvCxnSpPr/>
          <p:nvPr/>
        </p:nvCxnSpPr>
        <p:spPr>
          <a:xfrm flipV="1">
            <a:off x="7122368" y="2807798"/>
            <a:ext cx="0" cy="40517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ector de seta reta 140"/>
          <p:cNvCxnSpPr/>
          <p:nvPr/>
        </p:nvCxnSpPr>
        <p:spPr>
          <a:xfrm flipV="1">
            <a:off x="7274768" y="2807798"/>
            <a:ext cx="0" cy="40517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ector de seta reta 141"/>
          <p:cNvCxnSpPr/>
          <p:nvPr/>
        </p:nvCxnSpPr>
        <p:spPr>
          <a:xfrm flipV="1">
            <a:off x="7427168" y="2807798"/>
            <a:ext cx="0" cy="40517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de seta reta 142"/>
          <p:cNvCxnSpPr/>
          <p:nvPr/>
        </p:nvCxnSpPr>
        <p:spPr>
          <a:xfrm flipV="1">
            <a:off x="7579568" y="2807798"/>
            <a:ext cx="0" cy="40517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ector de seta reta 143"/>
          <p:cNvCxnSpPr/>
          <p:nvPr/>
        </p:nvCxnSpPr>
        <p:spPr>
          <a:xfrm flipV="1">
            <a:off x="7731968" y="2807798"/>
            <a:ext cx="0" cy="40517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ector de seta reta 144"/>
          <p:cNvCxnSpPr/>
          <p:nvPr/>
        </p:nvCxnSpPr>
        <p:spPr>
          <a:xfrm flipV="1">
            <a:off x="7884368" y="2807798"/>
            <a:ext cx="0" cy="40517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de seta reta 145"/>
          <p:cNvCxnSpPr/>
          <p:nvPr/>
        </p:nvCxnSpPr>
        <p:spPr>
          <a:xfrm flipV="1">
            <a:off x="8028384" y="2807798"/>
            <a:ext cx="0" cy="40517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ector de seta reta 146"/>
          <p:cNvCxnSpPr/>
          <p:nvPr/>
        </p:nvCxnSpPr>
        <p:spPr>
          <a:xfrm flipV="1">
            <a:off x="8180784" y="2807798"/>
            <a:ext cx="0" cy="40517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ector de seta reta 147"/>
          <p:cNvCxnSpPr/>
          <p:nvPr/>
        </p:nvCxnSpPr>
        <p:spPr>
          <a:xfrm flipV="1">
            <a:off x="8333184" y="2807798"/>
            <a:ext cx="0" cy="40517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ector de seta reta 148"/>
          <p:cNvCxnSpPr/>
          <p:nvPr/>
        </p:nvCxnSpPr>
        <p:spPr>
          <a:xfrm flipV="1">
            <a:off x="6167062" y="2926538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de seta reta 149"/>
          <p:cNvCxnSpPr/>
          <p:nvPr/>
        </p:nvCxnSpPr>
        <p:spPr>
          <a:xfrm flipV="1">
            <a:off x="6311078" y="2924944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ctor de seta reta 150"/>
          <p:cNvCxnSpPr/>
          <p:nvPr/>
        </p:nvCxnSpPr>
        <p:spPr>
          <a:xfrm flipV="1">
            <a:off x="6476798" y="2924944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de seta reta 151"/>
          <p:cNvCxnSpPr/>
          <p:nvPr/>
        </p:nvCxnSpPr>
        <p:spPr>
          <a:xfrm flipV="1">
            <a:off x="6629198" y="2926538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de seta reta 152"/>
          <p:cNvCxnSpPr/>
          <p:nvPr/>
        </p:nvCxnSpPr>
        <p:spPr>
          <a:xfrm flipV="1">
            <a:off x="6781598" y="2926538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ector de seta reta 153"/>
          <p:cNvCxnSpPr/>
          <p:nvPr/>
        </p:nvCxnSpPr>
        <p:spPr>
          <a:xfrm flipV="1">
            <a:off x="6933998" y="2926538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de seta reta 154"/>
          <p:cNvCxnSpPr/>
          <p:nvPr/>
        </p:nvCxnSpPr>
        <p:spPr>
          <a:xfrm flipV="1">
            <a:off x="7086398" y="2926538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de seta reta 155"/>
          <p:cNvCxnSpPr/>
          <p:nvPr/>
        </p:nvCxnSpPr>
        <p:spPr>
          <a:xfrm flipV="1">
            <a:off x="7238798" y="2926538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de seta reta 156"/>
          <p:cNvCxnSpPr/>
          <p:nvPr/>
        </p:nvCxnSpPr>
        <p:spPr>
          <a:xfrm flipV="1">
            <a:off x="7391198" y="2926538"/>
            <a:ext cx="0" cy="2971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ector de seta reta 159"/>
          <p:cNvCxnSpPr/>
          <p:nvPr/>
        </p:nvCxnSpPr>
        <p:spPr>
          <a:xfrm flipV="1">
            <a:off x="8532440" y="908720"/>
            <a:ext cx="0" cy="231708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ector de seta reta 161"/>
          <p:cNvCxnSpPr/>
          <p:nvPr/>
        </p:nvCxnSpPr>
        <p:spPr>
          <a:xfrm flipV="1">
            <a:off x="8684840" y="908720"/>
            <a:ext cx="0" cy="231708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ector de seta reta 162"/>
          <p:cNvCxnSpPr/>
          <p:nvPr/>
        </p:nvCxnSpPr>
        <p:spPr>
          <a:xfrm>
            <a:off x="3273108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5" name="Conector de seta reta 164"/>
          <p:cNvCxnSpPr/>
          <p:nvPr/>
        </p:nvCxnSpPr>
        <p:spPr>
          <a:xfrm>
            <a:off x="3425508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6" name="Conector de seta reta 165"/>
          <p:cNvCxnSpPr/>
          <p:nvPr/>
        </p:nvCxnSpPr>
        <p:spPr>
          <a:xfrm>
            <a:off x="3577908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7" name="Conector de seta reta 166"/>
          <p:cNvCxnSpPr/>
          <p:nvPr/>
        </p:nvCxnSpPr>
        <p:spPr>
          <a:xfrm>
            <a:off x="3730308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8" name="Conector de seta reta 167"/>
          <p:cNvCxnSpPr/>
          <p:nvPr/>
        </p:nvCxnSpPr>
        <p:spPr>
          <a:xfrm>
            <a:off x="3882708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9" name="Conector de seta reta 168"/>
          <p:cNvCxnSpPr/>
          <p:nvPr/>
        </p:nvCxnSpPr>
        <p:spPr>
          <a:xfrm>
            <a:off x="4035108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0" name="Conector de seta reta 169"/>
          <p:cNvCxnSpPr/>
          <p:nvPr/>
        </p:nvCxnSpPr>
        <p:spPr>
          <a:xfrm>
            <a:off x="4187508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1" name="Conector de seta reta 170"/>
          <p:cNvCxnSpPr/>
          <p:nvPr/>
        </p:nvCxnSpPr>
        <p:spPr>
          <a:xfrm>
            <a:off x="4339908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2" name="Conector de seta reta 171"/>
          <p:cNvCxnSpPr/>
          <p:nvPr/>
        </p:nvCxnSpPr>
        <p:spPr>
          <a:xfrm>
            <a:off x="4510878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3" name="Conector de seta reta 172"/>
          <p:cNvCxnSpPr/>
          <p:nvPr/>
        </p:nvCxnSpPr>
        <p:spPr>
          <a:xfrm>
            <a:off x="4663278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4" name="Conector de seta reta 173"/>
          <p:cNvCxnSpPr/>
          <p:nvPr/>
        </p:nvCxnSpPr>
        <p:spPr>
          <a:xfrm>
            <a:off x="4815678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5" name="Conector de seta reta 174"/>
          <p:cNvCxnSpPr/>
          <p:nvPr/>
        </p:nvCxnSpPr>
        <p:spPr>
          <a:xfrm>
            <a:off x="4968078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6" name="Conector de seta reta 175"/>
          <p:cNvCxnSpPr/>
          <p:nvPr/>
        </p:nvCxnSpPr>
        <p:spPr>
          <a:xfrm>
            <a:off x="5120478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7" name="Conector de seta reta 176"/>
          <p:cNvCxnSpPr/>
          <p:nvPr/>
        </p:nvCxnSpPr>
        <p:spPr>
          <a:xfrm>
            <a:off x="5272878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8" name="Conector de seta reta 177"/>
          <p:cNvCxnSpPr/>
          <p:nvPr/>
        </p:nvCxnSpPr>
        <p:spPr>
          <a:xfrm>
            <a:off x="5425278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9" name="Conector de seta reta 178"/>
          <p:cNvCxnSpPr/>
          <p:nvPr/>
        </p:nvCxnSpPr>
        <p:spPr>
          <a:xfrm>
            <a:off x="5577678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0" name="Conector de seta reta 179"/>
          <p:cNvCxnSpPr/>
          <p:nvPr/>
        </p:nvCxnSpPr>
        <p:spPr>
          <a:xfrm>
            <a:off x="5745900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1" name="Conector de seta reta 180"/>
          <p:cNvCxnSpPr/>
          <p:nvPr/>
        </p:nvCxnSpPr>
        <p:spPr>
          <a:xfrm>
            <a:off x="5898300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2" name="Conector de seta reta 181"/>
          <p:cNvCxnSpPr/>
          <p:nvPr/>
        </p:nvCxnSpPr>
        <p:spPr>
          <a:xfrm>
            <a:off x="6050700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3" name="Conector de seta reta 182"/>
          <p:cNvCxnSpPr/>
          <p:nvPr/>
        </p:nvCxnSpPr>
        <p:spPr>
          <a:xfrm>
            <a:off x="6203100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4" name="Conector de seta reta 183"/>
          <p:cNvCxnSpPr/>
          <p:nvPr/>
        </p:nvCxnSpPr>
        <p:spPr>
          <a:xfrm>
            <a:off x="6355500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5" name="Conector de seta reta 184"/>
          <p:cNvCxnSpPr/>
          <p:nvPr/>
        </p:nvCxnSpPr>
        <p:spPr>
          <a:xfrm>
            <a:off x="6507900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6" name="Conector de seta reta 185"/>
          <p:cNvCxnSpPr/>
          <p:nvPr/>
        </p:nvCxnSpPr>
        <p:spPr>
          <a:xfrm>
            <a:off x="6660300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7" name="Conector de seta reta 186"/>
          <p:cNvCxnSpPr/>
          <p:nvPr/>
        </p:nvCxnSpPr>
        <p:spPr>
          <a:xfrm>
            <a:off x="6812700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8" name="Conector de seta reta 187"/>
          <p:cNvCxnSpPr/>
          <p:nvPr/>
        </p:nvCxnSpPr>
        <p:spPr>
          <a:xfrm>
            <a:off x="6980922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9" name="Conector de seta reta 188"/>
          <p:cNvCxnSpPr/>
          <p:nvPr/>
        </p:nvCxnSpPr>
        <p:spPr>
          <a:xfrm>
            <a:off x="7133322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0" name="Conector de seta reta 189"/>
          <p:cNvCxnSpPr/>
          <p:nvPr/>
        </p:nvCxnSpPr>
        <p:spPr>
          <a:xfrm>
            <a:off x="7285722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1" name="Conector de seta reta 190"/>
          <p:cNvCxnSpPr/>
          <p:nvPr/>
        </p:nvCxnSpPr>
        <p:spPr>
          <a:xfrm>
            <a:off x="7438122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2" name="Conector de seta reta 191"/>
          <p:cNvCxnSpPr/>
          <p:nvPr/>
        </p:nvCxnSpPr>
        <p:spPr>
          <a:xfrm>
            <a:off x="7590522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3" name="Conector de seta reta 192"/>
          <p:cNvCxnSpPr/>
          <p:nvPr/>
        </p:nvCxnSpPr>
        <p:spPr>
          <a:xfrm>
            <a:off x="7742922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4" name="Conector de seta reta 193"/>
          <p:cNvCxnSpPr/>
          <p:nvPr/>
        </p:nvCxnSpPr>
        <p:spPr>
          <a:xfrm>
            <a:off x="7895322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5" name="Conector de seta reta 194"/>
          <p:cNvCxnSpPr/>
          <p:nvPr/>
        </p:nvCxnSpPr>
        <p:spPr>
          <a:xfrm>
            <a:off x="8047722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3" name="Conector de seta reta 202"/>
          <p:cNvCxnSpPr/>
          <p:nvPr/>
        </p:nvCxnSpPr>
        <p:spPr>
          <a:xfrm>
            <a:off x="8560904" y="3212976"/>
            <a:ext cx="1" cy="3203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0" name="Conector de seta reta 209"/>
          <p:cNvCxnSpPr/>
          <p:nvPr/>
        </p:nvCxnSpPr>
        <p:spPr>
          <a:xfrm>
            <a:off x="8183286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1" name="Conector de seta reta 210"/>
          <p:cNvCxnSpPr/>
          <p:nvPr/>
        </p:nvCxnSpPr>
        <p:spPr>
          <a:xfrm>
            <a:off x="8335686" y="3212976"/>
            <a:ext cx="0" cy="12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2" name="Conector de seta reta 221"/>
          <p:cNvCxnSpPr/>
          <p:nvPr/>
        </p:nvCxnSpPr>
        <p:spPr>
          <a:xfrm>
            <a:off x="8702418" y="3212976"/>
            <a:ext cx="1" cy="3203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3" name="Conector de seta reta 222"/>
          <p:cNvCxnSpPr/>
          <p:nvPr/>
        </p:nvCxnSpPr>
        <p:spPr>
          <a:xfrm>
            <a:off x="8615334" y="3212976"/>
            <a:ext cx="0" cy="5179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78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28</Words>
  <Application>Microsoft Office PowerPoint</Application>
  <PresentationFormat>Apresentação na tela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</dc:creator>
  <cp:lastModifiedBy>João</cp:lastModifiedBy>
  <cp:revision>10</cp:revision>
  <dcterms:created xsi:type="dcterms:W3CDTF">2020-06-01T11:12:28Z</dcterms:created>
  <dcterms:modified xsi:type="dcterms:W3CDTF">2020-06-01T14:31:30Z</dcterms:modified>
</cp:coreProperties>
</file>