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FDB8-8F87-41D8-9CF3-7DC188AF654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D4D-F3A9-48F1-9D65-2121614A61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FDB8-8F87-41D8-9CF3-7DC188AF654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D4D-F3A9-48F1-9D65-2121614A61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FDB8-8F87-41D8-9CF3-7DC188AF654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D4D-F3A9-48F1-9D65-2121614A61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FDB8-8F87-41D8-9CF3-7DC188AF654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D4D-F3A9-48F1-9D65-2121614A61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FDB8-8F87-41D8-9CF3-7DC188AF654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D4D-F3A9-48F1-9D65-2121614A61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FDB8-8F87-41D8-9CF3-7DC188AF654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D4D-F3A9-48F1-9D65-2121614A61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FDB8-8F87-41D8-9CF3-7DC188AF654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D4D-F3A9-48F1-9D65-2121614A61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FDB8-8F87-41D8-9CF3-7DC188AF654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D4D-F3A9-48F1-9D65-2121614A61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FDB8-8F87-41D8-9CF3-7DC188AF654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D4D-F3A9-48F1-9D65-2121614A61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FDB8-8F87-41D8-9CF3-7DC188AF654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D4D-F3A9-48F1-9D65-2121614A61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FDB8-8F87-41D8-9CF3-7DC188AF654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70D4D-F3A9-48F1-9D65-2121614A613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0FDB8-8F87-41D8-9CF3-7DC188AF654D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70D4D-F3A9-48F1-9D65-2121614A613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APLICADA À NUTRIÇÃO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do Peritônio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411413" y="692150"/>
            <a:ext cx="44640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419872" y="692696"/>
            <a:ext cx="2664296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RNM 4000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14850" y="644525"/>
            <a:ext cx="2144713" cy="55245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/>
              <a:t>2. </a:t>
            </a:r>
            <a:r>
              <a:rPr lang="pt-BR" sz="2400" b="1" dirty="0" err="1" smtClean="0"/>
              <a:t>Omentos</a:t>
            </a:r>
            <a:endParaRPr lang="pt-BR" sz="2400" b="1" dirty="0" smtClean="0"/>
          </a:p>
        </p:txBody>
      </p:sp>
      <p:pic>
        <p:nvPicPr>
          <p:cNvPr id="11267" name="Picture 5" descr="F66122-004-f0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557338"/>
            <a:ext cx="5651500" cy="4525962"/>
          </a:xfrm>
          <a:noFill/>
          <a:ln>
            <a:solidFill>
              <a:schemeClr val="tx1"/>
            </a:solidFill>
          </a:ln>
        </p:spPr>
      </p:pic>
      <p:cxnSp>
        <p:nvCxnSpPr>
          <p:cNvPr id="5" name="Conector de seta reta 4"/>
          <p:cNvCxnSpPr/>
          <p:nvPr/>
        </p:nvCxnSpPr>
        <p:spPr>
          <a:xfrm flipH="1">
            <a:off x="4572000" y="1268413"/>
            <a:ext cx="1008063" cy="23050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07504" y="5733256"/>
            <a:ext cx="90364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/>
          <a:lstStyle/>
          <a:p>
            <a:pPr eaLnBrk="1" hangingPunct="1"/>
            <a:r>
              <a:rPr lang="pt-BR" sz="2400" b="1" dirty="0" smtClean="0">
                <a:solidFill>
                  <a:srgbClr val="FF0000"/>
                </a:solidFill>
              </a:rPr>
              <a:t>2.1. </a:t>
            </a:r>
            <a:r>
              <a:rPr lang="pt-BR" sz="2400" b="1" dirty="0" err="1" smtClean="0">
                <a:solidFill>
                  <a:srgbClr val="FF0000"/>
                </a:solidFill>
              </a:rPr>
              <a:t>Omento</a:t>
            </a:r>
            <a:r>
              <a:rPr lang="pt-BR" sz="2400" b="1" dirty="0" smtClean="0">
                <a:solidFill>
                  <a:srgbClr val="FF0000"/>
                </a:solidFill>
              </a:rPr>
              <a:t> maior: </a:t>
            </a:r>
            <a:endParaRPr lang="pt-BR" sz="2400" b="1" dirty="0" smtClean="0"/>
          </a:p>
        </p:txBody>
      </p:sp>
      <p:pic>
        <p:nvPicPr>
          <p:cNvPr id="12291" name="Picture 3" descr="F66122-004-f0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66863"/>
            <a:ext cx="4032250" cy="4886325"/>
          </a:xfrm>
          <a:noFill/>
          <a:ln>
            <a:solidFill>
              <a:schemeClr val="tx1"/>
            </a:solidFill>
          </a:ln>
        </p:spPr>
      </p:pic>
      <p:pic>
        <p:nvPicPr>
          <p:cNvPr id="12292" name="Picture 4" descr="F66122-004-f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1557338"/>
            <a:ext cx="4014788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6300788" y="3789363"/>
            <a:ext cx="0" cy="2873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6516688" y="3644900"/>
            <a:ext cx="215900" cy="71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V="1">
            <a:off x="6588125" y="3284538"/>
            <a:ext cx="2159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7504" y="6309320"/>
            <a:ext cx="90364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644008" y="673532"/>
            <a:ext cx="3456384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 smtClean="0"/>
              <a:t>Ligs</a:t>
            </a:r>
            <a:r>
              <a:rPr lang="pt-BR" sz="1400" b="1" dirty="0" smtClean="0"/>
              <a:t>. gastrocólico, </a:t>
            </a:r>
            <a:r>
              <a:rPr lang="pt-BR" sz="1400" b="1" dirty="0" err="1" smtClean="0"/>
              <a:t>gastrolienal</a:t>
            </a:r>
            <a:r>
              <a:rPr lang="pt-BR" sz="1400" b="1" dirty="0" smtClean="0"/>
              <a:t>, gastrofrênico e </a:t>
            </a:r>
            <a:r>
              <a:rPr lang="pt-BR" sz="1400" b="1" dirty="0" err="1" smtClean="0"/>
              <a:t>esplenorrenal</a:t>
            </a:r>
            <a:endParaRPr lang="pt-BR" sz="1400" b="1" dirty="0"/>
          </a:p>
        </p:txBody>
      </p:sp>
      <p:sp>
        <p:nvSpPr>
          <p:cNvPr id="10" name="Seta para cima 9"/>
          <p:cNvSpPr/>
          <p:nvPr/>
        </p:nvSpPr>
        <p:spPr>
          <a:xfrm>
            <a:off x="1475656" y="3212976"/>
            <a:ext cx="144016" cy="28803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cima 10"/>
          <p:cNvSpPr/>
          <p:nvPr/>
        </p:nvSpPr>
        <p:spPr>
          <a:xfrm>
            <a:off x="3419872" y="3068960"/>
            <a:ext cx="144016" cy="28803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2.2. </a:t>
            </a:r>
            <a:r>
              <a:rPr lang="pt-BR" sz="2400" b="1" dirty="0" err="1" smtClean="0">
                <a:solidFill>
                  <a:srgbClr val="FF0000"/>
                </a:solidFill>
              </a:rPr>
              <a:t>Omento</a:t>
            </a:r>
            <a:r>
              <a:rPr lang="pt-BR" sz="2400" b="1" dirty="0" smtClean="0">
                <a:solidFill>
                  <a:srgbClr val="FF0000"/>
                </a:solidFill>
              </a:rPr>
              <a:t> menor: </a:t>
            </a:r>
            <a:r>
              <a:rPr lang="pt-BR" sz="2400" b="1" dirty="0" smtClean="0"/>
              <a:t>ligamentos </a:t>
            </a:r>
            <a:r>
              <a:rPr lang="pt-BR" sz="2400" b="1" dirty="0" err="1" smtClean="0"/>
              <a:t>hepatogástrico</a:t>
            </a:r>
            <a:r>
              <a:rPr lang="pt-BR" sz="2400" b="1" dirty="0" smtClean="0"/>
              <a:t>, </a:t>
            </a:r>
            <a:r>
              <a:rPr lang="pt-BR" sz="2400" b="1" smtClean="0"/>
              <a:t>hepatoduodenal, </a:t>
            </a:r>
            <a:r>
              <a:rPr lang="pt-BR" sz="2400" b="1" dirty="0" err="1" smtClean="0"/>
              <a:t>hepatofrênico</a:t>
            </a:r>
            <a:r>
              <a:rPr lang="pt-BR" sz="2400" b="1" dirty="0" smtClean="0"/>
              <a:t> e </a:t>
            </a:r>
            <a:r>
              <a:rPr lang="pt-BR" sz="2400" b="1" dirty="0" err="1" smtClean="0"/>
              <a:t>hepatoesofágico</a:t>
            </a:r>
            <a:endParaRPr lang="pt-BR" sz="2400" b="1" dirty="0" smtClean="0"/>
          </a:p>
        </p:txBody>
      </p:sp>
      <p:pic>
        <p:nvPicPr>
          <p:cNvPr id="13315" name="Picture 4" descr="F66122-004-f0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628775"/>
            <a:ext cx="4248150" cy="4752975"/>
          </a:xfrm>
          <a:noFill/>
          <a:ln>
            <a:solidFill>
              <a:schemeClr val="tx1"/>
            </a:solidFill>
          </a:ln>
        </p:spPr>
      </p:pic>
      <p:pic>
        <p:nvPicPr>
          <p:cNvPr id="13316" name="Picture 5" descr="F66122-004-f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275" y="1628775"/>
            <a:ext cx="4749800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07504" y="6165304"/>
            <a:ext cx="90364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" name="Picture 2" descr="F:\ABDOME 2014\estomago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355" y="258911"/>
            <a:ext cx="7858125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rma livre 5"/>
          <p:cNvSpPr/>
          <p:nvPr/>
        </p:nvSpPr>
        <p:spPr>
          <a:xfrm>
            <a:off x="736565" y="-69412"/>
            <a:ext cx="8426485" cy="7052820"/>
          </a:xfrm>
          <a:custGeom>
            <a:avLst/>
            <a:gdLst>
              <a:gd name="connsiteX0" fmla="*/ 2959135 w 8426485"/>
              <a:gd name="connsiteY0" fmla="*/ 1212412 h 7052820"/>
              <a:gd name="connsiteX1" fmla="*/ 2959135 w 8426485"/>
              <a:gd name="connsiteY1" fmla="*/ 1212412 h 7052820"/>
              <a:gd name="connsiteX2" fmla="*/ 3130585 w 8426485"/>
              <a:gd name="connsiteY2" fmla="*/ 1193362 h 7052820"/>
              <a:gd name="connsiteX3" fmla="*/ 3263935 w 8426485"/>
              <a:gd name="connsiteY3" fmla="*/ 1212412 h 7052820"/>
              <a:gd name="connsiteX4" fmla="*/ 3492535 w 8426485"/>
              <a:gd name="connsiteY4" fmla="*/ 1250512 h 7052820"/>
              <a:gd name="connsiteX5" fmla="*/ 3721135 w 8426485"/>
              <a:gd name="connsiteY5" fmla="*/ 1269562 h 7052820"/>
              <a:gd name="connsiteX6" fmla="*/ 3854485 w 8426485"/>
              <a:gd name="connsiteY6" fmla="*/ 1288612 h 7052820"/>
              <a:gd name="connsiteX7" fmla="*/ 4006885 w 8426485"/>
              <a:gd name="connsiteY7" fmla="*/ 1307662 h 7052820"/>
              <a:gd name="connsiteX8" fmla="*/ 4083085 w 8426485"/>
              <a:gd name="connsiteY8" fmla="*/ 1326712 h 7052820"/>
              <a:gd name="connsiteX9" fmla="*/ 4216435 w 8426485"/>
              <a:gd name="connsiteY9" fmla="*/ 1345762 h 7052820"/>
              <a:gd name="connsiteX10" fmla="*/ 4559335 w 8426485"/>
              <a:gd name="connsiteY10" fmla="*/ 1326712 h 7052820"/>
              <a:gd name="connsiteX11" fmla="*/ 4616485 w 8426485"/>
              <a:gd name="connsiteY11" fmla="*/ 1288612 h 7052820"/>
              <a:gd name="connsiteX12" fmla="*/ 5340385 w 8426485"/>
              <a:gd name="connsiteY12" fmla="*/ 1307662 h 7052820"/>
              <a:gd name="connsiteX13" fmla="*/ 5454685 w 8426485"/>
              <a:gd name="connsiteY13" fmla="*/ 1345762 h 7052820"/>
              <a:gd name="connsiteX14" fmla="*/ 5511835 w 8426485"/>
              <a:gd name="connsiteY14" fmla="*/ 1383862 h 7052820"/>
              <a:gd name="connsiteX15" fmla="*/ 5930935 w 8426485"/>
              <a:gd name="connsiteY15" fmla="*/ 1402912 h 7052820"/>
              <a:gd name="connsiteX16" fmla="*/ 6045235 w 8426485"/>
              <a:gd name="connsiteY16" fmla="*/ 1460062 h 7052820"/>
              <a:gd name="connsiteX17" fmla="*/ 6083335 w 8426485"/>
              <a:gd name="connsiteY17" fmla="*/ 1517212 h 7052820"/>
              <a:gd name="connsiteX18" fmla="*/ 6140485 w 8426485"/>
              <a:gd name="connsiteY18" fmla="*/ 1536262 h 7052820"/>
              <a:gd name="connsiteX19" fmla="*/ 6254785 w 8426485"/>
              <a:gd name="connsiteY19" fmla="*/ 1612462 h 7052820"/>
              <a:gd name="connsiteX20" fmla="*/ 6311935 w 8426485"/>
              <a:gd name="connsiteY20" fmla="*/ 1650562 h 7052820"/>
              <a:gd name="connsiteX21" fmla="*/ 6369085 w 8426485"/>
              <a:gd name="connsiteY21" fmla="*/ 1688662 h 7052820"/>
              <a:gd name="connsiteX22" fmla="*/ 6483385 w 8426485"/>
              <a:gd name="connsiteY22" fmla="*/ 1726762 h 7052820"/>
              <a:gd name="connsiteX23" fmla="*/ 6616735 w 8426485"/>
              <a:gd name="connsiteY23" fmla="*/ 1688662 h 7052820"/>
              <a:gd name="connsiteX24" fmla="*/ 6731035 w 8426485"/>
              <a:gd name="connsiteY24" fmla="*/ 1612462 h 7052820"/>
              <a:gd name="connsiteX25" fmla="*/ 6921535 w 8426485"/>
              <a:gd name="connsiteY25" fmla="*/ 1631512 h 7052820"/>
              <a:gd name="connsiteX26" fmla="*/ 6978685 w 8426485"/>
              <a:gd name="connsiteY26" fmla="*/ 1650562 h 7052820"/>
              <a:gd name="connsiteX27" fmla="*/ 7016785 w 8426485"/>
              <a:gd name="connsiteY27" fmla="*/ 1764862 h 7052820"/>
              <a:gd name="connsiteX28" fmla="*/ 7035835 w 8426485"/>
              <a:gd name="connsiteY28" fmla="*/ 1822012 h 7052820"/>
              <a:gd name="connsiteX29" fmla="*/ 7035835 w 8426485"/>
              <a:gd name="connsiteY29" fmla="*/ 3441262 h 7052820"/>
              <a:gd name="connsiteX30" fmla="*/ 7054885 w 8426485"/>
              <a:gd name="connsiteY30" fmla="*/ 4565212 h 7052820"/>
              <a:gd name="connsiteX31" fmla="*/ 7092985 w 8426485"/>
              <a:gd name="connsiteY31" fmla="*/ 5231962 h 7052820"/>
              <a:gd name="connsiteX32" fmla="*/ 7073935 w 8426485"/>
              <a:gd name="connsiteY32" fmla="*/ 5365312 h 7052820"/>
              <a:gd name="connsiteX33" fmla="*/ 6940585 w 8426485"/>
              <a:gd name="connsiteY33" fmla="*/ 5441512 h 7052820"/>
              <a:gd name="connsiteX34" fmla="*/ 6883435 w 8426485"/>
              <a:gd name="connsiteY34" fmla="*/ 5460562 h 7052820"/>
              <a:gd name="connsiteX35" fmla="*/ 6578635 w 8426485"/>
              <a:gd name="connsiteY35" fmla="*/ 5517712 h 7052820"/>
              <a:gd name="connsiteX36" fmla="*/ 6483385 w 8426485"/>
              <a:gd name="connsiteY36" fmla="*/ 5536762 h 7052820"/>
              <a:gd name="connsiteX37" fmla="*/ 6350035 w 8426485"/>
              <a:gd name="connsiteY37" fmla="*/ 5555812 h 7052820"/>
              <a:gd name="connsiteX38" fmla="*/ 6273835 w 8426485"/>
              <a:gd name="connsiteY38" fmla="*/ 5574862 h 7052820"/>
              <a:gd name="connsiteX39" fmla="*/ 6178585 w 8426485"/>
              <a:gd name="connsiteY39" fmla="*/ 5593912 h 7052820"/>
              <a:gd name="connsiteX40" fmla="*/ 6102385 w 8426485"/>
              <a:gd name="connsiteY40" fmla="*/ 5632012 h 7052820"/>
              <a:gd name="connsiteX41" fmla="*/ 6045235 w 8426485"/>
              <a:gd name="connsiteY41" fmla="*/ 5651062 h 7052820"/>
              <a:gd name="connsiteX42" fmla="*/ 5702335 w 8426485"/>
              <a:gd name="connsiteY42" fmla="*/ 5708212 h 7052820"/>
              <a:gd name="connsiteX43" fmla="*/ 5530885 w 8426485"/>
              <a:gd name="connsiteY43" fmla="*/ 5727262 h 7052820"/>
              <a:gd name="connsiteX44" fmla="*/ 5435635 w 8426485"/>
              <a:gd name="connsiteY44" fmla="*/ 5746312 h 7052820"/>
              <a:gd name="connsiteX45" fmla="*/ 5226085 w 8426485"/>
              <a:gd name="connsiteY45" fmla="*/ 5765362 h 7052820"/>
              <a:gd name="connsiteX46" fmla="*/ 4959385 w 8426485"/>
              <a:gd name="connsiteY46" fmla="*/ 5841562 h 7052820"/>
              <a:gd name="connsiteX47" fmla="*/ 4883185 w 8426485"/>
              <a:gd name="connsiteY47" fmla="*/ 5860612 h 7052820"/>
              <a:gd name="connsiteX48" fmla="*/ 4826035 w 8426485"/>
              <a:gd name="connsiteY48" fmla="*/ 5879662 h 7052820"/>
              <a:gd name="connsiteX49" fmla="*/ 4521235 w 8426485"/>
              <a:gd name="connsiteY49" fmla="*/ 5917762 h 7052820"/>
              <a:gd name="connsiteX50" fmla="*/ 4387885 w 8426485"/>
              <a:gd name="connsiteY50" fmla="*/ 5955862 h 7052820"/>
              <a:gd name="connsiteX51" fmla="*/ 4330735 w 8426485"/>
              <a:gd name="connsiteY51" fmla="*/ 5974912 h 7052820"/>
              <a:gd name="connsiteX52" fmla="*/ 4216435 w 8426485"/>
              <a:gd name="connsiteY52" fmla="*/ 5993962 h 7052820"/>
              <a:gd name="connsiteX53" fmla="*/ 3549685 w 8426485"/>
              <a:gd name="connsiteY53" fmla="*/ 5974912 h 7052820"/>
              <a:gd name="connsiteX54" fmla="*/ 3359185 w 8426485"/>
              <a:gd name="connsiteY54" fmla="*/ 5917762 h 7052820"/>
              <a:gd name="connsiteX55" fmla="*/ 3282985 w 8426485"/>
              <a:gd name="connsiteY55" fmla="*/ 5879662 h 7052820"/>
              <a:gd name="connsiteX56" fmla="*/ 3168685 w 8426485"/>
              <a:gd name="connsiteY56" fmla="*/ 5860612 h 7052820"/>
              <a:gd name="connsiteX57" fmla="*/ 2959135 w 8426485"/>
              <a:gd name="connsiteY57" fmla="*/ 5803462 h 7052820"/>
              <a:gd name="connsiteX58" fmla="*/ 2768635 w 8426485"/>
              <a:gd name="connsiteY58" fmla="*/ 5822512 h 7052820"/>
              <a:gd name="connsiteX59" fmla="*/ 2711485 w 8426485"/>
              <a:gd name="connsiteY59" fmla="*/ 5841562 h 7052820"/>
              <a:gd name="connsiteX60" fmla="*/ 2635285 w 8426485"/>
              <a:gd name="connsiteY60" fmla="*/ 5860612 h 7052820"/>
              <a:gd name="connsiteX61" fmla="*/ 2501935 w 8426485"/>
              <a:gd name="connsiteY61" fmla="*/ 5879662 h 7052820"/>
              <a:gd name="connsiteX62" fmla="*/ 2178085 w 8426485"/>
              <a:gd name="connsiteY62" fmla="*/ 5917762 h 7052820"/>
              <a:gd name="connsiteX63" fmla="*/ 2101885 w 8426485"/>
              <a:gd name="connsiteY63" fmla="*/ 5936812 h 7052820"/>
              <a:gd name="connsiteX64" fmla="*/ 1835185 w 8426485"/>
              <a:gd name="connsiteY64" fmla="*/ 5917762 h 7052820"/>
              <a:gd name="connsiteX65" fmla="*/ 1701835 w 8426485"/>
              <a:gd name="connsiteY65" fmla="*/ 5784412 h 7052820"/>
              <a:gd name="connsiteX66" fmla="*/ 1682785 w 8426485"/>
              <a:gd name="connsiteY66" fmla="*/ 5727262 h 7052820"/>
              <a:gd name="connsiteX67" fmla="*/ 1625635 w 8426485"/>
              <a:gd name="connsiteY67" fmla="*/ 5670112 h 7052820"/>
              <a:gd name="connsiteX68" fmla="*/ 1606585 w 8426485"/>
              <a:gd name="connsiteY68" fmla="*/ 5612962 h 7052820"/>
              <a:gd name="connsiteX69" fmla="*/ 1568485 w 8426485"/>
              <a:gd name="connsiteY69" fmla="*/ 5555812 h 7052820"/>
              <a:gd name="connsiteX70" fmla="*/ 1606585 w 8426485"/>
              <a:gd name="connsiteY70" fmla="*/ 5174812 h 7052820"/>
              <a:gd name="connsiteX71" fmla="*/ 1644685 w 8426485"/>
              <a:gd name="connsiteY71" fmla="*/ 5117662 h 7052820"/>
              <a:gd name="connsiteX72" fmla="*/ 1663735 w 8426485"/>
              <a:gd name="connsiteY72" fmla="*/ 4870012 h 7052820"/>
              <a:gd name="connsiteX73" fmla="*/ 1625635 w 8426485"/>
              <a:gd name="connsiteY73" fmla="*/ 3612712 h 7052820"/>
              <a:gd name="connsiteX74" fmla="*/ 1625635 w 8426485"/>
              <a:gd name="connsiteY74" fmla="*/ 2431612 h 7052820"/>
              <a:gd name="connsiteX75" fmla="*/ 1644685 w 8426485"/>
              <a:gd name="connsiteY75" fmla="*/ 2374462 h 7052820"/>
              <a:gd name="connsiteX76" fmla="*/ 1587535 w 8426485"/>
              <a:gd name="connsiteY76" fmla="*/ 2126812 h 7052820"/>
              <a:gd name="connsiteX77" fmla="*/ 1568485 w 8426485"/>
              <a:gd name="connsiteY77" fmla="*/ 2069662 h 7052820"/>
              <a:gd name="connsiteX78" fmla="*/ 1549435 w 8426485"/>
              <a:gd name="connsiteY78" fmla="*/ 1860112 h 7052820"/>
              <a:gd name="connsiteX79" fmla="*/ 1530385 w 8426485"/>
              <a:gd name="connsiteY79" fmla="*/ 1783912 h 7052820"/>
              <a:gd name="connsiteX80" fmla="*/ 1549435 w 8426485"/>
              <a:gd name="connsiteY80" fmla="*/ 1650562 h 7052820"/>
              <a:gd name="connsiteX81" fmla="*/ 1568485 w 8426485"/>
              <a:gd name="connsiteY81" fmla="*/ 1593412 h 7052820"/>
              <a:gd name="connsiteX82" fmla="*/ 1797085 w 8426485"/>
              <a:gd name="connsiteY82" fmla="*/ 1479112 h 7052820"/>
              <a:gd name="connsiteX83" fmla="*/ 1854235 w 8426485"/>
              <a:gd name="connsiteY83" fmla="*/ 1460062 h 7052820"/>
              <a:gd name="connsiteX84" fmla="*/ 2101885 w 8426485"/>
              <a:gd name="connsiteY84" fmla="*/ 1479112 h 7052820"/>
              <a:gd name="connsiteX85" fmla="*/ 2159035 w 8426485"/>
              <a:gd name="connsiteY85" fmla="*/ 1498162 h 7052820"/>
              <a:gd name="connsiteX86" fmla="*/ 2254285 w 8426485"/>
              <a:gd name="connsiteY86" fmla="*/ 1479112 h 7052820"/>
              <a:gd name="connsiteX87" fmla="*/ 2368585 w 8426485"/>
              <a:gd name="connsiteY87" fmla="*/ 1402912 h 7052820"/>
              <a:gd name="connsiteX88" fmla="*/ 2425735 w 8426485"/>
              <a:gd name="connsiteY88" fmla="*/ 1364812 h 7052820"/>
              <a:gd name="connsiteX89" fmla="*/ 2559085 w 8426485"/>
              <a:gd name="connsiteY89" fmla="*/ 1269562 h 7052820"/>
              <a:gd name="connsiteX90" fmla="*/ 2616235 w 8426485"/>
              <a:gd name="connsiteY90" fmla="*/ 1250512 h 7052820"/>
              <a:gd name="connsiteX91" fmla="*/ 2730535 w 8426485"/>
              <a:gd name="connsiteY91" fmla="*/ 1193362 h 7052820"/>
              <a:gd name="connsiteX92" fmla="*/ 3378235 w 8426485"/>
              <a:gd name="connsiteY92" fmla="*/ 1174312 h 7052820"/>
              <a:gd name="connsiteX93" fmla="*/ 3340135 w 8426485"/>
              <a:gd name="connsiteY93" fmla="*/ 1117162 h 7052820"/>
              <a:gd name="connsiteX94" fmla="*/ 3244885 w 8426485"/>
              <a:gd name="connsiteY94" fmla="*/ 1040962 h 7052820"/>
              <a:gd name="connsiteX95" fmla="*/ 3263935 w 8426485"/>
              <a:gd name="connsiteY95" fmla="*/ 926662 h 7052820"/>
              <a:gd name="connsiteX96" fmla="*/ 3454435 w 8426485"/>
              <a:gd name="connsiteY96" fmla="*/ 869512 h 7052820"/>
              <a:gd name="connsiteX97" fmla="*/ 3568735 w 8426485"/>
              <a:gd name="connsiteY97" fmla="*/ 831412 h 7052820"/>
              <a:gd name="connsiteX98" fmla="*/ 3644935 w 8426485"/>
              <a:gd name="connsiteY98" fmla="*/ 774262 h 7052820"/>
              <a:gd name="connsiteX99" fmla="*/ 3759235 w 8426485"/>
              <a:gd name="connsiteY99" fmla="*/ 698062 h 7052820"/>
              <a:gd name="connsiteX100" fmla="*/ 3778285 w 8426485"/>
              <a:gd name="connsiteY100" fmla="*/ 640912 h 7052820"/>
              <a:gd name="connsiteX101" fmla="*/ 3854485 w 8426485"/>
              <a:gd name="connsiteY101" fmla="*/ 526612 h 7052820"/>
              <a:gd name="connsiteX102" fmla="*/ 3797335 w 8426485"/>
              <a:gd name="connsiteY102" fmla="*/ 336112 h 7052820"/>
              <a:gd name="connsiteX103" fmla="*/ 3759235 w 8426485"/>
              <a:gd name="connsiteY103" fmla="*/ 278962 h 7052820"/>
              <a:gd name="connsiteX104" fmla="*/ 3606835 w 8426485"/>
              <a:gd name="connsiteY104" fmla="*/ 164662 h 7052820"/>
              <a:gd name="connsiteX105" fmla="*/ 3149635 w 8426485"/>
              <a:gd name="connsiteY105" fmla="*/ 107512 h 7052820"/>
              <a:gd name="connsiteX106" fmla="*/ 3054385 w 8426485"/>
              <a:gd name="connsiteY106" fmla="*/ 69412 h 7052820"/>
              <a:gd name="connsiteX107" fmla="*/ 2901985 w 8426485"/>
              <a:gd name="connsiteY107" fmla="*/ 50362 h 7052820"/>
              <a:gd name="connsiteX108" fmla="*/ 2806735 w 8426485"/>
              <a:gd name="connsiteY108" fmla="*/ 31312 h 7052820"/>
              <a:gd name="connsiteX109" fmla="*/ 2692435 w 8426485"/>
              <a:gd name="connsiteY109" fmla="*/ 12262 h 7052820"/>
              <a:gd name="connsiteX110" fmla="*/ 2216185 w 8426485"/>
              <a:gd name="connsiteY110" fmla="*/ 50362 h 7052820"/>
              <a:gd name="connsiteX111" fmla="*/ 2101885 w 8426485"/>
              <a:gd name="connsiteY111" fmla="*/ 88462 h 7052820"/>
              <a:gd name="connsiteX112" fmla="*/ 2025685 w 8426485"/>
              <a:gd name="connsiteY112" fmla="*/ 107512 h 7052820"/>
              <a:gd name="connsiteX113" fmla="*/ 1911385 w 8426485"/>
              <a:gd name="connsiteY113" fmla="*/ 145612 h 7052820"/>
              <a:gd name="connsiteX114" fmla="*/ 1854235 w 8426485"/>
              <a:gd name="connsiteY114" fmla="*/ 164662 h 7052820"/>
              <a:gd name="connsiteX115" fmla="*/ 1568485 w 8426485"/>
              <a:gd name="connsiteY115" fmla="*/ 221812 h 7052820"/>
              <a:gd name="connsiteX116" fmla="*/ 1435135 w 8426485"/>
              <a:gd name="connsiteY116" fmla="*/ 259912 h 7052820"/>
              <a:gd name="connsiteX117" fmla="*/ 1225585 w 8426485"/>
              <a:gd name="connsiteY117" fmla="*/ 317062 h 7052820"/>
              <a:gd name="connsiteX118" fmla="*/ 1054135 w 8426485"/>
              <a:gd name="connsiteY118" fmla="*/ 412312 h 7052820"/>
              <a:gd name="connsiteX119" fmla="*/ 920785 w 8426485"/>
              <a:gd name="connsiteY119" fmla="*/ 507562 h 7052820"/>
              <a:gd name="connsiteX120" fmla="*/ 825535 w 8426485"/>
              <a:gd name="connsiteY120" fmla="*/ 564712 h 7052820"/>
              <a:gd name="connsiteX121" fmla="*/ 749335 w 8426485"/>
              <a:gd name="connsiteY121" fmla="*/ 640912 h 7052820"/>
              <a:gd name="connsiteX122" fmla="*/ 692185 w 8426485"/>
              <a:gd name="connsiteY122" fmla="*/ 659962 h 7052820"/>
              <a:gd name="connsiteX123" fmla="*/ 577885 w 8426485"/>
              <a:gd name="connsiteY123" fmla="*/ 736162 h 7052820"/>
              <a:gd name="connsiteX124" fmla="*/ 520735 w 8426485"/>
              <a:gd name="connsiteY124" fmla="*/ 774262 h 7052820"/>
              <a:gd name="connsiteX125" fmla="*/ 444535 w 8426485"/>
              <a:gd name="connsiteY125" fmla="*/ 831412 h 7052820"/>
              <a:gd name="connsiteX126" fmla="*/ 406435 w 8426485"/>
              <a:gd name="connsiteY126" fmla="*/ 888562 h 7052820"/>
              <a:gd name="connsiteX127" fmla="*/ 292135 w 8426485"/>
              <a:gd name="connsiteY127" fmla="*/ 1002862 h 7052820"/>
              <a:gd name="connsiteX128" fmla="*/ 234985 w 8426485"/>
              <a:gd name="connsiteY128" fmla="*/ 1060012 h 7052820"/>
              <a:gd name="connsiteX129" fmla="*/ 215935 w 8426485"/>
              <a:gd name="connsiteY129" fmla="*/ 1155262 h 7052820"/>
              <a:gd name="connsiteX130" fmla="*/ 196885 w 8426485"/>
              <a:gd name="connsiteY130" fmla="*/ 1212412 h 7052820"/>
              <a:gd name="connsiteX131" fmla="*/ 177835 w 8426485"/>
              <a:gd name="connsiteY131" fmla="*/ 1326712 h 7052820"/>
              <a:gd name="connsiteX132" fmla="*/ 158785 w 8426485"/>
              <a:gd name="connsiteY132" fmla="*/ 1421962 h 7052820"/>
              <a:gd name="connsiteX133" fmla="*/ 139735 w 8426485"/>
              <a:gd name="connsiteY133" fmla="*/ 1555312 h 7052820"/>
              <a:gd name="connsiteX134" fmla="*/ 101635 w 8426485"/>
              <a:gd name="connsiteY134" fmla="*/ 1688662 h 7052820"/>
              <a:gd name="connsiteX135" fmla="*/ 82585 w 8426485"/>
              <a:gd name="connsiteY135" fmla="*/ 1822012 h 7052820"/>
              <a:gd name="connsiteX136" fmla="*/ 44485 w 8426485"/>
              <a:gd name="connsiteY136" fmla="*/ 1974412 h 7052820"/>
              <a:gd name="connsiteX137" fmla="*/ 25435 w 8426485"/>
              <a:gd name="connsiteY137" fmla="*/ 2069662 h 7052820"/>
              <a:gd name="connsiteX138" fmla="*/ 63535 w 8426485"/>
              <a:gd name="connsiteY138" fmla="*/ 2755462 h 7052820"/>
              <a:gd name="connsiteX139" fmla="*/ 82585 w 8426485"/>
              <a:gd name="connsiteY139" fmla="*/ 2812612 h 7052820"/>
              <a:gd name="connsiteX140" fmla="*/ 158785 w 8426485"/>
              <a:gd name="connsiteY140" fmla="*/ 2965012 h 7052820"/>
              <a:gd name="connsiteX141" fmla="*/ 215935 w 8426485"/>
              <a:gd name="connsiteY141" fmla="*/ 3174562 h 7052820"/>
              <a:gd name="connsiteX142" fmla="*/ 292135 w 8426485"/>
              <a:gd name="connsiteY142" fmla="*/ 3422212 h 7052820"/>
              <a:gd name="connsiteX143" fmla="*/ 311185 w 8426485"/>
              <a:gd name="connsiteY143" fmla="*/ 3536512 h 7052820"/>
              <a:gd name="connsiteX144" fmla="*/ 330235 w 8426485"/>
              <a:gd name="connsiteY144" fmla="*/ 3593662 h 7052820"/>
              <a:gd name="connsiteX145" fmla="*/ 349285 w 8426485"/>
              <a:gd name="connsiteY145" fmla="*/ 3669862 h 7052820"/>
              <a:gd name="connsiteX146" fmla="*/ 311185 w 8426485"/>
              <a:gd name="connsiteY146" fmla="*/ 3936562 h 7052820"/>
              <a:gd name="connsiteX147" fmla="*/ 273085 w 8426485"/>
              <a:gd name="connsiteY147" fmla="*/ 4050862 h 7052820"/>
              <a:gd name="connsiteX148" fmla="*/ 215935 w 8426485"/>
              <a:gd name="connsiteY148" fmla="*/ 4241362 h 7052820"/>
              <a:gd name="connsiteX149" fmla="*/ 177835 w 8426485"/>
              <a:gd name="connsiteY149" fmla="*/ 4355662 h 7052820"/>
              <a:gd name="connsiteX150" fmla="*/ 215935 w 8426485"/>
              <a:gd name="connsiteY150" fmla="*/ 4793812 h 7052820"/>
              <a:gd name="connsiteX151" fmla="*/ 330235 w 8426485"/>
              <a:gd name="connsiteY151" fmla="*/ 5003362 h 7052820"/>
              <a:gd name="connsiteX152" fmla="*/ 387385 w 8426485"/>
              <a:gd name="connsiteY152" fmla="*/ 5136712 h 7052820"/>
              <a:gd name="connsiteX153" fmla="*/ 444535 w 8426485"/>
              <a:gd name="connsiteY153" fmla="*/ 5212912 h 7052820"/>
              <a:gd name="connsiteX154" fmla="*/ 501685 w 8426485"/>
              <a:gd name="connsiteY154" fmla="*/ 5346262 h 7052820"/>
              <a:gd name="connsiteX155" fmla="*/ 558835 w 8426485"/>
              <a:gd name="connsiteY155" fmla="*/ 5441512 h 7052820"/>
              <a:gd name="connsiteX156" fmla="*/ 635035 w 8426485"/>
              <a:gd name="connsiteY156" fmla="*/ 5555812 h 7052820"/>
              <a:gd name="connsiteX157" fmla="*/ 654085 w 8426485"/>
              <a:gd name="connsiteY157" fmla="*/ 5822512 h 7052820"/>
              <a:gd name="connsiteX158" fmla="*/ 692185 w 8426485"/>
              <a:gd name="connsiteY158" fmla="*/ 5898712 h 7052820"/>
              <a:gd name="connsiteX159" fmla="*/ 711235 w 8426485"/>
              <a:gd name="connsiteY159" fmla="*/ 5955862 h 7052820"/>
              <a:gd name="connsiteX160" fmla="*/ 768385 w 8426485"/>
              <a:gd name="connsiteY160" fmla="*/ 5993962 h 7052820"/>
              <a:gd name="connsiteX161" fmla="*/ 882685 w 8426485"/>
              <a:gd name="connsiteY161" fmla="*/ 6127312 h 7052820"/>
              <a:gd name="connsiteX162" fmla="*/ 939835 w 8426485"/>
              <a:gd name="connsiteY162" fmla="*/ 6146362 h 7052820"/>
              <a:gd name="connsiteX163" fmla="*/ 996985 w 8426485"/>
              <a:gd name="connsiteY163" fmla="*/ 6184462 h 7052820"/>
              <a:gd name="connsiteX164" fmla="*/ 1035085 w 8426485"/>
              <a:gd name="connsiteY164" fmla="*/ 6241612 h 7052820"/>
              <a:gd name="connsiteX165" fmla="*/ 1073185 w 8426485"/>
              <a:gd name="connsiteY165" fmla="*/ 6432112 h 7052820"/>
              <a:gd name="connsiteX166" fmla="*/ 1111285 w 8426485"/>
              <a:gd name="connsiteY166" fmla="*/ 6489262 h 7052820"/>
              <a:gd name="connsiteX167" fmla="*/ 1225585 w 8426485"/>
              <a:gd name="connsiteY167" fmla="*/ 6584512 h 7052820"/>
              <a:gd name="connsiteX168" fmla="*/ 1397035 w 8426485"/>
              <a:gd name="connsiteY168" fmla="*/ 6641662 h 7052820"/>
              <a:gd name="connsiteX169" fmla="*/ 1758985 w 8426485"/>
              <a:gd name="connsiteY169" fmla="*/ 6698812 h 7052820"/>
              <a:gd name="connsiteX170" fmla="*/ 2006635 w 8426485"/>
              <a:gd name="connsiteY170" fmla="*/ 6736912 h 7052820"/>
              <a:gd name="connsiteX171" fmla="*/ 2082835 w 8426485"/>
              <a:gd name="connsiteY171" fmla="*/ 6775012 h 7052820"/>
              <a:gd name="connsiteX172" fmla="*/ 2292385 w 8426485"/>
              <a:gd name="connsiteY172" fmla="*/ 6813112 h 7052820"/>
              <a:gd name="connsiteX173" fmla="*/ 2368585 w 8426485"/>
              <a:gd name="connsiteY173" fmla="*/ 6832162 h 7052820"/>
              <a:gd name="connsiteX174" fmla="*/ 2425735 w 8426485"/>
              <a:gd name="connsiteY174" fmla="*/ 6851212 h 7052820"/>
              <a:gd name="connsiteX175" fmla="*/ 2673385 w 8426485"/>
              <a:gd name="connsiteY175" fmla="*/ 6889312 h 7052820"/>
              <a:gd name="connsiteX176" fmla="*/ 3225835 w 8426485"/>
              <a:gd name="connsiteY176" fmla="*/ 6908362 h 7052820"/>
              <a:gd name="connsiteX177" fmla="*/ 3378235 w 8426485"/>
              <a:gd name="connsiteY177" fmla="*/ 6946462 h 7052820"/>
              <a:gd name="connsiteX178" fmla="*/ 3454435 w 8426485"/>
              <a:gd name="connsiteY178" fmla="*/ 6965512 h 7052820"/>
              <a:gd name="connsiteX179" fmla="*/ 3721135 w 8426485"/>
              <a:gd name="connsiteY179" fmla="*/ 6984562 h 7052820"/>
              <a:gd name="connsiteX180" fmla="*/ 4883185 w 8426485"/>
              <a:gd name="connsiteY180" fmla="*/ 7003612 h 7052820"/>
              <a:gd name="connsiteX181" fmla="*/ 5283235 w 8426485"/>
              <a:gd name="connsiteY181" fmla="*/ 7041712 h 7052820"/>
              <a:gd name="connsiteX182" fmla="*/ 6083335 w 8426485"/>
              <a:gd name="connsiteY182" fmla="*/ 7022662 h 7052820"/>
              <a:gd name="connsiteX183" fmla="*/ 6292885 w 8426485"/>
              <a:gd name="connsiteY183" fmla="*/ 6984562 h 7052820"/>
              <a:gd name="connsiteX184" fmla="*/ 6350035 w 8426485"/>
              <a:gd name="connsiteY184" fmla="*/ 6965512 h 7052820"/>
              <a:gd name="connsiteX185" fmla="*/ 6597685 w 8426485"/>
              <a:gd name="connsiteY185" fmla="*/ 6946462 h 7052820"/>
              <a:gd name="connsiteX186" fmla="*/ 6845335 w 8426485"/>
              <a:gd name="connsiteY186" fmla="*/ 6908362 h 7052820"/>
              <a:gd name="connsiteX187" fmla="*/ 6902485 w 8426485"/>
              <a:gd name="connsiteY187" fmla="*/ 6889312 h 7052820"/>
              <a:gd name="connsiteX188" fmla="*/ 7092985 w 8426485"/>
              <a:gd name="connsiteY188" fmla="*/ 6851212 h 7052820"/>
              <a:gd name="connsiteX189" fmla="*/ 7188235 w 8426485"/>
              <a:gd name="connsiteY189" fmla="*/ 6832162 h 7052820"/>
              <a:gd name="connsiteX190" fmla="*/ 7321585 w 8426485"/>
              <a:gd name="connsiteY190" fmla="*/ 6794062 h 7052820"/>
              <a:gd name="connsiteX191" fmla="*/ 7493035 w 8426485"/>
              <a:gd name="connsiteY191" fmla="*/ 6755962 h 7052820"/>
              <a:gd name="connsiteX192" fmla="*/ 7569235 w 8426485"/>
              <a:gd name="connsiteY192" fmla="*/ 6736912 h 7052820"/>
              <a:gd name="connsiteX193" fmla="*/ 7721635 w 8426485"/>
              <a:gd name="connsiteY193" fmla="*/ 6698812 h 7052820"/>
              <a:gd name="connsiteX194" fmla="*/ 7759735 w 8426485"/>
              <a:gd name="connsiteY194" fmla="*/ 6603562 h 7052820"/>
              <a:gd name="connsiteX195" fmla="*/ 7816885 w 8426485"/>
              <a:gd name="connsiteY195" fmla="*/ 6565462 h 7052820"/>
              <a:gd name="connsiteX196" fmla="*/ 7854985 w 8426485"/>
              <a:gd name="connsiteY196" fmla="*/ 6470212 h 7052820"/>
              <a:gd name="connsiteX197" fmla="*/ 8045485 w 8426485"/>
              <a:gd name="connsiteY197" fmla="*/ 6241612 h 7052820"/>
              <a:gd name="connsiteX198" fmla="*/ 8064535 w 8426485"/>
              <a:gd name="connsiteY198" fmla="*/ 6165412 h 7052820"/>
              <a:gd name="connsiteX199" fmla="*/ 8140735 w 8426485"/>
              <a:gd name="connsiteY199" fmla="*/ 6051112 h 7052820"/>
              <a:gd name="connsiteX200" fmla="*/ 8178835 w 8426485"/>
              <a:gd name="connsiteY200" fmla="*/ 5993962 h 7052820"/>
              <a:gd name="connsiteX201" fmla="*/ 8197885 w 8426485"/>
              <a:gd name="connsiteY201" fmla="*/ 5936812 h 7052820"/>
              <a:gd name="connsiteX202" fmla="*/ 8312185 w 8426485"/>
              <a:gd name="connsiteY202" fmla="*/ 5784412 h 7052820"/>
              <a:gd name="connsiteX203" fmla="*/ 8350285 w 8426485"/>
              <a:gd name="connsiteY203" fmla="*/ 5384362 h 7052820"/>
              <a:gd name="connsiteX204" fmla="*/ 8369335 w 8426485"/>
              <a:gd name="connsiteY204" fmla="*/ 5174812 h 7052820"/>
              <a:gd name="connsiteX205" fmla="*/ 8426485 w 8426485"/>
              <a:gd name="connsiteY205" fmla="*/ 3727012 h 7052820"/>
              <a:gd name="connsiteX206" fmla="*/ 8407435 w 8426485"/>
              <a:gd name="connsiteY206" fmla="*/ 3231712 h 7052820"/>
              <a:gd name="connsiteX207" fmla="*/ 8388385 w 8426485"/>
              <a:gd name="connsiteY207" fmla="*/ 3060262 h 7052820"/>
              <a:gd name="connsiteX208" fmla="*/ 8331235 w 8426485"/>
              <a:gd name="connsiteY208" fmla="*/ 2926912 h 7052820"/>
              <a:gd name="connsiteX209" fmla="*/ 8274085 w 8426485"/>
              <a:gd name="connsiteY209" fmla="*/ 2545912 h 7052820"/>
              <a:gd name="connsiteX210" fmla="*/ 8235985 w 8426485"/>
              <a:gd name="connsiteY210" fmla="*/ 2393512 h 7052820"/>
              <a:gd name="connsiteX211" fmla="*/ 8197885 w 8426485"/>
              <a:gd name="connsiteY211" fmla="*/ 2088712 h 7052820"/>
              <a:gd name="connsiteX212" fmla="*/ 8178835 w 8426485"/>
              <a:gd name="connsiteY212" fmla="*/ 1879162 h 7052820"/>
              <a:gd name="connsiteX213" fmla="*/ 8159785 w 8426485"/>
              <a:gd name="connsiteY213" fmla="*/ 1764862 h 7052820"/>
              <a:gd name="connsiteX214" fmla="*/ 8121685 w 8426485"/>
              <a:gd name="connsiteY214" fmla="*/ 1441012 h 7052820"/>
              <a:gd name="connsiteX215" fmla="*/ 8007385 w 8426485"/>
              <a:gd name="connsiteY215" fmla="*/ 1326712 h 7052820"/>
              <a:gd name="connsiteX216" fmla="*/ 7931185 w 8426485"/>
              <a:gd name="connsiteY216" fmla="*/ 1193362 h 7052820"/>
              <a:gd name="connsiteX217" fmla="*/ 7359685 w 8426485"/>
              <a:gd name="connsiteY217" fmla="*/ 507562 h 7052820"/>
              <a:gd name="connsiteX218" fmla="*/ 7035835 w 8426485"/>
              <a:gd name="connsiteY218" fmla="*/ 183712 h 7052820"/>
              <a:gd name="connsiteX219" fmla="*/ 6407185 w 8426485"/>
              <a:gd name="connsiteY219" fmla="*/ 164662 h 7052820"/>
              <a:gd name="connsiteX220" fmla="*/ 6178585 w 8426485"/>
              <a:gd name="connsiteY220" fmla="*/ 126562 h 7052820"/>
              <a:gd name="connsiteX221" fmla="*/ 5930935 w 8426485"/>
              <a:gd name="connsiteY221" fmla="*/ 145612 h 7052820"/>
              <a:gd name="connsiteX222" fmla="*/ 5854735 w 8426485"/>
              <a:gd name="connsiteY222" fmla="*/ 164662 h 7052820"/>
              <a:gd name="connsiteX223" fmla="*/ 4997485 w 8426485"/>
              <a:gd name="connsiteY223" fmla="*/ 221812 h 7052820"/>
              <a:gd name="connsiteX224" fmla="*/ 4940335 w 8426485"/>
              <a:gd name="connsiteY224" fmla="*/ 259912 h 7052820"/>
              <a:gd name="connsiteX225" fmla="*/ 4883185 w 8426485"/>
              <a:gd name="connsiteY225" fmla="*/ 278962 h 7052820"/>
              <a:gd name="connsiteX226" fmla="*/ 4806985 w 8426485"/>
              <a:gd name="connsiteY226" fmla="*/ 317062 h 7052820"/>
              <a:gd name="connsiteX227" fmla="*/ 4692685 w 8426485"/>
              <a:gd name="connsiteY227" fmla="*/ 355162 h 7052820"/>
              <a:gd name="connsiteX228" fmla="*/ 4635535 w 8426485"/>
              <a:gd name="connsiteY228" fmla="*/ 374212 h 7052820"/>
              <a:gd name="connsiteX229" fmla="*/ 4578385 w 8426485"/>
              <a:gd name="connsiteY229" fmla="*/ 412312 h 7052820"/>
              <a:gd name="connsiteX230" fmla="*/ 4387885 w 8426485"/>
              <a:gd name="connsiteY230" fmla="*/ 450412 h 7052820"/>
              <a:gd name="connsiteX231" fmla="*/ 4311685 w 8426485"/>
              <a:gd name="connsiteY231" fmla="*/ 488512 h 7052820"/>
              <a:gd name="connsiteX232" fmla="*/ 4159285 w 8426485"/>
              <a:gd name="connsiteY232" fmla="*/ 526612 h 7052820"/>
              <a:gd name="connsiteX233" fmla="*/ 4044985 w 8426485"/>
              <a:gd name="connsiteY233" fmla="*/ 602812 h 7052820"/>
              <a:gd name="connsiteX234" fmla="*/ 3987835 w 8426485"/>
              <a:gd name="connsiteY234" fmla="*/ 679012 h 7052820"/>
              <a:gd name="connsiteX235" fmla="*/ 3873535 w 8426485"/>
              <a:gd name="connsiteY235" fmla="*/ 755212 h 7052820"/>
              <a:gd name="connsiteX236" fmla="*/ 3854485 w 8426485"/>
              <a:gd name="connsiteY236" fmla="*/ 812362 h 7052820"/>
              <a:gd name="connsiteX237" fmla="*/ 3721135 w 8426485"/>
              <a:gd name="connsiteY237" fmla="*/ 907612 h 7052820"/>
              <a:gd name="connsiteX238" fmla="*/ 3644935 w 8426485"/>
              <a:gd name="connsiteY238" fmla="*/ 1021912 h 7052820"/>
              <a:gd name="connsiteX239" fmla="*/ 3606835 w 8426485"/>
              <a:gd name="connsiteY239" fmla="*/ 1079062 h 7052820"/>
              <a:gd name="connsiteX240" fmla="*/ 3435385 w 8426485"/>
              <a:gd name="connsiteY240" fmla="*/ 1117162 h 7052820"/>
              <a:gd name="connsiteX241" fmla="*/ 3378235 w 8426485"/>
              <a:gd name="connsiteY241" fmla="*/ 1155262 h 7052820"/>
              <a:gd name="connsiteX242" fmla="*/ 3359185 w 8426485"/>
              <a:gd name="connsiteY242" fmla="*/ 1231462 h 7052820"/>
              <a:gd name="connsiteX243" fmla="*/ 3359185 w 8426485"/>
              <a:gd name="connsiteY243" fmla="*/ 1231462 h 705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8426485" h="7052820">
                <a:moveTo>
                  <a:pt x="2959135" y="1212412"/>
                </a:moveTo>
                <a:lnTo>
                  <a:pt x="2959135" y="1212412"/>
                </a:lnTo>
                <a:cubicBezTo>
                  <a:pt x="3016285" y="1206062"/>
                  <a:pt x="3073083" y="1193362"/>
                  <a:pt x="3130585" y="1193362"/>
                </a:cubicBezTo>
                <a:cubicBezTo>
                  <a:pt x="3175486" y="1193362"/>
                  <a:pt x="3219645" y="1205030"/>
                  <a:pt x="3263935" y="1212412"/>
                </a:cubicBezTo>
                <a:cubicBezTo>
                  <a:pt x="3405798" y="1236056"/>
                  <a:pt x="3323548" y="1232724"/>
                  <a:pt x="3492535" y="1250512"/>
                </a:cubicBezTo>
                <a:cubicBezTo>
                  <a:pt x="3568579" y="1258517"/>
                  <a:pt x="3645091" y="1261557"/>
                  <a:pt x="3721135" y="1269562"/>
                </a:cubicBezTo>
                <a:cubicBezTo>
                  <a:pt x="3765790" y="1274262"/>
                  <a:pt x="3809978" y="1282678"/>
                  <a:pt x="3854485" y="1288612"/>
                </a:cubicBezTo>
                <a:cubicBezTo>
                  <a:pt x="3905231" y="1295378"/>
                  <a:pt x="3956386" y="1299246"/>
                  <a:pt x="4006885" y="1307662"/>
                </a:cubicBezTo>
                <a:cubicBezTo>
                  <a:pt x="4032710" y="1311966"/>
                  <a:pt x="4057326" y="1322028"/>
                  <a:pt x="4083085" y="1326712"/>
                </a:cubicBezTo>
                <a:cubicBezTo>
                  <a:pt x="4127262" y="1334744"/>
                  <a:pt x="4171985" y="1339412"/>
                  <a:pt x="4216435" y="1345762"/>
                </a:cubicBezTo>
                <a:cubicBezTo>
                  <a:pt x="4330735" y="1339412"/>
                  <a:pt x="4446009" y="1342901"/>
                  <a:pt x="4559335" y="1326712"/>
                </a:cubicBezTo>
                <a:cubicBezTo>
                  <a:pt x="4582000" y="1323474"/>
                  <a:pt x="4593597" y="1289170"/>
                  <a:pt x="4616485" y="1288612"/>
                </a:cubicBezTo>
                <a:lnTo>
                  <a:pt x="5340385" y="1307662"/>
                </a:lnTo>
                <a:cubicBezTo>
                  <a:pt x="5378485" y="1320362"/>
                  <a:pt x="5421269" y="1323485"/>
                  <a:pt x="5454685" y="1345762"/>
                </a:cubicBezTo>
                <a:cubicBezTo>
                  <a:pt x="5473735" y="1358462"/>
                  <a:pt x="5489103" y="1381134"/>
                  <a:pt x="5511835" y="1383862"/>
                </a:cubicBezTo>
                <a:cubicBezTo>
                  <a:pt x="5650683" y="1400524"/>
                  <a:pt x="5791235" y="1396562"/>
                  <a:pt x="5930935" y="1402912"/>
                </a:cubicBezTo>
                <a:cubicBezTo>
                  <a:pt x="5977416" y="1418406"/>
                  <a:pt x="6008306" y="1423133"/>
                  <a:pt x="6045235" y="1460062"/>
                </a:cubicBezTo>
                <a:cubicBezTo>
                  <a:pt x="6061424" y="1476251"/>
                  <a:pt x="6065457" y="1502909"/>
                  <a:pt x="6083335" y="1517212"/>
                </a:cubicBezTo>
                <a:cubicBezTo>
                  <a:pt x="6099015" y="1529756"/>
                  <a:pt x="6122932" y="1526510"/>
                  <a:pt x="6140485" y="1536262"/>
                </a:cubicBezTo>
                <a:cubicBezTo>
                  <a:pt x="6180513" y="1558500"/>
                  <a:pt x="6216685" y="1587062"/>
                  <a:pt x="6254785" y="1612462"/>
                </a:cubicBezTo>
                <a:lnTo>
                  <a:pt x="6311935" y="1650562"/>
                </a:lnTo>
                <a:cubicBezTo>
                  <a:pt x="6330985" y="1663262"/>
                  <a:pt x="6347365" y="1681422"/>
                  <a:pt x="6369085" y="1688662"/>
                </a:cubicBezTo>
                <a:lnTo>
                  <a:pt x="6483385" y="1726762"/>
                </a:lnTo>
                <a:cubicBezTo>
                  <a:pt x="6501321" y="1722278"/>
                  <a:pt x="6594375" y="1701084"/>
                  <a:pt x="6616735" y="1688662"/>
                </a:cubicBezTo>
                <a:cubicBezTo>
                  <a:pt x="6656763" y="1666424"/>
                  <a:pt x="6731035" y="1612462"/>
                  <a:pt x="6731035" y="1612462"/>
                </a:cubicBezTo>
                <a:cubicBezTo>
                  <a:pt x="6794535" y="1618812"/>
                  <a:pt x="6858460" y="1621808"/>
                  <a:pt x="6921535" y="1631512"/>
                </a:cubicBezTo>
                <a:cubicBezTo>
                  <a:pt x="6941382" y="1634565"/>
                  <a:pt x="6967013" y="1634222"/>
                  <a:pt x="6978685" y="1650562"/>
                </a:cubicBezTo>
                <a:cubicBezTo>
                  <a:pt x="7002028" y="1683242"/>
                  <a:pt x="7004085" y="1726762"/>
                  <a:pt x="7016785" y="1764862"/>
                </a:cubicBezTo>
                <a:lnTo>
                  <a:pt x="7035835" y="1822012"/>
                </a:lnTo>
                <a:cubicBezTo>
                  <a:pt x="7078716" y="3065550"/>
                  <a:pt x="7035835" y="1542377"/>
                  <a:pt x="7035835" y="3441262"/>
                </a:cubicBezTo>
                <a:cubicBezTo>
                  <a:pt x="7035835" y="3815966"/>
                  <a:pt x="7046071" y="4190612"/>
                  <a:pt x="7054885" y="4565212"/>
                </a:cubicBezTo>
                <a:cubicBezTo>
                  <a:pt x="7065674" y="5023729"/>
                  <a:pt x="7059334" y="4929099"/>
                  <a:pt x="7092985" y="5231962"/>
                </a:cubicBezTo>
                <a:cubicBezTo>
                  <a:pt x="7086635" y="5276412"/>
                  <a:pt x="7090611" y="5323622"/>
                  <a:pt x="7073935" y="5365312"/>
                </a:cubicBezTo>
                <a:cubicBezTo>
                  <a:pt x="7047829" y="5430577"/>
                  <a:pt x="6994760" y="5426033"/>
                  <a:pt x="6940585" y="5441512"/>
                </a:cubicBezTo>
                <a:cubicBezTo>
                  <a:pt x="6921277" y="5447029"/>
                  <a:pt x="6902743" y="5455045"/>
                  <a:pt x="6883435" y="5460562"/>
                </a:cubicBezTo>
                <a:cubicBezTo>
                  <a:pt x="6761734" y="5495334"/>
                  <a:pt x="6746186" y="5484202"/>
                  <a:pt x="6578635" y="5517712"/>
                </a:cubicBezTo>
                <a:cubicBezTo>
                  <a:pt x="6546885" y="5524062"/>
                  <a:pt x="6515323" y="5531439"/>
                  <a:pt x="6483385" y="5536762"/>
                </a:cubicBezTo>
                <a:cubicBezTo>
                  <a:pt x="6439095" y="5544144"/>
                  <a:pt x="6394212" y="5547780"/>
                  <a:pt x="6350035" y="5555812"/>
                </a:cubicBezTo>
                <a:cubicBezTo>
                  <a:pt x="6324276" y="5560496"/>
                  <a:pt x="6299393" y="5569182"/>
                  <a:pt x="6273835" y="5574862"/>
                </a:cubicBezTo>
                <a:cubicBezTo>
                  <a:pt x="6242227" y="5581886"/>
                  <a:pt x="6210335" y="5587562"/>
                  <a:pt x="6178585" y="5593912"/>
                </a:cubicBezTo>
                <a:cubicBezTo>
                  <a:pt x="6153185" y="5606612"/>
                  <a:pt x="6128487" y="5620825"/>
                  <a:pt x="6102385" y="5632012"/>
                </a:cubicBezTo>
                <a:cubicBezTo>
                  <a:pt x="6083928" y="5639922"/>
                  <a:pt x="6064543" y="5645545"/>
                  <a:pt x="6045235" y="5651062"/>
                </a:cubicBezTo>
                <a:cubicBezTo>
                  <a:pt x="5930832" y="5683749"/>
                  <a:pt x="5827166" y="5694342"/>
                  <a:pt x="5702335" y="5708212"/>
                </a:cubicBezTo>
                <a:cubicBezTo>
                  <a:pt x="5645185" y="5714562"/>
                  <a:pt x="5587809" y="5719130"/>
                  <a:pt x="5530885" y="5727262"/>
                </a:cubicBezTo>
                <a:cubicBezTo>
                  <a:pt x="5498832" y="5731841"/>
                  <a:pt x="5467764" y="5742296"/>
                  <a:pt x="5435635" y="5746312"/>
                </a:cubicBezTo>
                <a:cubicBezTo>
                  <a:pt x="5366039" y="5755012"/>
                  <a:pt x="5295935" y="5759012"/>
                  <a:pt x="5226085" y="5765362"/>
                </a:cubicBezTo>
                <a:cubicBezTo>
                  <a:pt x="4966494" y="5851892"/>
                  <a:pt x="5144571" y="5800410"/>
                  <a:pt x="4959385" y="5841562"/>
                </a:cubicBezTo>
                <a:cubicBezTo>
                  <a:pt x="4933827" y="5847242"/>
                  <a:pt x="4908359" y="5853419"/>
                  <a:pt x="4883185" y="5860612"/>
                </a:cubicBezTo>
                <a:cubicBezTo>
                  <a:pt x="4863877" y="5866129"/>
                  <a:pt x="4845870" y="5876530"/>
                  <a:pt x="4826035" y="5879662"/>
                </a:cubicBezTo>
                <a:cubicBezTo>
                  <a:pt x="4724897" y="5895631"/>
                  <a:pt x="4521235" y="5917762"/>
                  <a:pt x="4521235" y="5917762"/>
                </a:cubicBezTo>
                <a:lnTo>
                  <a:pt x="4387885" y="5955862"/>
                </a:lnTo>
                <a:cubicBezTo>
                  <a:pt x="4368651" y="5961632"/>
                  <a:pt x="4350337" y="5970556"/>
                  <a:pt x="4330735" y="5974912"/>
                </a:cubicBezTo>
                <a:cubicBezTo>
                  <a:pt x="4293029" y="5983291"/>
                  <a:pt x="4254535" y="5987612"/>
                  <a:pt x="4216435" y="5993962"/>
                </a:cubicBezTo>
                <a:cubicBezTo>
                  <a:pt x="3994185" y="5987612"/>
                  <a:pt x="3771734" y="5986299"/>
                  <a:pt x="3549685" y="5974912"/>
                </a:cubicBezTo>
                <a:cubicBezTo>
                  <a:pt x="3519215" y="5973349"/>
                  <a:pt x="3368412" y="5922376"/>
                  <a:pt x="3359185" y="5917762"/>
                </a:cubicBezTo>
                <a:cubicBezTo>
                  <a:pt x="3333785" y="5905062"/>
                  <a:pt x="3310185" y="5887822"/>
                  <a:pt x="3282985" y="5879662"/>
                </a:cubicBezTo>
                <a:cubicBezTo>
                  <a:pt x="3245988" y="5868563"/>
                  <a:pt x="3206453" y="5868705"/>
                  <a:pt x="3168685" y="5860612"/>
                </a:cubicBezTo>
                <a:cubicBezTo>
                  <a:pt x="3048368" y="5834830"/>
                  <a:pt x="3046187" y="5832479"/>
                  <a:pt x="2959135" y="5803462"/>
                </a:cubicBezTo>
                <a:cubicBezTo>
                  <a:pt x="2895635" y="5809812"/>
                  <a:pt x="2831710" y="5812808"/>
                  <a:pt x="2768635" y="5822512"/>
                </a:cubicBezTo>
                <a:cubicBezTo>
                  <a:pt x="2748788" y="5825565"/>
                  <a:pt x="2730793" y="5836045"/>
                  <a:pt x="2711485" y="5841562"/>
                </a:cubicBezTo>
                <a:cubicBezTo>
                  <a:pt x="2686311" y="5848755"/>
                  <a:pt x="2661044" y="5855928"/>
                  <a:pt x="2635285" y="5860612"/>
                </a:cubicBezTo>
                <a:cubicBezTo>
                  <a:pt x="2591108" y="5868644"/>
                  <a:pt x="2546385" y="5873312"/>
                  <a:pt x="2501935" y="5879662"/>
                </a:cubicBezTo>
                <a:cubicBezTo>
                  <a:pt x="2348696" y="5930742"/>
                  <a:pt x="2516016" y="5880214"/>
                  <a:pt x="2178085" y="5917762"/>
                </a:cubicBezTo>
                <a:cubicBezTo>
                  <a:pt x="2152063" y="5920653"/>
                  <a:pt x="2127285" y="5930462"/>
                  <a:pt x="2101885" y="5936812"/>
                </a:cubicBezTo>
                <a:cubicBezTo>
                  <a:pt x="2012985" y="5930462"/>
                  <a:pt x="1923701" y="5928176"/>
                  <a:pt x="1835185" y="5917762"/>
                </a:cubicBezTo>
                <a:cubicBezTo>
                  <a:pt x="1762053" y="5909158"/>
                  <a:pt x="1726557" y="5858579"/>
                  <a:pt x="1701835" y="5784412"/>
                </a:cubicBezTo>
                <a:cubicBezTo>
                  <a:pt x="1695485" y="5765362"/>
                  <a:pt x="1693924" y="5743970"/>
                  <a:pt x="1682785" y="5727262"/>
                </a:cubicBezTo>
                <a:cubicBezTo>
                  <a:pt x="1667841" y="5704846"/>
                  <a:pt x="1644685" y="5689162"/>
                  <a:pt x="1625635" y="5670112"/>
                </a:cubicBezTo>
                <a:cubicBezTo>
                  <a:pt x="1619285" y="5651062"/>
                  <a:pt x="1615565" y="5630923"/>
                  <a:pt x="1606585" y="5612962"/>
                </a:cubicBezTo>
                <a:cubicBezTo>
                  <a:pt x="1596346" y="5592484"/>
                  <a:pt x="1569628" y="5578679"/>
                  <a:pt x="1568485" y="5555812"/>
                </a:cubicBezTo>
                <a:cubicBezTo>
                  <a:pt x="1567726" y="5540630"/>
                  <a:pt x="1557237" y="5273509"/>
                  <a:pt x="1606585" y="5174812"/>
                </a:cubicBezTo>
                <a:cubicBezTo>
                  <a:pt x="1616824" y="5154334"/>
                  <a:pt x="1631985" y="5136712"/>
                  <a:pt x="1644685" y="5117662"/>
                </a:cubicBezTo>
                <a:cubicBezTo>
                  <a:pt x="1651035" y="5035112"/>
                  <a:pt x="1663735" y="4952806"/>
                  <a:pt x="1663735" y="4870012"/>
                </a:cubicBezTo>
                <a:cubicBezTo>
                  <a:pt x="1663735" y="3707890"/>
                  <a:pt x="1770236" y="4046514"/>
                  <a:pt x="1625635" y="3612712"/>
                </a:cubicBezTo>
                <a:cubicBezTo>
                  <a:pt x="1619047" y="3289917"/>
                  <a:pt x="1578951" y="2805083"/>
                  <a:pt x="1625635" y="2431612"/>
                </a:cubicBezTo>
                <a:cubicBezTo>
                  <a:pt x="1628126" y="2411687"/>
                  <a:pt x="1638335" y="2393512"/>
                  <a:pt x="1644685" y="2374462"/>
                </a:cubicBezTo>
                <a:cubicBezTo>
                  <a:pt x="1619955" y="2201355"/>
                  <a:pt x="1639834" y="2283709"/>
                  <a:pt x="1587535" y="2126812"/>
                </a:cubicBezTo>
                <a:lnTo>
                  <a:pt x="1568485" y="2069662"/>
                </a:lnTo>
                <a:cubicBezTo>
                  <a:pt x="1562135" y="1999812"/>
                  <a:pt x="1558705" y="1929635"/>
                  <a:pt x="1549435" y="1860112"/>
                </a:cubicBezTo>
                <a:cubicBezTo>
                  <a:pt x="1545975" y="1834160"/>
                  <a:pt x="1530385" y="1810094"/>
                  <a:pt x="1530385" y="1783912"/>
                </a:cubicBezTo>
                <a:cubicBezTo>
                  <a:pt x="1530385" y="1739011"/>
                  <a:pt x="1540629" y="1694591"/>
                  <a:pt x="1549435" y="1650562"/>
                </a:cubicBezTo>
                <a:cubicBezTo>
                  <a:pt x="1553373" y="1630871"/>
                  <a:pt x="1554286" y="1607611"/>
                  <a:pt x="1568485" y="1593412"/>
                </a:cubicBezTo>
                <a:cubicBezTo>
                  <a:pt x="1642343" y="1519554"/>
                  <a:pt x="1704122" y="1510100"/>
                  <a:pt x="1797085" y="1479112"/>
                </a:cubicBezTo>
                <a:lnTo>
                  <a:pt x="1854235" y="1460062"/>
                </a:lnTo>
                <a:cubicBezTo>
                  <a:pt x="1936785" y="1466412"/>
                  <a:pt x="2019730" y="1468843"/>
                  <a:pt x="2101885" y="1479112"/>
                </a:cubicBezTo>
                <a:cubicBezTo>
                  <a:pt x="2121810" y="1481603"/>
                  <a:pt x="2138955" y="1498162"/>
                  <a:pt x="2159035" y="1498162"/>
                </a:cubicBezTo>
                <a:cubicBezTo>
                  <a:pt x="2191414" y="1498162"/>
                  <a:pt x="2222535" y="1485462"/>
                  <a:pt x="2254285" y="1479112"/>
                </a:cubicBezTo>
                <a:lnTo>
                  <a:pt x="2368585" y="1402912"/>
                </a:lnTo>
                <a:cubicBezTo>
                  <a:pt x="2387635" y="1390212"/>
                  <a:pt x="2407419" y="1378549"/>
                  <a:pt x="2425735" y="1364812"/>
                </a:cubicBezTo>
                <a:cubicBezTo>
                  <a:pt x="2442993" y="1351869"/>
                  <a:pt x="2531229" y="1283490"/>
                  <a:pt x="2559085" y="1269562"/>
                </a:cubicBezTo>
                <a:cubicBezTo>
                  <a:pt x="2577046" y="1260582"/>
                  <a:pt x="2598274" y="1259492"/>
                  <a:pt x="2616235" y="1250512"/>
                </a:cubicBezTo>
                <a:cubicBezTo>
                  <a:pt x="2661379" y="1227940"/>
                  <a:pt x="2676848" y="1196264"/>
                  <a:pt x="2730535" y="1193362"/>
                </a:cubicBezTo>
                <a:cubicBezTo>
                  <a:pt x="2946214" y="1181704"/>
                  <a:pt x="3162335" y="1180662"/>
                  <a:pt x="3378235" y="1174312"/>
                </a:cubicBezTo>
                <a:cubicBezTo>
                  <a:pt x="3365535" y="1155262"/>
                  <a:pt x="3358013" y="1131465"/>
                  <a:pt x="3340135" y="1117162"/>
                </a:cubicBezTo>
                <a:cubicBezTo>
                  <a:pt x="3208684" y="1012002"/>
                  <a:pt x="3354074" y="1204746"/>
                  <a:pt x="3244885" y="1040962"/>
                </a:cubicBezTo>
                <a:cubicBezTo>
                  <a:pt x="3251235" y="1002862"/>
                  <a:pt x="3238500" y="955731"/>
                  <a:pt x="3263935" y="926662"/>
                </a:cubicBezTo>
                <a:cubicBezTo>
                  <a:pt x="3279917" y="908397"/>
                  <a:pt x="3419561" y="879974"/>
                  <a:pt x="3454435" y="869512"/>
                </a:cubicBezTo>
                <a:cubicBezTo>
                  <a:pt x="3492902" y="857972"/>
                  <a:pt x="3568735" y="831412"/>
                  <a:pt x="3568735" y="831412"/>
                </a:cubicBezTo>
                <a:cubicBezTo>
                  <a:pt x="3594135" y="812362"/>
                  <a:pt x="3618924" y="792469"/>
                  <a:pt x="3644935" y="774262"/>
                </a:cubicBezTo>
                <a:cubicBezTo>
                  <a:pt x="3682448" y="748003"/>
                  <a:pt x="3759235" y="698062"/>
                  <a:pt x="3759235" y="698062"/>
                </a:cubicBezTo>
                <a:cubicBezTo>
                  <a:pt x="3765585" y="679012"/>
                  <a:pt x="3768533" y="658465"/>
                  <a:pt x="3778285" y="640912"/>
                </a:cubicBezTo>
                <a:cubicBezTo>
                  <a:pt x="3800523" y="600884"/>
                  <a:pt x="3854485" y="526612"/>
                  <a:pt x="3854485" y="526612"/>
                </a:cubicBezTo>
                <a:cubicBezTo>
                  <a:pt x="3835197" y="410883"/>
                  <a:pt x="3849452" y="427316"/>
                  <a:pt x="3797335" y="336112"/>
                </a:cubicBezTo>
                <a:cubicBezTo>
                  <a:pt x="3785976" y="316233"/>
                  <a:pt x="3776253" y="294278"/>
                  <a:pt x="3759235" y="278962"/>
                </a:cubicBezTo>
                <a:cubicBezTo>
                  <a:pt x="3712036" y="236483"/>
                  <a:pt x="3667076" y="184742"/>
                  <a:pt x="3606835" y="164662"/>
                </a:cubicBezTo>
                <a:cubicBezTo>
                  <a:pt x="3383933" y="90361"/>
                  <a:pt x="3532634" y="128790"/>
                  <a:pt x="3149635" y="107512"/>
                </a:cubicBezTo>
                <a:cubicBezTo>
                  <a:pt x="3117885" y="94812"/>
                  <a:pt x="3087705" y="77101"/>
                  <a:pt x="3054385" y="69412"/>
                </a:cubicBezTo>
                <a:cubicBezTo>
                  <a:pt x="3004501" y="57900"/>
                  <a:pt x="2952585" y="58147"/>
                  <a:pt x="2901985" y="50362"/>
                </a:cubicBezTo>
                <a:cubicBezTo>
                  <a:pt x="2869983" y="45439"/>
                  <a:pt x="2838592" y="37104"/>
                  <a:pt x="2806735" y="31312"/>
                </a:cubicBezTo>
                <a:cubicBezTo>
                  <a:pt x="2768732" y="24402"/>
                  <a:pt x="2730535" y="18612"/>
                  <a:pt x="2692435" y="12262"/>
                </a:cubicBezTo>
                <a:cubicBezTo>
                  <a:pt x="2533685" y="24962"/>
                  <a:pt x="2367270" y="0"/>
                  <a:pt x="2216185" y="50362"/>
                </a:cubicBezTo>
                <a:lnTo>
                  <a:pt x="2101885" y="88462"/>
                </a:lnTo>
                <a:cubicBezTo>
                  <a:pt x="2077047" y="96741"/>
                  <a:pt x="2050763" y="99989"/>
                  <a:pt x="2025685" y="107512"/>
                </a:cubicBezTo>
                <a:cubicBezTo>
                  <a:pt x="1987218" y="119052"/>
                  <a:pt x="1949485" y="132912"/>
                  <a:pt x="1911385" y="145612"/>
                </a:cubicBezTo>
                <a:cubicBezTo>
                  <a:pt x="1892335" y="151962"/>
                  <a:pt x="1873716" y="159792"/>
                  <a:pt x="1854235" y="164662"/>
                </a:cubicBezTo>
                <a:cubicBezTo>
                  <a:pt x="1658274" y="213652"/>
                  <a:pt x="1753672" y="195357"/>
                  <a:pt x="1568485" y="221812"/>
                </a:cubicBezTo>
                <a:cubicBezTo>
                  <a:pt x="1376421" y="285833"/>
                  <a:pt x="1674337" y="188151"/>
                  <a:pt x="1435135" y="259912"/>
                </a:cubicBezTo>
                <a:cubicBezTo>
                  <a:pt x="1241779" y="317919"/>
                  <a:pt x="1399188" y="282341"/>
                  <a:pt x="1225585" y="317062"/>
                </a:cubicBezTo>
                <a:cubicBezTo>
                  <a:pt x="1152959" y="353375"/>
                  <a:pt x="1125896" y="364472"/>
                  <a:pt x="1054135" y="412312"/>
                </a:cubicBezTo>
                <a:cubicBezTo>
                  <a:pt x="1008684" y="442612"/>
                  <a:pt x="966236" y="477262"/>
                  <a:pt x="920785" y="507562"/>
                </a:cubicBezTo>
                <a:cubicBezTo>
                  <a:pt x="889977" y="528101"/>
                  <a:pt x="854762" y="541980"/>
                  <a:pt x="825535" y="564712"/>
                </a:cubicBezTo>
                <a:cubicBezTo>
                  <a:pt x="797181" y="586765"/>
                  <a:pt x="778565" y="620033"/>
                  <a:pt x="749335" y="640912"/>
                </a:cubicBezTo>
                <a:cubicBezTo>
                  <a:pt x="732995" y="652584"/>
                  <a:pt x="709738" y="650210"/>
                  <a:pt x="692185" y="659962"/>
                </a:cubicBezTo>
                <a:cubicBezTo>
                  <a:pt x="652157" y="682200"/>
                  <a:pt x="615985" y="710762"/>
                  <a:pt x="577885" y="736162"/>
                </a:cubicBezTo>
                <a:cubicBezTo>
                  <a:pt x="558835" y="748862"/>
                  <a:pt x="539051" y="760525"/>
                  <a:pt x="520735" y="774262"/>
                </a:cubicBezTo>
                <a:cubicBezTo>
                  <a:pt x="495335" y="793312"/>
                  <a:pt x="466986" y="808961"/>
                  <a:pt x="444535" y="831412"/>
                </a:cubicBezTo>
                <a:cubicBezTo>
                  <a:pt x="428346" y="847601"/>
                  <a:pt x="421646" y="871450"/>
                  <a:pt x="406435" y="888562"/>
                </a:cubicBezTo>
                <a:cubicBezTo>
                  <a:pt x="370638" y="928834"/>
                  <a:pt x="330235" y="964762"/>
                  <a:pt x="292135" y="1002862"/>
                </a:cubicBezTo>
                <a:lnTo>
                  <a:pt x="234985" y="1060012"/>
                </a:lnTo>
                <a:cubicBezTo>
                  <a:pt x="228635" y="1091762"/>
                  <a:pt x="223788" y="1123850"/>
                  <a:pt x="215935" y="1155262"/>
                </a:cubicBezTo>
                <a:cubicBezTo>
                  <a:pt x="211065" y="1174743"/>
                  <a:pt x="201241" y="1192810"/>
                  <a:pt x="196885" y="1212412"/>
                </a:cubicBezTo>
                <a:cubicBezTo>
                  <a:pt x="188506" y="1250118"/>
                  <a:pt x="184745" y="1288709"/>
                  <a:pt x="177835" y="1326712"/>
                </a:cubicBezTo>
                <a:cubicBezTo>
                  <a:pt x="172043" y="1358569"/>
                  <a:pt x="164108" y="1390024"/>
                  <a:pt x="158785" y="1421962"/>
                </a:cubicBezTo>
                <a:cubicBezTo>
                  <a:pt x="151403" y="1466252"/>
                  <a:pt x="147767" y="1511135"/>
                  <a:pt x="139735" y="1555312"/>
                </a:cubicBezTo>
                <a:cubicBezTo>
                  <a:pt x="130167" y="1607937"/>
                  <a:pt x="117957" y="1639697"/>
                  <a:pt x="101635" y="1688662"/>
                </a:cubicBezTo>
                <a:cubicBezTo>
                  <a:pt x="95285" y="1733112"/>
                  <a:pt x="91391" y="1777983"/>
                  <a:pt x="82585" y="1822012"/>
                </a:cubicBezTo>
                <a:cubicBezTo>
                  <a:pt x="72316" y="1873359"/>
                  <a:pt x="54754" y="1923065"/>
                  <a:pt x="44485" y="1974412"/>
                </a:cubicBezTo>
                <a:lnTo>
                  <a:pt x="25435" y="2069662"/>
                </a:lnTo>
                <a:cubicBezTo>
                  <a:pt x="77627" y="2539394"/>
                  <a:pt x="0" y="1802442"/>
                  <a:pt x="63535" y="2755462"/>
                </a:cubicBezTo>
                <a:cubicBezTo>
                  <a:pt x="64871" y="2775498"/>
                  <a:pt x="74276" y="2794331"/>
                  <a:pt x="82585" y="2812612"/>
                </a:cubicBezTo>
                <a:cubicBezTo>
                  <a:pt x="106087" y="2864317"/>
                  <a:pt x="158785" y="2965012"/>
                  <a:pt x="158785" y="2965012"/>
                </a:cubicBezTo>
                <a:cubicBezTo>
                  <a:pt x="209095" y="3216560"/>
                  <a:pt x="138592" y="2884528"/>
                  <a:pt x="215935" y="3174562"/>
                </a:cubicBezTo>
                <a:cubicBezTo>
                  <a:pt x="279164" y="3411671"/>
                  <a:pt x="218652" y="3275246"/>
                  <a:pt x="292135" y="3422212"/>
                </a:cubicBezTo>
                <a:cubicBezTo>
                  <a:pt x="298485" y="3460312"/>
                  <a:pt x="302806" y="3498806"/>
                  <a:pt x="311185" y="3536512"/>
                </a:cubicBezTo>
                <a:cubicBezTo>
                  <a:pt x="315541" y="3556114"/>
                  <a:pt x="324718" y="3574354"/>
                  <a:pt x="330235" y="3593662"/>
                </a:cubicBezTo>
                <a:cubicBezTo>
                  <a:pt x="337428" y="3618836"/>
                  <a:pt x="342935" y="3644462"/>
                  <a:pt x="349285" y="3669862"/>
                </a:cubicBezTo>
                <a:cubicBezTo>
                  <a:pt x="343646" y="3714970"/>
                  <a:pt x="324918" y="3881629"/>
                  <a:pt x="311185" y="3936562"/>
                </a:cubicBezTo>
                <a:cubicBezTo>
                  <a:pt x="301445" y="3975524"/>
                  <a:pt x="273085" y="4050862"/>
                  <a:pt x="273085" y="4050862"/>
                </a:cubicBezTo>
                <a:cubicBezTo>
                  <a:pt x="231287" y="4343451"/>
                  <a:pt x="288890" y="4077213"/>
                  <a:pt x="215935" y="4241362"/>
                </a:cubicBezTo>
                <a:cubicBezTo>
                  <a:pt x="199624" y="4278062"/>
                  <a:pt x="177835" y="4355662"/>
                  <a:pt x="177835" y="4355662"/>
                </a:cubicBezTo>
                <a:cubicBezTo>
                  <a:pt x="190535" y="4501712"/>
                  <a:pt x="188078" y="4649882"/>
                  <a:pt x="215935" y="4793812"/>
                </a:cubicBezTo>
                <a:cubicBezTo>
                  <a:pt x="243198" y="4934673"/>
                  <a:pt x="284485" y="4911861"/>
                  <a:pt x="330235" y="5003362"/>
                </a:cubicBezTo>
                <a:cubicBezTo>
                  <a:pt x="395050" y="5132992"/>
                  <a:pt x="288283" y="4978149"/>
                  <a:pt x="387385" y="5136712"/>
                </a:cubicBezTo>
                <a:cubicBezTo>
                  <a:pt x="404212" y="5163636"/>
                  <a:pt x="427708" y="5185988"/>
                  <a:pt x="444535" y="5212912"/>
                </a:cubicBezTo>
                <a:cubicBezTo>
                  <a:pt x="543637" y="5371475"/>
                  <a:pt x="436870" y="5216632"/>
                  <a:pt x="501685" y="5346262"/>
                </a:cubicBezTo>
                <a:cubicBezTo>
                  <a:pt x="518244" y="5379380"/>
                  <a:pt x="538956" y="5410274"/>
                  <a:pt x="558835" y="5441512"/>
                </a:cubicBezTo>
                <a:cubicBezTo>
                  <a:pt x="583419" y="5480144"/>
                  <a:pt x="635035" y="5555812"/>
                  <a:pt x="635035" y="5555812"/>
                </a:cubicBezTo>
                <a:cubicBezTo>
                  <a:pt x="641385" y="5644712"/>
                  <a:pt x="639433" y="5734598"/>
                  <a:pt x="654085" y="5822512"/>
                </a:cubicBezTo>
                <a:cubicBezTo>
                  <a:pt x="658754" y="5850524"/>
                  <a:pt x="680998" y="5872610"/>
                  <a:pt x="692185" y="5898712"/>
                </a:cubicBezTo>
                <a:cubicBezTo>
                  <a:pt x="700095" y="5917169"/>
                  <a:pt x="698691" y="5940182"/>
                  <a:pt x="711235" y="5955862"/>
                </a:cubicBezTo>
                <a:cubicBezTo>
                  <a:pt x="725538" y="5973740"/>
                  <a:pt x="752196" y="5977773"/>
                  <a:pt x="768385" y="5993962"/>
                </a:cubicBezTo>
                <a:cubicBezTo>
                  <a:pt x="821204" y="6046781"/>
                  <a:pt x="820476" y="6085839"/>
                  <a:pt x="882685" y="6127312"/>
                </a:cubicBezTo>
                <a:cubicBezTo>
                  <a:pt x="899393" y="6138451"/>
                  <a:pt x="921874" y="6137382"/>
                  <a:pt x="939835" y="6146362"/>
                </a:cubicBezTo>
                <a:cubicBezTo>
                  <a:pt x="960313" y="6156601"/>
                  <a:pt x="977935" y="6171762"/>
                  <a:pt x="996985" y="6184462"/>
                </a:cubicBezTo>
                <a:cubicBezTo>
                  <a:pt x="1009685" y="6203512"/>
                  <a:pt x="1026066" y="6220568"/>
                  <a:pt x="1035085" y="6241612"/>
                </a:cubicBezTo>
                <a:cubicBezTo>
                  <a:pt x="1063694" y="6308367"/>
                  <a:pt x="1049549" y="6361203"/>
                  <a:pt x="1073185" y="6432112"/>
                </a:cubicBezTo>
                <a:cubicBezTo>
                  <a:pt x="1080425" y="6453832"/>
                  <a:pt x="1096628" y="6471673"/>
                  <a:pt x="1111285" y="6489262"/>
                </a:cubicBezTo>
                <a:cubicBezTo>
                  <a:pt x="1141379" y="6525374"/>
                  <a:pt x="1182771" y="6563105"/>
                  <a:pt x="1225585" y="6584512"/>
                </a:cubicBezTo>
                <a:cubicBezTo>
                  <a:pt x="1278314" y="6610877"/>
                  <a:pt x="1338828" y="6630748"/>
                  <a:pt x="1397035" y="6641662"/>
                </a:cubicBezTo>
                <a:cubicBezTo>
                  <a:pt x="1501496" y="6661248"/>
                  <a:pt x="1647058" y="6683888"/>
                  <a:pt x="1758985" y="6698812"/>
                </a:cubicBezTo>
                <a:cubicBezTo>
                  <a:pt x="1966580" y="6726491"/>
                  <a:pt x="1846596" y="6704904"/>
                  <a:pt x="2006635" y="6736912"/>
                </a:cubicBezTo>
                <a:cubicBezTo>
                  <a:pt x="2032035" y="6749612"/>
                  <a:pt x="2055894" y="6766032"/>
                  <a:pt x="2082835" y="6775012"/>
                </a:cubicBezTo>
                <a:cubicBezTo>
                  <a:pt x="2113482" y="6785228"/>
                  <a:pt x="2268396" y="6808314"/>
                  <a:pt x="2292385" y="6813112"/>
                </a:cubicBezTo>
                <a:cubicBezTo>
                  <a:pt x="2318058" y="6818247"/>
                  <a:pt x="2343411" y="6824969"/>
                  <a:pt x="2368585" y="6832162"/>
                </a:cubicBezTo>
                <a:cubicBezTo>
                  <a:pt x="2387893" y="6837679"/>
                  <a:pt x="2406133" y="6846856"/>
                  <a:pt x="2425735" y="6851212"/>
                </a:cubicBezTo>
                <a:cubicBezTo>
                  <a:pt x="2454145" y="6857525"/>
                  <a:pt x="2653129" y="6888187"/>
                  <a:pt x="2673385" y="6889312"/>
                </a:cubicBezTo>
                <a:cubicBezTo>
                  <a:pt x="2857361" y="6899533"/>
                  <a:pt x="3041685" y="6902012"/>
                  <a:pt x="3225835" y="6908362"/>
                </a:cubicBezTo>
                <a:cubicBezTo>
                  <a:pt x="3327959" y="6942403"/>
                  <a:pt x="3240306" y="6915811"/>
                  <a:pt x="3378235" y="6946462"/>
                </a:cubicBezTo>
                <a:cubicBezTo>
                  <a:pt x="3403793" y="6952142"/>
                  <a:pt x="3428413" y="6962621"/>
                  <a:pt x="3454435" y="6965512"/>
                </a:cubicBezTo>
                <a:cubicBezTo>
                  <a:pt x="3543016" y="6975354"/>
                  <a:pt x="3632040" y="6982186"/>
                  <a:pt x="3721135" y="6984562"/>
                </a:cubicBezTo>
                <a:cubicBezTo>
                  <a:pt x="4108399" y="6994889"/>
                  <a:pt x="4495835" y="6997262"/>
                  <a:pt x="4883185" y="7003612"/>
                </a:cubicBezTo>
                <a:cubicBezTo>
                  <a:pt x="5026303" y="7024057"/>
                  <a:pt x="5127491" y="7041712"/>
                  <a:pt x="5283235" y="7041712"/>
                </a:cubicBezTo>
                <a:cubicBezTo>
                  <a:pt x="5550011" y="7041712"/>
                  <a:pt x="5816635" y="7029012"/>
                  <a:pt x="6083335" y="7022662"/>
                </a:cubicBezTo>
                <a:cubicBezTo>
                  <a:pt x="6309231" y="6966188"/>
                  <a:pt x="5951595" y="7052820"/>
                  <a:pt x="6292885" y="6984562"/>
                </a:cubicBezTo>
                <a:cubicBezTo>
                  <a:pt x="6312576" y="6980624"/>
                  <a:pt x="6330110" y="6968003"/>
                  <a:pt x="6350035" y="6965512"/>
                </a:cubicBezTo>
                <a:cubicBezTo>
                  <a:pt x="6432190" y="6955243"/>
                  <a:pt x="6515135" y="6952812"/>
                  <a:pt x="6597685" y="6946462"/>
                </a:cubicBezTo>
                <a:cubicBezTo>
                  <a:pt x="6789612" y="6898480"/>
                  <a:pt x="6516216" y="6963215"/>
                  <a:pt x="6845335" y="6908362"/>
                </a:cubicBezTo>
                <a:cubicBezTo>
                  <a:pt x="6865142" y="6905061"/>
                  <a:pt x="6882919" y="6893827"/>
                  <a:pt x="6902485" y="6889312"/>
                </a:cubicBezTo>
                <a:cubicBezTo>
                  <a:pt x="6965584" y="6874751"/>
                  <a:pt x="7029485" y="6863912"/>
                  <a:pt x="7092985" y="6851212"/>
                </a:cubicBezTo>
                <a:cubicBezTo>
                  <a:pt x="7124735" y="6844862"/>
                  <a:pt x="7157102" y="6841057"/>
                  <a:pt x="7188235" y="6832162"/>
                </a:cubicBezTo>
                <a:cubicBezTo>
                  <a:pt x="7232685" y="6819462"/>
                  <a:pt x="7276737" y="6805274"/>
                  <a:pt x="7321585" y="6794062"/>
                </a:cubicBezTo>
                <a:cubicBezTo>
                  <a:pt x="7378381" y="6779863"/>
                  <a:pt x="7435990" y="6769126"/>
                  <a:pt x="7493035" y="6755962"/>
                </a:cubicBezTo>
                <a:cubicBezTo>
                  <a:pt x="7518546" y="6750075"/>
                  <a:pt x="7543677" y="6742592"/>
                  <a:pt x="7569235" y="6736912"/>
                </a:cubicBezTo>
                <a:cubicBezTo>
                  <a:pt x="7707164" y="6706261"/>
                  <a:pt x="7619511" y="6732853"/>
                  <a:pt x="7721635" y="6698812"/>
                </a:cubicBezTo>
                <a:cubicBezTo>
                  <a:pt x="7734335" y="6667062"/>
                  <a:pt x="7739859" y="6631388"/>
                  <a:pt x="7759735" y="6603562"/>
                </a:cubicBezTo>
                <a:cubicBezTo>
                  <a:pt x="7773043" y="6584931"/>
                  <a:pt x="7803577" y="6584093"/>
                  <a:pt x="7816885" y="6565462"/>
                </a:cubicBezTo>
                <a:cubicBezTo>
                  <a:pt x="7836761" y="6537636"/>
                  <a:pt x="7835265" y="6498149"/>
                  <a:pt x="7854985" y="6470212"/>
                </a:cubicBezTo>
                <a:cubicBezTo>
                  <a:pt x="7912186" y="6389177"/>
                  <a:pt x="8045485" y="6241612"/>
                  <a:pt x="8045485" y="6241612"/>
                </a:cubicBezTo>
                <a:cubicBezTo>
                  <a:pt x="8051835" y="6216212"/>
                  <a:pt x="8052826" y="6188830"/>
                  <a:pt x="8064535" y="6165412"/>
                </a:cubicBezTo>
                <a:cubicBezTo>
                  <a:pt x="8085013" y="6124456"/>
                  <a:pt x="8115335" y="6089212"/>
                  <a:pt x="8140735" y="6051112"/>
                </a:cubicBezTo>
                <a:cubicBezTo>
                  <a:pt x="8153435" y="6032062"/>
                  <a:pt x="8171595" y="6015682"/>
                  <a:pt x="8178835" y="5993962"/>
                </a:cubicBezTo>
                <a:cubicBezTo>
                  <a:pt x="8185185" y="5974912"/>
                  <a:pt x="8187104" y="5953753"/>
                  <a:pt x="8197885" y="5936812"/>
                </a:cubicBezTo>
                <a:cubicBezTo>
                  <a:pt x="8231977" y="5883239"/>
                  <a:pt x="8312185" y="5784412"/>
                  <a:pt x="8312185" y="5784412"/>
                </a:cubicBezTo>
                <a:cubicBezTo>
                  <a:pt x="8368512" y="5615431"/>
                  <a:pt x="8323984" y="5765722"/>
                  <a:pt x="8350285" y="5384362"/>
                </a:cubicBezTo>
                <a:cubicBezTo>
                  <a:pt x="8355111" y="5314390"/>
                  <a:pt x="8362985" y="5244662"/>
                  <a:pt x="8369335" y="5174812"/>
                </a:cubicBezTo>
                <a:cubicBezTo>
                  <a:pt x="8410563" y="3917352"/>
                  <a:pt x="8381655" y="4399462"/>
                  <a:pt x="8426485" y="3727012"/>
                </a:cubicBezTo>
                <a:cubicBezTo>
                  <a:pt x="8420135" y="3561912"/>
                  <a:pt x="8416861" y="3396665"/>
                  <a:pt x="8407435" y="3231712"/>
                </a:cubicBezTo>
                <a:cubicBezTo>
                  <a:pt x="8404155" y="3174304"/>
                  <a:pt x="8402331" y="3116047"/>
                  <a:pt x="8388385" y="3060262"/>
                </a:cubicBezTo>
                <a:cubicBezTo>
                  <a:pt x="8376656" y="3013346"/>
                  <a:pt x="8350285" y="2971362"/>
                  <a:pt x="8331235" y="2926912"/>
                </a:cubicBezTo>
                <a:cubicBezTo>
                  <a:pt x="8312879" y="2780063"/>
                  <a:pt x="8305096" y="2700967"/>
                  <a:pt x="8274085" y="2545912"/>
                </a:cubicBezTo>
                <a:cubicBezTo>
                  <a:pt x="8251097" y="2430971"/>
                  <a:pt x="8265274" y="2481379"/>
                  <a:pt x="8235985" y="2393512"/>
                </a:cubicBezTo>
                <a:cubicBezTo>
                  <a:pt x="8215052" y="2246982"/>
                  <a:pt x="8213891" y="2248769"/>
                  <a:pt x="8197885" y="2088712"/>
                </a:cubicBezTo>
                <a:cubicBezTo>
                  <a:pt x="8190906" y="2018922"/>
                  <a:pt x="8187030" y="1948820"/>
                  <a:pt x="8178835" y="1879162"/>
                </a:cubicBezTo>
                <a:cubicBezTo>
                  <a:pt x="8174322" y="1840801"/>
                  <a:pt x="8164781" y="1803163"/>
                  <a:pt x="8159785" y="1764862"/>
                </a:cubicBezTo>
                <a:cubicBezTo>
                  <a:pt x="8145727" y="1657080"/>
                  <a:pt x="8157393" y="1543674"/>
                  <a:pt x="8121685" y="1441012"/>
                </a:cubicBezTo>
                <a:cubicBezTo>
                  <a:pt x="8103984" y="1390121"/>
                  <a:pt x="8040237" y="1369420"/>
                  <a:pt x="8007385" y="1326712"/>
                </a:cubicBezTo>
                <a:cubicBezTo>
                  <a:pt x="7976171" y="1286133"/>
                  <a:pt x="7962938" y="1233520"/>
                  <a:pt x="7931185" y="1193362"/>
                </a:cubicBezTo>
                <a:cubicBezTo>
                  <a:pt x="7746621" y="959943"/>
                  <a:pt x="7549202" y="736977"/>
                  <a:pt x="7359685" y="507562"/>
                </a:cubicBezTo>
                <a:cubicBezTo>
                  <a:pt x="7323069" y="463237"/>
                  <a:pt x="7128121" y="186509"/>
                  <a:pt x="7035835" y="183712"/>
                </a:cubicBezTo>
                <a:lnTo>
                  <a:pt x="6407185" y="164662"/>
                </a:lnTo>
                <a:cubicBezTo>
                  <a:pt x="6353101" y="153845"/>
                  <a:pt x="6225843" y="126562"/>
                  <a:pt x="6178585" y="126562"/>
                </a:cubicBezTo>
                <a:cubicBezTo>
                  <a:pt x="6095791" y="126562"/>
                  <a:pt x="6013485" y="139262"/>
                  <a:pt x="5930935" y="145612"/>
                </a:cubicBezTo>
                <a:cubicBezTo>
                  <a:pt x="5905535" y="151962"/>
                  <a:pt x="5880891" y="163500"/>
                  <a:pt x="5854735" y="164662"/>
                </a:cubicBezTo>
                <a:cubicBezTo>
                  <a:pt x="5398746" y="184928"/>
                  <a:pt x="5268077" y="67188"/>
                  <a:pt x="4997485" y="221812"/>
                </a:cubicBezTo>
                <a:cubicBezTo>
                  <a:pt x="4977606" y="233171"/>
                  <a:pt x="4960813" y="249673"/>
                  <a:pt x="4940335" y="259912"/>
                </a:cubicBezTo>
                <a:cubicBezTo>
                  <a:pt x="4922374" y="268892"/>
                  <a:pt x="4901642" y="271052"/>
                  <a:pt x="4883185" y="278962"/>
                </a:cubicBezTo>
                <a:cubicBezTo>
                  <a:pt x="4857083" y="290149"/>
                  <a:pt x="4833352" y="306515"/>
                  <a:pt x="4806985" y="317062"/>
                </a:cubicBezTo>
                <a:cubicBezTo>
                  <a:pt x="4769697" y="331977"/>
                  <a:pt x="4730785" y="342462"/>
                  <a:pt x="4692685" y="355162"/>
                </a:cubicBezTo>
                <a:cubicBezTo>
                  <a:pt x="4673635" y="361512"/>
                  <a:pt x="4652243" y="363073"/>
                  <a:pt x="4635535" y="374212"/>
                </a:cubicBezTo>
                <a:cubicBezTo>
                  <a:pt x="4616485" y="386912"/>
                  <a:pt x="4600268" y="405579"/>
                  <a:pt x="4578385" y="412312"/>
                </a:cubicBezTo>
                <a:cubicBezTo>
                  <a:pt x="4516491" y="431356"/>
                  <a:pt x="4387885" y="450412"/>
                  <a:pt x="4387885" y="450412"/>
                </a:cubicBezTo>
                <a:cubicBezTo>
                  <a:pt x="4362485" y="463112"/>
                  <a:pt x="4338626" y="479532"/>
                  <a:pt x="4311685" y="488512"/>
                </a:cubicBezTo>
                <a:cubicBezTo>
                  <a:pt x="4262009" y="505071"/>
                  <a:pt x="4159285" y="526612"/>
                  <a:pt x="4159285" y="526612"/>
                </a:cubicBezTo>
                <a:cubicBezTo>
                  <a:pt x="4121185" y="552012"/>
                  <a:pt x="4072459" y="566180"/>
                  <a:pt x="4044985" y="602812"/>
                </a:cubicBezTo>
                <a:cubicBezTo>
                  <a:pt x="4025935" y="628212"/>
                  <a:pt x="4011565" y="657918"/>
                  <a:pt x="3987835" y="679012"/>
                </a:cubicBezTo>
                <a:cubicBezTo>
                  <a:pt x="3953611" y="709434"/>
                  <a:pt x="3873535" y="755212"/>
                  <a:pt x="3873535" y="755212"/>
                </a:cubicBezTo>
                <a:cubicBezTo>
                  <a:pt x="3867185" y="774262"/>
                  <a:pt x="3867340" y="796936"/>
                  <a:pt x="3854485" y="812362"/>
                </a:cubicBezTo>
                <a:cubicBezTo>
                  <a:pt x="3839717" y="830084"/>
                  <a:pt x="3747195" y="890238"/>
                  <a:pt x="3721135" y="907612"/>
                </a:cubicBezTo>
                <a:lnTo>
                  <a:pt x="3644935" y="1021912"/>
                </a:lnTo>
                <a:cubicBezTo>
                  <a:pt x="3632235" y="1040962"/>
                  <a:pt x="3629419" y="1075298"/>
                  <a:pt x="3606835" y="1079062"/>
                </a:cubicBezTo>
                <a:cubicBezTo>
                  <a:pt x="3562935" y="1086379"/>
                  <a:pt x="3482282" y="1093714"/>
                  <a:pt x="3435385" y="1117162"/>
                </a:cubicBezTo>
                <a:cubicBezTo>
                  <a:pt x="3414907" y="1127401"/>
                  <a:pt x="3397285" y="1142562"/>
                  <a:pt x="3378235" y="1155262"/>
                </a:cubicBezTo>
                <a:cubicBezTo>
                  <a:pt x="3335154" y="1219884"/>
                  <a:pt x="3323946" y="1196223"/>
                  <a:pt x="3359185" y="1231462"/>
                </a:cubicBezTo>
                <a:lnTo>
                  <a:pt x="3359185" y="123146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 descr="C:\Users\admin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20125" cy="6464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5266928" cy="72008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pt-BR" sz="2400" b="1" dirty="0" smtClean="0">
                <a:solidFill>
                  <a:srgbClr val="FF0000"/>
                </a:solidFill>
              </a:rPr>
              <a:t>3. Ligamentos</a:t>
            </a:r>
          </a:p>
        </p:txBody>
      </p:sp>
      <p:pic>
        <p:nvPicPr>
          <p:cNvPr id="5" name="Picture 2" descr="C:\Users\admin\Desktop\FIGADO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59200"/>
            <a:ext cx="5292080" cy="4002048"/>
          </a:xfrm>
          <a:ln w="28575">
            <a:noFill/>
          </a:ln>
        </p:spPr>
      </p:pic>
      <p:sp>
        <p:nvSpPr>
          <p:cNvPr id="6" name="Forma livre 5"/>
          <p:cNvSpPr/>
          <p:nvPr/>
        </p:nvSpPr>
        <p:spPr>
          <a:xfrm>
            <a:off x="-696036" y="1269242"/>
            <a:ext cx="6359857" cy="4876784"/>
          </a:xfrm>
          <a:custGeom>
            <a:avLst/>
            <a:gdLst>
              <a:gd name="connsiteX0" fmla="*/ 4176215 w 6359857"/>
              <a:gd name="connsiteY0" fmla="*/ 2784143 h 4876784"/>
              <a:gd name="connsiteX1" fmla="*/ 4176215 w 6359857"/>
              <a:gd name="connsiteY1" fmla="*/ 2784143 h 4876784"/>
              <a:gd name="connsiteX2" fmla="*/ 4258102 w 6359857"/>
              <a:gd name="connsiteY2" fmla="*/ 2688609 h 4876784"/>
              <a:gd name="connsiteX3" fmla="*/ 4353636 w 6359857"/>
              <a:gd name="connsiteY3" fmla="*/ 2661313 h 4876784"/>
              <a:gd name="connsiteX4" fmla="*/ 4394579 w 6359857"/>
              <a:gd name="connsiteY4" fmla="*/ 2634018 h 4876784"/>
              <a:gd name="connsiteX5" fmla="*/ 4435523 w 6359857"/>
              <a:gd name="connsiteY5" fmla="*/ 2620370 h 4876784"/>
              <a:gd name="connsiteX6" fmla="*/ 4490114 w 6359857"/>
              <a:gd name="connsiteY6" fmla="*/ 2579427 h 4876784"/>
              <a:gd name="connsiteX7" fmla="*/ 4572000 w 6359857"/>
              <a:gd name="connsiteY7" fmla="*/ 2524836 h 4876784"/>
              <a:gd name="connsiteX8" fmla="*/ 4653887 w 6359857"/>
              <a:gd name="connsiteY8" fmla="*/ 2429301 h 4876784"/>
              <a:gd name="connsiteX9" fmla="*/ 4694830 w 6359857"/>
              <a:gd name="connsiteY9" fmla="*/ 2374710 h 4876784"/>
              <a:gd name="connsiteX10" fmla="*/ 4817660 w 6359857"/>
              <a:gd name="connsiteY10" fmla="*/ 2265528 h 4876784"/>
              <a:gd name="connsiteX11" fmla="*/ 4899546 w 6359857"/>
              <a:gd name="connsiteY11" fmla="*/ 2169994 h 4876784"/>
              <a:gd name="connsiteX12" fmla="*/ 4954137 w 6359857"/>
              <a:gd name="connsiteY12" fmla="*/ 2088107 h 4876784"/>
              <a:gd name="connsiteX13" fmla="*/ 4967785 w 6359857"/>
              <a:gd name="connsiteY13" fmla="*/ 1869743 h 4876784"/>
              <a:gd name="connsiteX14" fmla="*/ 4995081 w 6359857"/>
              <a:gd name="connsiteY14" fmla="*/ 1815152 h 4876784"/>
              <a:gd name="connsiteX15" fmla="*/ 5117911 w 6359857"/>
              <a:gd name="connsiteY15" fmla="*/ 1719618 h 4876784"/>
              <a:gd name="connsiteX16" fmla="*/ 5199797 w 6359857"/>
              <a:gd name="connsiteY16" fmla="*/ 1665027 h 4876784"/>
              <a:gd name="connsiteX17" fmla="*/ 5281684 w 6359857"/>
              <a:gd name="connsiteY17" fmla="*/ 1610436 h 4876784"/>
              <a:gd name="connsiteX18" fmla="*/ 5322627 w 6359857"/>
              <a:gd name="connsiteY18" fmla="*/ 1528549 h 4876784"/>
              <a:gd name="connsiteX19" fmla="*/ 5336275 w 6359857"/>
              <a:gd name="connsiteY19" fmla="*/ 1487606 h 4876784"/>
              <a:gd name="connsiteX20" fmla="*/ 5363570 w 6359857"/>
              <a:gd name="connsiteY20" fmla="*/ 1433015 h 4876784"/>
              <a:gd name="connsiteX21" fmla="*/ 5390866 w 6359857"/>
              <a:gd name="connsiteY21" fmla="*/ 1351128 h 4876784"/>
              <a:gd name="connsiteX22" fmla="*/ 5418161 w 6359857"/>
              <a:gd name="connsiteY22" fmla="*/ 1241946 h 4876784"/>
              <a:gd name="connsiteX23" fmla="*/ 5431809 w 6359857"/>
              <a:gd name="connsiteY23" fmla="*/ 1119116 h 4876784"/>
              <a:gd name="connsiteX24" fmla="*/ 5431809 w 6359857"/>
              <a:gd name="connsiteY24" fmla="*/ 982639 h 4876784"/>
              <a:gd name="connsiteX25" fmla="*/ 5390866 w 6359857"/>
              <a:gd name="connsiteY25" fmla="*/ 941695 h 4876784"/>
              <a:gd name="connsiteX26" fmla="*/ 5322627 w 6359857"/>
              <a:gd name="connsiteY26" fmla="*/ 887104 h 4876784"/>
              <a:gd name="connsiteX27" fmla="*/ 5308979 w 6359857"/>
              <a:gd name="connsiteY27" fmla="*/ 846161 h 4876784"/>
              <a:gd name="connsiteX28" fmla="*/ 5227093 w 6359857"/>
              <a:gd name="connsiteY28" fmla="*/ 764274 h 4876784"/>
              <a:gd name="connsiteX29" fmla="*/ 5172502 w 6359857"/>
              <a:gd name="connsiteY29" fmla="*/ 736979 h 4876784"/>
              <a:gd name="connsiteX30" fmla="*/ 5104263 w 6359857"/>
              <a:gd name="connsiteY30" fmla="*/ 723331 h 4876784"/>
              <a:gd name="connsiteX31" fmla="*/ 5063320 w 6359857"/>
              <a:gd name="connsiteY31" fmla="*/ 709683 h 4876784"/>
              <a:gd name="connsiteX32" fmla="*/ 4995081 w 6359857"/>
              <a:gd name="connsiteY32" fmla="*/ 723331 h 4876784"/>
              <a:gd name="connsiteX33" fmla="*/ 4954137 w 6359857"/>
              <a:gd name="connsiteY33" fmla="*/ 736979 h 4876784"/>
              <a:gd name="connsiteX34" fmla="*/ 4940490 w 6359857"/>
              <a:gd name="connsiteY34" fmla="*/ 777922 h 4876784"/>
              <a:gd name="connsiteX35" fmla="*/ 4913194 w 6359857"/>
              <a:gd name="connsiteY35" fmla="*/ 818865 h 4876784"/>
              <a:gd name="connsiteX36" fmla="*/ 4790364 w 6359857"/>
              <a:gd name="connsiteY36" fmla="*/ 887104 h 4876784"/>
              <a:gd name="connsiteX37" fmla="*/ 4749421 w 6359857"/>
              <a:gd name="connsiteY37" fmla="*/ 914400 h 4876784"/>
              <a:gd name="connsiteX38" fmla="*/ 4694830 w 6359857"/>
              <a:gd name="connsiteY38" fmla="*/ 928048 h 4876784"/>
              <a:gd name="connsiteX39" fmla="*/ 4653887 w 6359857"/>
              <a:gd name="connsiteY39" fmla="*/ 941695 h 4876784"/>
              <a:gd name="connsiteX40" fmla="*/ 4503761 w 6359857"/>
              <a:gd name="connsiteY40" fmla="*/ 996286 h 4876784"/>
              <a:gd name="connsiteX41" fmla="*/ 4394579 w 6359857"/>
              <a:gd name="connsiteY41" fmla="*/ 1023582 h 4876784"/>
              <a:gd name="connsiteX42" fmla="*/ 4353636 w 6359857"/>
              <a:gd name="connsiteY42" fmla="*/ 1037230 h 4876784"/>
              <a:gd name="connsiteX43" fmla="*/ 4203511 w 6359857"/>
              <a:gd name="connsiteY43" fmla="*/ 1050877 h 4876784"/>
              <a:gd name="connsiteX44" fmla="*/ 3930555 w 6359857"/>
              <a:gd name="connsiteY44" fmla="*/ 1037230 h 4876784"/>
              <a:gd name="connsiteX45" fmla="*/ 3835021 w 6359857"/>
              <a:gd name="connsiteY45" fmla="*/ 1009934 h 4876784"/>
              <a:gd name="connsiteX46" fmla="*/ 3725839 w 6359857"/>
              <a:gd name="connsiteY46" fmla="*/ 996286 h 4876784"/>
              <a:gd name="connsiteX47" fmla="*/ 3657600 w 6359857"/>
              <a:gd name="connsiteY47" fmla="*/ 982639 h 4876784"/>
              <a:gd name="connsiteX48" fmla="*/ 3603009 w 6359857"/>
              <a:gd name="connsiteY48" fmla="*/ 968991 h 4876784"/>
              <a:gd name="connsiteX49" fmla="*/ 3261815 w 6359857"/>
              <a:gd name="connsiteY49" fmla="*/ 941695 h 4876784"/>
              <a:gd name="connsiteX50" fmla="*/ 3057099 w 6359857"/>
              <a:gd name="connsiteY50" fmla="*/ 914400 h 4876784"/>
              <a:gd name="connsiteX51" fmla="*/ 2975212 w 6359857"/>
              <a:gd name="connsiteY51" fmla="*/ 900752 h 4876784"/>
              <a:gd name="connsiteX52" fmla="*/ 2852382 w 6359857"/>
              <a:gd name="connsiteY52" fmla="*/ 859809 h 4876784"/>
              <a:gd name="connsiteX53" fmla="*/ 2811439 w 6359857"/>
              <a:gd name="connsiteY53" fmla="*/ 846161 h 4876784"/>
              <a:gd name="connsiteX54" fmla="*/ 2770496 w 6359857"/>
              <a:gd name="connsiteY54" fmla="*/ 818865 h 4876784"/>
              <a:gd name="connsiteX55" fmla="*/ 2688609 w 6359857"/>
              <a:gd name="connsiteY55" fmla="*/ 791570 h 4876784"/>
              <a:gd name="connsiteX56" fmla="*/ 2647666 w 6359857"/>
              <a:gd name="connsiteY56" fmla="*/ 764274 h 4876784"/>
              <a:gd name="connsiteX57" fmla="*/ 2565779 w 6359857"/>
              <a:gd name="connsiteY57" fmla="*/ 736979 h 4876784"/>
              <a:gd name="connsiteX58" fmla="*/ 2429302 w 6359857"/>
              <a:gd name="connsiteY58" fmla="*/ 764274 h 4876784"/>
              <a:gd name="connsiteX59" fmla="*/ 2347415 w 6359857"/>
              <a:gd name="connsiteY59" fmla="*/ 805218 h 4876784"/>
              <a:gd name="connsiteX60" fmla="*/ 2210937 w 6359857"/>
              <a:gd name="connsiteY60" fmla="*/ 832513 h 4876784"/>
              <a:gd name="connsiteX61" fmla="*/ 2074460 w 6359857"/>
              <a:gd name="connsiteY61" fmla="*/ 859809 h 4876784"/>
              <a:gd name="connsiteX62" fmla="*/ 1992573 w 6359857"/>
              <a:gd name="connsiteY62" fmla="*/ 887104 h 4876784"/>
              <a:gd name="connsiteX63" fmla="*/ 1910687 w 6359857"/>
              <a:gd name="connsiteY63" fmla="*/ 914400 h 4876784"/>
              <a:gd name="connsiteX64" fmla="*/ 1869743 w 6359857"/>
              <a:gd name="connsiteY64" fmla="*/ 928048 h 4876784"/>
              <a:gd name="connsiteX65" fmla="*/ 1828800 w 6359857"/>
              <a:gd name="connsiteY65" fmla="*/ 941695 h 4876784"/>
              <a:gd name="connsiteX66" fmla="*/ 1787857 w 6359857"/>
              <a:gd name="connsiteY66" fmla="*/ 982639 h 4876784"/>
              <a:gd name="connsiteX67" fmla="*/ 1665027 w 6359857"/>
              <a:gd name="connsiteY67" fmla="*/ 1064525 h 4876784"/>
              <a:gd name="connsiteX68" fmla="*/ 1624084 w 6359857"/>
              <a:gd name="connsiteY68" fmla="*/ 1091821 h 4876784"/>
              <a:gd name="connsiteX69" fmla="*/ 1569493 w 6359857"/>
              <a:gd name="connsiteY69" fmla="*/ 1132764 h 4876784"/>
              <a:gd name="connsiteX70" fmla="*/ 1433015 w 6359857"/>
              <a:gd name="connsiteY70" fmla="*/ 1173707 h 4876784"/>
              <a:gd name="connsiteX71" fmla="*/ 1337481 w 6359857"/>
              <a:gd name="connsiteY71" fmla="*/ 1255594 h 4876784"/>
              <a:gd name="connsiteX72" fmla="*/ 1296537 w 6359857"/>
              <a:gd name="connsiteY72" fmla="*/ 1310185 h 4876784"/>
              <a:gd name="connsiteX73" fmla="*/ 1228299 w 6359857"/>
              <a:gd name="connsiteY73" fmla="*/ 1392071 h 4876784"/>
              <a:gd name="connsiteX74" fmla="*/ 1214651 w 6359857"/>
              <a:gd name="connsiteY74" fmla="*/ 1446662 h 4876784"/>
              <a:gd name="connsiteX75" fmla="*/ 1187355 w 6359857"/>
              <a:gd name="connsiteY75" fmla="*/ 1528549 h 4876784"/>
              <a:gd name="connsiteX76" fmla="*/ 1201003 w 6359857"/>
              <a:gd name="connsiteY76" fmla="*/ 1815152 h 4876784"/>
              <a:gd name="connsiteX77" fmla="*/ 1228299 w 6359857"/>
              <a:gd name="connsiteY77" fmla="*/ 1897039 h 4876784"/>
              <a:gd name="connsiteX78" fmla="*/ 1269242 w 6359857"/>
              <a:gd name="connsiteY78" fmla="*/ 1910686 h 4876784"/>
              <a:gd name="connsiteX79" fmla="*/ 1351129 w 6359857"/>
              <a:gd name="connsiteY79" fmla="*/ 1978925 h 4876784"/>
              <a:gd name="connsiteX80" fmla="*/ 1337481 w 6359857"/>
              <a:gd name="connsiteY80" fmla="*/ 2292824 h 4876784"/>
              <a:gd name="connsiteX81" fmla="*/ 1310185 w 6359857"/>
              <a:gd name="connsiteY81" fmla="*/ 2388358 h 4876784"/>
              <a:gd name="connsiteX82" fmla="*/ 1296537 w 6359857"/>
              <a:gd name="connsiteY82" fmla="*/ 2456597 h 4876784"/>
              <a:gd name="connsiteX83" fmla="*/ 1282890 w 6359857"/>
              <a:gd name="connsiteY83" fmla="*/ 2511188 h 4876784"/>
              <a:gd name="connsiteX84" fmla="*/ 1310185 w 6359857"/>
              <a:gd name="connsiteY84" fmla="*/ 2784143 h 4876784"/>
              <a:gd name="connsiteX85" fmla="*/ 1323833 w 6359857"/>
              <a:gd name="connsiteY85" fmla="*/ 2825086 h 4876784"/>
              <a:gd name="connsiteX86" fmla="*/ 1351129 w 6359857"/>
              <a:gd name="connsiteY86" fmla="*/ 2988859 h 4876784"/>
              <a:gd name="connsiteX87" fmla="*/ 1378424 w 6359857"/>
              <a:gd name="connsiteY87" fmla="*/ 3029803 h 4876784"/>
              <a:gd name="connsiteX88" fmla="*/ 1378424 w 6359857"/>
              <a:gd name="connsiteY88" fmla="*/ 3370997 h 4876784"/>
              <a:gd name="connsiteX89" fmla="*/ 1392072 w 6359857"/>
              <a:gd name="connsiteY89" fmla="*/ 4012442 h 4876784"/>
              <a:gd name="connsiteX90" fmla="*/ 1405720 w 6359857"/>
              <a:gd name="connsiteY90" fmla="*/ 4053385 h 4876784"/>
              <a:gd name="connsiteX91" fmla="*/ 1446663 w 6359857"/>
              <a:gd name="connsiteY91" fmla="*/ 4067033 h 4876784"/>
              <a:gd name="connsiteX92" fmla="*/ 1528549 w 6359857"/>
              <a:gd name="connsiteY92" fmla="*/ 4080680 h 4876784"/>
              <a:gd name="connsiteX93" fmla="*/ 1637732 w 6359857"/>
              <a:gd name="connsiteY93" fmla="*/ 4107976 h 4876784"/>
              <a:gd name="connsiteX94" fmla="*/ 1719618 w 6359857"/>
              <a:gd name="connsiteY94" fmla="*/ 4135271 h 4876784"/>
              <a:gd name="connsiteX95" fmla="*/ 1760561 w 6359857"/>
              <a:gd name="connsiteY95" fmla="*/ 4148919 h 4876784"/>
              <a:gd name="connsiteX96" fmla="*/ 1856096 w 6359857"/>
              <a:gd name="connsiteY96" fmla="*/ 4135271 h 4876784"/>
              <a:gd name="connsiteX97" fmla="*/ 1869743 w 6359857"/>
              <a:gd name="connsiteY97" fmla="*/ 4094328 h 4876784"/>
              <a:gd name="connsiteX98" fmla="*/ 1910687 w 6359857"/>
              <a:gd name="connsiteY98" fmla="*/ 4053385 h 4876784"/>
              <a:gd name="connsiteX99" fmla="*/ 1965278 w 6359857"/>
              <a:gd name="connsiteY99" fmla="*/ 3971498 h 4876784"/>
              <a:gd name="connsiteX100" fmla="*/ 2047164 w 6359857"/>
              <a:gd name="connsiteY100" fmla="*/ 3944203 h 4876784"/>
              <a:gd name="connsiteX101" fmla="*/ 2142699 w 6359857"/>
              <a:gd name="connsiteY101" fmla="*/ 3875964 h 4876784"/>
              <a:gd name="connsiteX102" fmla="*/ 2183642 w 6359857"/>
              <a:gd name="connsiteY102" fmla="*/ 3848668 h 4876784"/>
              <a:gd name="connsiteX103" fmla="*/ 2429302 w 6359857"/>
              <a:gd name="connsiteY103" fmla="*/ 3807725 h 4876784"/>
              <a:gd name="connsiteX104" fmla="*/ 2497540 w 6359857"/>
              <a:gd name="connsiteY104" fmla="*/ 3794077 h 4876784"/>
              <a:gd name="connsiteX105" fmla="*/ 2866030 w 6359857"/>
              <a:gd name="connsiteY105" fmla="*/ 3739486 h 4876784"/>
              <a:gd name="connsiteX106" fmla="*/ 2879678 w 6359857"/>
              <a:gd name="connsiteY106" fmla="*/ 3603009 h 4876784"/>
              <a:gd name="connsiteX107" fmla="*/ 2906973 w 6359857"/>
              <a:gd name="connsiteY107" fmla="*/ 3521122 h 4876784"/>
              <a:gd name="connsiteX108" fmla="*/ 2988860 w 6359857"/>
              <a:gd name="connsiteY108" fmla="*/ 3466531 h 4876784"/>
              <a:gd name="connsiteX109" fmla="*/ 3043451 w 6359857"/>
              <a:gd name="connsiteY109" fmla="*/ 3425588 h 4876784"/>
              <a:gd name="connsiteX110" fmla="*/ 3125337 w 6359857"/>
              <a:gd name="connsiteY110" fmla="*/ 3398292 h 4876784"/>
              <a:gd name="connsiteX111" fmla="*/ 3207224 w 6359857"/>
              <a:gd name="connsiteY111" fmla="*/ 3316406 h 4876784"/>
              <a:gd name="connsiteX112" fmla="*/ 3220872 w 6359857"/>
              <a:gd name="connsiteY112" fmla="*/ 3275462 h 4876784"/>
              <a:gd name="connsiteX113" fmla="*/ 3261815 w 6359857"/>
              <a:gd name="connsiteY113" fmla="*/ 3248167 h 4876784"/>
              <a:gd name="connsiteX114" fmla="*/ 3343702 w 6359857"/>
              <a:gd name="connsiteY114" fmla="*/ 3220871 h 4876784"/>
              <a:gd name="connsiteX115" fmla="*/ 3589361 w 6359857"/>
              <a:gd name="connsiteY115" fmla="*/ 3234519 h 4876784"/>
              <a:gd name="connsiteX116" fmla="*/ 3712191 w 6359857"/>
              <a:gd name="connsiteY116" fmla="*/ 3275462 h 4876784"/>
              <a:gd name="connsiteX117" fmla="*/ 3848669 w 6359857"/>
              <a:gd name="connsiteY117" fmla="*/ 3302758 h 4876784"/>
              <a:gd name="connsiteX118" fmla="*/ 4026090 w 6359857"/>
              <a:gd name="connsiteY118" fmla="*/ 3330054 h 4876784"/>
              <a:gd name="connsiteX119" fmla="*/ 4162567 w 6359857"/>
              <a:gd name="connsiteY119" fmla="*/ 3370997 h 4876784"/>
              <a:gd name="connsiteX120" fmla="*/ 4230806 w 6359857"/>
              <a:gd name="connsiteY120" fmla="*/ 3384645 h 4876784"/>
              <a:gd name="connsiteX121" fmla="*/ 5131558 w 6359857"/>
              <a:gd name="connsiteY121" fmla="*/ 3452883 h 4876784"/>
              <a:gd name="connsiteX122" fmla="*/ 5445457 w 6359857"/>
              <a:gd name="connsiteY122" fmla="*/ 3466531 h 4876784"/>
              <a:gd name="connsiteX123" fmla="*/ 5390866 w 6359857"/>
              <a:gd name="connsiteY123" fmla="*/ 3780430 h 4876784"/>
              <a:gd name="connsiteX124" fmla="*/ 5363570 w 6359857"/>
              <a:gd name="connsiteY124" fmla="*/ 3848668 h 4876784"/>
              <a:gd name="connsiteX125" fmla="*/ 5322627 w 6359857"/>
              <a:gd name="connsiteY125" fmla="*/ 3889612 h 4876784"/>
              <a:gd name="connsiteX126" fmla="*/ 5227093 w 6359857"/>
              <a:gd name="connsiteY126" fmla="*/ 3998794 h 4876784"/>
              <a:gd name="connsiteX127" fmla="*/ 5117911 w 6359857"/>
              <a:gd name="connsiteY127" fmla="*/ 4026089 h 4876784"/>
              <a:gd name="connsiteX128" fmla="*/ 5049672 w 6359857"/>
              <a:gd name="connsiteY128" fmla="*/ 4053385 h 4876784"/>
              <a:gd name="connsiteX129" fmla="*/ 5008729 w 6359857"/>
              <a:gd name="connsiteY129" fmla="*/ 4067033 h 4876784"/>
              <a:gd name="connsiteX130" fmla="*/ 4899546 w 6359857"/>
              <a:gd name="connsiteY130" fmla="*/ 4094328 h 4876784"/>
              <a:gd name="connsiteX131" fmla="*/ 4763069 w 6359857"/>
              <a:gd name="connsiteY131" fmla="*/ 4176215 h 4876784"/>
              <a:gd name="connsiteX132" fmla="*/ 4435523 w 6359857"/>
              <a:gd name="connsiteY132" fmla="*/ 4299045 h 4876784"/>
              <a:gd name="connsiteX133" fmla="*/ 4012442 w 6359857"/>
              <a:gd name="connsiteY133" fmla="*/ 4462818 h 4876784"/>
              <a:gd name="connsiteX134" fmla="*/ 3534770 w 6359857"/>
              <a:gd name="connsiteY134" fmla="*/ 4653886 h 4876784"/>
              <a:gd name="connsiteX135" fmla="*/ 3330054 w 6359857"/>
              <a:gd name="connsiteY135" fmla="*/ 4735773 h 4876784"/>
              <a:gd name="connsiteX136" fmla="*/ 3220872 w 6359857"/>
              <a:gd name="connsiteY136" fmla="*/ 4763068 h 4876784"/>
              <a:gd name="connsiteX137" fmla="*/ 3084394 w 6359857"/>
              <a:gd name="connsiteY137" fmla="*/ 4804012 h 4876784"/>
              <a:gd name="connsiteX138" fmla="*/ 2702257 w 6359857"/>
              <a:gd name="connsiteY138" fmla="*/ 4831307 h 4876784"/>
              <a:gd name="connsiteX139" fmla="*/ 2238233 w 6359857"/>
              <a:gd name="connsiteY139" fmla="*/ 4831307 h 4876784"/>
              <a:gd name="connsiteX140" fmla="*/ 2197290 w 6359857"/>
              <a:gd name="connsiteY140" fmla="*/ 4817659 h 4876784"/>
              <a:gd name="connsiteX141" fmla="*/ 2129051 w 6359857"/>
              <a:gd name="connsiteY141" fmla="*/ 4804012 h 4876784"/>
              <a:gd name="connsiteX142" fmla="*/ 2006221 w 6359857"/>
              <a:gd name="connsiteY142" fmla="*/ 4776716 h 4876784"/>
              <a:gd name="connsiteX143" fmla="*/ 1910687 w 6359857"/>
              <a:gd name="connsiteY143" fmla="*/ 4749421 h 4876784"/>
              <a:gd name="connsiteX144" fmla="*/ 1828800 w 6359857"/>
              <a:gd name="connsiteY144" fmla="*/ 4722125 h 4876784"/>
              <a:gd name="connsiteX145" fmla="*/ 1746914 w 6359857"/>
              <a:gd name="connsiteY145" fmla="*/ 4667534 h 4876784"/>
              <a:gd name="connsiteX146" fmla="*/ 1665027 w 6359857"/>
              <a:gd name="connsiteY146" fmla="*/ 4612943 h 4876784"/>
              <a:gd name="connsiteX147" fmla="*/ 1637732 w 6359857"/>
              <a:gd name="connsiteY147" fmla="*/ 4572000 h 4876784"/>
              <a:gd name="connsiteX148" fmla="*/ 1514902 w 6359857"/>
              <a:gd name="connsiteY148" fmla="*/ 4531057 h 4876784"/>
              <a:gd name="connsiteX149" fmla="*/ 1460311 w 6359857"/>
              <a:gd name="connsiteY149" fmla="*/ 4503761 h 4876784"/>
              <a:gd name="connsiteX150" fmla="*/ 1378424 w 6359857"/>
              <a:gd name="connsiteY150" fmla="*/ 4449170 h 4876784"/>
              <a:gd name="connsiteX151" fmla="*/ 1296537 w 6359857"/>
              <a:gd name="connsiteY151" fmla="*/ 4326340 h 4876784"/>
              <a:gd name="connsiteX152" fmla="*/ 1255594 w 6359857"/>
              <a:gd name="connsiteY152" fmla="*/ 4230806 h 4876784"/>
              <a:gd name="connsiteX153" fmla="*/ 1214651 w 6359857"/>
              <a:gd name="connsiteY153" fmla="*/ 4189862 h 4876784"/>
              <a:gd name="connsiteX154" fmla="*/ 1173708 w 6359857"/>
              <a:gd name="connsiteY154" fmla="*/ 4094328 h 4876784"/>
              <a:gd name="connsiteX155" fmla="*/ 1119117 w 6359857"/>
              <a:gd name="connsiteY155" fmla="*/ 3971498 h 4876784"/>
              <a:gd name="connsiteX156" fmla="*/ 1091821 w 6359857"/>
              <a:gd name="connsiteY156" fmla="*/ 3930555 h 4876784"/>
              <a:gd name="connsiteX157" fmla="*/ 955343 w 6359857"/>
              <a:gd name="connsiteY157" fmla="*/ 3862316 h 4876784"/>
              <a:gd name="connsiteX158" fmla="*/ 736979 w 6359857"/>
              <a:gd name="connsiteY158" fmla="*/ 3698543 h 4876784"/>
              <a:gd name="connsiteX159" fmla="*/ 709684 w 6359857"/>
              <a:gd name="connsiteY159" fmla="*/ 3657600 h 4876784"/>
              <a:gd name="connsiteX160" fmla="*/ 641445 w 6359857"/>
              <a:gd name="connsiteY160" fmla="*/ 3603009 h 4876784"/>
              <a:gd name="connsiteX161" fmla="*/ 600502 w 6359857"/>
              <a:gd name="connsiteY161" fmla="*/ 3562065 h 4876784"/>
              <a:gd name="connsiteX162" fmla="*/ 477672 w 6359857"/>
              <a:gd name="connsiteY162" fmla="*/ 3207224 h 4876784"/>
              <a:gd name="connsiteX163" fmla="*/ 450376 w 6359857"/>
              <a:gd name="connsiteY163" fmla="*/ 3111689 h 4876784"/>
              <a:gd name="connsiteX164" fmla="*/ 341194 w 6359857"/>
              <a:gd name="connsiteY164" fmla="*/ 2866030 h 4876784"/>
              <a:gd name="connsiteX165" fmla="*/ 259308 w 6359857"/>
              <a:gd name="connsiteY165" fmla="*/ 2729552 h 4876784"/>
              <a:gd name="connsiteX166" fmla="*/ 204717 w 6359857"/>
              <a:gd name="connsiteY166" fmla="*/ 2647665 h 4876784"/>
              <a:gd name="connsiteX167" fmla="*/ 177421 w 6359857"/>
              <a:gd name="connsiteY167" fmla="*/ 2606722 h 4876784"/>
              <a:gd name="connsiteX168" fmla="*/ 150126 w 6359857"/>
              <a:gd name="connsiteY168" fmla="*/ 2483892 h 4876784"/>
              <a:gd name="connsiteX169" fmla="*/ 122830 w 6359857"/>
              <a:gd name="connsiteY169" fmla="*/ 2210937 h 4876784"/>
              <a:gd name="connsiteX170" fmla="*/ 40943 w 6359857"/>
              <a:gd name="connsiteY170" fmla="*/ 1651379 h 4876784"/>
              <a:gd name="connsiteX171" fmla="*/ 27296 w 6359857"/>
              <a:gd name="connsiteY171" fmla="*/ 1460310 h 4876784"/>
              <a:gd name="connsiteX172" fmla="*/ 0 w 6359857"/>
              <a:gd name="connsiteY172" fmla="*/ 1201003 h 4876784"/>
              <a:gd name="connsiteX173" fmla="*/ 13648 w 6359857"/>
              <a:gd name="connsiteY173" fmla="*/ 1105468 h 4876784"/>
              <a:gd name="connsiteX174" fmla="*/ 27296 w 6359857"/>
              <a:gd name="connsiteY174" fmla="*/ 1064525 h 4876784"/>
              <a:gd name="connsiteX175" fmla="*/ 136478 w 6359857"/>
              <a:gd name="connsiteY175" fmla="*/ 859809 h 4876784"/>
              <a:gd name="connsiteX176" fmla="*/ 177421 w 6359857"/>
              <a:gd name="connsiteY176" fmla="*/ 805218 h 4876784"/>
              <a:gd name="connsiteX177" fmla="*/ 245660 w 6359857"/>
              <a:gd name="connsiteY177" fmla="*/ 696036 h 4876784"/>
              <a:gd name="connsiteX178" fmla="*/ 286603 w 6359857"/>
              <a:gd name="connsiteY178" fmla="*/ 655092 h 4876784"/>
              <a:gd name="connsiteX179" fmla="*/ 354842 w 6359857"/>
              <a:gd name="connsiteY179" fmla="*/ 559558 h 4876784"/>
              <a:gd name="connsiteX180" fmla="*/ 477672 w 6359857"/>
              <a:gd name="connsiteY180" fmla="*/ 450376 h 4876784"/>
              <a:gd name="connsiteX181" fmla="*/ 559558 w 6359857"/>
              <a:gd name="connsiteY181" fmla="*/ 382137 h 4876784"/>
              <a:gd name="connsiteX182" fmla="*/ 600502 w 6359857"/>
              <a:gd name="connsiteY182" fmla="*/ 341194 h 4876784"/>
              <a:gd name="connsiteX183" fmla="*/ 682388 w 6359857"/>
              <a:gd name="connsiteY183" fmla="*/ 313898 h 4876784"/>
              <a:gd name="connsiteX184" fmla="*/ 750627 w 6359857"/>
              <a:gd name="connsiteY184" fmla="*/ 272955 h 4876784"/>
              <a:gd name="connsiteX185" fmla="*/ 982639 w 6359857"/>
              <a:gd name="connsiteY185" fmla="*/ 191068 h 4876784"/>
              <a:gd name="connsiteX186" fmla="*/ 1064526 w 6359857"/>
              <a:gd name="connsiteY186" fmla="*/ 163773 h 4876784"/>
              <a:gd name="connsiteX187" fmla="*/ 1105469 w 6359857"/>
              <a:gd name="connsiteY187" fmla="*/ 150125 h 4876784"/>
              <a:gd name="connsiteX188" fmla="*/ 1160060 w 6359857"/>
              <a:gd name="connsiteY188" fmla="*/ 136477 h 4876784"/>
              <a:gd name="connsiteX189" fmla="*/ 1201003 w 6359857"/>
              <a:gd name="connsiteY189" fmla="*/ 122830 h 4876784"/>
              <a:gd name="connsiteX190" fmla="*/ 1910687 w 6359857"/>
              <a:gd name="connsiteY190" fmla="*/ 109182 h 4876784"/>
              <a:gd name="connsiteX191" fmla="*/ 2265529 w 6359857"/>
              <a:gd name="connsiteY191" fmla="*/ 81886 h 4876784"/>
              <a:gd name="connsiteX192" fmla="*/ 2361063 w 6359857"/>
              <a:gd name="connsiteY192" fmla="*/ 68239 h 4876784"/>
              <a:gd name="connsiteX193" fmla="*/ 2429302 w 6359857"/>
              <a:gd name="connsiteY193" fmla="*/ 54591 h 4876784"/>
              <a:gd name="connsiteX194" fmla="*/ 2743200 w 6359857"/>
              <a:gd name="connsiteY194" fmla="*/ 27295 h 4876784"/>
              <a:gd name="connsiteX195" fmla="*/ 3534770 w 6359857"/>
              <a:gd name="connsiteY195" fmla="*/ 13648 h 4876784"/>
              <a:gd name="connsiteX196" fmla="*/ 3821373 w 6359857"/>
              <a:gd name="connsiteY196" fmla="*/ 0 h 4876784"/>
              <a:gd name="connsiteX197" fmla="*/ 4790364 w 6359857"/>
              <a:gd name="connsiteY197" fmla="*/ 27295 h 4876784"/>
              <a:gd name="connsiteX198" fmla="*/ 4899546 w 6359857"/>
              <a:gd name="connsiteY198" fmla="*/ 54591 h 4876784"/>
              <a:gd name="connsiteX199" fmla="*/ 4981433 w 6359857"/>
              <a:gd name="connsiteY199" fmla="*/ 81886 h 4876784"/>
              <a:gd name="connsiteX200" fmla="*/ 5104263 w 6359857"/>
              <a:gd name="connsiteY200" fmla="*/ 109182 h 4876784"/>
              <a:gd name="connsiteX201" fmla="*/ 5145206 w 6359857"/>
              <a:gd name="connsiteY201" fmla="*/ 136477 h 4876784"/>
              <a:gd name="connsiteX202" fmla="*/ 5227093 w 6359857"/>
              <a:gd name="connsiteY202" fmla="*/ 150125 h 4876784"/>
              <a:gd name="connsiteX203" fmla="*/ 5295332 w 6359857"/>
              <a:gd name="connsiteY203" fmla="*/ 163773 h 4876784"/>
              <a:gd name="connsiteX204" fmla="*/ 5349923 w 6359857"/>
              <a:gd name="connsiteY204" fmla="*/ 191068 h 4876784"/>
              <a:gd name="connsiteX205" fmla="*/ 5390866 w 6359857"/>
              <a:gd name="connsiteY205" fmla="*/ 218364 h 4876784"/>
              <a:gd name="connsiteX206" fmla="*/ 5472752 w 6359857"/>
              <a:gd name="connsiteY206" fmla="*/ 245659 h 4876784"/>
              <a:gd name="connsiteX207" fmla="*/ 5650173 w 6359857"/>
              <a:gd name="connsiteY207" fmla="*/ 354842 h 4876784"/>
              <a:gd name="connsiteX208" fmla="*/ 5704764 w 6359857"/>
              <a:gd name="connsiteY208" fmla="*/ 382137 h 4876784"/>
              <a:gd name="connsiteX209" fmla="*/ 5786651 w 6359857"/>
              <a:gd name="connsiteY209" fmla="*/ 409433 h 4876784"/>
              <a:gd name="connsiteX210" fmla="*/ 5854890 w 6359857"/>
              <a:gd name="connsiteY210" fmla="*/ 491319 h 4876784"/>
              <a:gd name="connsiteX211" fmla="*/ 5882185 w 6359857"/>
              <a:gd name="connsiteY211" fmla="*/ 545910 h 4876784"/>
              <a:gd name="connsiteX212" fmla="*/ 5923129 w 6359857"/>
              <a:gd name="connsiteY212" fmla="*/ 600501 h 4876784"/>
              <a:gd name="connsiteX213" fmla="*/ 5991367 w 6359857"/>
              <a:gd name="connsiteY213" fmla="*/ 709683 h 4876784"/>
              <a:gd name="connsiteX214" fmla="*/ 6005015 w 6359857"/>
              <a:gd name="connsiteY214" fmla="*/ 750627 h 4876784"/>
              <a:gd name="connsiteX215" fmla="*/ 6086902 w 6359857"/>
              <a:gd name="connsiteY215" fmla="*/ 859809 h 4876784"/>
              <a:gd name="connsiteX216" fmla="*/ 6168788 w 6359857"/>
              <a:gd name="connsiteY216" fmla="*/ 1050877 h 4876784"/>
              <a:gd name="connsiteX217" fmla="*/ 6196084 w 6359857"/>
              <a:gd name="connsiteY217" fmla="*/ 1119116 h 4876784"/>
              <a:gd name="connsiteX218" fmla="*/ 6223379 w 6359857"/>
              <a:gd name="connsiteY218" fmla="*/ 1201003 h 4876784"/>
              <a:gd name="connsiteX219" fmla="*/ 6250675 w 6359857"/>
              <a:gd name="connsiteY219" fmla="*/ 1241946 h 4876784"/>
              <a:gd name="connsiteX220" fmla="*/ 6277970 w 6359857"/>
              <a:gd name="connsiteY220" fmla="*/ 1405719 h 4876784"/>
              <a:gd name="connsiteX221" fmla="*/ 6291618 w 6359857"/>
              <a:gd name="connsiteY221" fmla="*/ 1514901 h 4876784"/>
              <a:gd name="connsiteX222" fmla="*/ 6318914 w 6359857"/>
              <a:gd name="connsiteY222" fmla="*/ 1596788 h 4876784"/>
              <a:gd name="connsiteX223" fmla="*/ 6332561 w 6359857"/>
              <a:gd name="connsiteY223" fmla="*/ 1705970 h 4876784"/>
              <a:gd name="connsiteX224" fmla="*/ 6346209 w 6359857"/>
              <a:gd name="connsiteY224" fmla="*/ 1774209 h 4876784"/>
              <a:gd name="connsiteX225" fmla="*/ 6359857 w 6359857"/>
              <a:gd name="connsiteY225" fmla="*/ 1856095 h 4876784"/>
              <a:gd name="connsiteX226" fmla="*/ 6332561 w 6359857"/>
              <a:gd name="connsiteY226" fmla="*/ 2088107 h 4876784"/>
              <a:gd name="connsiteX227" fmla="*/ 6291618 w 6359857"/>
              <a:gd name="connsiteY227" fmla="*/ 2210937 h 4876784"/>
              <a:gd name="connsiteX228" fmla="*/ 6250675 w 6359857"/>
              <a:gd name="connsiteY228" fmla="*/ 2320119 h 4876784"/>
              <a:gd name="connsiteX229" fmla="*/ 6209732 w 6359857"/>
              <a:gd name="connsiteY229" fmla="*/ 2442949 h 4876784"/>
              <a:gd name="connsiteX230" fmla="*/ 6196084 w 6359857"/>
              <a:gd name="connsiteY230" fmla="*/ 2497540 h 4876784"/>
              <a:gd name="connsiteX231" fmla="*/ 6155140 w 6359857"/>
              <a:gd name="connsiteY231" fmla="*/ 2579427 h 4876784"/>
              <a:gd name="connsiteX232" fmla="*/ 6114197 w 6359857"/>
              <a:gd name="connsiteY232" fmla="*/ 2606722 h 4876784"/>
              <a:gd name="connsiteX233" fmla="*/ 6086902 w 6359857"/>
              <a:gd name="connsiteY233" fmla="*/ 2647665 h 4876784"/>
              <a:gd name="connsiteX234" fmla="*/ 6073254 w 6359857"/>
              <a:gd name="connsiteY234" fmla="*/ 2729552 h 4876784"/>
              <a:gd name="connsiteX235" fmla="*/ 6059606 w 6359857"/>
              <a:gd name="connsiteY235" fmla="*/ 2784143 h 4876784"/>
              <a:gd name="connsiteX236" fmla="*/ 6045958 w 6359857"/>
              <a:gd name="connsiteY236" fmla="*/ 2893325 h 4876784"/>
              <a:gd name="connsiteX237" fmla="*/ 6032311 w 6359857"/>
              <a:gd name="connsiteY237" fmla="*/ 2934268 h 4876784"/>
              <a:gd name="connsiteX238" fmla="*/ 5950424 w 6359857"/>
              <a:gd name="connsiteY238" fmla="*/ 3016155 h 4876784"/>
              <a:gd name="connsiteX239" fmla="*/ 5868537 w 6359857"/>
              <a:gd name="connsiteY239" fmla="*/ 3070746 h 4876784"/>
              <a:gd name="connsiteX240" fmla="*/ 5773003 w 6359857"/>
              <a:gd name="connsiteY240" fmla="*/ 3125337 h 4876784"/>
              <a:gd name="connsiteX241" fmla="*/ 5691117 w 6359857"/>
              <a:gd name="connsiteY241" fmla="*/ 3152633 h 4876784"/>
              <a:gd name="connsiteX242" fmla="*/ 5650173 w 6359857"/>
              <a:gd name="connsiteY242" fmla="*/ 3166280 h 4876784"/>
              <a:gd name="connsiteX243" fmla="*/ 5554639 w 6359857"/>
              <a:gd name="connsiteY243" fmla="*/ 3207224 h 4876784"/>
              <a:gd name="connsiteX244" fmla="*/ 5472752 w 6359857"/>
              <a:gd name="connsiteY244" fmla="*/ 3289110 h 4876784"/>
              <a:gd name="connsiteX245" fmla="*/ 5431809 w 6359857"/>
              <a:gd name="connsiteY245" fmla="*/ 3316406 h 4876784"/>
              <a:gd name="connsiteX246" fmla="*/ 5308979 w 6359857"/>
              <a:gd name="connsiteY246" fmla="*/ 3302758 h 4876784"/>
              <a:gd name="connsiteX247" fmla="*/ 5199797 w 6359857"/>
              <a:gd name="connsiteY247" fmla="*/ 3289110 h 4876784"/>
              <a:gd name="connsiteX248" fmla="*/ 4735773 w 6359857"/>
              <a:gd name="connsiteY248" fmla="*/ 3302758 h 4876784"/>
              <a:gd name="connsiteX249" fmla="*/ 4517409 w 6359857"/>
              <a:gd name="connsiteY249" fmla="*/ 3289110 h 4876784"/>
              <a:gd name="connsiteX250" fmla="*/ 4421875 w 6359857"/>
              <a:gd name="connsiteY250" fmla="*/ 3261815 h 4876784"/>
              <a:gd name="connsiteX251" fmla="*/ 4380932 w 6359857"/>
              <a:gd name="connsiteY251" fmla="*/ 3234519 h 4876784"/>
              <a:gd name="connsiteX252" fmla="*/ 4339988 w 6359857"/>
              <a:gd name="connsiteY252" fmla="*/ 3193576 h 4876784"/>
              <a:gd name="connsiteX253" fmla="*/ 4299045 w 6359857"/>
              <a:gd name="connsiteY253" fmla="*/ 3179928 h 4876784"/>
              <a:gd name="connsiteX254" fmla="*/ 4244454 w 6359857"/>
              <a:gd name="connsiteY254" fmla="*/ 3084394 h 4876784"/>
              <a:gd name="connsiteX255" fmla="*/ 4217158 w 6359857"/>
              <a:gd name="connsiteY255" fmla="*/ 3002507 h 4876784"/>
              <a:gd name="connsiteX256" fmla="*/ 4203511 w 6359857"/>
              <a:gd name="connsiteY256" fmla="*/ 2961564 h 4876784"/>
              <a:gd name="connsiteX257" fmla="*/ 4189863 w 6359857"/>
              <a:gd name="connsiteY257" fmla="*/ 2920621 h 4876784"/>
              <a:gd name="connsiteX258" fmla="*/ 4176215 w 6359857"/>
              <a:gd name="connsiteY258" fmla="*/ 2784143 h 487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6359857" h="4876784">
                <a:moveTo>
                  <a:pt x="4176215" y="2784143"/>
                </a:moveTo>
                <a:lnTo>
                  <a:pt x="4176215" y="2784143"/>
                </a:lnTo>
                <a:cubicBezTo>
                  <a:pt x="4203511" y="2752298"/>
                  <a:pt x="4226754" y="2716474"/>
                  <a:pt x="4258102" y="2688609"/>
                </a:cubicBezTo>
                <a:cubicBezTo>
                  <a:pt x="4265764" y="2681799"/>
                  <a:pt x="4351683" y="2661801"/>
                  <a:pt x="4353636" y="2661313"/>
                </a:cubicBezTo>
                <a:cubicBezTo>
                  <a:pt x="4367284" y="2652215"/>
                  <a:pt x="4379908" y="2641353"/>
                  <a:pt x="4394579" y="2634018"/>
                </a:cubicBezTo>
                <a:cubicBezTo>
                  <a:pt x="4407446" y="2627584"/>
                  <a:pt x="4423032" y="2627508"/>
                  <a:pt x="4435523" y="2620370"/>
                </a:cubicBezTo>
                <a:cubicBezTo>
                  <a:pt x="4455272" y="2609085"/>
                  <a:pt x="4471480" y="2592471"/>
                  <a:pt x="4490114" y="2579427"/>
                </a:cubicBezTo>
                <a:cubicBezTo>
                  <a:pt x="4516989" y="2560615"/>
                  <a:pt x="4572000" y="2524836"/>
                  <a:pt x="4572000" y="2524836"/>
                </a:cubicBezTo>
                <a:cubicBezTo>
                  <a:pt x="4691729" y="2365197"/>
                  <a:pt x="4539832" y="2562365"/>
                  <a:pt x="4653887" y="2429301"/>
                </a:cubicBezTo>
                <a:cubicBezTo>
                  <a:pt x="4668690" y="2412031"/>
                  <a:pt x="4678746" y="2390794"/>
                  <a:pt x="4694830" y="2374710"/>
                </a:cubicBezTo>
                <a:cubicBezTo>
                  <a:pt x="4776876" y="2292664"/>
                  <a:pt x="4703031" y="2437474"/>
                  <a:pt x="4817660" y="2265528"/>
                </a:cubicBezTo>
                <a:cubicBezTo>
                  <a:pt x="4901415" y="2139893"/>
                  <a:pt x="4767170" y="2335465"/>
                  <a:pt x="4899546" y="2169994"/>
                </a:cubicBezTo>
                <a:cubicBezTo>
                  <a:pt x="4920039" y="2144377"/>
                  <a:pt x="4954137" y="2088107"/>
                  <a:pt x="4954137" y="2088107"/>
                </a:cubicBezTo>
                <a:cubicBezTo>
                  <a:pt x="4958686" y="2015319"/>
                  <a:pt x="4956966" y="1941866"/>
                  <a:pt x="4967785" y="1869743"/>
                </a:cubicBezTo>
                <a:cubicBezTo>
                  <a:pt x="4970803" y="1849623"/>
                  <a:pt x="4982372" y="1831039"/>
                  <a:pt x="4995081" y="1815152"/>
                </a:cubicBezTo>
                <a:cubicBezTo>
                  <a:pt x="5062034" y="1731460"/>
                  <a:pt x="5049702" y="1742353"/>
                  <a:pt x="5117911" y="1719618"/>
                </a:cubicBezTo>
                <a:cubicBezTo>
                  <a:pt x="5208774" y="1628753"/>
                  <a:pt x="5110918" y="1714404"/>
                  <a:pt x="5199797" y="1665027"/>
                </a:cubicBezTo>
                <a:cubicBezTo>
                  <a:pt x="5228474" y="1649096"/>
                  <a:pt x="5281684" y="1610436"/>
                  <a:pt x="5281684" y="1610436"/>
                </a:cubicBezTo>
                <a:cubicBezTo>
                  <a:pt x="5315988" y="1507524"/>
                  <a:pt x="5269715" y="1634373"/>
                  <a:pt x="5322627" y="1528549"/>
                </a:cubicBezTo>
                <a:cubicBezTo>
                  <a:pt x="5329061" y="1515682"/>
                  <a:pt x="5330608" y="1500829"/>
                  <a:pt x="5336275" y="1487606"/>
                </a:cubicBezTo>
                <a:cubicBezTo>
                  <a:pt x="5344289" y="1468906"/>
                  <a:pt x="5356014" y="1451905"/>
                  <a:pt x="5363570" y="1433015"/>
                </a:cubicBezTo>
                <a:cubicBezTo>
                  <a:pt x="5374256" y="1406301"/>
                  <a:pt x="5385223" y="1379341"/>
                  <a:pt x="5390866" y="1351128"/>
                </a:cubicBezTo>
                <a:cubicBezTo>
                  <a:pt x="5407335" y="1268783"/>
                  <a:pt x="5397179" y="1304896"/>
                  <a:pt x="5418161" y="1241946"/>
                </a:cubicBezTo>
                <a:cubicBezTo>
                  <a:pt x="5422710" y="1201003"/>
                  <a:pt x="5425036" y="1159751"/>
                  <a:pt x="5431809" y="1119116"/>
                </a:cubicBezTo>
                <a:cubicBezTo>
                  <a:pt x="5443509" y="1048915"/>
                  <a:pt x="5474593" y="1089600"/>
                  <a:pt x="5431809" y="982639"/>
                </a:cubicBezTo>
                <a:cubicBezTo>
                  <a:pt x="5424641" y="964719"/>
                  <a:pt x="5403222" y="956522"/>
                  <a:pt x="5390866" y="941695"/>
                </a:cubicBezTo>
                <a:cubicBezTo>
                  <a:pt x="5343381" y="884712"/>
                  <a:pt x="5389839" y="909509"/>
                  <a:pt x="5322627" y="887104"/>
                </a:cubicBezTo>
                <a:cubicBezTo>
                  <a:pt x="5318078" y="873456"/>
                  <a:pt x="5315413" y="859028"/>
                  <a:pt x="5308979" y="846161"/>
                </a:cubicBezTo>
                <a:cubicBezTo>
                  <a:pt x="5288019" y="804241"/>
                  <a:pt x="5268523" y="790168"/>
                  <a:pt x="5227093" y="764274"/>
                </a:cubicBezTo>
                <a:cubicBezTo>
                  <a:pt x="5209841" y="753491"/>
                  <a:pt x="5191803" y="743413"/>
                  <a:pt x="5172502" y="736979"/>
                </a:cubicBezTo>
                <a:cubicBezTo>
                  <a:pt x="5150496" y="729644"/>
                  <a:pt x="5126767" y="728957"/>
                  <a:pt x="5104263" y="723331"/>
                </a:cubicBezTo>
                <a:cubicBezTo>
                  <a:pt x="5090307" y="719842"/>
                  <a:pt x="5076968" y="714232"/>
                  <a:pt x="5063320" y="709683"/>
                </a:cubicBezTo>
                <a:cubicBezTo>
                  <a:pt x="5040574" y="714232"/>
                  <a:pt x="5017585" y="717705"/>
                  <a:pt x="4995081" y="723331"/>
                </a:cubicBezTo>
                <a:cubicBezTo>
                  <a:pt x="4981124" y="726820"/>
                  <a:pt x="4964310" y="726806"/>
                  <a:pt x="4954137" y="736979"/>
                </a:cubicBezTo>
                <a:cubicBezTo>
                  <a:pt x="4943965" y="747151"/>
                  <a:pt x="4946924" y="765055"/>
                  <a:pt x="4940490" y="777922"/>
                </a:cubicBezTo>
                <a:cubicBezTo>
                  <a:pt x="4933155" y="792593"/>
                  <a:pt x="4925538" y="808064"/>
                  <a:pt x="4913194" y="818865"/>
                </a:cubicBezTo>
                <a:cubicBezTo>
                  <a:pt x="4855433" y="869406"/>
                  <a:pt x="4846601" y="868360"/>
                  <a:pt x="4790364" y="887104"/>
                </a:cubicBezTo>
                <a:cubicBezTo>
                  <a:pt x="4776716" y="896203"/>
                  <a:pt x="4764497" y="907939"/>
                  <a:pt x="4749421" y="914400"/>
                </a:cubicBezTo>
                <a:cubicBezTo>
                  <a:pt x="4732181" y="921789"/>
                  <a:pt x="4712865" y="922895"/>
                  <a:pt x="4694830" y="928048"/>
                </a:cubicBezTo>
                <a:cubicBezTo>
                  <a:pt x="4680998" y="932000"/>
                  <a:pt x="4667357" y="936644"/>
                  <a:pt x="4653887" y="941695"/>
                </a:cubicBezTo>
                <a:cubicBezTo>
                  <a:pt x="4599606" y="962050"/>
                  <a:pt x="4561122" y="981945"/>
                  <a:pt x="4503761" y="996286"/>
                </a:cubicBezTo>
                <a:cubicBezTo>
                  <a:pt x="4467367" y="1005385"/>
                  <a:pt x="4430168" y="1011719"/>
                  <a:pt x="4394579" y="1023582"/>
                </a:cubicBezTo>
                <a:cubicBezTo>
                  <a:pt x="4380931" y="1028131"/>
                  <a:pt x="4367877" y="1035196"/>
                  <a:pt x="4353636" y="1037230"/>
                </a:cubicBezTo>
                <a:cubicBezTo>
                  <a:pt x="4303893" y="1044336"/>
                  <a:pt x="4253553" y="1046328"/>
                  <a:pt x="4203511" y="1050877"/>
                </a:cubicBezTo>
                <a:cubicBezTo>
                  <a:pt x="4112526" y="1046328"/>
                  <a:pt x="4021339" y="1044795"/>
                  <a:pt x="3930555" y="1037230"/>
                </a:cubicBezTo>
                <a:cubicBezTo>
                  <a:pt x="3860189" y="1031366"/>
                  <a:pt x="3895153" y="1020867"/>
                  <a:pt x="3835021" y="1009934"/>
                </a:cubicBezTo>
                <a:cubicBezTo>
                  <a:pt x="3798935" y="1003373"/>
                  <a:pt x="3762090" y="1001863"/>
                  <a:pt x="3725839" y="996286"/>
                </a:cubicBezTo>
                <a:cubicBezTo>
                  <a:pt x="3702912" y="992759"/>
                  <a:pt x="3680244" y="987671"/>
                  <a:pt x="3657600" y="982639"/>
                </a:cubicBezTo>
                <a:cubicBezTo>
                  <a:pt x="3639290" y="978570"/>
                  <a:pt x="3621666" y="970921"/>
                  <a:pt x="3603009" y="968991"/>
                </a:cubicBezTo>
                <a:cubicBezTo>
                  <a:pt x="3489520" y="957251"/>
                  <a:pt x="3261815" y="941695"/>
                  <a:pt x="3261815" y="941695"/>
                </a:cubicBezTo>
                <a:cubicBezTo>
                  <a:pt x="3163055" y="908777"/>
                  <a:pt x="3257474" y="936664"/>
                  <a:pt x="3057099" y="914400"/>
                </a:cubicBezTo>
                <a:cubicBezTo>
                  <a:pt x="3029596" y="911344"/>
                  <a:pt x="3002508" y="905301"/>
                  <a:pt x="2975212" y="900752"/>
                </a:cubicBezTo>
                <a:lnTo>
                  <a:pt x="2852382" y="859809"/>
                </a:lnTo>
                <a:cubicBezTo>
                  <a:pt x="2838734" y="855260"/>
                  <a:pt x="2823409" y="854141"/>
                  <a:pt x="2811439" y="846161"/>
                </a:cubicBezTo>
                <a:cubicBezTo>
                  <a:pt x="2797791" y="837062"/>
                  <a:pt x="2785485" y="825527"/>
                  <a:pt x="2770496" y="818865"/>
                </a:cubicBezTo>
                <a:cubicBezTo>
                  <a:pt x="2744204" y="807180"/>
                  <a:pt x="2712549" y="807530"/>
                  <a:pt x="2688609" y="791570"/>
                </a:cubicBezTo>
                <a:cubicBezTo>
                  <a:pt x="2674961" y="782471"/>
                  <a:pt x="2662655" y="770936"/>
                  <a:pt x="2647666" y="764274"/>
                </a:cubicBezTo>
                <a:cubicBezTo>
                  <a:pt x="2621374" y="752589"/>
                  <a:pt x="2565779" y="736979"/>
                  <a:pt x="2565779" y="736979"/>
                </a:cubicBezTo>
                <a:cubicBezTo>
                  <a:pt x="2530580" y="742008"/>
                  <a:pt x="2467411" y="745220"/>
                  <a:pt x="2429302" y="764274"/>
                </a:cubicBezTo>
                <a:cubicBezTo>
                  <a:pt x="2368176" y="794836"/>
                  <a:pt x="2411121" y="790517"/>
                  <a:pt x="2347415" y="805218"/>
                </a:cubicBezTo>
                <a:cubicBezTo>
                  <a:pt x="2302210" y="815650"/>
                  <a:pt x="2256699" y="824886"/>
                  <a:pt x="2210937" y="832513"/>
                </a:cubicBezTo>
                <a:cubicBezTo>
                  <a:pt x="2155598" y="841736"/>
                  <a:pt x="2125361" y="844539"/>
                  <a:pt x="2074460" y="859809"/>
                </a:cubicBezTo>
                <a:cubicBezTo>
                  <a:pt x="2046901" y="868077"/>
                  <a:pt x="2019869" y="878006"/>
                  <a:pt x="1992573" y="887104"/>
                </a:cubicBezTo>
                <a:lnTo>
                  <a:pt x="1910687" y="914400"/>
                </a:lnTo>
                <a:lnTo>
                  <a:pt x="1869743" y="928048"/>
                </a:lnTo>
                <a:lnTo>
                  <a:pt x="1828800" y="941695"/>
                </a:lnTo>
                <a:cubicBezTo>
                  <a:pt x="1815152" y="955343"/>
                  <a:pt x="1803092" y="970789"/>
                  <a:pt x="1787857" y="982639"/>
                </a:cubicBezTo>
                <a:cubicBezTo>
                  <a:pt x="1787849" y="982645"/>
                  <a:pt x="1685503" y="1050874"/>
                  <a:pt x="1665027" y="1064525"/>
                </a:cubicBezTo>
                <a:cubicBezTo>
                  <a:pt x="1651379" y="1073624"/>
                  <a:pt x="1637206" y="1081979"/>
                  <a:pt x="1624084" y="1091821"/>
                </a:cubicBezTo>
                <a:cubicBezTo>
                  <a:pt x="1605887" y="1105469"/>
                  <a:pt x="1589838" y="1122592"/>
                  <a:pt x="1569493" y="1132764"/>
                </a:cubicBezTo>
                <a:cubicBezTo>
                  <a:pt x="1493213" y="1170904"/>
                  <a:pt x="1523150" y="1113616"/>
                  <a:pt x="1433015" y="1173707"/>
                </a:cubicBezTo>
                <a:cubicBezTo>
                  <a:pt x="1383316" y="1206840"/>
                  <a:pt x="1383814" y="1202643"/>
                  <a:pt x="1337481" y="1255594"/>
                </a:cubicBezTo>
                <a:cubicBezTo>
                  <a:pt x="1322502" y="1272712"/>
                  <a:pt x="1311340" y="1292915"/>
                  <a:pt x="1296537" y="1310185"/>
                </a:cubicBezTo>
                <a:cubicBezTo>
                  <a:pt x="1217729" y="1402127"/>
                  <a:pt x="1288622" y="1301585"/>
                  <a:pt x="1228299" y="1392071"/>
                </a:cubicBezTo>
                <a:cubicBezTo>
                  <a:pt x="1223750" y="1410268"/>
                  <a:pt x="1220041" y="1428696"/>
                  <a:pt x="1214651" y="1446662"/>
                </a:cubicBezTo>
                <a:cubicBezTo>
                  <a:pt x="1206383" y="1474221"/>
                  <a:pt x="1187355" y="1528549"/>
                  <a:pt x="1187355" y="1528549"/>
                </a:cubicBezTo>
                <a:cubicBezTo>
                  <a:pt x="1191904" y="1624083"/>
                  <a:pt x="1190441" y="1720094"/>
                  <a:pt x="1201003" y="1815152"/>
                </a:cubicBezTo>
                <a:cubicBezTo>
                  <a:pt x="1204180" y="1843748"/>
                  <a:pt x="1201003" y="1887941"/>
                  <a:pt x="1228299" y="1897039"/>
                </a:cubicBezTo>
                <a:lnTo>
                  <a:pt x="1269242" y="1910686"/>
                </a:lnTo>
                <a:cubicBezTo>
                  <a:pt x="1282799" y="1919724"/>
                  <a:pt x="1349709" y="1960466"/>
                  <a:pt x="1351129" y="1978925"/>
                </a:cubicBezTo>
                <a:cubicBezTo>
                  <a:pt x="1359162" y="2083348"/>
                  <a:pt x="1345218" y="2188378"/>
                  <a:pt x="1337481" y="2292824"/>
                </a:cubicBezTo>
                <a:cubicBezTo>
                  <a:pt x="1334794" y="2329102"/>
                  <a:pt x="1318682" y="2354370"/>
                  <a:pt x="1310185" y="2388358"/>
                </a:cubicBezTo>
                <a:cubicBezTo>
                  <a:pt x="1304559" y="2410862"/>
                  <a:pt x="1301569" y="2433953"/>
                  <a:pt x="1296537" y="2456597"/>
                </a:cubicBezTo>
                <a:cubicBezTo>
                  <a:pt x="1292468" y="2474907"/>
                  <a:pt x="1287439" y="2492991"/>
                  <a:pt x="1282890" y="2511188"/>
                </a:cubicBezTo>
                <a:cubicBezTo>
                  <a:pt x="1290828" y="2630259"/>
                  <a:pt x="1285584" y="2685742"/>
                  <a:pt x="1310185" y="2784143"/>
                </a:cubicBezTo>
                <a:cubicBezTo>
                  <a:pt x="1313674" y="2798099"/>
                  <a:pt x="1319284" y="2811438"/>
                  <a:pt x="1323833" y="2825086"/>
                </a:cubicBezTo>
                <a:cubicBezTo>
                  <a:pt x="1328158" y="2864011"/>
                  <a:pt x="1328264" y="2943129"/>
                  <a:pt x="1351129" y="2988859"/>
                </a:cubicBezTo>
                <a:cubicBezTo>
                  <a:pt x="1358464" y="3003530"/>
                  <a:pt x="1369326" y="3016155"/>
                  <a:pt x="1378424" y="3029803"/>
                </a:cubicBezTo>
                <a:cubicBezTo>
                  <a:pt x="1418121" y="3188587"/>
                  <a:pt x="1378424" y="3007498"/>
                  <a:pt x="1378424" y="3370997"/>
                </a:cubicBezTo>
                <a:cubicBezTo>
                  <a:pt x="1378424" y="3584860"/>
                  <a:pt x="1383524" y="3798749"/>
                  <a:pt x="1392072" y="4012442"/>
                </a:cubicBezTo>
                <a:cubicBezTo>
                  <a:pt x="1392647" y="4026816"/>
                  <a:pt x="1395548" y="4043213"/>
                  <a:pt x="1405720" y="4053385"/>
                </a:cubicBezTo>
                <a:cubicBezTo>
                  <a:pt x="1415892" y="4063557"/>
                  <a:pt x="1432620" y="4063912"/>
                  <a:pt x="1446663" y="4067033"/>
                </a:cubicBezTo>
                <a:cubicBezTo>
                  <a:pt x="1473676" y="4073036"/>
                  <a:pt x="1501491" y="4074882"/>
                  <a:pt x="1528549" y="4080680"/>
                </a:cubicBezTo>
                <a:cubicBezTo>
                  <a:pt x="1565231" y="4088540"/>
                  <a:pt x="1602143" y="4096113"/>
                  <a:pt x="1637732" y="4107976"/>
                </a:cubicBezTo>
                <a:lnTo>
                  <a:pt x="1719618" y="4135271"/>
                </a:lnTo>
                <a:lnTo>
                  <a:pt x="1760561" y="4148919"/>
                </a:lnTo>
                <a:cubicBezTo>
                  <a:pt x="1792406" y="4144370"/>
                  <a:pt x="1827324" y="4149657"/>
                  <a:pt x="1856096" y="4135271"/>
                </a:cubicBezTo>
                <a:cubicBezTo>
                  <a:pt x="1868963" y="4128837"/>
                  <a:pt x="1861763" y="4106298"/>
                  <a:pt x="1869743" y="4094328"/>
                </a:cubicBezTo>
                <a:cubicBezTo>
                  <a:pt x="1880449" y="4078269"/>
                  <a:pt x="1898837" y="4068620"/>
                  <a:pt x="1910687" y="4053385"/>
                </a:cubicBezTo>
                <a:cubicBezTo>
                  <a:pt x="1930828" y="4027490"/>
                  <a:pt x="1934156" y="3981872"/>
                  <a:pt x="1965278" y="3971498"/>
                </a:cubicBezTo>
                <a:cubicBezTo>
                  <a:pt x="1992573" y="3962400"/>
                  <a:pt x="2023224" y="3960163"/>
                  <a:pt x="2047164" y="3944203"/>
                </a:cubicBezTo>
                <a:cubicBezTo>
                  <a:pt x="2143644" y="3879883"/>
                  <a:pt x="2024218" y="3960594"/>
                  <a:pt x="2142699" y="3875964"/>
                </a:cubicBezTo>
                <a:cubicBezTo>
                  <a:pt x="2156046" y="3866430"/>
                  <a:pt x="2168653" y="3855330"/>
                  <a:pt x="2183642" y="3848668"/>
                </a:cubicBezTo>
                <a:cubicBezTo>
                  <a:pt x="2276309" y="3807483"/>
                  <a:pt x="2315278" y="3817227"/>
                  <a:pt x="2429302" y="3807725"/>
                </a:cubicBezTo>
                <a:cubicBezTo>
                  <a:pt x="2452048" y="3803176"/>
                  <a:pt x="2474395" y="3795620"/>
                  <a:pt x="2497540" y="3794077"/>
                </a:cubicBezTo>
                <a:cubicBezTo>
                  <a:pt x="2861777" y="3769795"/>
                  <a:pt x="2774640" y="3876575"/>
                  <a:pt x="2866030" y="3739486"/>
                </a:cubicBezTo>
                <a:cubicBezTo>
                  <a:pt x="2870579" y="3693994"/>
                  <a:pt x="2871253" y="3647945"/>
                  <a:pt x="2879678" y="3603009"/>
                </a:cubicBezTo>
                <a:cubicBezTo>
                  <a:pt x="2884980" y="3574730"/>
                  <a:pt x="2883033" y="3537082"/>
                  <a:pt x="2906973" y="3521122"/>
                </a:cubicBezTo>
                <a:cubicBezTo>
                  <a:pt x="2934269" y="3502925"/>
                  <a:pt x="2962616" y="3486214"/>
                  <a:pt x="2988860" y="3466531"/>
                </a:cubicBezTo>
                <a:cubicBezTo>
                  <a:pt x="3007057" y="3452883"/>
                  <a:pt x="3023106" y="3435760"/>
                  <a:pt x="3043451" y="3425588"/>
                </a:cubicBezTo>
                <a:cubicBezTo>
                  <a:pt x="3069185" y="3412721"/>
                  <a:pt x="3125337" y="3398292"/>
                  <a:pt x="3125337" y="3398292"/>
                </a:cubicBezTo>
                <a:cubicBezTo>
                  <a:pt x="3170912" y="3364112"/>
                  <a:pt x="3183276" y="3364302"/>
                  <a:pt x="3207224" y="3316406"/>
                </a:cubicBezTo>
                <a:cubicBezTo>
                  <a:pt x="3213658" y="3303539"/>
                  <a:pt x="3211885" y="3286696"/>
                  <a:pt x="3220872" y="3275462"/>
                </a:cubicBezTo>
                <a:cubicBezTo>
                  <a:pt x="3231118" y="3262654"/>
                  <a:pt x="3246826" y="3254829"/>
                  <a:pt x="3261815" y="3248167"/>
                </a:cubicBezTo>
                <a:cubicBezTo>
                  <a:pt x="3288107" y="3236482"/>
                  <a:pt x="3343702" y="3220871"/>
                  <a:pt x="3343702" y="3220871"/>
                </a:cubicBezTo>
                <a:cubicBezTo>
                  <a:pt x="3425588" y="3225420"/>
                  <a:pt x="3507982" y="3224346"/>
                  <a:pt x="3589361" y="3234519"/>
                </a:cubicBezTo>
                <a:cubicBezTo>
                  <a:pt x="3616635" y="3237928"/>
                  <a:pt x="3678082" y="3266935"/>
                  <a:pt x="3712191" y="3275462"/>
                </a:cubicBezTo>
                <a:cubicBezTo>
                  <a:pt x="3793628" y="3295822"/>
                  <a:pt x="3748280" y="3286026"/>
                  <a:pt x="3848669" y="3302758"/>
                </a:cubicBezTo>
                <a:cubicBezTo>
                  <a:pt x="3943659" y="3334422"/>
                  <a:pt x="3841375" y="3303667"/>
                  <a:pt x="4026090" y="3330054"/>
                </a:cubicBezTo>
                <a:cubicBezTo>
                  <a:pt x="4105549" y="3341405"/>
                  <a:pt x="4067557" y="3351995"/>
                  <a:pt x="4162567" y="3370997"/>
                </a:cubicBezTo>
                <a:lnTo>
                  <a:pt x="4230806" y="3384645"/>
                </a:lnTo>
                <a:cubicBezTo>
                  <a:pt x="4539837" y="3590665"/>
                  <a:pt x="4279892" y="3438689"/>
                  <a:pt x="5131558" y="3452883"/>
                </a:cubicBezTo>
                <a:cubicBezTo>
                  <a:pt x="5236191" y="3457432"/>
                  <a:pt x="5373228" y="3390691"/>
                  <a:pt x="5445457" y="3466531"/>
                </a:cubicBezTo>
                <a:cubicBezTo>
                  <a:pt x="5467301" y="3489467"/>
                  <a:pt x="5423456" y="3693524"/>
                  <a:pt x="5390866" y="3780430"/>
                </a:cubicBezTo>
                <a:cubicBezTo>
                  <a:pt x="5382264" y="3803368"/>
                  <a:pt x="5376554" y="3827894"/>
                  <a:pt x="5363570" y="3848668"/>
                </a:cubicBezTo>
                <a:cubicBezTo>
                  <a:pt x="5353340" y="3865035"/>
                  <a:pt x="5334477" y="3874377"/>
                  <a:pt x="5322627" y="3889612"/>
                </a:cubicBezTo>
                <a:cubicBezTo>
                  <a:pt x="5288991" y="3932859"/>
                  <a:pt x="5280304" y="3979444"/>
                  <a:pt x="5227093" y="3998794"/>
                </a:cubicBezTo>
                <a:cubicBezTo>
                  <a:pt x="5191838" y="4011614"/>
                  <a:pt x="5152742" y="4012156"/>
                  <a:pt x="5117911" y="4026089"/>
                </a:cubicBezTo>
                <a:cubicBezTo>
                  <a:pt x="5095165" y="4035188"/>
                  <a:pt x="5072611" y="4044783"/>
                  <a:pt x="5049672" y="4053385"/>
                </a:cubicBezTo>
                <a:cubicBezTo>
                  <a:pt x="5036202" y="4058436"/>
                  <a:pt x="5022608" y="4063248"/>
                  <a:pt x="5008729" y="4067033"/>
                </a:cubicBezTo>
                <a:cubicBezTo>
                  <a:pt x="4972536" y="4076904"/>
                  <a:pt x="4899546" y="4094328"/>
                  <a:pt x="4899546" y="4094328"/>
                </a:cubicBezTo>
                <a:cubicBezTo>
                  <a:pt x="4858272" y="4121845"/>
                  <a:pt x="4805347" y="4158486"/>
                  <a:pt x="4763069" y="4176215"/>
                </a:cubicBezTo>
                <a:cubicBezTo>
                  <a:pt x="4655535" y="4221310"/>
                  <a:pt x="4541397" y="4250180"/>
                  <a:pt x="4435523" y="4299045"/>
                </a:cubicBezTo>
                <a:cubicBezTo>
                  <a:pt x="4058394" y="4473103"/>
                  <a:pt x="4480687" y="4286122"/>
                  <a:pt x="4012442" y="4462818"/>
                </a:cubicBezTo>
                <a:cubicBezTo>
                  <a:pt x="3851996" y="4523363"/>
                  <a:pt x="3693994" y="4590196"/>
                  <a:pt x="3534770" y="4653886"/>
                </a:cubicBezTo>
                <a:cubicBezTo>
                  <a:pt x="3466531" y="4681181"/>
                  <a:pt x="3401355" y="4717948"/>
                  <a:pt x="3330054" y="4735773"/>
                </a:cubicBezTo>
                <a:cubicBezTo>
                  <a:pt x="3293660" y="4744871"/>
                  <a:pt x="3256943" y="4752762"/>
                  <a:pt x="3220872" y="4763068"/>
                </a:cubicBezTo>
                <a:cubicBezTo>
                  <a:pt x="3192612" y="4771142"/>
                  <a:pt x="3120337" y="4799783"/>
                  <a:pt x="3084394" y="4804012"/>
                </a:cubicBezTo>
                <a:cubicBezTo>
                  <a:pt x="3035005" y="4809822"/>
                  <a:pt x="2739914" y="4828796"/>
                  <a:pt x="2702257" y="4831307"/>
                </a:cubicBezTo>
                <a:cubicBezTo>
                  <a:pt x="2520354" y="4876784"/>
                  <a:pt x="2628816" y="4854979"/>
                  <a:pt x="2238233" y="4831307"/>
                </a:cubicBezTo>
                <a:cubicBezTo>
                  <a:pt x="2223873" y="4830437"/>
                  <a:pt x="2211246" y="4821148"/>
                  <a:pt x="2197290" y="4817659"/>
                </a:cubicBezTo>
                <a:cubicBezTo>
                  <a:pt x="2174786" y="4812033"/>
                  <a:pt x="2151555" y="4809638"/>
                  <a:pt x="2129051" y="4804012"/>
                </a:cubicBezTo>
                <a:cubicBezTo>
                  <a:pt x="1994645" y="4770411"/>
                  <a:pt x="2231582" y="4814277"/>
                  <a:pt x="2006221" y="4776716"/>
                </a:cubicBezTo>
                <a:cubicBezTo>
                  <a:pt x="1868633" y="4730852"/>
                  <a:pt x="2082044" y="4800828"/>
                  <a:pt x="1910687" y="4749421"/>
                </a:cubicBezTo>
                <a:cubicBezTo>
                  <a:pt x="1883128" y="4741153"/>
                  <a:pt x="1852740" y="4738085"/>
                  <a:pt x="1828800" y="4722125"/>
                </a:cubicBezTo>
                <a:cubicBezTo>
                  <a:pt x="1801505" y="4703928"/>
                  <a:pt x="1770111" y="4690730"/>
                  <a:pt x="1746914" y="4667534"/>
                </a:cubicBezTo>
                <a:cubicBezTo>
                  <a:pt x="1695797" y="4616419"/>
                  <a:pt x="1724280" y="4632695"/>
                  <a:pt x="1665027" y="4612943"/>
                </a:cubicBezTo>
                <a:cubicBezTo>
                  <a:pt x="1655929" y="4599295"/>
                  <a:pt x="1649330" y="4583598"/>
                  <a:pt x="1637732" y="4572000"/>
                </a:cubicBezTo>
                <a:cubicBezTo>
                  <a:pt x="1599351" y="4533619"/>
                  <a:pt x="1569802" y="4540207"/>
                  <a:pt x="1514902" y="4531057"/>
                </a:cubicBezTo>
                <a:cubicBezTo>
                  <a:pt x="1496705" y="4521958"/>
                  <a:pt x="1477757" y="4514228"/>
                  <a:pt x="1460311" y="4503761"/>
                </a:cubicBezTo>
                <a:cubicBezTo>
                  <a:pt x="1432181" y="4486883"/>
                  <a:pt x="1378424" y="4449170"/>
                  <a:pt x="1378424" y="4449170"/>
                </a:cubicBezTo>
                <a:cubicBezTo>
                  <a:pt x="1351128" y="4408227"/>
                  <a:pt x="1312097" y="4373023"/>
                  <a:pt x="1296537" y="4326340"/>
                </a:cubicBezTo>
                <a:cubicBezTo>
                  <a:pt x="1285399" y="4292924"/>
                  <a:pt x="1276677" y="4260322"/>
                  <a:pt x="1255594" y="4230806"/>
                </a:cubicBezTo>
                <a:cubicBezTo>
                  <a:pt x="1244376" y="4215100"/>
                  <a:pt x="1228299" y="4203510"/>
                  <a:pt x="1214651" y="4189862"/>
                </a:cubicBezTo>
                <a:cubicBezTo>
                  <a:pt x="1186247" y="4076248"/>
                  <a:pt x="1220832" y="4188577"/>
                  <a:pt x="1173708" y="4094328"/>
                </a:cubicBezTo>
                <a:cubicBezTo>
                  <a:pt x="1115226" y="3977364"/>
                  <a:pt x="1176992" y="4072778"/>
                  <a:pt x="1119117" y="3971498"/>
                </a:cubicBezTo>
                <a:cubicBezTo>
                  <a:pt x="1110979" y="3957257"/>
                  <a:pt x="1104275" y="3941230"/>
                  <a:pt x="1091821" y="3930555"/>
                </a:cubicBezTo>
                <a:cubicBezTo>
                  <a:pt x="1052776" y="3897089"/>
                  <a:pt x="1001847" y="3880918"/>
                  <a:pt x="955343" y="3862316"/>
                </a:cubicBezTo>
                <a:cubicBezTo>
                  <a:pt x="775941" y="3712815"/>
                  <a:pt x="855129" y="3757619"/>
                  <a:pt x="736979" y="3698543"/>
                </a:cubicBezTo>
                <a:cubicBezTo>
                  <a:pt x="727881" y="3684895"/>
                  <a:pt x="721282" y="3669198"/>
                  <a:pt x="709684" y="3657600"/>
                </a:cubicBezTo>
                <a:cubicBezTo>
                  <a:pt x="689086" y="3637002"/>
                  <a:pt x="663367" y="3622191"/>
                  <a:pt x="641445" y="3603009"/>
                </a:cubicBezTo>
                <a:cubicBezTo>
                  <a:pt x="626920" y="3590299"/>
                  <a:pt x="614150" y="3575713"/>
                  <a:pt x="600502" y="3562065"/>
                </a:cubicBezTo>
                <a:cubicBezTo>
                  <a:pt x="554693" y="3439909"/>
                  <a:pt x="515349" y="3339093"/>
                  <a:pt x="477672" y="3207224"/>
                </a:cubicBezTo>
                <a:cubicBezTo>
                  <a:pt x="468573" y="3175379"/>
                  <a:pt x="462676" y="3142440"/>
                  <a:pt x="450376" y="3111689"/>
                </a:cubicBezTo>
                <a:cubicBezTo>
                  <a:pt x="417096" y="3028489"/>
                  <a:pt x="381268" y="2946180"/>
                  <a:pt x="341194" y="2866030"/>
                </a:cubicBezTo>
                <a:cubicBezTo>
                  <a:pt x="276829" y="2737299"/>
                  <a:pt x="328437" y="2828308"/>
                  <a:pt x="259308" y="2729552"/>
                </a:cubicBezTo>
                <a:cubicBezTo>
                  <a:pt x="240496" y="2702677"/>
                  <a:pt x="222914" y="2674961"/>
                  <a:pt x="204717" y="2647665"/>
                </a:cubicBezTo>
                <a:lnTo>
                  <a:pt x="177421" y="2606722"/>
                </a:lnTo>
                <a:cubicBezTo>
                  <a:pt x="168323" y="2565779"/>
                  <a:pt x="157415" y="2525196"/>
                  <a:pt x="150126" y="2483892"/>
                </a:cubicBezTo>
                <a:cubicBezTo>
                  <a:pt x="128917" y="2363707"/>
                  <a:pt x="140668" y="2346508"/>
                  <a:pt x="122830" y="2210937"/>
                </a:cubicBezTo>
                <a:cubicBezTo>
                  <a:pt x="101721" y="2050506"/>
                  <a:pt x="58773" y="1823739"/>
                  <a:pt x="40943" y="1651379"/>
                </a:cubicBezTo>
                <a:cubicBezTo>
                  <a:pt x="34373" y="1587866"/>
                  <a:pt x="32388" y="1523959"/>
                  <a:pt x="27296" y="1460310"/>
                </a:cubicBezTo>
                <a:cubicBezTo>
                  <a:pt x="15985" y="1318917"/>
                  <a:pt x="15751" y="1327009"/>
                  <a:pt x="0" y="1201003"/>
                </a:cubicBezTo>
                <a:cubicBezTo>
                  <a:pt x="4549" y="1169158"/>
                  <a:pt x="7339" y="1137012"/>
                  <a:pt x="13648" y="1105468"/>
                </a:cubicBezTo>
                <a:cubicBezTo>
                  <a:pt x="16469" y="1091361"/>
                  <a:pt x="21267" y="1077587"/>
                  <a:pt x="27296" y="1064525"/>
                </a:cubicBezTo>
                <a:cubicBezTo>
                  <a:pt x="55200" y="1004067"/>
                  <a:pt x="96590" y="919641"/>
                  <a:pt x="136478" y="859809"/>
                </a:cubicBezTo>
                <a:cubicBezTo>
                  <a:pt x="149095" y="840883"/>
                  <a:pt x="164804" y="824144"/>
                  <a:pt x="177421" y="805218"/>
                </a:cubicBezTo>
                <a:cubicBezTo>
                  <a:pt x="201227" y="769508"/>
                  <a:pt x="220417" y="730745"/>
                  <a:pt x="245660" y="696036"/>
                </a:cubicBezTo>
                <a:cubicBezTo>
                  <a:pt x="257012" y="680427"/>
                  <a:pt x="274546" y="670164"/>
                  <a:pt x="286603" y="655092"/>
                </a:cubicBezTo>
                <a:cubicBezTo>
                  <a:pt x="311050" y="624533"/>
                  <a:pt x="328140" y="588167"/>
                  <a:pt x="354842" y="559558"/>
                </a:cubicBezTo>
                <a:cubicBezTo>
                  <a:pt x="392220" y="519511"/>
                  <a:pt x="438936" y="489112"/>
                  <a:pt x="477672" y="450376"/>
                </a:cubicBezTo>
                <a:cubicBezTo>
                  <a:pt x="625646" y="302402"/>
                  <a:pt x="354608" y="528530"/>
                  <a:pt x="559558" y="382137"/>
                </a:cubicBezTo>
                <a:cubicBezTo>
                  <a:pt x="575264" y="370919"/>
                  <a:pt x="583630" y="350567"/>
                  <a:pt x="600502" y="341194"/>
                </a:cubicBezTo>
                <a:cubicBezTo>
                  <a:pt x="625653" y="327221"/>
                  <a:pt x="657716" y="328701"/>
                  <a:pt x="682388" y="313898"/>
                </a:cubicBezTo>
                <a:cubicBezTo>
                  <a:pt x="705134" y="300250"/>
                  <a:pt x="726901" y="284818"/>
                  <a:pt x="750627" y="272955"/>
                </a:cubicBezTo>
                <a:cubicBezTo>
                  <a:pt x="799298" y="248619"/>
                  <a:pt x="967083" y="196253"/>
                  <a:pt x="982639" y="191068"/>
                </a:cubicBezTo>
                <a:lnTo>
                  <a:pt x="1064526" y="163773"/>
                </a:lnTo>
                <a:cubicBezTo>
                  <a:pt x="1078174" y="159224"/>
                  <a:pt x="1091513" y="153614"/>
                  <a:pt x="1105469" y="150125"/>
                </a:cubicBezTo>
                <a:cubicBezTo>
                  <a:pt x="1123666" y="145576"/>
                  <a:pt x="1142025" y="141630"/>
                  <a:pt x="1160060" y="136477"/>
                </a:cubicBezTo>
                <a:cubicBezTo>
                  <a:pt x="1173892" y="132525"/>
                  <a:pt x="1186627" y="123353"/>
                  <a:pt x="1201003" y="122830"/>
                </a:cubicBezTo>
                <a:cubicBezTo>
                  <a:pt x="1437452" y="114232"/>
                  <a:pt x="1674126" y="113731"/>
                  <a:pt x="1910687" y="109182"/>
                </a:cubicBezTo>
                <a:cubicBezTo>
                  <a:pt x="2030540" y="101192"/>
                  <a:pt x="2146482" y="95113"/>
                  <a:pt x="2265529" y="81886"/>
                </a:cubicBezTo>
                <a:cubicBezTo>
                  <a:pt x="2297500" y="78334"/>
                  <a:pt x="2329333" y="73527"/>
                  <a:pt x="2361063" y="68239"/>
                </a:cubicBezTo>
                <a:cubicBezTo>
                  <a:pt x="2383944" y="64426"/>
                  <a:pt x="2406237" y="57062"/>
                  <a:pt x="2429302" y="54591"/>
                </a:cubicBezTo>
                <a:cubicBezTo>
                  <a:pt x="2533732" y="43402"/>
                  <a:pt x="2638188" y="29105"/>
                  <a:pt x="2743200" y="27295"/>
                </a:cubicBezTo>
                <a:lnTo>
                  <a:pt x="3534770" y="13648"/>
                </a:lnTo>
                <a:cubicBezTo>
                  <a:pt x="3630304" y="9099"/>
                  <a:pt x="3725730" y="0"/>
                  <a:pt x="3821373" y="0"/>
                </a:cubicBezTo>
                <a:cubicBezTo>
                  <a:pt x="4159897" y="0"/>
                  <a:pt x="4459205" y="14049"/>
                  <a:pt x="4790364" y="27295"/>
                </a:cubicBezTo>
                <a:cubicBezTo>
                  <a:pt x="4826758" y="36394"/>
                  <a:pt x="4863957" y="42728"/>
                  <a:pt x="4899546" y="54591"/>
                </a:cubicBezTo>
                <a:cubicBezTo>
                  <a:pt x="4926842" y="63689"/>
                  <a:pt x="4953520" y="74908"/>
                  <a:pt x="4981433" y="81886"/>
                </a:cubicBezTo>
                <a:cubicBezTo>
                  <a:pt x="5058528" y="101160"/>
                  <a:pt x="5017631" y="91855"/>
                  <a:pt x="5104263" y="109182"/>
                </a:cubicBezTo>
                <a:cubicBezTo>
                  <a:pt x="5117911" y="118280"/>
                  <a:pt x="5129645" y="131290"/>
                  <a:pt x="5145206" y="136477"/>
                </a:cubicBezTo>
                <a:cubicBezTo>
                  <a:pt x="5171458" y="145228"/>
                  <a:pt x="5199867" y="145175"/>
                  <a:pt x="5227093" y="150125"/>
                </a:cubicBezTo>
                <a:cubicBezTo>
                  <a:pt x="5249916" y="154275"/>
                  <a:pt x="5272586" y="159224"/>
                  <a:pt x="5295332" y="163773"/>
                </a:cubicBezTo>
                <a:cubicBezTo>
                  <a:pt x="5313529" y="172871"/>
                  <a:pt x="5332259" y="180974"/>
                  <a:pt x="5349923" y="191068"/>
                </a:cubicBezTo>
                <a:cubicBezTo>
                  <a:pt x="5364164" y="199206"/>
                  <a:pt x="5375877" y="211702"/>
                  <a:pt x="5390866" y="218364"/>
                </a:cubicBezTo>
                <a:cubicBezTo>
                  <a:pt x="5417158" y="230049"/>
                  <a:pt x="5472752" y="245659"/>
                  <a:pt x="5472752" y="245659"/>
                </a:cubicBezTo>
                <a:cubicBezTo>
                  <a:pt x="5549660" y="322567"/>
                  <a:pt x="5496434" y="277972"/>
                  <a:pt x="5650173" y="354842"/>
                </a:cubicBezTo>
                <a:cubicBezTo>
                  <a:pt x="5668370" y="363940"/>
                  <a:pt x="5685463" y="375703"/>
                  <a:pt x="5704764" y="382137"/>
                </a:cubicBezTo>
                <a:lnTo>
                  <a:pt x="5786651" y="409433"/>
                </a:lnTo>
                <a:cubicBezTo>
                  <a:pt x="5824285" y="447067"/>
                  <a:pt x="5829557" y="446986"/>
                  <a:pt x="5854890" y="491319"/>
                </a:cubicBezTo>
                <a:cubicBezTo>
                  <a:pt x="5864984" y="508983"/>
                  <a:pt x="5871402" y="528658"/>
                  <a:pt x="5882185" y="545910"/>
                </a:cubicBezTo>
                <a:cubicBezTo>
                  <a:pt x="5894241" y="565199"/>
                  <a:pt x="5911073" y="581212"/>
                  <a:pt x="5923129" y="600501"/>
                </a:cubicBezTo>
                <a:cubicBezTo>
                  <a:pt x="6016806" y="750384"/>
                  <a:pt x="5875373" y="555023"/>
                  <a:pt x="5991367" y="709683"/>
                </a:cubicBezTo>
                <a:cubicBezTo>
                  <a:pt x="5995916" y="723331"/>
                  <a:pt x="5998581" y="737760"/>
                  <a:pt x="6005015" y="750627"/>
                </a:cubicBezTo>
                <a:cubicBezTo>
                  <a:pt x="6019498" y="779593"/>
                  <a:pt x="6073515" y="843075"/>
                  <a:pt x="6086902" y="859809"/>
                </a:cubicBezTo>
                <a:cubicBezTo>
                  <a:pt x="6148472" y="1013738"/>
                  <a:pt x="6071994" y="825026"/>
                  <a:pt x="6168788" y="1050877"/>
                </a:cubicBezTo>
                <a:cubicBezTo>
                  <a:pt x="6178439" y="1073395"/>
                  <a:pt x="6187712" y="1096092"/>
                  <a:pt x="6196084" y="1119116"/>
                </a:cubicBezTo>
                <a:cubicBezTo>
                  <a:pt x="6205917" y="1146156"/>
                  <a:pt x="6207419" y="1177063"/>
                  <a:pt x="6223379" y="1201003"/>
                </a:cubicBezTo>
                <a:lnTo>
                  <a:pt x="6250675" y="1241946"/>
                </a:lnTo>
                <a:cubicBezTo>
                  <a:pt x="6259773" y="1296537"/>
                  <a:pt x="6271105" y="1350802"/>
                  <a:pt x="6277970" y="1405719"/>
                </a:cubicBezTo>
                <a:cubicBezTo>
                  <a:pt x="6282519" y="1442113"/>
                  <a:pt x="6283933" y="1479038"/>
                  <a:pt x="6291618" y="1514901"/>
                </a:cubicBezTo>
                <a:cubicBezTo>
                  <a:pt x="6297647" y="1543035"/>
                  <a:pt x="6318914" y="1596788"/>
                  <a:pt x="6318914" y="1596788"/>
                </a:cubicBezTo>
                <a:cubicBezTo>
                  <a:pt x="6323463" y="1633182"/>
                  <a:pt x="6326984" y="1669719"/>
                  <a:pt x="6332561" y="1705970"/>
                </a:cubicBezTo>
                <a:cubicBezTo>
                  <a:pt x="6336088" y="1728897"/>
                  <a:pt x="6342059" y="1751386"/>
                  <a:pt x="6346209" y="1774209"/>
                </a:cubicBezTo>
                <a:cubicBezTo>
                  <a:pt x="6351159" y="1801434"/>
                  <a:pt x="6355308" y="1828800"/>
                  <a:pt x="6359857" y="1856095"/>
                </a:cubicBezTo>
                <a:cubicBezTo>
                  <a:pt x="6354447" y="1921011"/>
                  <a:pt x="6352648" y="2017802"/>
                  <a:pt x="6332561" y="2088107"/>
                </a:cubicBezTo>
                <a:cubicBezTo>
                  <a:pt x="6320705" y="2129604"/>
                  <a:pt x="6300082" y="2168617"/>
                  <a:pt x="6291618" y="2210937"/>
                </a:cubicBezTo>
                <a:cubicBezTo>
                  <a:pt x="6274753" y="2295260"/>
                  <a:pt x="6290837" y="2259875"/>
                  <a:pt x="6250675" y="2320119"/>
                </a:cubicBezTo>
                <a:cubicBezTo>
                  <a:pt x="6220766" y="2469663"/>
                  <a:pt x="6258163" y="2313798"/>
                  <a:pt x="6209732" y="2442949"/>
                </a:cubicBezTo>
                <a:cubicBezTo>
                  <a:pt x="6203146" y="2460512"/>
                  <a:pt x="6201237" y="2479505"/>
                  <a:pt x="6196084" y="2497540"/>
                </a:cubicBezTo>
                <a:cubicBezTo>
                  <a:pt x="6187204" y="2528620"/>
                  <a:pt x="6179065" y="2555502"/>
                  <a:pt x="6155140" y="2579427"/>
                </a:cubicBezTo>
                <a:cubicBezTo>
                  <a:pt x="6143542" y="2591025"/>
                  <a:pt x="6127845" y="2597624"/>
                  <a:pt x="6114197" y="2606722"/>
                </a:cubicBezTo>
                <a:cubicBezTo>
                  <a:pt x="6105099" y="2620370"/>
                  <a:pt x="6092089" y="2632104"/>
                  <a:pt x="6086902" y="2647665"/>
                </a:cubicBezTo>
                <a:cubicBezTo>
                  <a:pt x="6078151" y="2673917"/>
                  <a:pt x="6078681" y="2702417"/>
                  <a:pt x="6073254" y="2729552"/>
                </a:cubicBezTo>
                <a:cubicBezTo>
                  <a:pt x="6069575" y="2747945"/>
                  <a:pt x="6062690" y="2765641"/>
                  <a:pt x="6059606" y="2784143"/>
                </a:cubicBezTo>
                <a:cubicBezTo>
                  <a:pt x="6053576" y="2820321"/>
                  <a:pt x="6052519" y="2857239"/>
                  <a:pt x="6045958" y="2893325"/>
                </a:cubicBezTo>
                <a:cubicBezTo>
                  <a:pt x="6043385" y="2907479"/>
                  <a:pt x="6041143" y="2922912"/>
                  <a:pt x="6032311" y="2934268"/>
                </a:cubicBezTo>
                <a:cubicBezTo>
                  <a:pt x="6008612" y="2964739"/>
                  <a:pt x="5977720" y="2988859"/>
                  <a:pt x="5950424" y="3016155"/>
                </a:cubicBezTo>
                <a:cubicBezTo>
                  <a:pt x="5899308" y="3067271"/>
                  <a:pt x="5927791" y="3050995"/>
                  <a:pt x="5868537" y="3070746"/>
                </a:cubicBezTo>
                <a:cubicBezTo>
                  <a:pt x="5831603" y="3095369"/>
                  <a:pt x="5816296" y="3108020"/>
                  <a:pt x="5773003" y="3125337"/>
                </a:cubicBezTo>
                <a:cubicBezTo>
                  <a:pt x="5746289" y="3136023"/>
                  <a:pt x="5718412" y="3143535"/>
                  <a:pt x="5691117" y="3152633"/>
                </a:cubicBezTo>
                <a:lnTo>
                  <a:pt x="5650173" y="3166280"/>
                </a:lnTo>
                <a:cubicBezTo>
                  <a:pt x="5620594" y="3176139"/>
                  <a:pt x="5578730" y="3187951"/>
                  <a:pt x="5554639" y="3207224"/>
                </a:cubicBezTo>
                <a:cubicBezTo>
                  <a:pt x="5524496" y="3231338"/>
                  <a:pt x="5504870" y="3267697"/>
                  <a:pt x="5472752" y="3289110"/>
                </a:cubicBezTo>
                <a:lnTo>
                  <a:pt x="5431809" y="3316406"/>
                </a:lnTo>
                <a:lnTo>
                  <a:pt x="5308979" y="3302758"/>
                </a:lnTo>
                <a:cubicBezTo>
                  <a:pt x="5272553" y="3298473"/>
                  <a:pt x="5236474" y="3289110"/>
                  <a:pt x="5199797" y="3289110"/>
                </a:cubicBezTo>
                <a:cubicBezTo>
                  <a:pt x="5045055" y="3289110"/>
                  <a:pt x="4890448" y="3298209"/>
                  <a:pt x="4735773" y="3302758"/>
                </a:cubicBezTo>
                <a:cubicBezTo>
                  <a:pt x="4662985" y="3298209"/>
                  <a:pt x="4589977" y="3296367"/>
                  <a:pt x="4517409" y="3289110"/>
                </a:cubicBezTo>
                <a:cubicBezTo>
                  <a:pt x="4492932" y="3286662"/>
                  <a:pt x="4446813" y="3270127"/>
                  <a:pt x="4421875" y="3261815"/>
                </a:cubicBezTo>
                <a:cubicBezTo>
                  <a:pt x="4408227" y="3252716"/>
                  <a:pt x="4393533" y="3245020"/>
                  <a:pt x="4380932" y="3234519"/>
                </a:cubicBezTo>
                <a:cubicBezTo>
                  <a:pt x="4366105" y="3222163"/>
                  <a:pt x="4356047" y="3204282"/>
                  <a:pt x="4339988" y="3193576"/>
                </a:cubicBezTo>
                <a:cubicBezTo>
                  <a:pt x="4328018" y="3185596"/>
                  <a:pt x="4312693" y="3184477"/>
                  <a:pt x="4299045" y="3179928"/>
                </a:cubicBezTo>
                <a:cubicBezTo>
                  <a:pt x="4274422" y="3142995"/>
                  <a:pt x="4261771" y="3127686"/>
                  <a:pt x="4244454" y="3084394"/>
                </a:cubicBezTo>
                <a:cubicBezTo>
                  <a:pt x="4233768" y="3057680"/>
                  <a:pt x="4226256" y="3029803"/>
                  <a:pt x="4217158" y="3002507"/>
                </a:cubicBezTo>
                <a:lnTo>
                  <a:pt x="4203511" y="2961564"/>
                </a:lnTo>
                <a:cubicBezTo>
                  <a:pt x="4198962" y="2947916"/>
                  <a:pt x="4189863" y="2935007"/>
                  <a:pt x="4189863" y="2920621"/>
                </a:cubicBezTo>
                <a:lnTo>
                  <a:pt x="4176215" y="2784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5" descr="ADUL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302232" cy="502345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51520" y="1177588"/>
            <a:ext cx="3456384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 smtClean="0"/>
              <a:t>Ligs</a:t>
            </a:r>
            <a:r>
              <a:rPr lang="pt-BR" sz="1400" b="1" dirty="0" smtClean="0"/>
              <a:t>. falciforme, coronários D e </a:t>
            </a:r>
            <a:r>
              <a:rPr lang="pt-BR" sz="1400" b="1" dirty="0" err="1" smtClean="0"/>
              <a:t>E</a:t>
            </a:r>
            <a:r>
              <a:rPr lang="pt-BR" sz="1400" b="1" dirty="0" smtClean="0"/>
              <a:t>, triangulares D e </a:t>
            </a:r>
            <a:r>
              <a:rPr lang="pt-BR" sz="1400" b="1" dirty="0" err="1" smtClean="0"/>
              <a:t>E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e</a:t>
            </a:r>
            <a:r>
              <a:rPr lang="pt-BR" sz="1400" b="1" dirty="0" smtClean="0"/>
              <a:t> redondo do fígado</a:t>
            </a:r>
            <a:endParaRPr lang="pt-BR" sz="1400" b="1" dirty="0"/>
          </a:p>
        </p:txBody>
      </p:sp>
      <p:pic>
        <p:nvPicPr>
          <p:cNvPr id="9" name="Picture 2" descr="Resultado de imagem para PREGAS UMBILICAIS MEDIAIS NA PAREDE ABDOMINAL A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026608"/>
            <a:ext cx="8892480" cy="578676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2915816" y="6093296"/>
            <a:ext cx="374441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Pregas umbilicais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2013" y="277813"/>
            <a:ext cx="4186237" cy="113982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/>
              <a:t>Relações peritoneais dos órgãos</a:t>
            </a:r>
            <a:br>
              <a:rPr lang="pt-BR" sz="2400" b="1" dirty="0" smtClean="0"/>
            </a:br>
            <a:r>
              <a:rPr lang="pt-BR" sz="2400" b="1" dirty="0" smtClean="0">
                <a:solidFill>
                  <a:srgbClr val="FF0000"/>
                </a:solidFill>
              </a:rPr>
              <a:t>1. Órgãos </a:t>
            </a:r>
            <a:r>
              <a:rPr lang="pt-BR" sz="2400" b="1" dirty="0" err="1" smtClean="0">
                <a:solidFill>
                  <a:srgbClr val="FF0000"/>
                </a:solidFill>
              </a:rPr>
              <a:t>peritonizados</a:t>
            </a:r>
            <a:endParaRPr lang="pt-BR" sz="2400" b="1" dirty="0" smtClean="0">
              <a:solidFill>
                <a:srgbClr val="FF0000"/>
              </a:solidFill>
            </a:endParaRPr>
          </a:p>
        </p:txBody>
      </p:sp>
      <p:pic>
        <p:nvPicPr>
          <p:cNvPr id="16387" name="Picture 6" descr="F66122-004-f0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2163" y="115888"/>
            <a:ext cx="3779837" cy="2376487"/>
          </a:xfrm>
          <a:noFill/>
          <a:ln>
            <a:solidFill>
              <a:schemeClr val="tx1"/>
            </a:solidFill>
          </a:ln>
        </p:spPr>
      </p:pic>
      <p:pic>
        <p:nvPicPr>
          <p:cNvPr id="16388" name="Picture 8" descr="F66122-004-f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574925"/>
            <a:ext cx="4752975" cy="416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9" descr="F66122-004-f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075" y="1917700"/>
            <a:ext cx="4244975" cy="482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6516688" y="4076700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7092950" y="4941888"/>
            <a:ext cx="4318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2204864"/>
            <a:ext cx="486003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07504" y="6453336"/>
            <a:ext cx="90364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6300192" y="5517232"/>
            <a:ext cx="324446" cy="1106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1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66122-004-f0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642938"/>
            <a:ext cx="6427787" cy="5218112"/>
          </a:xfrm>
          <a:noFill/>
          <a:ln>
            <a:solidFill>
              <a:schemeClr val="tx1"/>
            </a:solidFill>
          </a:ln>
        </p:spPr>
      </p:pic>
      <p:sp>
        <p:nvSpPr>
          <p:cNvPr id="3" name="Retângulo de cantos arredondados 2"/>
          <p:cNvSpPr/>
          <p:nvPr/>
        </p:nvSpPr>
        <p:spPr>
          <a:xfrm>
            <a:off x="2051720" y="5373216"/>
            <a:ext cx="486003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 flipH="1">
            <a:off x="6228184" y="2996952"/>
            <a:ext cx="431626" cy="4315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/>
              <a:t>Relações peritoneais dos órgãos</a:t>
            </a:r>
            <a:br>
              <a:rPr lang="pt-BR" sz="2400" b="1" dirty="0" smtClean="0"/>
            </a:br>
            <a:r>
              <a:rPr lang="pt-BR" sz="2400" b="1" dirty="0" smtClean="0">
                <a:solidFill>
                  <a:srgbClr val="FF0000"/>
                </a:solidFill>
              </a:rPr>
              <a:t>2. Órgãos parcialmente </a:t>
            </a:r>
            <a:r>
              <a:rPr lang="pt-BR" sz="2400" b="1" dirty="0" err="1" smtClean="0">
                <a:solidFill>
                  <a:srgbClr val="FF0000"/>
                </a:solidFill>
              </a:rPr>
              <a:t>peritonizados</a:t>
            </a:r>
            <a:endParaRPr lang="pt-BR" sz="2400" b="1" dirty="0" smtClean="0">
              <a:solidFill>
                <a:srgbClr val="FF0000"/>
              </a:solidFill>
            </a:endParaRPr>
          </a:p>
        </p:txBody>
      </p:sp>
      <p:pic>
        <p:nvPicPr>
          <p:cNvPr id="18435" name="Picture 6" descr="F66122-004-f0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711325"/>
            <a:ext cx="4608513" cy="4525963"/>
          </a:xfrm>
          <a:noFill/>
          <a:ln>
            <a:solidFill>
              <a:schemeClr val="tx1"/>
            </a:solidFill>
          </a:ln>
        </p:spPr>
      </p:pic>
      <p:pic>
        <p:nvPicPr>
          <p:cNvPr id="18436" name="Picture 7" descr="F66122-005-f00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133600"/>
            <a:ext cx="4319587" cy="370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971550" y="42211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>
            <a:off x="3276600" y="44370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1835150" y="5229225"/>
            <a:ext cx="4333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>
            <a:off x="7524750" y="3357563"/>
            <a:ext cx="5032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6093296"/>
            <a:ext cx="486003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824536" y="5661248"/>
            <a:ext cx="486003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  <p:bldP spid="53257" grpId="0" animBg="1"/>
      <p:bldP spid="53258" grpId="0" animBg="1"/>
      <p:bldP spid="532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7813"/>
            <a:ext cx="4906963" cy="79375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400" b="1" dirty="0" smtClean="0"/>
              <a:t>Relações peritoneais dos órgãos </a:t>
            </a:r>
            <a:br>
              <a:rPr lang="pt-BR" sz="2400" b="1" dirty="0" smtClean="0"/>
            </a:br>
            <a:r>
              <a:rPr lang="pt-BR" sz="2400" b="1" dirty="0" smtClean="0">
                <a:solidFill>
                  <a:srgbClr val="FF0000"/>
                </a:solidFill>
              </a:rPr>
              <a:t>3. Órgãos </a:t>
            </a:r>
            <a:r>
              <a:rPr lang="pt-BR" sz="2400" b="1" dirty="0" err="1" smtClean="0">
                <a:solidFill>
                  <a:srgbClr val="FF0000"/>
                </a:solidFill>
              </a:rPr>
              <a:t>retroperitoneais</a:t>
            </a:r>
            <a:endParaRPr lang="pt-BR" sz="2400" b="1" dirty="0" smtClean="0">
              <a:solidFill>
                <a:srgbClr val="FF0000"/>
              </a:solidFill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 flipV="1">
            <a:off x="7596188" y="5734050"/>
            <a:ext cx="431800" cy="714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19460" name="Picture 4" descr="F66122-004-f0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639888"/>
            <a:ext cx="6427787" cy="5218112"/>
          </a:xfrm>
          <a:noFill/>
          <a:ln>
            <a:solidFill>
              <a:schemeClr val="tx1"/>
            </a:solidFill>
          </a:ln>
        </p:spPr>
      </p:pic>
      <p:pic>
        <p:nvPicPr>
          <p:cNvPr id="9" name="Picture 4" descr="F66122-004-f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5040312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6" descr="F66122-004-f1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5965" y="1268338"/>
            <a:ext cx="4700963" cy="4320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1547664" y="6381328"/>
            <a:ext cx="511256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28676" name="CaixaDeTexto 7"/>
          <p:cNvSpPr txBox="1">
            <a:spLocks noChangeArrowheads="1"/>
          </p:cNvSpPr>
          <p:nvPr/>
        </p:nvSpPr>
        <p:spPr bwMode="auto">
          <a:xfrm>
            <a:off x="395536" y="4010025"/>
            <a:ext cx="82809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buFont typeface="Arial" pitchFamily="34" charset="0"/>
              <a:buChar char="•"/>
              <a:defRPr/>
            </a:pPr>
            <a:r>
              <a:rPr lang="pt-BR" sz="3200" dirty="0"/>
              <a:t> </a:t>
            </a:r>
            <a:r>
              <a:rPr lang="pt-BR" sz="2400" dirty="0"/>
              <a:t>Peritônio: </a:t>
            </a:r>
            <a:r>
              <a:rPr lang="pt-BR" sz="2400" dirty="0" smtClean="0"/>
              <a:t>funções;</a:t>
            </a:r>
          </a:p>
          <a:p>
            <a:pPr marL="514350" indent="-514350" eaLnBrk="1" hangingPunct="1">
              <a:buFont typeface="Arial" pitchFamily="34" charset="0"/>
              <a:buChar char="•"/>
              <a:defRPr/>
            </a:pPr>
            <a:r>
              <a:rPr lang="pt-BR" sz="2400" dirty="0" smtClean="0"/>
              <a:t> </a:t>
            </a:r>
            <a:r>
              <a:rPr lang="pt-BR" sz="2400" dirty="0"/>
              <a:t>Divisão e cavidade peritoneal </a:t>
            </a:r>
          </a:p>
          <a:p>
            <a:pPr marL="514350" indent="-514350" eaLnBrk="1" hangingPunct="1">
              <a:buFont typeface="Arial" pitchFamily="34" charset="0"/>
              <a:buChar char="•"/>
              <a:defRPr/>
            </a:pPr>
            <a:r>
              <a:rPr lang="pt-BR" sz="2400" dirty="0" smtClean="0"/>
              <a:t> </a:t>
            </a:r>
            <a:r>
              <a:rPr lang="pt-BR" sz="2400" dirty="0"/>
              <a:t>Principais pregas peritoneais: </a:t>
            </a:r>
            <a:r>
              <a:rPr lang="pt-BR" sz="2400" dirty="0">
                <a:solidFill>
                  <a:srgbClr val="FF0000"/>
                </a:solidFill>
              </a:rPr>
              <a:t>meso e </a:t>
            </a:r>
            <a:r>
              <a:rPr lang="pt-BR" sz="2400" dirty="0" err="1">
                <a:solidFill>
                  <a:srgbClr val="FF0000"/>
                </a:solidFill>
              </a:rPr>
              <a:t>omento</a:t>
            </a:r>
            <a:r>
              <a:rPr lang="pt-BR" sz="2400" dirty="0">
                <a:solidFill>
                  <a:srgbClr val="FF0000"/>
                </a:solidFill>
              </a:rPr>
              <a:t>.</a:t>
            </a:r>
          </a:p>
          <a:p>
            <a:pPr marL="514350" indent="-514350" eaLnBrk="1" hangingPunct="1">
              <a:buFont typeface="Arial" pitchFamily="34" charset="0"/>
              <a:buChar char="•"/>
              <a:defRPr/>
            </a:pPr>
            <a:r>
              <a:rPr lang="pt-BR" sz="2400" dirty="0" smtClean="0"/>
              <a:t> Relações </a:t>
            </a:r>
            <a:r>
              <a:rPr lang="pt-BR" sz="2400" dirty="0"/>
              <a:t>peritoneais dos órgãos </a:t>
            </a:r>
            <a:r>
              <a:rPr lang="pt-BR" sz="2400" dirty="0" err="1" smtClean="0"/>
              <a:t>abdominopélvicos</a:t>
            </a:r>
            <a:r>
              <a:rPr lang="pt-BR" sz="2400" dirty="0" smtClean="0"/>
              <a:t>.</a:t>
            </a:r>
            <a:endParaRPr lang="pt-BR" sz="2400" dirty="0"/>
          </a:p>
          <a:p>
            <a:pPr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G:\PERITON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16632"/>
            <a:ext cx="4788024" cy="3591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260648"/>
            <a:ext cx="4968552" cy="5588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pt-BR" sz="2400" b="1" dirty="0" smtClean="0"/>
              <a:t>Lâminas serosas</a:t>
            </a:r>
          </a:p>
        </p:txBody>
      </p:sp>
      <p:pic>
        <p:nvPicPr>
          <p:cNvPr id="3076" name="Picture 4" descr="F66122-004-f0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213" y="2060848"/>
            <a:ext cx="3779837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300192" y="1052736"/>
            <a:ext cx="1944216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Pericárdio</a:t>
            </a:r>
          </a:p>
          <a:p>
            <a:pPr algn="ctr"/>
            <a:r>
              <a:rPr lang="pt-BR" b="1" dirty="0" smtClean="0"/>
              <a:t>Pleura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</a:rPr>
              <a:t>Peritônio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5805264"/>
            <a:ext cx="43924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148064" y="5301208"/>
            <a:ext cx="38884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9" name="Picture 7" descr="G:\MESOTE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611893" cy="2708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3" descr="F66122-003-f0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603" y="2276872"/>
            <a:ext cx="5400675" cy="460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827584" y="6741368"/>
            <a:ext cx="38884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1043608" y="5501828"/>
            <a:ext cx="2527361" cy="1167532"/>
          </a:xfrm>
          <a:custGeom>
            <a:avLst/>
            <a:gdLst>
              <a:gd name="connsiteX0" fmla="*/ 43469 w 2527361"/>
              <a:gd name="connsiteY0" fmla="*/ 957552 h 1167532"/>
              <a:gd name="connsiteX1" fmla="*/ 43469 w 2527361"/>
              <a:gd name="connsiteY1" fmla="*/ 957552 h 1167532"/>
              <a:gd name="connsiteX2" fmla="*/ 29821 w 2527361"/>
              <a:gd name="connsiteY2" fmla="*/ 807426 h 1167532"/>
              <a:gd name="connsiteX3" fmla="*/ 16173 w 2527361"/>
              <a:gd name="connsiteY3" fmla="*/ 752835 h 1167532"/>
              <a:gd name="connsiteX4" fmla="*/ 2525 w 2527361"/>
              <a:gd name="connsiteY4" fmla="*/ 684597 h 1167532"/>
              <a:gd name="connsiteX5" fmla="*/ 16173 w 2527361"/>
              <a:gd name="connsiteY5" fmla="*/ 329755 h 1167532"/>
              <a:gd name="connsiteX6" fmla="*/ 57116 w 2527361"/>
              <a:gd name="connsiteY6" fmla="*/ 288811 h 1167532"/>
              <a:gd name="connsiteX7" fmla="*/ 139003 w 2527361"/>
              <a:gd name="connsiteY7" fmla="*/ 247868 h 1167532"/>
              <a:gd name="connsiteX8" fmla="*/ 220889 w 2527361"/>
              <a:gd name="connsiteY8" fmla="*/ 179629 h 1167532"/>
              <a:gd name="connsiteX9" fmla="*/ 261833 w 2527361"/>
              <a:gd name="connsiteY9" fmla="*/ 152334 h 1167532"/>
              <a:gd name="connsiteX10" fmla="*/ 302776 w 2527361"/>
              <a:gd name="connsiteY10" fmla="*/ 138686 h 1167532"/>
              <a:gd name="connsiteX11" fmla="*/ 398310 w 2527361"/>
              <a:gd name="connsiteY11" fmla="*/ 97743 h 1167532"/>
              <a:gd name="connsiteX12" fmla="*/ 657618 w 2527361"/>
              <a:gd name="connsiteY12" fmla="*/ 70447 h 1167532"/>
              <a:gd name="connsiteX13" fmla="*/ 1244471 w 2527361"/>
              <a:gd name="connsiteY13" fmla="*/ 70447 h 1167532"/>
              <a:gd name="connsiteX14" fmla="*/ 1312710 w 2527361"/>
              <a:gd name="connsiteY14" fmla="*/ 84095 h 1167532"/>
              <a:gd name="connsiteX15" fmla="*/ 1421892 w 2527361"/>
              <a:gd name="connsiteY15" fmla="*/ 111391 h 1167532"/>
              <a:gd name="connsiteX16" fmla="*/ 1462836 w 2527361"/>
              <a:gd name="connsiteY16" fmla="*/ 138686 h 1167532"/>
              <a:gd name="connsiteX17" fmla="*/ 1517427 w 2527361"/>
              <a:gd name="connsiteY17" fmla="*/ 152334 h 1167532"/>
              <a:gd name="connsiteX18" fmla="*/ 1776734 w 2527361"/>
              <a:gd name="connsiteY18" fmla="*/ 165982 h 1167532"/>
              <a:gd name="connsiteX19" fmla="*/ 1967803 w 2527361"/>
              <a:gd name="connsiteY19" fmla="*/ 206925 h 1167532"/>
              <a:gd name="connsiteX20" fmla="*/ 2008746 w 2527361"/>
              <a:gd name="connsiteY20" fmla="*/ 220573 h 1167532"/>
              <a:gd name="connsiteX21" fmla="*/ 2199815 w 2527361"/>
              <a:gd name="connsiteY21" fmla="*/ 288811 h 1167532"/>
              <a:gd name="connsiteX22" fmla="*/ 2322645 w 2527361"/>
              <a:gd name="connsiteY22" fmla="*/ 357050 h 1167532"/>
              <a:gd name="connsiteX23" fmla="*/ 2363588 w 2527361"/>
              <a:gd name="connsiteY23" fmla="*/ 370698 h 1167532"/>
              <a:gd name="connsiteX24" fmla="*/ 2459122 w 2527361"/>
              <a:gd name="connsiteY24" fmla="*/ 425289 h 1167532"/>
              <a:gd name="connsiteX25" fmla="*/ 2500066 w 2527361"/>
              <a:gd name="connsiteY25" fmla="*/ 466232 h 1167532"/>
              <a:gd name="connsiteX26" fmla="*/ 2527361 w 2527361"/>
              <a:gd name="connsiteY26" fmla="*/ 575414 h 1167532"/>
              <a:gd name="connsiteX27" fmla="*/ 2513713 w 2527361"/>
              <a:gd name="connsiteY27" fmla="*/ 766483 h 1167532"/>
              <a:gd name="connsiteX28" fmla="*/ 2500066 w 2527361"/>
              <a:gd name="connsiteY28" fmla="*/ 807426 h 1167532"/>
              <a:gd name="connsiteX29" fmla="*/ 2363588 w 2527361"/>
              <a:gd name="connsiteY29" fmla="*/ 957552 h 1167532"/>
              <a:gd name="connsiteX30" fmla="*/ 2254406 w 2527361"/>
              <a:gd name="connsiteY30" fmla="*/ 998495 h 1167532"/>
              <a:gd name="connsiteX31" fmla="*/ 2186167 w 2527361"/>
              <a:gd name="connsiteY31" fmla="*/ 1039438 h 1167532"/>
              <a:gd name="connsiteX32" fmla="*/ 2008746 w 2527361"/>
              <a:gd name="connsiteY32" fmla="*/ 1080382 h 1167532"/>
              <a:gd name="connsiteX33" fmla="*/ 1926860 w 2527361"/>
              <a:gd name="connsiteY33" fmla="*/ 1107677 h 1167532"/>
              <a:gd name="connsiteX34" fmla="*/ 1790382 w 2527361"/>
              <a:gd name="connsiteY34" fmla="*/ 1134973 h 1167532"/>
              <a:gd name="connsiteX35" fmla="*/ 1367301 w 2527361"/>
              <a:gd name="connsiteY35" fmla="*/ 1121325 h 1167532"/>
              <a:gd name="connsiteX36" fmla="*/ 1121642 w 2527361"/>
              <a:gd name="connsiteY36" fmla="*/ 1094029 h 1167532"/>
              <a:gd name="connsiteX37" fmla="*/ 739504 w 2527361"/>
              <a:gd name="connsiteY37" fmla="*/ 1107677 h 1167532"/>
              <a:gd name="connsiteX38" fmla="*/ 548436 w 2527361"/>
              <a:gd name="connsiteY38" fmla="*/ 1148620 h 1167532"/>
              <a:gd name="connsiteX39" fmla="*/ 425606 w 2527361"/>
              <a:gd name="connsiteY39" fmla="*/ 1162268 h 1167532"/>
              <a:gd name="connsiteX40" fmla="*/ 179946 w 2527361"/>
              <a:gd name="connsiteY40" fmla="*/ 1134973 h 1167532"/>
              <a:gd name="connsiteX41" fmla="*/ 139003 w 2527361"/>
              <a:gd name="connsiteY41" fmla="*/ 1107677 h 1167532"/>
              <a:gd name="connsiteX42" fmla="*/ 98060 w 2527361"/>
              <a:gd name="connsiteY42" fmla="*/ 1066734 h 1167532"/>
              <a:gd name="connsiteX43" fmla="*/ 43469 w 2527361"/>
              <a:gd name="connsiteY43" fmla="*/ 957552 h 11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527361" h="1167532">
                <a:moveTo>
                  <a:pt x="43469" y="957552"/>
                </a:moveTo>
                <a:lnTo>
                  <a:pt x="43469" y="957552"/>
                </a:lnTo>
                <a:cubicBezTo>
                  <a:pt x="38920" y="907510"/>
                  <a:pt x="36462" y="857234"/>
                  <a:pt x="29821" y="807426"/>
                </a:cubicBezTo>
                <a:cubicBezTo>
                  <a:pt x="27342" y="788833"/>
                  <a:pt x="20242" y="771145"/>
                  <a:pt x="16173" y="752835"/>
                </a:cubicBezTo>
                <a:cubicBezTo>
                  <a:pt x="11141" y="730191"/>
                  <a:pt x="7074" y="707343"/>
                  <a:pt x="2525" y="684597"/>
                </a:cubicBezTo>
                <a:cubicBezTo>
                  <a:pt x="7074" y="566316"/>
                  <a:pt x="0" y="447013"/>
                  <a:pt x="16173" y="329755"/>
                </a:cubicBezTo>
                <a:cubicBezTo>
                  <a:pt x="18810" y="310635"/>
                  <a:pt x="42289" y="301167"/>
                  <a:pt x="57116" y="288811"/>
                </a:cubicBezTo>
                <a:cubicBezTo>
                  <a:pt x="115780" y="239924"/>
                  <a:pt x="77456" y="278642"/>
                  <a:pt x="139003" y="247868"/>
                </a:cubicBezTo>
                <a:cubicBezTo>
                  <a:pt x="189834" y="222452"/>
                  <a:pt x="175609" y="217362"/>
                  <a:pt x="220889" y="179629"/>
                </a:cubicBezTo>
                <a:cubicBezTo>
                  <a:pt x="233490" y="169128"/>
                  <a:pt x="247162" y="159669"/>
                  <a:pt x="261833" y="152334"/>
                </a:cubicBezTo>
                <a:cubicBezTo>
                  <a:pt x="274700" y="145900"/>
                  <a:pt x="289553" y="144353"/>
                  <a:pt x="302776" y="138686"/>
                </a:cubicBezTo>
                <a:cubicBezTo>
                  <a:pt x="357454" y="115253"/>
                  <a:pt x="347104" y="110545"/>
                  <a:pt x="398310" y="97743"/>
                </a:cubicBezTo>
                <a:cubicBezTo>
                  <a:pt x="492522" y="74190"/>
                  <a:pt x="544264" y="78544"/>
                  <a:pt x="657618" y="70447"/>
                </a:cubicBezTo>
                <a:cubicBezTo>
                  <a:pt x="868968" y="0"/>
                  <a:pt x="713020" y="46827"/>
                  <a:pt x="1244471" y="70447"/>
                </a:cubicBezTo>
                <a:cubicBezTo>
                  <a:pt x="1267645" y="71477"/>
                  <a:pt x="1290107" y="78879"/>
                  <a:pt x="1312710" y="84095"/>
                </a:cubicBezTo>
                <a:cubicBezTo>
                  <a:pt x="1349263" y="92531"/>
                  <a:pt x="1421892" y="111391"/>
                  <a:pt x="1421892" y="111391"/>
                </a:cubicBezTo>
                <a:cubicBezTo>
                  <a:pt x="1435540" y="120489"/>
                  <a:pt x="1447760" y="132225"/>
                  <a:pt x="1462836" y="138686"/>
                </a:cubicBezTo>
                <a:cubicBezTo>
                  <a:pt x="1480076" y="146075"/>
                  <a:pt x="1498740" y="150709"/>
                  <a:pt x="1517427" y="152334"/>
                </a:cubicBezTo>
                <a:cubicBezTo>
                  <a:pt x="1603657" y="159832"/>
                  <a:pt x="1690298" y="161433"/>
                  <a:pt x="1776734" y="165982"/>
                </a:cubicBezTo>
                <a:cubicBezTo>
                  <a:pt x="1893416" y="204875"/>
                  <a:pt x="1830071" y="189708"/>
                  <a:pt x="1967803" y="206925"/>
                </a:cubicBezTo>
                <a:cubicBezTo>
                  <a:pt x="1981451" y="211474"/>
                  <a:pt x="1994914" y="216621"/>
                  <a:pt x="2008746" y="220573"/>
                </a:cubicBezTo>
                <a:cubicBezTo>
                  <a:pt x="2084988" y="242356"/>
                  <a:pt x="2113533" y="237041"/>
                  <a:pt x="2199815" y="288811"/>
                </a:cubicBezTo>
                <a:cubicBezTo>
                  <a:pt x="2242959" y="314698"/>
                  <a:pt x="2276954" y="337468"/>
                  <a:pt x="2322645" y="357050"/>
                </a:cubicBezTo>
                <a:cubicBezTo>
                  <a:pt x="2335868" y="362717"/>
                  <a:pt x="2350365" y="365031"/>
                  <a:pt x="2363588" y="370698"/>
                </a:cubicBezTo>
                <a:cubicBezTo>
                  <a:pt x="2391069" y="382476"/>
                  <a:pt x="2434935" y="405134"/>
                  <a:pt x="2459122" y="425289"/>
                </a:cubicBezTo>
                <a:cubicBezTo>
                  <a:pt x="2473950" y="437645"/>
                  <a:pt x="2486418" y="452584"/>
                  <a:pt x="2500066" y="466232"/>
                </a:cubicBezTo>
                <a:cubicBezTo>
                  <a:pt x="2510834" y="498538"/>
                  <a:pt x="2527361" y="542481"/>
                  <a:pt x="2527361" y="575414"/>
                </a:cubicBezTo>
                <a:cubicBezTo>
                  <a:pt x="2527361" y="639266"/>
                  <a:pt x="2521173" y="703068"/>
                  <a:pt x="2513713" y="766483"/>
                </a:cubicBezTo>
                <a:cubicBezTo>
                  <a:pt x="2512032" y="780770"/>
                  <a:pt x="2507203" y="794936"/>
                  <a:pt x="2500066" y="807426"/>
                </a:cubicBezTo>
                <a:cubicBezTo>
                  <a:pt x="2478622" y="844954"/>
                  <a:pt x="2383099" y="951048"/>
                  <a:pt x="2363588" y="957552"/>
                </a:cubicBezTo>
                <a:cubicBezTo>
                  <a:pt x="2328156" y="969363"/>
                  <a:pt x="2287039" y="982179"/>
                  <a:pt x="2254406" y="998495"/>
                </a:cubicBezTo>
                <a:cubicBezTo>
                  <a:pt x="2230680" y="1010358"/>
                  <a:pt x="2210316" y="1028461"/>
                  <a:pt x="2186167" y="1039438"/>
                </a:cubicBezTo>
                <a:cubicBezTo>
                  <a:pt x="2117474" y="1070662"/>
                  <a:pt x="2083892" y="1069647"/>
                  <a:pt x="2008746" y="1080382"/>
                </a:cubicBezTo>
                <a:cubicBezTo>
                  <a:pt x="1981451" y="1089480"/>
                  <a:pt x="1954895" y="1101207"/>
                  <a:pt x="1926860" y="1107677"/>
                </a:cubicBezTo>
                <a:cubicBezTo>
                  <a:pt x="1723002" y="1154721"/>
                  <a:pt x="1903917" y="1097127"/>
                  <a:pt x="1790382" y="1134973"/>
                </a:cubicBezTo>
                <a:lnTo>
                  <a:pt x="1367301" y="1121325"/>
                </a:lnTo>
                <a:cubicBezTo>
                  <a:pt x="1165756" y="1112562"/>
                  <a:pt x="1223779" y="1128075"/>
                  <a:pt x="1121642" y="1094029"/>
                </a:cubicBezTo>
                <a:cubicBezTo>
                  <a:pt x="994263" y="1098578"/>
                  <a:pt x="866745" y="1100192"/>
                  <a:pt x="739504" y="1107677"/>
                </a:cubicBezTo>
                <a:cubicBezTo>
                  <a:pt x="599317" y="1115923"/>
                  <a:pt x="713336" y="1130297"/>
                  <a:pt x="548436" y="1148620"/>
                </a:cubicBezTo>
                <a:lnTo>
                  <a:pt x="425606" y="1162268"/>
                </a:lnTo>
                <a:cubicBezTo>
                  <a:pt x="400051" y="1160564"/>
                  <a:pt x="245065" y="1167532"/>
                  <a:pt x="179946" y="1134973"/>
                </a:cubicBezTo>
                <a:cubicBezTo>
                  <a:pt x="165275" y="1127638"/>
                  <a:pt x="151604" y="1118178"/>
                  <a:pt x="139003" y="1107677"/>
                </a:cubicBezTo>
                <a:cubicBezTo>
                  <a:pt x="124176" y="1095321"/>
                  <a:pt x="111708" y="1080382"/>
                  <a:pt x="98060" y="1066734"/>
                </a:cubicBezTo>
                <a:cubicBezTo>
                  <a:pt x="75780" y="999896"/>
                  <a:pt x="52568" y="975749"/>
                  <a:pt x="43469" y="9575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5443868" y="2688609"/>
            <a:ext cx="3625234" cy="2770495"/>
          </a:xfrm>
          <a:custGeom>
            <a:avLst/>
            <a:gdLst>
              <a:gd name="connsiteX0" fmla="*/ 2894914 w 3625234"/>
              <a:gd name="connsiteY0" fmla="*/ 150125 h 2770495"/>
              <a:gd name="connsiteX1" fmla="*/ 2894914 w 3625234"/>
              <a:gd name="connsiteY1" fmla="*/ 150125 h 2770495"/>
              <a:gd name="connsiteX2" fmla="*/ 2949505 w 3625234"/>
              <a:gd name="connsiteY2" fmla="*/ 354842 h 2770495"/>
              <a:gd name="connsiteX3" fmla="*/ 2963153 w 3625234"/>
              <a:gd name="connsiteY3" fmla="*/ 395785 h 2770495"/>
              <a:gd name="connsiteX4" fmla="*/ 2976801 w 3625234"/>
              <a:gd name="connsiteY4" fmla="*/ 436728 h 2770495"/>
              <a:gd name="connsiteX5" fmla="*/ 2976801 w 3625234"/>
              <a:gd name="connsiteY5" fmla="*/ 846161 h 2770495"/>
              <a:gd name="connsiteX6" fmla="*/ 2949505 w 3625234"/>
              <a:gd name="connsiteY6" fmla="*/ 941695 h 2770495"/>
              <a:gd name="connsiteX7" fmla="*/ 2935857 w 3625234"/>
              <a:gd name="connsiteY7" fmla="*/ 1009934 h 2770495"/>
              <a:gd name="connsiteX8" fmla="*/ 2894914 w 3625234"/>
              <a:gd name="connsiteY8" fmla="*/ 1119116 h 2770495"/>
              <a:gd name="connsiteX9" fmla="*/ 2853971 w 3625234"/>
              <a:gd name="connsiteY9" fmla="*/ 1282890 h 2770495"/>
              <a:gd name="connsiteX10" fmla="*/ 2840323 w 3625234"/>
              <a:gd name="connsiteY10" fmla="*/ 1323833 h 2770495"/>
              <a:gd name="connsiteX11" fmla="*/ 2826675 w 3625234"/>
              <a:gd name="connsiteY11" fmla="*/ 1364776 h 2770495"/>
              <a:gd name="connsiteX12" fmla="*/ 2813028 w 3625234"/>
              <a:gd name="connsiteY12" fmla="*/ 1446663 h 2770495"/>
              <a:gd name="connsiteX13" fmla="*/ 2758436 w 3625234"/>
              <a:gd name="connsiteY13" fmla="*/ 1542197 h 2770495"/>
              <a:gd name="connsiteX14" fmla="*/ 2731141 w 3625234"/>
              <a:gd name="connsiteY14" fmla="*/ 1596788 h 2770495"/>
              <a:gd name="connsiteX15" fmla="*/ 2690198 w 3625234"/>
              <a:gd name="connsiteY15" fmla="*/ 1624084 h 2770495"/>
              <a:gd name="connsiteX16" fmla="*/ 2540072 w 3625234"/>
              <a:gd name="connsiteY16" fmla="*/ 1665027 h 2770495"/>
              <a:gd name="connsiteX17" fmla="*/ 2403595 w 3625234"/>
              <a:gd name="connsiteY17" fmla="*/ 1678675 h 2770495"/>
              <a:gd name="connsiteX18" fmla="*/ 2308060 w 3625234"/>
              <a:gd name="connsiteY18" fmla="*/ 1705970 h 2770495"/>
              <a:gd name="connsiteX19" fmla="*/ 2253469 w 3625234"/>
              <a:gd name="connsiteY19" fmla="*/ 1787857 h 2770495"/>
              <a:gd name="connsiteX20" fmla="*/ 2212526 w 3625234"/>
              <a:gd name="connsiteY20" fmla="*/ 1869743 h 2770495"/>
              <a:gd name="connsiteX21" fmla="*/ 2130639 w 3625234"/>
              <a:gd name="connsiteY21" fmla="*/ 1910687 h 2770495"/>
              <a:gd name="connsiteX22" fmla="*/ 2089696 w 3625234"/>
              <a:gd name="connsiteY22" fmla="*/ 1937982 h 2770495"/>
              <a:gd name="connsiteX23" fmla="*/ 2035105 w 3625234"/>
              <a:gd name="connsiteY23" fmla="*/ 1951630 h 2770495"/>
              <a:gd name="connsiteX24" fmla="*/ 1980514 w 3625234"/>
              <a:gd name="connsiteY24" fmla="*/ 1978925 h 2770495"/>
              <a:gd name="connsiteX25" fmla="*/ 1939571 w 3625234"/>
              <a:gd name="connsiteY25" fmla="*/ 2006221 h 2770495"/>
              <a:gd name="connsiteX26" fmla="*/ 1803093 w 3625234"/>
              <a:gd name="connsiteY26" fmla="*/ 2047164 h 2770495"/>
              <a:gd name="connsiteX27" fmla="*/ 1707559 w 3625234"/>
              <a:gd name="connsiteY27" fmla="*/ 2088107 h 2770495"/>
              <a:gd name="connsiteX28" fmla="*/ 1666616 w 3625234"/>
              <a:gd name="connsiteY28" fmla="*/ 2115403 h 2770495"/>
              <a:gd name="connsiteX29" fmla="*/ 1502842 w 3625234"/>
              <a:gd name="connsiteY29" fmla="*/ 2156346 h 2770495"/>
              <a:gd name="connsiteX30" fmla="*/ 1366365 w 3625234"/>
              <a:gd name="connsiteY30" fmla="*/ 2183642 h 2770495"/>
              <a:gd name="connsiteX31" fmla="*/ 1188944 w 3625234"/>
              <a:gd name="connsiteY31" fmla="*/ 2169994 h 2770495"/>
              <a:gd name="connsiteX32" fmla="*/ 1148001 w 3625234"/>
              <a:gd name="connsiteY32" fmla="*/ 2156346 h 2770495"/>
              <a:gd name="connsiteX33" fmla="*/ 1134353 w 3625234"/>
              <a:gd name="connsiteY33" fmla="*/ 2115403 h 2770495"/>
              <a:gd name="connsiteX34" fmla="*/ 1052466 w 3625234"/>
              <a:gd name="connsiteY34" fmla="*/ 2074460 h 2770495"/>
              <a:gd name="connsiteX35" fmla="*/ 970580 w 3625234"/>
              <a:gd name="connsiteY35" fmla="*/ 2047164 h 2770495"/>
              <a:gd name="connsiteX36" fmla="*/ 888693 w 3625234"/>
              <a:gd name="connsiteY36" fmla="*/ 1951630 h 2770495"/>
              <a:gd name="connsiteX37" fmla="*/ 861398 w 3625234"/>
              <a:gd name="connsiteY37" fmla="*/ 1910687 h 2770495"/>
              <a:gd name="connsiteX38" fmla="*/ 779511 w 3625234"/>
              <a:gd name="connsiteY38" fmla="*/ 1856095 h 2770495"/>
              <a:gd name="connsiteX39" fmla="*/ 752216 w 3625234"/>
              <a:gd name="connsiteY39" fmla="*/ 1815152 h 2770495"/>
              <a:gd name="connsiteX40" fmla="*/ 724920 w 3625234"/>
              <a:gd name="connsiteY40" fmla="*/ 1678675 h 2770495"/>
              <a:gd name="connsiteX41" fmla="*/ 670329 w 3625234"/>
              <a:gd name="connsiteY41" fmla="*/ 1596788 h 2770495"/>
              <a:gd name="connsiteX42" fmla="*/ 656681 w 3625234"/>
              <a:gd name="connsiteY42" fmla="*/ 1528549 h 2770495"/>
              <a:gd name="connsiteX43" fmla="*/ 643033 w 3625234"/>
              <a:gd name="connsiteY43" fmla="*/ 1473958 h 2770495"/>
              <a:gd name="connsiteX44" fmla="*/ 629386 w 3625234"/>
              <a:gd name="connsiteY44" fmla="*/ 1228298 h 2770495"/>
              <a:gd name="connsiteX45" fmla="*/ 602090 w 3625234"/>
              <a:gd name="connsiteY45" fmla="*/ 1146412 h 2770495"/>
              <a:gd name="connsiteX46" fmla="*/ 561147 w 3625234"/>
              <a:gd name="connsiteY46" fmla="*/ 1119116 h 2770495"/>
              <a:gd name="connsiteX47" fmla="*/ 465613 w 3625234"/>
              <a:gd name="connsiteY47" fmla="*/ 1050878 h 2770495"/>
              <a:gd name="connsiteX48" fmla="*/ 411022 w 3625234"/>
              <a:gd name="connsiteY48" fmla="*/ 1009934 h 2770495"/>
              <a:gd name="connsiteX49" fmla="*/ 329135 w 3625234"/>
              <a:gd name="connsiteY49" fmla="*/ 982639 h 2770495"/>
              <a:gd name="connsiteX50" fmla="*/ 219953 w 3625234"/>
              <a:gd name="connsiteY50" fmla="*/ 996287 h 2770495"/>
              <a:gd name="connsiteX51" fmla="*/ 138066 w 3625234"/>
              <a:gd name="connsiteY51" fmla="*/ 1023582 h 2770495"/>
              <a:gd name="connsiteX52" fmla="*/ 56180 w 3625234"/>
              <a:gd name="connsiteY52" fmla="*/ 1078173 h 2770495"/>
              <a:gd name="connsiteX53" fmla="*/ 15236 w 3625234"/>
              <a:gd name="connsiteY53" fmla="*/ 1105469 h 2770495"/>
              <a:gd name="connsiteX54" fmla="*/ 1589 w 3625234"/>
              <a:gd name="connsiteY54" fmla="*/ 1146412 h 2770495"/>
              <a:gd name="connsiteX55" fmla="*/ 28884 w 3625234"/>
              <a:gd name="connsiteY55" fmla="*/ 1228298 h 2770495"/>
              <a:gd name="connsiteX56" fmla="*/ 42532 w 3625234"/>
              <a:gd name="connsiteY56" fmla="*/ 1460310 h 2770495"/>
              <a:gd name="connsiteX57" fmla="*/ 69828 w 3625234"/>
              <a:gd name="connsiteY57" fmla="*/ 1665027 h 2770495"/>
              <a:gd name="connsiteX58" fmla="*/ 83475 w 3625234"/>
              <a:gd name="connsiteY58" fmla="*/ 1733266 h 2770495"/>
              <a:gd name="connsiteX59" fmla="*/ 69828 w 3625234"/>
              <a:gd name="connsiteY59" fmla="*/ 1869743 h 2770495"/>
              <a:gd name="connsiteX60" fmla="*/ 56180 w 3625234"/>
              <a:gd name="connsiteY60" fmla="*/ 1924334 h 2770495"/>
              <a:gd name="connsiteX61" fmla="*/ 69828 w 3625234"/>
              <a:gd name="connsiteY61" fmla="*/ 2074460 h 2770495"/>
              <a:gd name="connsiteX62" fmla="*/ 83475 w 3625234"/>
              <a:gd name="connsiteY62" fmla="*/ 2115403 h 2770495"/>
              <a:gd name="connsiteX63" fmla="*/ 124419 w 3625234"/>
              <a:gd name="connsiteY63" fmla="*/ 2142698 h 2770495"/>
              <a:gd name="connsiteX64" fmla="*/ 165362 w 3625234"/>
              <a:gd name="connsiteY64" fmla="*/ 2183642 h 2770495"/>
              <a:gd name="connsiteX65" fmla="*/ 219953 w 3625234"/>
              <a:gd name="connsiteY65" fmla="*/ 2265528 h 2770495"/>
              <a:gd name="connsiteX66" fmla="*/ 247248 w 3625234"/>
              <a:gd name="connsiteY66" fmla="*/ 2306472 h 2770495"/>
              <a:gd name="connsiteX67" fmla="*/ 179010 w 3625234"/>
              <a:gd name="connsiteY67" fmla="*/ 2415654 h 2770495"/>
              <a:gd name="connsiteX68" fmla="*/ 165362 w 3625234"/>
              <a:gd name="connsiteY68" fmla="*/ 2456597 h 2770495"/>
              <a:gd name="connsiteX69" fmla="*/ 179010 w 3625234"/>
              <a:gd name="connsiteY69" fmla="*/ 2579427 h 2770495"/>
              <a:gd name="connsiteX70" fmla="*/ 219953 w 3625234"/>
              <a:gd name="connsiteY70" fmla="*/ 2702257 h 2770495"/>
              <a:gd name="connsiteX71" fmla="*/ 342783 w 3625234"/>
              <a:gd name="connsiteY71" fmla="*/ 2756848 h 2770495"/>
              <a:gd name="connsiteX72" fmla="*/ 383726 w 3625234"/>
              <a:gd name="connsiteY72" fmla="*/ 2770495 h 2770495"/>
              <a:gd name="connsiteX73" fmla="*/ 1871332 w 3625234"/>
              <a:gd name="connsiteY73" fmla="*/ 2756848 h 2770495"/>
              <a:gd name="connsiteX74" fmla="*/ 1925923 w 3625234"/>
              <a:gd name="connsiteY74" fmla="*/ 2743200 h 2770495"/>
              <a:gd name="connsiteX75" fmla="*/ 2007810 w 3625234"/>
              <a:gd name="connsiteY75" fmla="*/ 2729552 h 2770495"/>
              <a:gd name="connsiteX76" fmla="*/ 2103344 w 3625234"/>
              <a:gd name="connsiteY76" fmla="*/ 2702257 h 2770495"/>
              <a:gd name="connsiteX77" fmla="*/ 2608311 w 3625234"/>
              <a:gd name="connsiteY77" fmla="*/ 2715904 h 2770495"/>
              <a:gd name="connsiteX78" fmla="*/ 2758436 w 3625234"/>
              <a:gd name="connsiteY78" fmla="*/ 2743200 h 2770495"/>
              <a:gd name="connsiteX79" fmla="*/ 3113278 w 3625234"/>
              <a:gd name="connsiteY79" fmla="*/ 2729552 h 2770495"/>
              <a:gd name="connsiteX80" fmla="*/ 3208813 w 3625234"/>
              <a:gd name="connsiteY80" fmla="*/ 2702257 h 2770495"/>
              <a:gd name="connsiteX81" fmla="*/ 3345290 w 3625234"/>
              <a:gd name="connsiteY81" fmla="*/ 2674961 h 2770495"/>
              <a:gd name="connsiteX82" fmla="*/ 3386233 w 3625234"/>
              <a:gd name="connsiteY82" fmla="*/ 2647666 h 2770495"/>
              <a:gd name="connsiteX83" fmla="*/ 3427177 w 3625234"/>
              <a:gd name="connsiteY83" fmla="*/ 2565779 h 2770495"/>
              <a:gd name="connsiteX84" fmla="*/ 3454472 w 3625234"/>
              <a:gd name="connsiteY84" fmla="*/ 2524836 h 2770495"/>
              <a:gd name="connsiteX85" fmla="*/ 3440825 w 3625234"/>
              <a:gd name="connsiteY85" fmla="*/ 1897039 h 2770495"/>
              <a:gd name="connsiteX86" fmla="*/ 3454472 w 3625234"/>
              <a:gd name="connsiteY86" fmla="*/ 1487606 h 2770495"/>
              <a:gd name="connsiteX87" fmla="*/ 3468120 w 3625234"/>
              <a:gd name="connsiteY87" fmla="*/ 1446663 h 2770495"/>
              <a:gd name="connsiteX88" fmla="*/ 3495416 w 3625234"/>
              <a:gd name="connsiteY88" fmla="*/ 1405719 h 2770495"/>
              <a:gd name="connsiteX89" fmla="*/ 3509063 w 3625234"/>
              <a:gd name="connsiteY89" fmla="*/ 1364776 h 2770495"/>
              <a:gd name="connsiteX90" fmla="*/ 3536359 w 3625234"/>
              <a:gd name="connsiteY90" fmla="*/ 1323833 h 2770495"/>
              <a:gd name="connsiteX91" fmla="*/ 3550007 w 3625234"/>
              <a:gd name="connsiteY91" fmla="*/ 1228298 h 2770495"/>
              <a:gd name="connsiteX92" fmla="*/ 3550007 w 3625234"/>
              <a:gd name="connsiteY92" fmla="*/ 641445 h 2770495"/>
              <a:gd name="connsiteX93" fmla="*/ 3577302 w 3625234"/>
              <a:gd name="connsiteY93" fmla="*/ 395785 h 2770495"/>
              <a:gd name="connsiteX94" fmla="*/ 3590950 w 3625234"/>
              <a:gd name="connsiteY94" fmla="*/ 354842 h 2770495"/>
              <a:gd name="connsiteX95" fmla="*/ 3618245 w 3625234"/>
              <a:gd name="connsiteY95" fmla="*/ 259307 h 2770495"/>
              <a:gd name="connsiteX96" fmla="*/ 3604598 w 3625234"/>
              <a:gd name="connsiteY96" fmla="*/ 136478 h 2770495"/>
              <a:gd name="connsiteX97" fmla="*/ 3563654 w 3625234"/>
              <a:gd name="connsiteY97" fmla="*/ 122830 h 2770495"/>
              <a:gd name="connsiteX98" fmla="*/ 3413529 w 3625234"/>
              <a:gd name="connsiteY98" fmla="*/ 54591 h 2770495"/>
              <a:gd name="connsiteX99" fmla="*/ 3372586 w 3625234"/>
              <a:gd name="connsiteY99" fmla="*/ 27295 h 2770495"/>
              <a:gd name="connsiteX100" fmla="*/ 3304347 w 3625234"/>
              <a:gd name="connsiteY100" fmla="*/ 13648 h 2770495"/>
              <a:gd name="connsiteX101" fmla="*/ 3263404 w 3625234"/>
              <a:gd name="connsiteY101" fmla="*/ 0 h 2770495"/>
              <a:gd name="connsiteX102" fmla="*/ 3004096 w 3625234"/>
              <a:gd name="connsiteY102" fmla="*/ 13648 h 2770495"/>
              <a:gd name="connsiteX103" fmla="*/ 2922210 w 3625234"/>
              <a:gd name="connsiteY103" fmla="*/ 54591 h 2770495"/>
              <a:gd name="connsiteX104" fmla="*/ 2881266 w 3625234"/>
              <a:gd name="connsiteY104" fmla="*/ 68239 h 2770495"/>
              <a:gd name="connsiteX105" fmla="*/ 2894914 w 3625234"/>
              <a:gd name="connsiteY105" fmla="*/ 150125 h 2770495"/>
              <a:gd name="connsiteX106" fmla="*/ 2908562 w 3625234"/>
              <a:gd name="connsiteY106" fmla="*/ 218364 h 2770495"/>
              <a:gd name="connsiteX107" fmla="*/ 2908562 w 3625234"/>
              <a:gd name="connsiteY107" fmla="*/ 218364 h 277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3625234" h="2770495">
                <a:moveTo>
                  <a:pt x="2894914" y="150125"/>
                </a:moveTo>
                <a:lnTo>
                  <a:pt x="2894914" y="150125"/>
                </a:lnTo>
                <a:cubicBezTo>
                  <a:pt x="2928450" y="301033"/>
                  <a:pt x="2908948" y="233171"/>
                  <a:pt x="2949505" y="354842"/>
                </a:cubicBezTo>
                <a:lnTo>
                  <a:pt x="2963153" y="395785"/>
                </a:lnTo>
                <a:lnTo>
                  <a:pt x="2976801" y="436728"/>
                </a:lnTo>
                <a:cubicBezTo>
                  <a:pt x="3006538" y="615161"/>
                  <a:pt x="2999000" y="535370"/>
                  <a:pt x="2976801" y="846161"/>
                </a:cubicBezTo>
                <a:cubicBezTo>
                  <a:pt x="2974248" y="881901"/>
                  <a:pt x="2957899" y="908120"/>
                  <a:pt x="2949505" y="941695"/>
                </a:cubicBezTo>
                <a:cubicBezTo>
                  <a:pt x="2943879" y="964199"/>
                  <a:pt x="2941483" y="987430"/>
                  <a:pt x="2935857" y="1009934"/>
                </a:cubicBezTo>
                <a:cubicBezTo>
                  <a:pt x="2928723" y="1038473"/>
                  <a:pt x="2903271" y="1098224"/>
                  <a:pt x="2894914" y="1119116"/>
                </a:cubicBezTo>
                <a:cubicBezTo>
                  <a:pt x="2876536" y="1229380"/>
                  <a:pt x="2890016" y="1174754"/>
                  <a:pt x="2853971" y="1282890"/>
                </a:cubicBezTo>
                <a:lnTo>
                  <a:pt x="2840323" y="1323833"/>
                </a:lnTo>
                <a:lnTo>
                  <a:pt x="2826675" y="1364776"/>
                </a:lnTo>
                <a:cubicBezTo>
                  <a:pt x="2822126" y="1392072"/>
                  <a:pt x="2820979" y="1420158"/>
                  <a:pt x="2813028" y="1446663"/>
                </a:cubicBezTo>
                <a:cubicBezTo>
                  <a:pt x="2800004" y="1490077"/>
                  <a:pt x="2779597" y="1505165"/>
                  <a:pt x="2758436" y="1542197"/>
                </a:cubicBezTo>
                <a:cubicBezTo>
                  <a:pt x="2748342" y="1559861"/>
                  <a:pt x="2744165" y="1581159"/>
                  <a:pt x="2731141" y="1596788"/>
                </a:cubicBezTo>
                <a:cubicBezTo>
                  <a:pt x="2720640" y="1609389"/>
                  <a:pt x="2705187" y="1617422"/>
                  <a:pt x="2690198" y="1624084"/>
                </a:cubicBezTo>
                <a:cubicBezTo>
                  <a:pt x="2649049" y="1642373"/>
                  <a:pt x="2585938" y="1658911"/>
                  <a:pt x="2540072" y="1665027"/>
                </a:cubicBezTo>
                <a:cubicBezTo>
                  <a:pt x="2494754" y="1671070"/>
                  <a:pt x="2449087" y="1674126"/>
                  <a:pt x="2403595" y="1678675"/>
                </a:cubicBezTo>
                <a:cubicBezTo>
                  <a:pt x="2403121" y="1678794"/>
                  <a:pt x="2314587" y="1699443"/>
                  <a:pt x="2308060" y="1705970"/>
                </a:cubicBezTo>
                <a:cubicBezTo>
                  <a:pt x="2284863" y="1729167"/>
                  <a:pt x="2253469" y="1787857"/>
                  <a:pt x="2253469" y="1787857"/>
                </a:cubicBezTo>
                <a:cubicBezTo>
                  <a:pt x="2242369" y="1821159"/>
                  <a:pt x="2238984" y="1843285"/>
                  <a:pt x="2212526" y="1869743"/>
                </a:cubicBezTo>
                <a:cubicBezTo>
                  <a:pt x="2173412" y="1908857"/>
                  <a:pt x="2175041" y="1888486"/>
                  <a:pt x="2130639" y="1910687"/>
                </a:cubicBezTo>
                <a:cubicBezTo>
                  <a:pt x="2115968" y="1918022"/>
                  <a:pt x="2104772" y="1931521"/>
                  <a:pt x="2089696" y="1937982"/>
                </a:cubicBezTo>
                <a:cubicBezTo>
                  <a:pt x="2072456" y="1945371"/>
                  <a:pt x="2052668" y="1945044"/>
                  <a:pt x="2035105" y="1951630"/>
                </a:cubicBezTo>
                <a:cubicBezTo>
                  <a:pt x="2016056" y="1958773"/>
                  <a:pt x="1998178" y="1968831"/>
                  <a:pt x="1980514" y="1978925"/>
                </a:cubicBezTo>
                <a:cubicBezTo>
                  <a:pt x="1966273" y="1987063"/>
                  <a:pt x="1954647" y="1999760"/>
                  <a:pt x="1939571" y="2006221"/>
                </a:cubicBezTo>
                <a:cubicBezTo>
                  <a:pt x="1802448" y="2064989"/>
                  <a:pt x="1986557" y="1955430"/>
                  <a:pt x="1803093" y="2047164"/>
                </a:cubicBezTo>
                <a:cubicBezTo>
                  <a:pt x="1735635" y="2080894"/>
                  <a:pt x="1767803" y="2068027"/>
                  <a:pt x="1707559" y="2088107"/>
                </a:cubicBezTo>
                <a:cubicBezTo>
                  <a:pt x="1693911" y="2097206"/>
                  <a:pt x="1681605" y="2108741"/>
                  <a:pt x="1666616" y="2115403"/>
                </a:cubicBezTo>
                <a:cubicBezTo>
                  <a:pt x="1595947" y="2146811"/>
                  <a:pt x="1577072" y="2142428"/>
                  <a:pt x="1502842" y="2156346"/>
                </a:cubicBezTo>
                <a:cubicBezTo>
                  <a:pt x="1457243" y="2164896"/>
                  <a:pt x="1366365" y="2183642"/>
                  <a:pt x="1366365" y="2183642"/>
                </a:cubicBezTo>
                <a:cubicBezTo>
                  <a:pt x="1307225" y="2179093"/>
                  <a:pt x="1247801" y="2177351"/>
                  <a:pt x="1188944" y="2169994"/>
                </a:cubicBezTo>
                <a:cubicBezTo>
                  <a:pt x="1174669" y="2168210"/>
                  <a:pt x="1158173" y="2166518"/>
                  <a:pt x="1148001" y="2156346"/>
                </a:cubicBezTo>
                <a:cubicBezTo>
                  <a:pt x="1137829" y="2146174"/>
                  <a:pt x="1145276" y="2124765"/>
                  <a:pt x="1134353" y="2115403"/>
                </a:cubicBezTo>
                <a:cubicBezTo>
                  <a:pt x="1111182" y="2095543"/>
                  <a:pt x="1080636" y="2086198"/>
                  <a:pt x="1052466" y="2074460"/>
                </a:cubicBezTo>
                <a:cubicBezTo>
                  <a:pt x="1025907" y="2063394"/>
                  <a:pt x="970580" y="2047164"/>
                  <a:pt x="970580" y="2047164"/>
                </a:cubicBezTo>
                <a:cubicBezTo>
                  <a:pt x="920980" y="1997565"/>
                  <a:pt x="932463" y="2012908"/>
                  <a:pt x="888693" y="1951630"/>
                </a:cubicBezTo>
                <a:cubicBezTo>
                  <a:pt x="879159" y="1938283"/>
                  <a:pt x="873742" y="1921488"/>
                  <a:pt x="861398" y="1910687"/>
                </a:cubicBezTo>
                <a:cubicBezTo>
                  <a:pt x="836709" y="1889084"/>
                  <a:pt x="779511" y="1856095"/>
                  <a:pt x="779511" y="1856095"/>
                </a:cubicBezTo>
                <a:cubicBezTo>
                  <a:pt x="770413" y="1842447"/>
                  <a:pt x="756929" y="1830863"/>
                  <a:pt x="752216" y="1815152"/>
                </a:cubicBezTo>
                <a:cubicBezTo>
                  <a:pt x="740716" y="1776819"/>
                  <a:pt x="746870" y="1718185"/>
                  <a:pt x="724920" y="1678675"/>
                </a:cubicBezTo>
                <a:cubicBezTo>
                  <a:pt x="708988" y="1649998"/>
                  <a:pt x="670329" y="1596788"/>
                  <a:pt x="670329" y="1596788"/>
                </a:cubicBezTo>
                <a:cubicBezTo>
                  <a:pt x="665780" y="1574042"/>
                  <a:pt x="661713" y="1551193"/>
                  <a:pt x="656681" y="1528549"/>
                </a:cubicBezTo>
                <a:cubicBezTo>
                  <a:pt x="652612" y="1510239"/>
                  <a:pt x="644731" y="1492638"/>
                  <a:pt x="643033" y="1473958"/>
                </a:cubicBezTo>
                <a:cubicBezTo>
                  <a:pt x="635608" y="1392282"/>
                  <a:pt x="639558" y="1309678"/>
                  <a:pt x="629386" y="1228298"/>
                </a:cubicBezTo>
                <a:cubicBezTo>
                  <a:pt x="625817" y="1199748"/>
                  <a:pt x="626029" y="1162372"/>
                  <a:pt x="602090" y="1146412"/>
                </a:cubicBezTo>
                <a:cubicBezTo>
                  <a:pt x="588442" y="1137313"/>
                  <a:pt x="572745" y="1130714"/>
                  <a:pt x="561147" y="1119116"/>
                </a:cubicBezTo>
                <a:cubicBezTo>
                  <a:pt x="485752" y="1043720"/>
                  <a:pt x="561400" y="1074824"/>
                  <a:pt x="465613" y="1050878"/>
                </a:cubicBezTo>
                <a:cubicBezTo>
                  <a:pt x="447416" y="1037230"/>
                  <a:pt x="431367" y="1020106"/>
                  <a:pt x="411022" y="1009934"/>
                </a:cubicBezTo>
                <a:cubicBezTo>
                  <a:pt x="385287" y="997067"/>
                  <a:pt x="329135" y="982639"/>
                  <a:pt x="329135" y="982639"/>
                </a:cubicBezTo>
                <a:cubicBezTo>
                  <a:pt x="292741" y="987188"/>
                  <a:pt x="255816" y="988602"/>
                  <a:pt x="219953" y="996287"/>
                </a:cubicBezTo>
                <a:cubicBezTo>
                  <a:pt x="191820" y="1002316"/>
                  <a:pt x="138066" y="1023582"/>
                  <a:pt x="138066" y="1023582"/>
                </a:cubicBezTo>
                <a:lnTo>
                  <a:pt x="56180" y="1078173"/>
                </a:lnTo>
                <a:lnTo>
                  <a:pt x="15236" y="1105469"/>
                </a:lnTo>
                <a:cubicBezTo>
                  <a:pt x="10687" y="1119117"/>
                  <a:pt x="0" y="1132114"/>
                  <a:pt x="1589" y="1146412"/>
                </a:cubicBezTo>
                <a:cubicBezTo>
                  <a:pt x="4766" y="1175008"/>
                  <a:pt x="28884" y="1228298"/>
                  <a:pt x="28884" y="1228298"/>
                </a:cubicBezTo>
                <a:cubicBezTo>
                  <a:pt x="33433" y="1305635"/>
                  <a:pt x="36590" y="1383067"/>
                  <a:pt x="42532" y="1460310"/>
                </a:cubicBezTo>
                <a:cubicBezTo>
                  <a:pt x="48301" y="1535306"/>
                  <a:pt x="56753" y="1593112"/>
                  <a:pt x="69828" y="1665027"/>
                </a:cubicBezTo>
                <a:cubicBezTo>
                  <a:pt x="73977" y="1687850"/>
                  <a:pt x="78926" y="1710520"/>
                  <a:pt x="83475" y="1733266"/>
                </a:cubicBezTo>
                <a:cubicBezTo>
                  <a:pt x="78926" y="1778758"/>
                  <a:pt x="76294" y="1824483"/>
                  <a:pt x="69828" y="1869743"/>
                </a:cubicBezTo>
                <a:cubicBezTo>
                  <a:pt x="67175" y="1888312"/>
                  <a:pt x="56180" y="1905577"/>
                  <a:pt x="56180" y="1924334"/>
                </a:cubicBezTo>
                <a:cubicBezTo>
                  <a:pt x="56180" y="1974582"/>
                  <a:pt x="62722" y="2024717"/>
                  <a:pt x="69828" y="2074460"/>
                </a:cubicBezTo>
                <a:cubicBezTo>
                  <a:pt x="71862" y="2088701"/>
                  <a:pt x="74488" y="2104170"/>
                  <a:pt x="83475" y="2115403"/>
                </a:cubicBezTo>
                <a:cubicBezTo>
                  <a:pt x="93722" y="2128211"/>
                  <a:pt x="111818" y="2132197"/>
                  <a:pt x="124419" y="2142698"/>
                </a:cubicBezTo>
                <a:cubicBezTo>
                  <a:pt x="139246" y="2155054"/>
                  <a:pt x="153512" y="2168407"/>
                  <a:pt x="165362" y="2183642"/>
                </a:cubicBezTo>
                <a:cubicBezTo>
                  <a:pt x="185502" y="2209537"/>
                  <a:pt x="201756" y="2238233"/>
                  <a:pt x="219953" y="2265528"/>
                </a:cubicBezTo>
                <a:lnTo>
                  <a:pt x="247248" y="2306472"/>
                </a:lnTo>
                <a:cubicBezTo>
                  <a:pt x="182365" y="2349727"/>
                  <a:pt x="211492" y="2318206"/>
                  <a:pt x="179010" y="2415654"/>
                </a:cubicBezTo>
                <a:lnTo>
                  <a:pt x="165362" y="2456597"/>
                </a:lnTo>
                <a:cubicBezTo>
                  <a:pt x="169911" y="2497540"/>
                  <a:pt x="173566" y="2538593"/>
                  <a:pt x="179010" y="2579427"/>
                </a:cubicBezTo>
                <a:cubicBezTo>
                  <a:pt x="186048" y="2632216"/>
                  <a:pt x="182823" y="2665127"/>
                  <a:pt x="219953" y="2702257"/>
                </a:cubicBezTo>
                <a:cubicBezTo>
                  <a:pt x="252393" y="2734697"/>
                  <a:pt x="302245" y="2743335"/>
                  <a:pt x="342783" y="2756848"/>
                </a:cubicBezTo>
                <a:lnTo>
                  <a:pt x="383726" y="2770495"/>
                </a:lnTo>
                <a:lnTo>
                  <a:pt x="1871332" y="2756848"/>
                </a:lnTo>
                <a:cubicBezTo>
                  <a:pt x="1890086" y="2756516"/>
                  <a:pt x="1907530" y="2746879"/>
                  <a:pt x="1925923" y="2743200"/>
                </a:cubicBezTo>
                <a:cubicBezTo>
                  <a:pt x="1953058" y="2737773"/>
                  <a:pt x="1980675" y="2734979"/>
                  <a:pt x="2007810" y="2729552"/>
                </a:cubicBezTo>
                <a:cubicBezTo>
                  <a:pt x="2050648" y="2720984"/>
                  <a:pt x="2064325" y="2715263"/>
                  <a:pt x="2103344" y="2702257"/>
                </a:cubicBezTo>
                <a:lnTo>
                  <a:pt x="2608311" y="2715904"/>
                </a:lnTo>
                <a:cubicBezTo>
                  <a:pt x="2631065" y="2716962"/>
                  <a:pt x="2731812" y="2737875"/>
                  <a:pt x="2758436" y="2743200"/>
                </a:cubicBezTo>
                <a:cubicBezTo>
                  <a:pt x="2876717" y="2738651"/>
                  <a:pt x="2995172" y="2737426"/>
                  <a:pt x="3113278" y="2729552"/>
                </a:cubicBezTo>
                <a:cubicBezTo>
                  <a:pt x="3155729" y="2726722"/>
                  <a:pt x="3170090" y="2710862"/>
                  <a:pt x="3208813" y="2702257"/>
                </a:cubicBezTo>
                <a:cubicBezTo>
                  <a:pt x="3509880" y="2635355"/>
                  <a:pt x="3127825" y="2729328"/>
                  <a:pt x="3345290" y="2674961"/>
                </a:cubicBezTo>
                <a:cubicBezTo>
                  <a:pt x="3358938" y="2665863"/>
                  <a:pt x="3374635" y="2659264"/>
                  <a:pt x="3386233" y="2647666"/>
                </a:cubicBezTo>
                <a:cubicBezTo>
                  <a:pt x="3425345" y="2608554"/>
                  <a:pt x="3404977" y="2610179"/>
                  <a:pt x="3427177" y="2565779"/>
                </a:cubicBezTo>
                <a:cubicBezTo>
                  <a:pt x="3434512" y="2551108"/>
                  <a:pt x="3445374" y="2538484"/>
                  <a:pt x="3454472" y="2524836"/>
                </a:cubicBezTo>
                <a:cubicBezTo>
                  <a:pt x="3449923" y="2315570"/>
                  <a:pt x="3440825" y="2106354"/>
                  <a:pt x="3440825" y="1897039"/>
                </a:cubicBezTo>
                <a:cubicBezTo>
                  <a:pt x="3440825" y="1760486"/>
                  <a:pt x="3446211" y="1623909"/>
                  <a:pt x="3454472" y="1487606"/>
                </a:cubicBezTo>
                <a:cubicBezTo>
                  <a:pt x="3455342" y="1473246"/>
                  <a:pt x="3461686" y="1459530"/>
                  <a:pt x="3468120" y="1446663"/>
                </a:cubicBezTo>
                <a:cubicBezTo>
                  <a:pt x="3475456" y="1431992"/>
                  <a:pt x="3486317" y="1419367"/>
                  <a:pt x="3495416" y="1405719"/>
                </a:cubicBezTo>
                <a:cubicBezTo>
                  <a:pt x="3499965" y="1392071"/>
                  <a:pt x="3502629" y="1377643"/>
                  <a:pt x="3509063" y="1364776"/>
                </a:cubicBezTo>
                <a:cubicBezTo>
                  <a:pt x="3516398" y="1350105"/>
                  <a:pt x="3531646" y="1339544"/>
                  <a:pt x="3536359" y="1323833"/>
                </a:cubicBezTo>
                <a:cubicBezTo>
                  <a:pt x="3545603" y="1293021"/>
                  <a:pt x="3545458" y="1260143"/>
                  <a:pt x="3550007" y="1228298"/>
                </a:cubicBezTo>
                <a:cubicBezTo>
                  <a:pt x="3534756" y="938534"/>
                  <a:pt x="3527528" y="956151"/>
                  <a:pt x="3550007" y="641445"/>
                </a:cubicBezTo>
                <a:cubicBezTo>
                  <a:pt x="3555877" y="559264"/>
                  <a:pt x="3551247" y="473947"/>
                  <a:pt x="3577302" y="395785"/>
                </a:cubicBezTo>
                <a:cubicBezTo>
                  <a:pt x="3581851" y="382137"/>
                  <a:pt x="3586998" y="368674"/>
                  <a:pt x="3590950" y="354842"/>
                </a:cubicBezTo>
                <a:cubicBezTo>
                  <a:pt x="3625234" y="234849"/>
                  <a:pt x="3585515" y="357503"/>
                  <a:pt x="3618245" y="259307"/>
                </a:cubicBezTo>
                <a:cubicBezTo>
                  <a:pt x="3613696" y="218364"/>
                  <a:pt x="3619897" y="174727"/>
                  <a:pt x="3604598" y="136478"/>
                </a:cubicBezTo>
                <a:cubicBezTo>
                  <a:pt x="3599255" y="123121"/>
                  <a:pt x="3576521" y="129264"/>
                  <a:pt x="3563654" y="122830"/>
                </a:cubicBezTo>
                <a:cubicBezTo>
                  <a:pt x="3414995" y="48501"/>
                  <a:pt x="3581050" y="110432"/>
                  <a:pt x="3413529" y="54591"/>
                </a:cubicBezTo>
                <a:cubicBezTo>
                  <a:pt x="3399881" y="45492"/>
                  <a:pt x="3387944" y="33054"/>
                  <a:pt x="3372586" y="27295"/>
                </a:cubicBezTo>
                <a:cubicBezTo>
                  <a:pt x="3350866" y="19150"/>
                  <a:pt x="3326851" y="19274"/>
                  <a:pt x="3304347" y="13648"/>
                </a:cubicBezTo>
                <a:cubicBezTo>
                  <a:pt x="3290391" y="10159"/>
                  <a:pt x="3277052" y="4549"/>
                  <a:pt x="3263404" y="0"/>
                </a:cubicBezTo>
                <a:cubicBezTo>
                  <a:pt x="3176968" y="4549"/>
                  <a:pt x="3090296" y="5812"/>
                  <a:pt x="3004096" y="13648"/>
                </a:cubicBezTo>
                <a:cubicBezTo>
                  <a:pt x="2962166" y="17460"/>
                  <a:pt x="2958506" y="36443"/>
                  <a:pt x="2922210" y="54591"/>
                </a:cubicBezTo>
                <a:cubicBezTo>
                  <a:pt x="2909343" y="61025"/>
                  <a:pt x="2894914" y="63690"/>
                  <a:pt x="2881266" y="68239"/>
                </a:cubicBezTo>
                <a:cubicBezTo>
                  <a:pt x="2885815" y="95534"/>
                  <a:pt x="2888911" y="123112"/>
                  <a:pt x="2894914" y="150125"/>
                </a:cubicBezTo>
                <a:cubicBezTo>
                  <a:pt x="2911439" y="224487"/>
                  <a:pt x="2908562" y="161007"/>
                  <a:pt x="2908562" y="218364"/>
                </a:cubicBezTo>
                <a:lnTo>
                  <a:pt x="2908562" y="21836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292080" y="3068960"/>
            <a:ext cx="36004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9" descr="https://tse1.mm.bing.net/th?id=OIP.2R5uJ3MiJ3QM5QlAvxSBugEyDM&amp;pid=15.1&amp;P=0&amp;w=311&amp;h=2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832175"/>
            <a:ext cx="2962275" cy="19812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9" name="Retângulo 18"/>
          <p:cNvSpPr/>
          <p:nvPr/>
        </p:nvSpPr>
        <p:spPr>
          <a:xfrm>
            <a:off x="5508104" y="5085184"/>
            <a:ext cx="1008112" cy="2160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632450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Tirapelli,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L.F.  B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ases morfológicas do corpo humano. 1ª ed. Rio de Janeiro: Guanabara Koogan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pt-BR" sz="2400" b="1" smtClean="0">
                <a:solidFill>
                  <a:srgbClr val="C00000"/>
                </a:solidFill>
              </a:rPr>
              <a:t>Peritônio:</a:t>
            </a:r>
            <a:r>
              <a:rPr lang="pt-BR" sz="2400" b="1" smtClean="0">
                <a:solidFill>
                  <a:srgbClr val="FFFF00"/>
                </a:solidFill>
              </a:rPr>
              <a:t> </a:t>
            </a:r>
            <a:r>
              <a:rPr lang="pt-BR" sz="2400" b="1" smtClean="0"/>
              <a:t>mesotélio + tecido conjuntivo + tecido adiposo</a:t>
            </a:r>
            <a:r>
              <a:rPr lang="pt-BR" sz="2400" b="1" smtClean="0">
                <a:solidFill>
                  <a:srgbClr val="FFFF00"/>
                </a:solidFill>
              </a:rPr>
              <a:t> </a:t>
            </a:r>
            <a:endParaRPr lang="pt-BR" sz="2400" b="1" smtClean="0"/>
          </a:p>
        </p:txBody>
      </p:sp>
      <p:pic>
        <p:nvPicPr>
          <p:cNvPr id="4099" name="Picture 3" descr="F66122-004-f0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24088" y="1600200"/>
            <a:ext cx="4695825" cy="4525963"/>
          </a:xfrm>
          <a:noFill/>
          <a:ln>
            <a:solidFill>
              <a:schemeClr val="tx1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1979712" y="5949280"/>
            <a:ext cx="52565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844824"/>
            <a:ext cx="2304256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Internamente à cavidade </a:t>
            </a:r>
            <a:r>
              <a:rPr lang="pt-BR" b="1" dirty="0" err="1" smtClean="0"/>
              <a:t>abdominopélvica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1331640" y="980728"/>
            <a:ext cx="288032" cy="576064"/>
          </a:xfrm>
          <a:prstGeom prst="down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/>
              <a:t>Peritônio parietal  -  </a:t>
            </a:r>
            <a:r>
              <a:rPr lang="pt-BR" sz="2400" b="1" dirty="0" smtClean="0">
                <a:solidFill>
                  <a:schemeClr val="bg1"/>
                </a:solidFill>
              </a:rPr>
              <a:t>cavidade peritoneal </a:t>
            </a:r>
            <a:r>
              <a:rPr lang="pt-BR" sz="2400" b="1" dirty="0" smtClean="0"/>
              <a:t>- peritônio visceral</a:t>
            </a:r>
          </a:p>
        </p:txBody>
      </p:sp>
      <p:pic>
        <p:nvPicPr>
          <p:cNvPr id="5123" name="Picture 4" descr="F66122-004-f0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133600"/>
            <a:ext cx="4897438" cy="3716338"/>
          </a:xfrm>
          <a:noFill/>
          <a:ln>
            <a:noFill/>
          </a:ln>
        </p:spPr>
      </p:pic>
      <p:pic>
        <p:nvPicPr>
          <p:cNvPr id="5124" name="Picture 5" descr="F66122-004-f06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219575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5661248"/>
            <a:ext cx="5292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572000" y="4005064"/>
            <a:ext cx="44644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580112" y="4221088"/>
            <a:ext cx="230425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Inervação e vascularização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2627784" y="4149080"/>
            <a:ext cx="280831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79512" y="2060848"/>
            <a:ext cx="4752528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A cav. abdominal contém as vísceras e a cav. peritoneal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b="1" smtClean="0">
                <a:solidFill>
                  <a:srgbClr val="FF0000"/>
                </a:solidFill>
              </a:rPr>
              <a:t>Funções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50825" y="1268413"/>
            <a:ext cx="3529013" cy="485775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pt-BR" sz="2400" b="1" dirty="0" smtClean="0"/>
              <a:t>1. Proteção para vísceras;</a:t>
            </a:r>
          </a:p>
          <a:p>
            <a:pPr eaLnBrk="1" hangingPunct="1">
              <a:buFont typeface="Wingdings" pitchFamily="2" charset="2"/>
              <a:buNone/>
            </a:pPr>
            <a:endParaRPr lang="pt-BR" sz="2400" b="1" dirty="0" smtClean="0"/>
          </a:p>
          <a:p>
            <a:pPr eaLnBrk="1" hangingPunct="1"/>
            <a:r>
              <a:rPr lang="pt-BR" sz="2400" b="1" dirty="0" smtClean="0">
                <a:solidFill>
                  <a:schemeClr val="accent1"/>
                </a:solidFill>
              </a:rPr>
              <a:t>2. Defesa (contensão de infecções);</a:t>
            </a:r>
          </a:p>
          <a:p>
            <a:pPr eaLnBrk="1" hangingPunct="1">
              <a:buFont typeface="Wingdings" pitchFamily="2" charset="2"/>
              <a:buNone/>
            </a:pPr>
            <a:endParaRPr lang="pt-BR" sz="2400" b="1" dirty="0" smtClean="0"/>
          </a:p>
          <a:p>
            <a:pPr eaLnBrk="1" hangingPunct="1"/>
            <a:r>
              <a:rPr lang="pt-BR" sz="2400" b="1" dirty="0" smtClean="0"/>
              <a:t>3. Reserva de energia;</a:t>
            </a:r>
          </a:p>
          <a:p>
            <a:pPr eaLnBrk="1" hangingPunct="1">
              <a:buFont typeface="Wingdings" pitchFamily="2" charset="2"/>
              <a:buNone/>
            </a:pPr>
            <a:endParaRPr lang="pt-BR" sz="2400" b="1" dirty="0" smtClean="0"/>
          </a:p>
          <a:p>
            <a:pPr eaLnBrk="1" hangingPunct="1"/>
            <a:r>
              <a:rPr lang="pt-BR" sz="2400" b="1" dirty="0" smtClean="0">
                <a:solidFill>
                  <a:schemeClr val="accent1"/>
                </a:solidFill>
              </a:rPr>
              <a:t>4. Membrana de diálise.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6149" name="Picture 3" descr="F66122-004-f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88"/>
            <a:ext cx="4032250" cy="488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499992" y="6165304"/>
            <a:ext cx="43924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5" descr="F66122-004-f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59422"/>
            <a:ext cx="5112008" cy="4093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4355976" y="6021288"/>
            <a:ext cx="42484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51" name="Picture 7" descr="https://lh3.googleusercontent.com/-OvuyXfwgpi8/VrEeCkVX5wI/AAAAAAAAFn0/MslUetJETQ8/s640/blogger-image-16396599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348881"/>
            <a:ext cx="5544616" cy="3600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6516216" y="5733256"/>
            <a:ext cx="2016224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Resíduos do metabolismo</a:t>
            </a:r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 autoUpdateAnimBg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Divisão da cavidade peritoneal: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1. Cavidade peritoneal maior;</a:t>
            </a:r>
            <a:br>
              <a:rPr lang="pt-BR" sz="2400" b="1" dirty="0" smtClean="0"/>
            </a:br>
            <a:r>
              <a:rPr lang="pt-BR" sz="2400" b="1" dirty="0" smtClean="0"/>
              <a:t>2. Cavidade peritoneal menor = bolsa </a:t>
            </a:r>
            <a:r>
              <a:rPr lang="pt-BR" sz="2400" b="1" dirty="0" err="1" smtClean="0"/>
              <a:t>omental</a:t>
            </a:r>
            <a:endParaRPr lang="pt-BR" sz="2400" b="1" dirty="0" smtClean="0"/>
          </a:p>
        </p:txBody>
      </p:sp>
      <p:pic>
        <p:nvPicPr>
          <p:cNvPr id="7172" name="Picture 5" descr="F66122-004-f0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133600"/>
            <a:ext cx="3833812" cy="388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5508625" y="3357563"/>
            <a:ext cx="7921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pic>
        <p:nvPicPr>
          <p:cNvPr id="6" name="Picture 6" descr="http://www.atlasdocorpohumano.com/p/thumb/regioes-do-corpo/abdome/cavidade-abdominal/peritonio/cavidade-periton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4248472" cy="4248474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611560" y="6237312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5" descr="ADUL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45903"/>
            <a:ext cx="4117223" cy="480743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4788024" y="5877272"/>
            <a:ext cx="39604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635896" y="3501008"/>
            <a:ext cx="2016224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Forame de </a:t>
            </a:r>
            <a:r>
              <a:rPr lang="pt-BR" sz="1400" b="1" dirty="0" err="1" smtClean="0"/>
              <a:t>Winslow</a:t>
            </a:r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2400" b="1" smtClean="0">
                <a:solidFill>
                  <a:srgbClr val="FF0000"/>
                </a:solidFill>
              </a:rPr>
              <a:t>Formações peritoneais</a:t>
            </a:r>
            <a:br>
              <a:rPr lang="pt-BR" sz="2400" b="1" smtClean="0">
                <a:solidFill>
                  <a:srgbClr val="FF0000"/>
                </a:solidFill>
              </a:rPr>
            </a:br>
            <a:endParaRPr lang="pt-BR" sz="2400" smtClean="0"/>
          </a:p>
        </p:txBody>
      </p:sp>
      <p:pic>
        <p:nvPicPr>
          <p:cNvPr id="8195" name="Picture 5" descr="F66122-004-f0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20850" y="1874838"/>
            <a:ext cx="5588000" cy="3975100"/>
          </a:xfrm>
          <a:noFill/>
          <a:ln>
            <a:solidFill>
              <a:schemeClr val="tx1"/>
            </a:solidFill>
          </a:ln>
        </p:spPr>
      </p:pic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3779838" y="3933825"/>
            <a:ext cx="7207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08150" y="3716338"/>
            <a:ext cx="2000250" cy="369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/>
              <a:t>1. </a:t>
            </a:r>
            <a:r>
              <a:rPr lang="pt-BR" b="1" dirty="0" err="1"/>
              <a:t>Mesos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475656" y="5661248"/>
            <a:ext cx="59766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em curva para baixo 8"/>
          <p:cNvSpPr/>
          <p:nvPr/>
        </p:nvSpPr>
        <p:spPr>
          <a:xfrm>
            <a:off x="4788024" y="3717032"/>
            <a:ext cx="504056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em curva para baixo 10"/>
          <p:cNvSpPr/>
          <p:nvPr/>
        </p:nvSpPr>
        <p:spPr>
          <a:xfrm rot="11035636" flipV="1">
            <a:off x="3728798" y="3720660"/>
            <a:ext cx="504056" cy="1953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5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123728" y="274638"/>
            <a:ext cx="483488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pt-BR" sz="2400" b="1" dirty="0" smtClean="0"/>
              <a:t>Mesoapêndice</a:t>
            </a:r>
            <a:br>
              <a:rPr lang="pt-BR" sz="2400" b="1" dirty="0" smtClean="0"/>
            </a:br>
            <a:r>
              <a:rPr lang="pt-BR" sz="2400" b="1" dirty="0" smtClean="0"/>
              <a:t>Mesovário</a:t>
            </a:r>
          </a:p>
        </p:txBody>
      </p:sp>
      <p:pic>
        <p:nvPicPr>
          <p:cNvPr id="9219" name="Picture 3" descr="F66122-004-f065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989138"/>
            <a:ext cx="4392613" cy="3384550"/>
          </a:xfrm>
          <a:noFill/>
          <a:ln>
            <a:noFill/>
          </a:ln>
        </p:spPr>
      </p:pic>
      <p:pic>
        <p:nvPicPr>
          <p:cNvPr id="9220" name="Picture 10" descr="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773238"/>
            <a:ext cx="45370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-108520" y="5157192"/>
            <a:ext cx="46085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60648"/>
            <a:ext cx="6203032" cy="918939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 smtClean="0"/>
              <a:t>Mesocólon transverso</a:t>
            </a:r>
            <a:br>
              <a:rPr lang="pt-BR" sz="2000" b="1" dirty="0" smtClean="0"/>
            </a:br>
            <a:r>
              <a:rPr lang="pt-BR" sz="2000" b="1" dirty="0" smtClean="0"/>
              <a:t>Mesocólon </a:t>
            </a:r>
            <a:r>
              <a:rPr lang="pt-BR" sz="2000" b="1" dirty="0" err="1" smtClean="0"/>
              <a:t>sigmóide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Mesentério</a:t>
            </a:r>
          </a:p>
        </p:txBody>
      </p:sp>
      <p:pic>
        <p:nvPicPr>
          <p:cNvPr id="10243" name="Picture 3" descr="F66122-004-f0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557338"/>
            <a:ext cx="4749800" cy="4967287"/>
          </a:xfrm>
          <a:noFill/>
          <a:ln>
            <a:solidFill>
              <a:schemeClr val="tx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07504" y="6381328"/>
            <a:ext cx="90364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 2"/>
          <p:cNvSpPr/>
          <p:nvPr/>
        </p:nvSpPr>
        <p:spPr>
          <a:xfrm>
            <a:off x="-461894" y="1199072"/>
            <a:ext cx="5836151" cy="5382883"/>
          </a:xfrm>
          <a:custGeom>
            <a:avLst/>
            <a:gdLst>
              <a:gd name="connsiteX0" fmla="*/ 4154000 w 5836151"/>
              <a:gd name="connsiteY0" fmla="*/ 2915728 h 5382883"/>
              <a:gd name="connsiteX1" fmla="*/ 4154000 w 5836151"/>
              <a:gd name="connsiteY1" fmla="*/ 2915728 h 5382883"/>
              <a:gd name="connsiteX2" fmla="*/ 4171252 w 5836151"/>
              <a:gd name="connsiteY2" fmla="*/ 2993366 h 5382883"/>
              <a:gd name="connsiteX3" fmla="*/ 4179879 w 5836151"/>
              <a:gd name="connsiteY3" fmla="*/ 3114136 h 5382883"/>
              <a:gd name="connsiteX4" fmla="*/ 4188505 w 5836151"/>
              <a:gd name="connsiteY4" fmla="*/ 3140015 h 5382883"/>
              <a:gd name="connsiteX5" fmla="*/ 4214385 w 5836151"/>
              <a:gd name="connsiteY5" fmla="*/ 3157268 h 5382883"/>
              <a:gd name="connsiteX6" fmla="*/ 4231637 w 5836151"/>
              <a:gd name="connsiteY6" fmla="*/ 3183147 h 5382883"/>
              <a:gd name="connsiteX7" fmla="*/ 4352407 w 5836151"/>
              <a:gd name="connsiteY7" fmla="*/ 3234905 h 5382883"/>
              <a:gd name="connsiteX8" fmla="*/ 4404166 w 5836151"/>
              <a:gd name="connsiteY8" fmla="*/ 3252158 h 5382883"/>
              <a:gd name="connsiteX9" fmla="*/ 4455924 w 5836151"/>
              <a:gd name="connsiteY9" fmla="*/ 3260785 h 5382883"/>
              <a:gd name="connsiteX10" fmla="*/ 4499056 w 5836151"/>
              <a:gd name="connsiteY10" fmla="*/ 3278037 h 5382883"/>
              <a:gd name="connsiteX11" fmla="*/ 4593947 w 5836151"/>
              <a:gd name="connsiteY11" fmla="*/ 3295290 h 5382883"/>
              <a:gd name="connsiteX12" fmla="*/ 4654332 w 5836151"/>
              <a:gd name="connsiteY12" fmla="*/ 3303917 h 5382883"/>
              <a:gd name="connsiteX13" fmla="*/ 4783728 w 5836151"/>
              <a:gd name="connsiteY13" fmla="*/ 3321170 h 5382883"/>
              <a:gd name="connsiteX14" fmla="*/ 4818234 w 5836151"/>
              <a:gd name="connsiteY14" fmla="*/ 3329796 h 5382883"/>
              <a:gd name="connsiteX15" fmla="*/ 5146037 w 5836151"/>
              <a:gd name="connsiteY15" fmla="*/ 3321170 h 5382883"/>
              <a:gd name="connsiteX16" fmla="*/ 5197796 w 5836151"/>
              <a:gd name="connsiteY16" fmla="*/ 3286664 h 5382883"/>
              <a:gd name="connsiteX17" fmla="*/ 5215049 w 5836151"/>
              <a:gd name="connsiteY17" fmla="*/ 3260785 h 5382883"/>
              <a:gd name="connsiteX18" fmla="*/ 5240928 w 5836151"/>
              <a:gd name="connsiteY18" fmla="*/ 3243532 h 5382883"/>
              <a:gd name="connsiteX19" fmla="*/ 5232302 w 5836151"/>
              <a:gd name="connsiteY19" fmla="*/ 3329796 h 5382883"/>
              <a:gd name="connsiteX20" fmla="*/ 5206422 w 5836151"/>
              <a:gd name="connsiteY20" fmla="*/ 3407434 h 5382883"/>
              <a:gd name="connsiteX21" fmla="*/ 5197796 w 5836151"/>
              <a:gd name="connsiteY21" fmla="*/ 3441939 h 5382883"/>
              <a:gd name="connsiteX22" fmla="*/ 5189169 w 5836151"/>
              <a:gd name="connsiteY22" fmla="*/ 3485071 h 5382883"/>
              <a:gd name="connsiteX23" fmla="*/ 5180543 w 5836151"/>
              <a:gd name="connsiteY23" fmla="*/ 3510951 h 5382883"/>
              <a:gd name="connsiteX24" fmla="*/ 5163290 w 5836151"/>
              <a:gd name="connsiteY24" fmla="*/ 3588588 h 5382883"/>
              <a:gd name="connsiteX25" fmla="*/ 5154664 w 5836151"/>
              <a:gd name="connsiteY25" fmla="*/ 3674853 h 5382883"/>
              <a:gd name="connsiteX26" fmla="*/ 5137411 w 5836151"/>
              <a:gd name="connsiteY26" fmla="*/ 3761117 h 5382883"/>
              <a:gd name="connsiteX27" fmla="*/ 5128785 w 5836151"/>
              <a:gd name="connsiteY27" fmla="*/ 3856007 h 5382883"/>
              <a:gd name="connsiteX28" fmla="*/ 5120158 w 5836151"/>
              <a:gd name="connsiteY28" fmla="*/ 3890513 h 5382883"/>
              <a:gd name="connsiteX29" fmla="*/ 5111532 w 5836151"/>
              <a:gd name="connsiteY29" fmla="*/ 3959524 h 5382883"/>
              <a:gd name="connsiteX30" fmla="*/ 5102905 w 5836151"/>
              <a:gd name="connsiteY30" fmla="*/ 4218317 h 5382883"/>
              <a:gd name="connsiteX31" fmla="*/ 5094279 w 5836151"/>
              <a:gd name="connsiteY31" fmla="*/ 4244196 h 5382883"/>
              <a:gd name="connsiteX32" fmla="*/ 5085652 w 5836151"/>
              <a:gd name="connsiteY32" fmla="*/ 4295954 h 5382883"/>
              <a:gd name="connsiteX33" fmla="*/ 5077026 w 5836151"/>
              <a:gd name="connsiteY33" fmla="*/ 4382219 h 5382883"/>
              <a:gd name="connsiteX34" fmla="*/ 5068400 w 5836151"/>
              <a:gd name="connsiteY34" fmla="*/ 4442603 h 5382883"/>
              <a:gd name="connsiteX35" fmla="*/ 5059773 w 5836151"/>
              <a:gd name="connsiteY35" fmla="*/ 4494362 h 5382883"/>
              <a:gd name="connsiteX36" fmla="*/ 5042520 w 5836151"/>
              <a:gd name="connsiteY36" fmla="*/ 4632385 h 5382883"/>
              <a:gd name="connsiteX37" fmla="*/ 5025268 w 5836151"/>
              <a:gd name="connsiteY37" fmla="*/ 4710022 h 5382883"/>
              <a:gd name="connsiteX38" fmla="*/ 5008015 w 5836151"/>
              <a:gd name="connsiteY38" fmla="*/ 4822166 h 5382883"/>
              <a:gd name="connsiteX39" fmla="*/ 4999388 w 5836151"/>
              <a:gd name="connsiteY39" fmla="*/ 4848045 h 5382883"/>
              <a:gd name="connsiteX40" fmla="*/ 4990762 w 5836151"/>
              <a:gd name="connsiteY40" fmla="*/ 4925683 h 5382883"/>
              <a:gd name="connsiteX41" fmla="*/ 4982136 w 5836151"/>
              <a:gd name="connsiteY41" fmla="*/ 4977441 h 5382883"/>
              <a:gd name="connsiteX42" fmla="*/ 4990762 w 5836151"/>
              <a:gd name="connsiteY42" fmla="*/ 5141343 h 5382883"/>
              <a:gd name="connsiteX43" fmla="*/ 5033894 w 5836151"/>
              <a:gd name="connsiteY43" fmla="*/ 5193102 h 5382883"/>
              <a:gd name="connsiteX44" fmla="*/ 5085652 w 5836151"/>
              <a:gd name="connsiteY44" fmla="*/ 5253486 h 5382883"/>
              <a:gd name="connsiteX45" fmla="*/ 5120158 w 5836151"/>
              <a:gd name="connsiteY45" fmla="*/ 5270739 h 5382883"/>
              <a:gd name="connsiteX46" fmla="*/ 5206422 w 5836151"/>
              <a:gd name="connsiteY46" fmla="*/ 5331124 h 5382883"/>
              <a:gd name="connsiteX47" fmla="*/ 5284060 w 5836151"/>
              <a:gd name="connsiteY47" fmla="*/ 5365630 h 5382883"/>
              <a:gd name="connsiteX48" fmla="*/ 5309939 w 5836151"/>
              <a:gd name="connsiteY48" fmla="*/ 5374256 h 5382883"/>
              <a:gd name="connsiteX49" fmla="*/ 5353071 w 5836151"/>
              <a:gd name="connsiteY49" fmla="*/ 5382883 h 5382883"/>
              <a:gd name="connsiteX50" fmla="*/ 5473841 w 5836151"/>
              <a:gd name="connsiteY50" fmla="*/ 5374256 h 5382883"/>
              <a:gd name="connsiteX51" fmla="*/ 5542852 w 5836151"/>
              <a:gd name="connsiteY51" fmla="*/ 5331124 h 5382883"/>
              <a:gd name="connsiteX52" fmla="*/ 5646369 w 5836151"/>
              <a:gd name="connsiteY52" fmla="*/ 5244860 h 5382883"/>
              <a:gd name="connsiteX53" fmla="*/ 5680875 w 5836151"/>
              <a:gd name="connsiteY53" fmla="*/ 5184475 h 5382883"/>
              <a:gd name="connsiteX54" fmla="*/ 5715381 w 5836151"/>
              <a:gd name="connsiteY54" fmla="*/ 5124090 h 5382883"/>
              <a:gd name="connsiteX55" fmla="*/ 5732634 w 5836151"/>
              <a:gd name="connsiteY55" fmla="*/ 5063705 h 5382883"/>
              <a:gd name="connsiteX56" fmla="*/ 5741260 w 5836151"/>
              <a:gd name="connsiteY56" fmla="*/ 5037826 h 5382883"/>
              <a:gd name="connsiteX57" fmla="*/ 5758513 w 5836151"/>
              <a:gd name="connsiteY57" fmla="*/ 4925683 h 5382883"/>
              <a:gd name="connsiteX58" fmla="*/ 5767139 w 5836151"/>
              <a:gd name="connsiteY58" fmla="*/ 4873924 h 5382883"/>
              <a:gd name="connsiteX59" fmla="*/ 5784392 w 5836151"/>
              <a:gd name="connsiteY59" fmla="*/ 4787660 h 5382883"/>
              <a:gd name="connsiteX60" fmla="*/ 5793019 w 5836151"/>
              <a:gd name="connsiteY60" fmla="*/ 4692770 h 5382883"/>
              <a:gd name="connsiteX61" fmla="*/ 5810271 w 5836151"/>
              <a:gd name="connsiteY61" fmla="*/ 4589253 h 5382883"/>
              <a:gd name="connsiteX62" fmla="*/ 5818898 w 5836151"/>
              <a:gd name="connsiteY62" fmla="*/ 4494362 h 5382883"/>
              <a:gd name="connsiteX63" fmla="*/ 5827524 w 5836151"/>
              <a:gd name="connsiteY63" fmla="*/ 4459856 h 5382883"/>
              <a:gd name="connsiteX64" fmla="*/ 5836151 w 5836151"/>
              <a:gd name="connsiteY64" fmla="*/ 4252822 h 5382883"/>
              <a:gd name="connsiteX65" fmla="*/ 5827524 w 5836151"/>
              <a:gd name="connsiteY65" fmla="*/ 4002656 h 5382883"/>
              <a:gd name="connsiteX66" fmla="*/ 5801645 w 5836151"/>
              <a:gd name="connsiteY66" fmla="*/ 3795622 h 5382883"/>
              <a:gd name="connsiteX67" fmla="*/ 5793019 w 5836151"/>
              <a:gd name="connsiteY67" fmla="*/ 3769743 h 5382883"/>
              <a:gd name="connsiteX68" fmla="*/ 5775766 w 5836151"/>
              <a:gd name="connsiteY68" fmla="*/ 3648973 h 5382883"/>
              <a:gd name="connsiteX69" fmla="*/ 5758513 w 5836151"/>
              <a:gd name="connsiteY69" fmla="*/ 3579962 h 5382883"/>
              <a:gd name="connsiteX70" fmla="*/ 5741260 w 5836151"/>
              <a:gd name="connsiteY70" fmla="*/ 3545456 h 5382883"/>
              <a:gd name="connsiteX71" fmla="*/ 5732634 w 5836151"/>
              <a:gd name="connsiteY71" fmla="*/ 3502324 h 5382883"/>
              <a:gd name="connsiteX72" fmla="*/ 5724007 w 5836151"/>
              <a:gd name="connsiteY72" fmla="*/ 3476445 h 5382883"/>
              <a:gd name="connsiteX73" fmla="*/ 5715381 w 5836151"/>
              <a:gd name="connsiteY73" fmla="*/ 3433313 h 5382883"/>
              <a:gd name="connsiteX74" fmla="*/ 5698128 w 5836151"/>
              <a:gd name="connsiteY74" fmla="*/ 3381554 h 5382883"/>
              <a:gd name="connsiteX75" fmla="*/ 5689502 w 5836151"/>
              <a:gd name="connsiteY75" fmla="*/ 3347049 h 5382883"/>
              <a:gd name="connsiteX76" fmla="*/ 5654996 w 5836151"/>
              <a:gd name="connsiteY76" fmla="*/ 3226279 h 5382883"/>
              <a:gd name="connsiteX77" fmla="*/ 5646369 w 5836151"/>
              <a:gd name="connsiteY77" fmla="*/ 3191773 h 5382883"/>
              <a:gd name="connsiteX78" fmla="*/ 5611864 w 5836151"/>
              <a:gd name="connsiteY78" fmla="*/ 1639019 h 5382883"/>
              <a:gd name="connsiteX79" fmla="*/ 5611864 w 5836151"/>
              <a:gd name="connsiteY79" fmla="*/ 1371600 h 5382883"/>
              <a:gd name="connsiteX80" fmla="*/ 5594611 w 5836151"/>
              <a:gd name="connsiteY80" fmla="*/ 1311215 h 5382883"/>
              <a:gd name="connsiteX81" fmla="*/ 5577358 w 5836151"/>
              <a:gd name="connsiteY81" fmla="*/ 1242203 h 5382883"/>
              <a:gd name="connsiteX82" fmla="*/ 5560105 w 5836151"/>
              <a:gd name="connsiteY82" fmla="*/ 1130060 h 5382883"/>
              <a:gd name="connsiteX83" fmla="*/ 5542852 w 5836151"/>
              <a:gd name="connsiteY83" fmla="*/ 724619 h 5382883"/>
              <a:gd name="connsiteX84" fmla="*/ 5534226 w 5836151"/>
              <a:gd name="connsiteY84" fmla="*/ 698739 h 5382883"/>
              <a:gd name="connsiteX85" fmla="*/ 5516973 w 5836151"/>
              <a:gd name="connsiteY85" fmla="*/ 465826 h 5382883"/>
              <a:gd name="connsiteX86" fmla="*/ 5508347 w 5836151"/>
              <a:gd name="connsiteY86" fmla="*/ 431320 h 5382883"/>
              <a:gd name="connsiteX87" fmla="*/ 5473841 w 5836151"/>
              <a:gd name="connsiteY87" fmla="*/ 379562 h 5382883"/>
              <a:gd name="connsiteX88" fmla="*/ 5447962 w 5836151"/>
              <a:gd name="connsiteY88" fmla="*/ 327803 h 5382883"/>
              <a:gd name="connsiteX89" fmla="*/ 5404830 w 5836151"/>
              <a:gd name="connsiteY89" fmla="*/ 250166 h 5382883"/>
              <a:gd name="connsiteX90" fmla="*/ 5353071 w 5836151"/>
              <a:gd name="connsiteY90" fmla="*/ 215660 h 5382883"/>
              <a:gd name="connsiteX91" fmla="*/ 5318566 w 5836151"/>
              <a:gd name="connsiteY91" fmla="*/ 207034 h 5382883"/>
              <a:gd name="connsiteX92" fmla="*/ 5275434 w 5836151"/>
              <a:gd name="connsiteY92" fmla="*/ 189781 h 5382883"/>
              <a:gd name="connsiteX93" fmla="*/ 5163290 w 5836151"/>
              <a:gd name="connsiteY93" fmla="*/ 163902 h 5382883"/>
              <a:gd name="connsiteX94" fmla="*/ 5111532 w 5836151"/>
              <a:gd name="connsiteY94" fmla="*/ 146649 h 5382883"/>
              <a:gd name="connsiteX95" fmla="*/ 5008015 w 5836151"/>
              <a:gd name="connsiteY95" fmla="*/ 120770 h 5382883"/>
              <a:gd name="connsiteX96" fmla="*/ 4921751 w 5836151"/>
              <a:gd name="connsiteY96" fmla="*/ 94890 h 5382883"/>
              <a:gd name="connsiteX97" fmla="*/ 4878619 w 5836151"/>
              <a:gd name="connsiteY97" fmla="*/ 77637 h 5382883"/>
              <a:gd name="connsiteX98" fmla="*/ 4766475 w 5836151"/>
              <a:gd name="connsiteY98" fmla="*/ 51758 h 5382883"/>
              <a:gd name="connsiteX99" fmla="*/ 4576694 w 5836151"/>
              <a:gd name="connsiteY99" fmla="*/ 34505 h 5382883"/>
              <a:gd name="connsiteX100" fmla="*/ 4352407 w 5836151"/>
              <a:gd name="connsiteY100" fmla="*/ 8626 h 5382883"/>
              <a:gd name="connsiteX101" fmla="*/ 2325200 w 5836151"/>
              <a:gd name="connsiteY101" fmla="*/ 0 h 5382883"/>
              <a:gd name="connsiteX102" fmla="*/ 1729977 w 5836151"/>
              <a:gd name="connsiteY102" fmla="*/ 8626 h 5382883"/>
              <a:gd name="connsiteX103" fmla="*/ 1626460 w 5836151"/>
              <a:gd name="connsiteY103" fmla="*/ 17253 h 5382883"/>
              <a:gd name="connsiteX104" fmla="*/ 1290030 w 5836151"/>
              <a:gd name="connsiteY104" fmla="*/ 25879 h 5382883"/>
              <a:gd name="connsiteX105" fmla="*/ 1117502 w 5836151"/>
              <a:gd name="connsiteY105" fmla="*/ 51758 h 5382883"/>
              <a:gd name="connsiteX106" fmla="*/ 1022611 w 5836151"/>
              <a:gd name="connsiteY106" fmla="*/ 69011 h 5382883"/>
              <a:gd name="connsiteX107" fmla="*/ 988105 w 5836151"/>
              <a:gd name="connsiteY107" fmla="*/ 77637 h 5382883"/>
              <a:gd name="connsiteX108" fmla="*/ 893215 w 5836151"/>
              <a:gd name="connsiteY108" fmla="*/ 86264 h 5382883"/>
              <a:gd name="connsiteX109" fmla="*/ 850083 w 5836151"/>
              <a:gd name="connsiteY109" fmla="*/ 94890 h 5382883"/>
              <a:gd name="connsiteX110" fmla="*/ 763819 w 5836151"/>
              <a:gd name="connsiteY110" fmla="*/ 103517 h 5382883"/>
              <a:gd name="connsiteX111" fmla="*/ 686181 w 5836151"/>
              <a:gd name="connsiteY111" fmla="*/ 129396 h 5382883"/>
              <a:gd name="connsiteX112" fmla="*/ 651675 w 5836151"/>
              <a:gd name="connsiteY112" fmla="*/ 138022 h 5382883"/>
              <a:gd name="connsiteX113" fmla="*/ 591290 w 5836151"/>
              <a:gd name="connsiteY113" fmla="*/ 155275 h 5382883"/>
              <a:gd name="connsiteX114" fmla="*/ 505026 w 5836151"/>
              <a:gd name="connsiteY114" fmla="*/ 172528 h 5382883"/>
              <a:gd name="connsiteX115" fmla="*/ 479147 w 5836151"/>
              <a:gd name="connsiteY115" fmla="*/ 181154 h 5382883"/>
              <a:gd name="connsiteX116" fmla="*/ 444641 w 5836151"/>
              <a:gd name="connsiteY116" fmla="*/ 198407 h 5382883"/>
              <a:gd name="connsiteX117" fmla="*/ 410136 w 5836151"/>
              <a:gd name="connsiteY117" fmla="*/ 207034 h 5382883"/>
              <a:gd name="connsiteX118" fmla="*/ 332498 w 5836151"/>
              <a:gd name="connsiteY118" fmla="*/ 267419 h 5382883"/>
              <a:gd name="connsiteX119" fmla="*/ 306619 w 5836151"/>
              <a:gd name="connsiteY119" fmla="*/ 284671 h 5382883"/>
              <a:gd name="connsiteX120" fmla="*/ 246234 w 5836151"/>
              <a:gd name="connsiteY120" fmla="*/ 327803 h 5382883"/>
              <a:gd name="connsiteX121" fmla="*/ 203102 w 5836151"/>
              <a:gd name="connsiteY121" fmla="*/ 396815 h 5382883"/>
              <a:gd name="connsiteX122" fmla="*/ 185849 w 5836151"/>
              <a:gd name="connsiteY122" fmla="*/ 422694 h 5382883"/>
              <a:gd name="connsiteX123" fmla="*/ 177222 w 5836151"/>
              <a:gd name="connsiteY123" fmla="*/ 457200 h 5382883"/>
              <a:gd name="connsiteX124" fmla="*/ 159969 w 5836151"/>
              <a:gd name="connsiteY124" fmla="*/ 483079 h 5382883"/>
              <a:gd name="connsiteX125" fmla="*/ 125464 w 5836151"/>
              <a:gd name="connsiteY125" fmla="*/ 560717 h 5382883"/>
              <a:gd name="connsiteX126" fmla="*/ 99585 w 5836151"/>
              <a:gd name="connsiteY126" fmla="*/ 672860 h 5382883"/>
              <a:gd name="connsiteX127" fmla="*/ 82332 w 5836151"/>
              <a:gd name="connsiteY127" fmla="*/ 715992 h 5382883"/>
              <a:gd name="connsiteX128" fmla="*/ 65079 w 5836151"/>
              <a:gd name="connsiteY128" fmla="*/ 767751 h 5382883"/>
              <a:gd name="connsiteX129" fmla="*/ 56452 w 5836151"/>
              <a:gd name="connsiteY129" fmla="*/ 862641 h 5382883"/>
              <a:gd name="connsiteX130" fmla="*/ 39200 w 5836151"/>
              <a:gd name="connsiteY130" fmla="*/ 948905 h 5382883"/>
              <a:gd name="connsiteX131" fmla="*/ 39200 w 5836151"/>
              <a:gd name="connsiteY131" fmla="*/ 3174520 h 5382883"/>
              <a:gd name="connsiteX132" fmla="*/ 47826 w 5836151"/>
              <a:gd name="connsiteY132" fmla="*/ 3217653 h 5382883"/>
              <a:gd name="connsiteX133" fmla="*/ 56452 w 5836151"/>
              <a:gd name="connsiteY133" fmla="*/ 3269411 h 5382883"/>
              <a:gd name="connsiteX134" fmla="*/ 82332 w 5836151"/>
              <a:gd name="connsiteY134" fmla="*/ 3390181 h 5382883"/>
              <a:gd name="connsiteX135" fmla="*/ 99585 w 5836151"/>
              <a:gd name="connsiteY135" fmla="*/ 3467819 h 5382883"/>
              <a:gd name="connsiteX136" fmla="*/ 116837 w 5836151"/>
              <a:gd name="connsiteY136" fmla="*/ 3545456 h 5382883"/>
              <a:gd name="connsiteX137" fmla="*/ 134090 w 5836151"/>
              <a:gd name="connsiteY137" fmla="*/ 3717985 h 5382883"/>
              <a:gd name="connsiteX138" fmla="*/ 142717 w 5836151"/>
              <a:gd name="connsiteY138" fmla="*/ 4528868 h 5382883"/>
              <a:gd name="connsiteX139" fmla="*/ 151343 w 5836151"/>
              <a:gd name="connsiteY139" fmla="*/ 4641011 h 5382883"/>
              <a:gd name="connsiteX140" fmla="*/ 159969 w 5836151"/>
              <a:gd name="connsiteY140" fmla="*/ 4666890 h 5382883"/>
              <a:gd name="connsiteX141" fmla="*/ 168596 w 5836151"/>
              <a:gd name="connsiteY141" fmla="*/ 4710022 h 5382883"/>
              <a:gd name="connsiteX142" fmla="*/ 185849 w 5836151"/>
              <a:gd name="connsiteY142" fmla="*/ 4865298 h 5382883"/>
              <a:gd name="connsiteX143" fmla="*/ 194475 w 5836151"/>
              <a:gd name="connsiteY143" fmla="*/ 4891177 h 5382883"/>
              <a:gd name="connsiteX144" fmla="*/ 203102 w 5836151"/>
              <a:gd name="connsiteY144" fmla="*/ 4951562 h 5382883"/>
              <a:gd name="connsiteX145" fmla="*/ 220354 w 5836151"/>
              <a:gd name="connsiteY145" fmla="*/ 5020573 h 5382883"/>
              <a:gd name="connsiteX146" fmla="*/ 254860 w 5836151"/>
              <a:gd name="connsiteY146" fmla="*/ 5080958 h 5382883"/>
              <a:gd name="connsiteX147" fmla="*/ 280739 w 5836151"/>
              <a:gd name="connsiteY147" fmla="*/ 5106837 h 5382883"/>
              <a:gd name="connsiteX148" fmla="*/ 297992 w 5836151"/>
              <a:gd name="connsiteY148" fmla="*/ 5132717 h 5382883"/>
              <a:gd name="connsiteX149" fmla="*/ 341124 w 5836151"/>
              <a:gd name="connsiteY149" fmla="*/ 5167222 h 5382883"/>
              <a:gd name="connsiteX150" fmla="*/ 367003 w 5836151"/>
              <a:gd name="connsiteY150" fmla="*/ 5201728 h 5382883"/>
              <a:gd name="connsiteX151" fmla="*/ 401509 w 5836151"/>
              <a:gd name="connsiteY151" fmla="*/ 5227607 h 5382883"/>
              <a:gd name="connsiteX152" fmla="*/ 418762 w 5836151"/>
              <a:gd name="connsiteY152" fmla="*/ 5253486 h 5382883"/>
              <a:gd name="connsiteX153" fmla="*/ 470520 w 5836151"/>
              <a:gd name="connsiteY153" fmla="*/ 5305245 h 5382883"/>
              <a:gd name="connsiteX154" fmla="*/ 496400 w 5836151"/>
              <a:gd name="connsiteY154" fmla="*/ 5331124 h 5382883"/>
              <a:gd name="connsiteX155" fmla="*/ 522279 w 5836151"/>
              <a:gd name="connsiteY155" fmla="*/ 5339751 h 5382883"/>
              <a:gd name="connsiteX156" fmla="*/ 582664 w 5836151"/>
              <a:gd name="connsiteY156" fmla="*/ 5374256 h 5382883"/>
              <a:gd name="connsiteX157" fmla="*/ 617169 w 5836151"/>
              <a:gd name="connsiteY157" fmla="*/ 5382883 h 5382883"/>
              <a:gd name="connsiteX158" fmla="*/ 737939 w 5836151"/>
              <a:gd name="connsiteY158" fmla="*/ 5374256 h 5382883"/>
              <a:gd name="connsiteX159" fmla="*/ 781071 w 5836151"/>
              <a:gd name="connsiteY159" fmla="*/ 5357003 h 5382883"/>
              <a:gd name="connsiteX160" fmla="*/ 867336 w 5836151"/>
              <a:gd name="connsiteY160" fmla="*/ 5287992 h 5382883"/>
              <a:gd name="connsiteX161" fmla="*/ 901841 w 5836151"/>
              <a:gd name="connsiteY161" fmla="*/ 5236234 h 5382883"/>
              <a:gd name="connsiteX162" fmla="*/ 944973 w 5836151"/>
              <a:gd name="connsiteY162" fmla="*/ 5167222 h 5382883"/>
              <a:gd name="connsiteX163" fmla="*/ 962226 w 5836151"/>
              <a:gd name="connsiteY163" fmla="*/ 5141343 h 5382883"/>
              <a:gd name="connsiteX164" fmla="*/ 970852 w 5836151"/>
              <a:gd name="connsiteY164" fmla="*/ 5106837 h 5382883"/>
              <a:gd name="connsiteX165" fmla="*/ 996732 w 5836151"/>
              <a:gd name="connsiteY165" fmla="*/ 5011947 h 5382883"/>
              <a:gd name="connsiteX166" fmla="*/ 1013985 w 5836151"/>
              <a:gd name="connsiteY166" fmla="*/ 4942936 h 5382883"/>
              <a:gd name="connsiteX167" fmla="*/ 1048490 w 5836151"/>
              <a:gd name="connsiteY167" fmla="*/ 4839419 h 5382883"/>
              <a:gd name="connsiteX168" fmla="*/ 1065743 w 5836151"/>
              <a:gd name="connsiteY168" fmla="*/ 4770407 h 5382883"/>
              <a:gd name="connsiteX169" fmla="*/ 1074369 w 5836151"/>
              <a:gd name="connsiteY169" fmla="*/ 4684143 h 5382883"/>
              <a:gd name="connsiteX170" fmla="*/ 1082996 w 5836151"/>
              <a:gd name="connsiteY170" fmla="*/ 4623758 h 5382883"/>
              <a:gd name="connsiteX171" fmla="*/ 1100249 w 5836151"/>
              <a:gd name="connsiteY171" fmla="*/ 4537494 h 5382883"/>
              <a:gd name="connsiteX172" fmla="*/ 1117502 w 5836151"/>
              <a:gd name="connsiteY172" fmla="*/ 4390845 h 5382883"/>
              <a:gd name="connsiteX173" fmla="*/ 1126128 w 5836151"/>
              <a:gd name="connsiteY173" fmla="*/ 4339086 h 5382883"/>
              <a:gd name="connsiteX174" fmla="*/ 1134754 w 5836151"/>
              <a:gd name="connsiteY174" fmla="*/ 4304581 h 5382883"/>
              <a:gd name="connsiteX175" fmla="*/ 1152007 w 5836151"/>
              <a:gd name="connsiteY175" fmla="*/ 4183811 h 5382883"/>
              <a:gd name="connsiteX176" fmla="*/ 1160634 w 5836151"/>
              <a:gd name="connsiteY176" fmla="*/ 4140679 h 5382883"/>
              <a:gd name="connsiteX177" fmla="*/ 1177886 w 5836151"/>
              <a:gd name="connsiteY177" fmla="*/ 3976777 h 5382883"/>
              <a:gd name="connsiteX178" fmla="*/ 1195139 w 5836151"/>
              <a:gd name="connsiteY178" fmla="*/ 3890513 h 5382883"/>
              <a:gd name="connsiteX179" fmla="*/ 1212392 w 5836151"/>
              <a:gd name="connsiteY179" fmla="*/ 3761117 h 5382883"/>
              <a:gd name="connsiteX180" fmla="*/ 1221019 w 5836151"/>
              <a:gd name="connsiteY180" fmla="*/ 3700732 h 5382883"/>
              <a:gd name="connsiteX181" fmla="*/ 1246898 w 5836151"/>
              <a:gd name="connsiteY181" fmla="*/ 3597215 h 5382883"/>
              <a:gd name="connsiteX182" fmla="*/ 1255524 w 5836151"/>
              <a:gd name="connsiteY182" fmla="*/ 3562709 h 5382883"/>
              <a:gd name="connsiteX183" fmla="*/ 1281403 w 5836151"/>
              <a:gd name="connsiteY183" fmla="*/ 3459192 h 5382883"/>
              <a:gd name="connsiteX184" fmla="*/ 1298656 w 5836151"/>
              <a:gd name="connsiteY184" fmla="*/ 3433313 h 5382883"/>
              <a:gd name="connsiteX185" fmla="*/ 1324536 w 5836151"/>
              <a:gd name="connsiteY185" fmla="*/ 3347049 h 5382883"/>
              <a:gd name="connsiteX186" fmla="*/ 1333162 w 5836151"/>
              <a:gd name="connsiteY186" fmla="*/ 3321170 h 5382883"/>
              <a:gd name="connsiteX187" fmla="*/ 1367668 w 5836151"/>
              <a:gd name="connsiteY187" fmla="*/ 3269411 h 5382883"/>
              <a:gd name="connsiteX188" fmla="*/ 1376294 w 5836151"/>
              <a:gd name="connsiteY188" fmla="*/ 3243532 h 5382883"/>
              <a:gd name="connsiteX189" fmla="*/ 1410800 w 5836151"/>
              <a:gd name="connsiteY189" fmla="*/ 3191773 h 5382883"/>
              <a:gd name="connsiteX190" fmla="*/ 1445305 w 5836151"/>
              <a:gd name="connsiteY190" fmla="*/ 3140015 h 5382883"/>
              <a:gd name="connsiteX191" fmla="*/ 1462558 w 5836151"/>
              <a:gd name="connsiteY191" fmla="*/ 3114136 h 5382883"/>
              <a:gd name="connsiteX192" fmla="*/ 1479811 w 5836151"/>
              <a:gd name="connsiteY192" fmla="*/ 3079630 h 5382883"/>
              <a:gd name="connsiteX193" fmla="*/ 1514317 w 5836151"/>
              <a:gd name="connsiteY193" fmla="*/ 3027871 h 5382883"/>
              <a:gd name="connsiteX194" fmla="*/ 1540196 w 5836151"/>
              <a:gd name="connsiteY194" fmla="*/ 2976113 h 5382883"/>
              <a:gd name="connsiteX195" fmla="*/ 1548822 w 5836151"/>
              <a:gd name="connsiteY195" fmla="*/ 2950234 h 5382883"/>
              <a:gd name="connsiteX196" fmla="*/ 1566075 w 5836151"/>
              <a:gd name="connsiteY196" fmla="*/ 2924354 h 5382883"/>
              <a:gd name="connsiteX197" fmla="*/ 1591954 w 5836151"/>
              <a:gd name="connsiteY197" fmla="*/ 2846717 h 5382883"/>
              <a:gd name="connsiteX198" fmla="*/ 1617834 w 5836151"/>
              <a:gd name="connsiteY198" fmla="*/ 2769079 h 5382883"/>
              <a:gd name="connsiteX199" fmla="*/ 1626460 w 5836151"/>
              <a:gd name="connsiteY199" fmla="*/ 2743200 h 5382883"/>
              <a:gd name="connsiteX200" fmla="*/ 1643713 w 5836151"/>
              <a:gd name="connsiteY200" fmla="*/ 2682815 h 5382883"/>
              <a:gd name="connsiteX201" fmla="*/ 1635086 w 5836151"/>
              <a:gd name="connsiteY201" fmla="*/ 2475781 h 5382883"/>
              <a:gd name="connsiteX202" fmla="*/ 1626460 w 5836151"/>
              <a:gd name="connsiteY202" fmla="*/ 2216988 h 5382883"/>
              <a:gd name="connsiteX203" fmla="*/ 1609207 w 5836151"/>
              <a:gd name="connsiteY203" fmla="*/ 2122098 h 5382883"/>
              <a:gd name="connsiteX204" fmla="*/ 1600581 w 5836151"/>
              <a:gd name="connsiteY204" fmla="*/ 2044460 h 5382883"/>
              <a:gd name="connsiteX205" fmla="*/ 1609207 w 5836151"/>
              <a:gd name="connsiteY205" fmla="*/ 1500996 h 5382883"/>
              <a:gd name="connsiteX206" fmla="*/ 1626460 w 5836151"/>
              <a:gd name="connsiteY206" fmla="*/ 1362973 h 5382883"/>
              <a:gd name="connsiteX207" fmla="*/ 1643713 w 5836151"/>
              <a:gd name="connsiteY207" fmla="*/ 1268083 h 5382883"/>
              <a:gd name="connsiteX208" fmla="*/ 1669592 w 5836151"/>
              <a:gd name="connsiteY208" fmla="*/ 1173192 h 5382883"/>
              <a:gd name="connsiteX209" fmla="*/ 1704098 w 5836151"/>
              <a:gd name="connsiteY209" fmla="*/ 1104181 h 5382883"/>
              <a:gd name="connsiteX210" fmla="*/ 1738603 w 5836151"/>
              <a:gd name="connsiteY210" fmla="*/ 1026543 h 5382883"/>
              <a:gd name="connsiteX211" fmla="*/ 1781736 w 5836151"/>
              <a:gd name="connsiteY211" fmla="*/ 948905 h 5382883"/>
              <a:gd name="connsiteX212" fmla="*/ 1807615 w 5836151"/>
              <a:gd name="connsiteY212" fmla="*/ 940279 h 5382883"/>
              <a:gd name="connsiteX213" fmla="*/ 1868000 w 5836151"/>
              <a:gd name="connsiteY213" fmla="*/ 905773 h 5382883"/>
              <a:gd name="connsiteX214" fmla="*/ 1919758 w 5836151"/>
              <a:gd name="connsiteY214" fmla="*/ 888520 h 5382883"/>
              <a:gd name="connsiteX215" fmla="*/ 1945637 w 5836151"/>
              <a:gd name="connsiteY215" fmla="*/ 879894 h 5382883"/>
              <a:gd name="connsiteX216" fmla="*/ 2100913 w 5836151"/>
              <a:gd name="connsiteY216" fmla="*/ 862641 h 5382883"/>
              <a:gd name="connsiteX217" fmla="*/ 2126792 w 5836151"/>
              <a:gd name="connsiteY217" fmla="*/ 854015 h 5382883"/>
              <a:gd name="connsiteX218" fmla="*/ 2670256 w 5836151"/>
              <a:gd name="connsiteY218" fmla="*/ 854015 h 5382883"/>
              <a:gd name="connsiteX219" fmla="*/ 2722015 w 5836151"/>
              <a:gd name="connsiteY219" fmla="*/ 888520 h 5382883"/>
              <a:gd name="connsiteX220" fmla="*/ 3187841 w 5836151"/>
              <a:gd name="connsiteY220" fmla="*/ 905773 h 5382883"/>
              <a:gd name="connsiteX221" fmla="*/ 3541524 w 5836151"/>
              <a:gd name="connsiteY221" fmla="*/ 931653 h 5382883"/>
              <a:gd name="connsiteX222" fmla="*/ 3610536 w 5836151"/>
              <a:gd name="connsiteY222" fmla="*/ 940279 h 5382883"/>
              <a:gd name="connsiteX223" fmla="*/ 3688173 w 5836151"/>
              <a:gd name="connsiteY223" fmla="*/ 948905 h 5382883"/>
              <a:gd name="connsiteX224" fmla="*/ 3714052 w 5836151"/>
              <a:gd name="connsiteY224" fmla="*/ 957532 h 5382883"/>
              <a:gd name="connsiteX225" fmla="*/ 3774437 w 5836151"/>
              <a:gd name="connsiteY225" fmla="*/ 974785 h 5382883"/>
              <a:gd name="connsiteX226" fmla="*/ 3826196 w 5836151"/>
              <a:gd name="connsiteY226" fmla="*/ 1017917 h 5382883"/>
              <a:gd name="connsiteX227" fmla="*/ 3852075 w 5836151"/>
              <a:gd name="connsiteY227" fmla="*/ 1035170 h 5382883"/>
              <a:gd name="connsiteX228" fmla="*/ 3869328 w 5836151"/>
              <a:gd name="connsiteY228" fmla="*/ 1061049 h 5382883"/>
              <a:gd name="connsiteX229" fmla="*/ 3895207 w 5836151"/>
              <a:gd name="connsiteY229" fmla="*/ 1069675 h 5382883"/>
              <a:gd name="connsiteX230" fmla="*/ 3929713 w 5836151"/>
              <a:gd name="connsiteY230" fmla="*/ 1121434 h 5382883"/>
              <a:gd name="connsiteX231" fmla="*/ 3946966 w 5836151"/>
              <a:gd name="connsiteY231" fmla="*/ 1147313 h 5382883"/>
              <a:gd name="connsiteX232" fmla="*/ 3964219 w 5836151"/>
              <a:gd name="connsiteY232" fmla="*/ 1173192 h 5382883"/>
              <a:gd name="connsiteX233" fmla="*/ 3990098 w 5836151"/>
              <a:gd name="connsiteY233" fmla="*/ 1190445 h 5382883"/>
              <a:gd name="connsiteX234" fmla="*/ 4024603 w 5836151"/>
              <a:gd name="connsiteY234" fmla="*/ 1242203 h 5382883"/>
              <a:gd name="connsiteX235" fmla="*/ 4059109 w 5836151"/>
              <a:gd name="connsiteY235" fmla="*/ 1293962 h 5382883"/>
              <a:gd name="connsiteX236" fmla="*/ 4076362 w 5836151"/>
              <a:gd name="connsiteY236" fmla="*/ 1319841 h 5382883"/>
              <a:gd name="connsiteX237" fmla="*/ 4102241 w 5836151"/>
              <a:gd name="connsiteY237" fmla="*/ 1380226 h 5382883"/>
              <a:gd name="connsiteX238" fmla="*/ 4110868 w 5836151"/>
              <a:gd name="connsiteY238" fmla="*/ 1414732 h 5382883"/>
              <a:gd name="connsiteX239" fmla="*/ 4119494 w 5836151"/>
              <a:gd name="connsiteY239" fmla="*/ 1440611 h 5382883"/>
              <a:gd name="connsiteX240" fmla="*/ 4119494 w 5836151"/>
              <a:gd name="connsiteY240" fmla="*/ 1708030 h 5382883"/>
              <a:gd name="connsiteX241" fmla="*/ 4102241 w 5836151"/>
              <a:gd name="connsiteY241" fmla="*/ 1759788 h 5382883"/>
              <a:gd name="connsiteX242" fmla="*/ 4093615 w 5836151"/>
              <a:gd name="connsiteY242" fmla="*/ 1802920 h 5382883"/>
              <a:gd name="connsiteX243" fmla="*/ 4102241 w 5836151"/>
              <a:gd name="connsiteY243" fmla="*/ 2743200 h 5382883"/>
              <a:gd name="connsiteX244" fmla="*/ 4110868 w 5836151"/>
              <a:gd name="connsiteY244" fmla="*/ 2820837 h 5382883"/>
              <a:gd name="connsiteX245" fmla="*/ 4128120 w 5836151"/>
              <a:gd name="connsiteY245" fmla="*/ 2872596 h 5382883"/>
              <a:gd name="connsiteX246" fmla="*/ 4136747 w 5836151"/>
              <a:gd name="connsiteY246" fmla="*/ 2907102 h 5382883"/>
              <a:gd name="connsiteX247" fmla="*/ 4145373 w 5836151"/>
              <a:gd name="connsiteY247" fmla="*/ 3010619 h 5382883"/>
              <a:gd name="connsiteX248" fmla="*/ 4145373 w 5836151"/>
              <a:gd name="connsiteY248" fmla="*/ 3010619 h 538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836151" h="5382883">
                <a:moveTo>
                  <a:pt x="4154000" y="2915728"/>
                </a:moveTo>
                <a:lnTo>
                  <a:pt x="4154000" y="2915728"/>
                </a:lnTo>
                <a:cubicBezTo>
                  <a:pt x="4159751" y="2941607"/>
                  <a:pt x="4167823" y="2967078"/>
                  <a:pt x="4171252" y="2993366"/>
                </a:cubicBezTo>
                <a:cubicBezTo>
                  <a:pt x="4176472" y="3033386"/>
                  <a:pt x="4175163" y="3074053"/>
                  <a:pt x="4179879" y="3114136"/>
                </a:cubicBezTo>
                <a:cubicBezTo>
                  <a:pt x="4180941" y="3123167"/>
                  <a:pt x="4182825" y="3132915"/>
                  <a:pt x="4188505" y="3140015"/>
                </a:cubicBezTo>
                <a:cubicBezTo>
                  <a:pt x="4194982" y="3148111"/>
                  <a:pt x="4205758" y="3151517"/>
                  <a:pt x="4214385" y="3157268"/>
                </a:cubicBezTo>
                <a:cubicBezTo>
                  <a:pt x="4220136" y="3165894"/>
                  <a:pt x="4223144" y="3177202"/>
                  <a:pt x="4231637" y="3183147"/>
                </a:cubicBezTo>
                <a:cubicBezTo>
                  <a:pt x="4270403" y="3210283"/>
                  <a:pt x="4309137" y="3220482"/>
                  <a:pt x="4352407" y="3234905"/>
                </a:cubicBezTo>
                <a:cubicBezTo>
                  <a:pt x="4352418" y="3234909"/>
                  <a:pt x="4404155" y="3252156"/>
                  <a:pt x="4404166" y="3252158"/>
                </a:cubicBezTo>
                <a:lnTo>
                  <a:pt x="4455924" y="3260785"/>
                </a:lnTo>
                <a:cubicBezTo>
                  <a:pt x="4470301" y="3266536"/>
                  <a:pt x="4484224" y="3273588"/>
                  <a:pt x="4499056" y="3278037"/>
                </a:cubicBezTo>
                <a:cubicBezTo>
                  <a:pt x="4513233" y="3282290"/>
                  <a:pt x="4582727" y="3293564"/>
                  <a:pt x="4593947" y="3295290"/>
                </a:cubicBezTo>
                <a:cubicBezTo>
                  <a:pt x="4614043" y="3298382"/>
                  <a:pt x="4634156" y="3301395"/>
                  <a:pt x="4654332" y="3303917"/>
                </a:cubicBezTo>
                <a:cubicBezTo>
                  <a:pt x="4715733" y="3311592"/>
                  <a:pt x="4728869" y="3310198"/>
                  <a:pt x="4783728" y="3321170"/>
                </a:cubicBezTo>
                <a:cubicBezTo>
                  <a:pt x="4795354" y="3323495"/>
                  <a:pt x="4806732" y="3326921"/>
                  <a:pt x="4818234" y="3329796"/>
                </a:cubicBezTo>
                <a:lnTo>
                  <a:pt x="5146037" y="3321170"/>
                </a:lnTo>
                <a:cubicBezTo>
                  <a:pt x="5166640" y="3318829"/>
                  <a:pt x="5197796" y="3286664"/>
                  <a:pt x="5197796" y="3286664"/>
                </a:cubicBezTo>
                <a:cubicBezTo>
                  <a:pt x="5203547" y="3278038"/>
                  <a:pt x="5207718" y="3268116"/>
                  <a:pt x="5215049" y="3260785"/>
                </a:cubicBezTo>
                <a:cubicBezTo>
                  <a:pt x="5222380" y="3253454"/>
                  <a:pt x="5238413" y="3233474"/>
                  <a:pt x="5240928" y="3243532"/>
                </a:cubicBezTo>
                <a:cubicBezTo>
                  <a:pt x="5247937" y="3271567"/>
                  <a:pt x="5237628" y="3301393"/>
                  <a:pt x="5232302" y="3329796"/>
                </a:cubicBezTo>
                <a:cubicBezTo>
                  <a:pt x="5225829" y="3364317"/>
                  <a:pt x="5213972" y="3377234"/>
                  <a:pt x="5206422" y="3407434"/>
                </a:cubicBezTo>
                <a:cubicBezTo>
                  <a:pt x="5203547" y="3418936"/>
                  <a:pt x="5200368" y="3430366"/>
                  <a:pt x="5197796" y="3441939"/>
                </a:cubicBezTo>
                <a:cubicBezTo>
                  <a:pt x="5194615" y="3456252"/>
                  <a:pt x="5192725" y="3470847"/>
                  <a:pt x="5189169" y="3485071"/>
                </a:cubicBezTo>
                <a:cubicBezTo>
                  <a:pt x="5186964" y="3493893"/>
                  <a:pt x="5182516" y="3502074"/>
                  <a:pt x="5180543" y="3510951"/>
                </a:cubicBezTo>
                <a:cubicBezTo>
                  <a:pt x="5160304" y="3602029"/>
                  <a:pt x="5182708" y="3530337"/>
                  <a:pt x="5163290" y="3588588"/>
                </a:cubicBezTo>
                <a:cubicBezTo>
                  <a:pt x="5160415" y="3617343"/>
                  <a:pt x="5158951" y="3646274"/>
                  <a:pt x="5154664" y="3674853"/>
                </a:cubicBezTo>
                <a:cubicBezTo>
                  <a:pt x="5150314" y="3703853"/>
                  <a:pt x="5137411" y="3761117"/>
                  <a:pt x="5137411" y="3761117"/>
                </a:cubicBezTo>
                <a:cubicBezTo>
                  <a:pt x="5134536" y="3792747"/>
                  <a:pt x="5132983" y="3824525"/>
                  <a:pt x="5128785" y="3856007"/>
                </a:cubicBezTo>
                <a:cubicBezTo>
                  <a:pt x="5127218" y="3867759"/>
                  <a:pt x="5122107" y="3878818"/>
                  <a:pt x="5120158" y="3890513"/>
                </a:cubicBezTo>
                <a:cubicBezTo>
                  <a:pt x="5116347" y="3913380"/>
                  <a:pt x="5114407" y="3936520"/>
                  <a:pt x="5111532" y="3959524"/>
                </a:cubicBezTo>
                <a:cubicBezTo>
                  <a:pt x="5108656" y="4045788"/>
                  <a:pt x="5108127" y="4132163"/>
                  <a:pt x="5102905" y="4218317"/>
                </a:cubicBezTo>
                <a:cubicBezTo>
                  <a:pt x="5102355" y="4227393"/>
                  <a:pt x="5096252" y="4235320"/>
                  <a:pt x="5094279" y="4244196"/>
                </a:cubicBezTo>
                <a:cubicBezTo>
                  <a:pt x="5090485" y="4261270"/>
                  <a:pt x="5087821" y="4278598"/>
                  <a:pt x="5085652" y="4295954"/>
                </a:cubicBezTo>
                <a:cubicBezTo>
                  <a:pt x="5082068" y="4324629"/>
                  <a:pt x="5080402" y="4353519"/>
                  <a:pt x="5077026" y="4382219"/>
                </a:cubicBezTo>
                <a:cubicBezTo>
                  <a:pt x="5074650" y="4402412"/>
                  <a:pt x="5071492" y="4422507"/>
                  <a:pt x="5068400" y="4442603"/>
                </a:cubicBezTo>
                <a:cubicBezTo>
                  <a:pt x="5065740" y="4459891"/>
                  <a:pt x="5061943" y="4477006"/>
                  <a:pt x="5059773" y="4494362"/>
                </a:cubicBezTo>
                <a:cubicBezTo>
                  <a:pt x="5052952" y="4548928"/>
                  <a:pt x="5053752" y="4581841"/>
                  <a:pt x="5042520" y="4632385"/>
                </a:cubicBezTo>
                <a:cubicBezTo>
                  <a:pt x="5021974" y="4724842"/>
                  <a:pt x="5047679" y="4553146"/>
                  <a:pt x="5025268" y="4710022"/>
                </a:cubicBezTo>
                <a:cubicBezTo>
                  <a:pt x="5018286" y="4758893"/>
                  <a:pt x="5018997" y="4778241"/>
                  <a:pt x="5008015" y="4822166"/>
                </a:cubicBezTo>
                <a:cubicBezTo>
                  <a:pt x="5005810" y="4830988"/>
                  <a:pt x="5002264" y="4839419"/>
                  <a:pt x="4999388" y="4848045"/>
                </a:cubicBezTo>
                <a:cubicBezTo>
                  <a:pt x="4996513" y="4873924"/>
                  <a:pt x="4994203" y="4899873"/>
                  <a:pt x="4990762" y="4925683"/>
                </a:cubicBezTo>
                <a:cubicBezTo>
                  <a:pt x="4988450" y="4943020"/>
                  <a:pt x="4982136" y="4959950"/>
                  <a:pt x="4982136" y="4977441"/>
                </a:cubicBezTo>
                <a:cubicBezTo>
                  <a:pt x="4982136" y="5032151"/>
                  <a:pt x="4983370" y="5087135"/>
                  <a:pt x="4990762" y="5141343"/>
                </a:cubicBezTo>
                <a:cubicBezTo>
                  <a:pt x="4992823" y="5156456"/>
                  <a:pt x="5026524" y="5184504"/>
                  <a:pt x="5033894" y="5193102"/>
                </a:cubicBezTo>
                <a:cubicBezTo>
                  <a:pt x="5052493" y="5214801"/>
                  <a:pt x="5061995" y="5236588"/>
                  <a:pt x="5085652" y="5253486"/>
                </a:cubicBezTo>
                <a:cubicBezTo>
                  <a:pt x="5096116" y="5260960"/>
                  <a:pt x="5109253" y="5263923"/>
                  <a:pt x="5120158" y="5270739"/>
                </a:cubicBezTo>
                <a:cubicBezTo>
                  <a:pt x="5163440" y="5297790"/>
                  <a:pt x="5153968" y="5304897"/>
                  <a:pt x="5206422" y="5331124"/>
                </a:cubicBezTo>
                <a:cubicBezTo>
                  <a:pt x="5245629" y="5350727"/>
                  <a:pt x="5240005" y="5349110"/>
                  <a:pt x="5284060" y="5365630"/>
                </a:cubicBezTo>
                <a:cubicBezTo>
                  <a:pt x="5292574" y="5368823"/>
                  <a:pt x="5301118" y="5372051"/>
                  <a:pt x="5309939" y="5374256"/>
                </a:cubicBezTo>
                <a:cubicBezTo>
                  <a:pt x="5324163" y="5377812"/>
                  <a:pt x="5338694" y="5380007"/>
                  <a:pt x="5353071" y="5382883"/>
                </a:cubicBezTo>
                <a:cubicBezTo>
                  <a:pt x="5393328" y="5380007"/>
                  <a:pt x="5434031" y="5380891"/>
                  <a:pt x="5473841" y="5374256"/>
                </a:cubicBezTo>
                <a:cubicBezTo>
                  <a:pt x="5495360" y="5370669"/>
                  <a:pt x="5526956" y="5342251"/>
                  <a:pt x="5542852" y="5331124"/>
                </a:cubicBezTo>
                <a:cubicBezTo>
                  <a:pt x="5582640" y="5303273"/>
                  <a:pt x="5617924" y="5287526"/>
                  <a:pt x="5646369" y="5244860"/>
                </a:cubicBezTo>
                <a:cubicBezTo>
                  <a:pt x="5688403" y="5181810"/>
                  <a:pt x="5637096" y="5261088"/>
                  <a:pt x="5680875" y="5184475"/>
                </a:cubicBezTo>
                <a:cubicBezTo>
                  <a:pt x="5705628" y="5141158"/>
                  <a:pt x="5693037" y="5176227"/>
                  <a:pt x="5715381" y="5124090"/>
                </a:cubicBezTo>
                <a:cubicBezTo>
                  <a:pt x="5724243" y="5103413"/>
                  <a:pt x="5726383" y="5085584"/>
                  <a:pt x="5732634" y="5063705"/>
                </a:cubicBezTo>
                <a:cubicBezTo>
                  <a:pt x="5735132" y="5054962"/>
                  <a:pt x="5739288" y="5046702"/>
                  <a:pt x="5741260" y="5037826"/>
                </a:cubicBezTo>
                <a:cubicBezTo>
                  <a:pt x="5746636" y="5013632"/>
                  <a:pt x="5755076" y="4948025"/>
                  <a:pt x="5758513" y="4925683"/>
                </a:cubicBezTo>
                <a:cubicBezTo>
                  <a:pt x="5761173" y="4908395"/>
                  <a:pt x="5764479" y="4891212"/>
                  <a:pt x="5767139" y="4873924"/>
                </a:cubicBezTo>
                <a:cubicBezTo>
                  <a:pt x="5778467" y="4800292"/>
                  <a:pt x="5768704" y="4834727"/>
                  <a:pt x="5784392" y="4787660"/>
                </a:cubicBezTo>
                <a:cubicBezTo>
                  <a:pt x="5787268" y="4756030"/>
                  <a:pt x="5789512" y="4724336"/>
                  <a:pt x="5793019" y="4692770"/>
                </a:cubicBezTo>
                <a:cubicBezTo>
                  <a:pt x="5798369" y="4644616"/>
                  <a:pt x="5801515" y="4633036"/>
                  <a:pt x="5810271" y="4589253"/>
                </a:cubicBezTo>
                <a:cubicBezTo>
                  <a:pt x="5813147" y="4557623"/>
                  <a:pt x="5814700" y="4525844"/>
                  <a:pt x="5818898" y="4494362"/>
                </a:cubicBezTo>
                <a:cubicBezTo>
                  <a:pt x="5820465" y="4482610"/>
                  <a:pt x="5826679" y="4471682"/>
                  <a:pt x="5827524" y="4459856"/>
                </a:cubicBezTo>
                <a:cubicBezTo>
                  <a:pt x="5832445" y="4390960"/>
                  <a:pt x="5833275" y="4321833"/>
                  <a:pt x="5836151" y="4252822"/>
                </a:cubicBezTo>
                <a:cubicBezTo>
                  <a:pt x="5833275" y="4169433"/>
                  <a:pt x="5832839" y="4085925"/>
                  <a:pt x="5827524" y="4002656"/>
                </a:cubicBezTo>
                <a:cubicBezTo>
                  <a:pt x="5826668" y="3989242"/>
                  <a:pt x="5812676" y="3845264"/>
                  <a:pt x="5801645" y="3795622"/>
                </a:cubicBezTo>
                <a:cubicBezTo>
                  <a:pt x="5799673" y="3786746"/>
                  <a:pt x="5795894" y="3778369"/>
                  <a:pt x="5793019" y="3769743"/>
                </a:cubicBezTo>
                <a:cubicBezTo>
                  <a:pt x="5779749" y="3637055"/>
                  <a:pt x="5792821" y="3725721"/>
                  <a:pt x="5775766" y="3648973"/>
                </a:cubicBezTo>
                <a:cubicBezTo>
                  <a:pt x="5769536" y="3620937"/>
                  <a:pt x="5769183" y="3604859"/>
                  <a:pt x="5758513" y="3579962"/>
                </a:cubicBezTo>
                <a:cubicBezTo>
                  <a:pt x="5753447" y="3568142"/>
                  <a:pt x="5747011" y="3556958"/>
                  <a:pt x="5741260" y="3545456"/>
                </a:cubicBezTo>
                <a:cubicBezTo>
                  <a:pt x="5738385" y="3531079"/>
                  <a:pt x="5736190" y="3516548"/>
                  <a:pt x="5732634" y="3502324"/>
                </a:cubicBezTo>
                <a:cubicBezTo>
                  <a:pt x="5730429" y="3493502"/>
                  <a:pt x="5726212" y="3485267"/>
                  <a:pt x="5724007" y="3476445"/>
                </a:cubicBezTo>
                <a:cubicBezTo>
                  <a:pt x="5720451" y="3462221"/>
                  <a:pt x="5719239" y="3447458"/>
                  <a:pt x="5715381" y="3433313"/>
                </a:cubicBezTo>
                <a:cubicBezTo>
                  <a:pt x="5710596" y="3415768"/>
                  <a:pt x="5702539" y="3399197"/>
                  <a:pt x="5698128" y="3381554"/>
                </a:cubicBezTo>
                <a:cubicBezTo>
                  <a:pt x="5695253" y="3370052"/>
                  <a:pt x="5692909" y="3358405"/>
                  <a:pt x="5689502" y="3347049"/>
                </a:cubicBezTo>
                <a:cubicBezTo>
                  <a:pt x="5652370" y="3223275"/>
                  <a:pt x="5692802" y="3377499"/>
                  <a:pt x="5654996" y="3226279"/>
                </a:cubicBezTo>
                <a:cubicBezTo>
                  <a:pt x="5652120" y="3214777"/>
                  <a:pt x="5659309" y="3211901"/>
                  <a:pt x="5646369" y="3191773"/>
                </a:cubicBezTo>
                <a:lnTo>
                  <a:pt x="5611864" y="1639019"/>
                </a:lnTo>
                <a:cubicBezTo>
                  <a:pt x="5625833" y="1513294"/>
                  <a:pt x="5625685" y="1551274"/>
                  <a:pt x="5611864" y="1371600"/>
                </a:cubicBezTo>
                <a:cubicBezTo>
                  <a:pt x="5610325" y="1351593"/>
                  <a:pt x="5599858" y="1330456"/>
                  <a:pt x="5594611" y="1311215"/>
                </a:cubicBezTo>
                <a:cubicBezTo>
                  <a:pt x="5588372" y="1288339"/>
                  <a:pt x="5581256" y="1265592"/>
                  <a:pt x="5577358" y="1242203"/>
                </a:cubicBezTo>
                <a:cubicBezTo>
                  <a:pt x="5565389" y="1170389"/>
                  <a:pt x="5571206" y="1207760"/>
                  <a:pt x="5560105" y="1130060"/>
                </a:cubicBezTo>
                <a:cubicBezTo>
                  <a:pt x="5558813" y="1077072"/>
                  <a:pt x="5569717" y="845511"/>
                  <a:pt x="5542852" y="724619"/>
                </a:cubicBezTo>
                <a:cubicBezTo>
                  <a:pt x="5540879" y="715742"/>
                  <a:pt x="5537101" y="707366"/>
                  <a:pt x="5534226" y="698739"/>
                </a:cubicBezTo>
                <a:cubicBezTo>
                  <a:pt x="5528475" y="621101"/>
                  <a:pt x="5535853" y="541352"/>
                  <a:pt x="5516973" y="465826"/>
                </a:cubicBezTo>
                <a:cubicBezTo>
                  <a:pt x="5514098" y="454324"/>
                  <a:pt x="5513649" y="441924"/>
                  <a:pt x="5508347" y="431320"/>
                </a:cubicBezTo>
                <a:cubicBezTo>
                  <a:pt x="5499074" y="412774"/>
                  <a:pt x="5473841" y="379562"/>
                  <a:pt x="5473841" y="379562"/>
                </a:cubicBezTo>
                <a:cubicBezTo>
                  <a:pt x="5452160" y="314515"/>
                  <a:pt x="5481407" y="394693"/>
                  <a:pt x="5447962" y="327803"/>
                </a:cubicBezTo>
                <a:cubicBezTo>
                  <a:pt x="5432231" y="296340"/>
                  <a:pt x="5445631" y="277367"/>
                  <a:pt x="5404830" y="250166"/>
                </a:cubicBezTo>
                <a:cubicBezTo>
                  <a:pt x="5387577" y="238664"/>
                  <a:pt x="5373187" y="220689"/>
                  <a:pt x="5353071" y="215660"/>
                </a:cubicBezTo>
                <a:cubicBezTo>
                  <a:pt x="5341569" y="212785"/>
                  <a:pt x="5329813" y="210783"/>
                  <a:pt x="5318566" y="207034"/>
                </a:cubicBezTo>
                <a:cubicBezTo>
                  <a:pt x="5303876" y="202137"/>
                  <a:pt x="5290323" y="194035"/>
                  <a:pt x="5275434" y="189781"/>
                </a:cubicBezTo>
                <a:cubicBezTo>
                  <a:pt x="5261195" y="185713"/>
                  <a:pt x="5189986" y="171911"/>
                  <a:pt x="5163290" y="163902"/>
                </a:cubicBezTo>
                <a:cubicBezTo>
                  <a:pt x="5145871" y="158676"/>
                  <a:pt x="5128914" y="151997"/>
                  <a:pt x="5111532" y="146649"/>
                </a:cubicBezTo>
                <a:cubicBezTo>
                  <a:pt x="5052249" y="128408"/>
                  <a:pt x="5061028" y="131372"/>
                  <a:pt x="5008015" y="120770"/>
                </a:cubicBezTo>
                <a:cubicBezTo>
                  <a:pt x="4889681" y="73436"/>
                  <a:pt x="5038383" y="129881"/>
                  <a:pt x="4921751" y="94890"/>
                </a:cubicBezTo>
                <a:cubicBezTo>
                  <a:pt x="4906919" y="90440"/>
                  <a:pt x="4893309" y="82534"/>
                  <a:pt x="4878619" y="77637"/>
                </a:cubicBezTo>
                <a:cubicBezTo>
                  <a:pt x="4840481" y="64925"/>
                  <a:pt x="4806242" y="56019"/>
                  <a:pt x="4766475" y="51758"/>
                </a:cubicBezTo>
                <a:cubicBezTo>
                  <a:pt x="4703315" y="44991"/>
                  <a:pt x="4639577" y="43488"/>
                  <a:pt x="4576694" y="34505"/>
                </a:cubicBezTo>
                <a:cubicBezTo>
                  <a:pt x="4511591" y="25205"/>
                  <a:pt x="4402340" y="8838"/>
                  <a:pt x="4352407" y="8626"/>
                </a:cubicBezTo>
                <a:lnTo>
                  <a:pt x="2325200" y="0"/>
                </a:lnTo>
                <a:lnTo>
                  <a:pt x="1729977" y="8626"/>
                </a:lnTo>
                <a:cubicBezTo>
                  <a:pt x="1695362" y="9481"/>
                  <a:pt x="1661059" y="15896"/>
                  <a:pt x="1626460" y="17253"/>
                </a:cubicBezTo>
                <a:cubicBezTo>
                  <a:pt x="1514366" y="21649"/>
                  <a:pt x="1402173" y="23004"/>
                  <a:pt x="1290030" y="25879"/>
                </a:cubicBezTo>
                <a:cubicBezTo>
                  <a:pt x="1175429" y="48799"/>
                  <a:pt x="1232945" y="40214"/>
                  <a:pt x="1117502" y="51758"/>
                </a:cubicBezTo>
                <a:cubicBezTo>
                  <a:pt x="1061978" y="70267"/>
                  <a:pt x="1120150" y="52755"/>
                  <a:pt x="1022611" y="69011"/>
                </a:cubicBezTo>
                <a:cubicBezTo>
                  <a:pt x="1010916" y="70960"/>
                  <a:pt x="999857" y="76070"/>
                  <a:pt x="988105" y="77637"/>
                </a:cubicBezTo>
                <a:cubicBezTo>
                  <a:pt x="956623" y="81835"/>
                  <a:pt x="924845" y="83388"/>
                  <a:pt x="893215" y="86264"/>
                </a:cubicBezTo>
                <a:cubicBezTo>
                  <a:pt x="878838" y="89139"/>
                  <a:pt x="864616" y="92952"/>
                  <a:pt x="850083" y="94890"/>
                </a:cubicBezTo>
                <a:cubicBezTo>
                  <a:pt x="821438" y="98709"/>
                  <a:pt x="792222" y="98191"/>
                  <a:pt x="763819" y="103517"/>
                </a:cubicBezTo>
                <a:cubicBezTo>
                  <a:pt x="729312" y="109987"/>
                  <a:pt x="716374" y="121848"/>
                  <a:pt x="686181" y="129396"/>
                </a:cubicBezTo>
                <a:cubicBezTo>
                  <a:pt x="674679" y="132271"/>
                  <a:pt x="663075" y="134765"/>
                  <a:pt x="651675" y="138022"/>
                </a:cubicBezTo>
                <a:cubicBezTo>
                  <a:pt x="606396" y="150959"/>
                  <a:pt x="645248" y="143713"/>
                  <a:pt x="591290" y="155275"/>
                </a:cubicBezTo>
                <a:cubicBezTo>
                  <a:pt x="562617" y="161419"/>
                  <a:pt x="532845" y="163255"/>
                  <a:pt x="505026" y="172528"/>
                </a:cubicBezTo>
                <a:cubicBezTo>
                  <a:pt x="496400" y="175403"/>
                  <a:pt x="487505" y="177572"/>
                  <a:pt x="479147" y="181154"/>
                </a:cubicBezTo>
                <a:cubicBezTo>
                  <a:pt x="467327" y="186220"/>
                  <a:pt x="456682" y="193892"/>
                  <a:pt x="444641" y="198407"/>
                </a:cubicBezTo>
                <a:cubicBezTo>
                  <a:pt x="433540" y="202570"/>
                  <a:pt x="421638" y="204158"/>
                  <a:pt x="410136" y="207034"/>
                </a:cubicBezTo>
                <a:cubicBezTo>
                  <a:pt x="279318" y="294244"/>
                  <a:pt x="413581" y="199849"/>
                  <a:pt x="332498" y="267419"/>
                </a:cubicBezTo>
                <a:cubicBezTo>
                  <a:pt x="324534" y="274056"/>
                  <a:pt x="314491" y="277924"/>
                  <a:pt x="306619" y="284671"/>
                </a:cubicBezTo>
                <a:cubicBezTo>
                  <a:pt x="254518" y="329328"/>
                  <a:pt x="293786" y="311953"/>
                  <a:pt x="246234" y="327803"/>
                </a:cubicBezTo>
                <a:cubicBezTo>
                  <a:pt x="231857" y="350807"/>
                  <a:pt x="217666" y="373929"/>
                  <a:pt x="203102" y="396815"/>
                </a:cubicBezTo>
                <a:cubicBezTo>
                  <a:pt x="197536" y="405562"/>
                  <a:pt x="185849" y="422694"/>
                  <a:pt x="185849" y="422694"/>
                </a:cubicBezTo>
                <a:cubicBezTo>
                  <a:pt x="182973" y="434196"/>
                  <a:pt x="181892" y="446303"/>
                  <a:pt x="177222" y="457200"/>
                </a:cubicBezTo>
                <a:cubicBezTo>
                  <a:pt x="173138" y="466729"/>
                  <a:pt x="165113" y="474077"/>
                  <a:pt x="159969" y="483079"/>
                </a:cubicBezTo>
                <a:cubicBezTo>
                  <a:pt x="147947" y="504117"/>
                  <a:pt x="132856" y="538541"/>
                  <a:pt x="125464" y="560717"/>
                </a:cubicBezTo>
                <a:cubicBezTo>
                  <a:pt x="69397" y="728917"/>
                  <a:pt x="140068" y="524422"/>
                  <a:pt x="99585" y="672860"/>
                </a:cubicBezTo>
                <a:cubicBezTo>
                  <a:pt x="95511" y="687799"/>
                  <a:pt x="87624" y="701439"/>
                  <a:pt x="82332" y="715992"/>
                </a:cubicBezTo>
                <a:cubicBezTo>
                  <a:pt x="76117" y="733083"/>
                  <a:pt x="70830" y="750498"/>
                  <a:pt x="65079" y="767751"/>
                </a:cubicBezTo>
                <a:cubicBezTo>
                  <a:pt x="62203" y="799381"/>
                  <a:pt x="60163" y="831098"/>
                  <a:pt x="56452" y="862641"/>
                </a:cubicBezTo>
                <a:cubicBezTo>
                  <a:pt x="51751" y="902597"/>
                  <a:pt x="48086" y="913358"/>
                  <a:pt x="39200" y="948905"/>
                </a:cubicBezTo>
                <a:cubicBezTo>
                  <a:pt x="-40074" y="1741600"/>
                  <a:pt x="22675" y="1084085"/>
                  <a:pt x="39200" y="3174520"/>
                </a:cubicBezTo>
                <a:cubicBezTo>
                  <a:pt x="39316" y="3189182"/>
                  <a:pt x="45203" y="3203227"/>
                  <a:pt x="47826" y="3217653"/>
                </a:cubicBezTo>
                <a:cubicBezTo>
                  <a:pt x="50955" y="3234862"/>
                  <a:pt x="54140" y="3252074"/>
                  <a:pt x="56452" y="3269411"/>
                </a:cubicBezTo>
                <a:cubicBezTo>
                  <a:pt x="69889" y="3370189"/>
                  <a:pt x="53565" y="3318264"/>
                  <a:pt x="82332" y="3390181"/>
                </a:cubicBezTo>
                <a:cubicBezTo>
                  <a:pt x="88264" y="3419841"/>
                  <a:pt x="91460" y="3439383"/>
                  <a:pt x="99585" y="3467819"/>
                </a:cubicBezTo>
                <a:cubicBezTo>
                  <a:pt x="112396" y="3512657"/>
                  <a:pt x="109305" y="3480178"/>
                  <a:pt x="116837" y="3545456"/>
                </a:cubicBezTo>
                <a:cubicBezTo>
                  <a:pt x="123462" y="3602872"/>
                  <a:pt x="134090" y="3717985"/>
                  <a:pt x="134090" y="3717985"/>
                </a:cubicBezTo>
                <a:cubicBezTo>
                  <a:pt x="136966" y="3988279"/>
                  <a:pt x="137665" y="4258606"/>
                  <a:pt x="142717" y="4528868"/>
                </a:cubicBezTo>
                <a:cubicBezTo>
                  <a:pt x="143418" y="4566353"/>
                  <a:pt x="146693" y="4603809"/>
                  <a:pt x="151343" y="4641011"/>
                </a:cubicBezTo>
                <a:cubicBezTo>
                  <a:pt x="152471" y="4650034"/>
                  <a:pt x="157764" y="4658069"/>
                  <a:pt x="159969" y="4666890"/>
                </a:cubicBezTo>
                <a:cubicBezTo>
                  <a:pt x="163525" y="4681114"/>
                  <a:pt x="165720" y="4695645"/>
                  <a:pt x="168596" y="4710022"/>
                </a:cubicBezTo>
                <a:cubicBezTo>
                  <a:pt x="172234" y="4750042"/>
                  <a:pt x="177102" y="4821562"/>
                  <a:pt x="185849" y="4865298"/>
                </a:cubicBezTo>
                <a:cubicBezTo>
                  <a:pt x="187632" y="4874214"/>
                  <a:pt x="191600" y="4882551"/>
                  <a:pt x="194475" y="4891177"/>
                </a:cubicBezTo>
                <a:cubicBezTo>
                  <a:pt x="197351" y="4911305"/>
                  <a:pt x="199759" y="4931506"/>
                  <a:pt x="203102" y="4951562"/>
                </a:cubicBezTo>
                <a:cubicBezTo>
                  <a:pt x="206784" y="4973655"/>
                  <a:pt x="211263" y="4999361"/>
                  <a:pt x="220354" y="5020573"/>
                </a:cubicBezTo>
                <a:cubicBezTo>
                  <a:pt x="227799" y="5037945"/>
                  <a:pt x="242119" y="5065669"/>
                  <a:pt x="254860" y="5080958"/>
                </a:cubicBezTo>
                <a:cubicBezTo>
                  <a:pt x="262670" y="5090330"/>
                  <a:pt x="272929" y="5097465"/>
                  <a:pt x="280739" y="5106837"/>
                </a:cubicBezTo>
                <a:cubicBezTo>
                  <a:pt x="287376" y="5114802"/>
                  <a:pt x="290661" y="5125386"/>
                  <a:pt x="297992" y="5132717"/>
                </a:cubicBezTo>
                <a:cubicBezTo>
                  <a:pt x="311011" y="5145736"/>
                  <a:pt x="328105" y="5154203"/>
                  <a:pt x="341124" y="5167222"/>
                </a:cubicBezTo>
                <a:cubicBezTo>
                  <a:pt x="351290" y="5177388"/>
                  <a:pt x="356837" y="5191562"/>
                  <a:pt x="367003" y="5201728"/>
                </a:cubicBezTo>
                <a:cubicBezTo>
                  <a:pt x="377169" y="5211894"/>
                  <a:pt x="391343" y="5217441"/>
                  <a:pt x="401509" y="5227607"/>
                </a:cubicBezTo>
                <a:cubicBezTo>
                  <a:pt x="408840" y="5234938"/>
                  <a:pt x="411874" y="5245737"/>
                  <a:pt x="418762" y="5253486"/>
                </a:cubicBezTo>
                <a:cubicBezTo>
                  <a:pt x="434972" y="5271722"/>
                  <a:pt x="453267" y="5287992"/>
                  <a:pt x="470520" y="5305245"/>
                </a:cubicBezTo>
                <a:cubicBezTo>
                  <a:pt x="479147" y="5313872"/>
                  <a:pt x="484826" y="5327266"/>
                  <a:pt x="496400" y="5331124"/>
                </a:cubicBezTo>
                <a:cubicBezTo>
                  <a:pt x="505026" y="5334000"/>
                  <a:pt x="514146" y="5335684"/>
                  <a:pt x="522279" y="5339751"/>
                </a:cubicBezTo>
                <a:cubicBezTo>
                  <a:pt x="572333" y="5364778"/>
                  <a:pt x="522171" y="5351570"/>
                  <a:pt x="582664" y="5374256"/>
                </a:cubicBezTo>
                <a:cubicBezTo>
                  <a:pt x="593765" y="5378419"/>
                  <a:pt x="605667" y="5380007"/>
                  <a:pt x="617169" y="5382883"/>
                </a:cubicBezTo>
                <a:cubicBezTo>
                  <a:pt x="657426" y="5380007"/>
                  <a:pt x="698074" y="5380551"/>
                  <a:pt x="737939" y="5374256"/>
                </a:cubicBezTo>
                <a:cubicBezTo>
                  <a:pt x="753234" y="5371841"/>
                  <a:pt x="767477" y="5364418"/>
                  <a:pt x="781071" y="5357003"/>
                </a:cubicBezTo>
                <a:cubicBezTo>
                  <a:pt x="812892" y="5339646"/>
                  <a:pt x="844426" y="5316630"/>
                  <a:pt x="867336" y="5287992"/>
                </a:cubicBezTo>
                <a:cubicBezTo>
                  <a:pt x="880289" y="5271801"/>
                  <a:pt x="890339" y="5253487"/>
                  <a:pt x="901841" y="5236234"/>
                </a:cubicBezTo>
                <a:cubicBezTo>
                  <a:pt x="941266" y="5177096"/>
                  <a:pt x="892945" y="5250467"/>
                  <a:pt x="944973" y="5167222"/>
                </a:cubicBezTo>
                <a:cubicBezTo>
                  <a:pt x="950468" y="5158430"/>
                  <a:pt x="956475" y="5149969"/>
                  <a:pt x="962226" y="5141343"/>
                </a:cubicBezTo>
                <a:cubicBezTo>
                  <a:pt x="965101" y="5129841"/>
                  <a:pt x="967595" y="5118237"/>
                  <a:pt x="970852" y="5106837"/>
                </a:cubicBezTo>
                <a:cubicBezTo>
                  <a:pt x="987379" y="5048993"/>
                  <a:pt x="976227" y="5114476"/>
                  <a:pt x="996732" y="5011947"/>
                </a:cubicBezTo>
                <a:cubicBezTo>
                  <a:pt x="1017838" y="4906412"/>
                  <a:pt x="994087" y="5015895"/>
                  <a:pt x="1013985" y="4942936"/>
                </a:cubicBezTo>
                <a:cubicBezTo>
                  <a:pt x="1038432" y="4853297"/>
                  <a:pt x="1018422" y="4899553"/>
                  <a:pt x="1048490" y="4839419"/>
                </a:cubicBezTo>
                <a:cubicBezTo>
                  <a:pt x="1054241" y="4816415"/>
                  <a:pt x="1061845" y="4793796"/>
                  <a:pt x="1065743" y="4770407"/>
                </a:cubicBezTo>
                <a:cubicBezTo>
                  <a:pt x="1070494" y="4741902"/>
                  <a:pt x="1070992" y="4712843"/>
                  <a:pt x="1074369" y="4684143"/>
                </a:cubicBezTo>
                <a:cubicBezTo>
                  <a:pt x="1076745" y="4663950"/>
                  <a:pt x="1079462" y="4643781"/>
                  <a:pt x="1082996" y="4623758"/>
                </a:cubicBezTo>
                <a:cubicBezTo>
                  <a:pt x="1088092" y="4594880"/>
                  <a:pt x="1100249" y="4537494"/>
                  <a:pt x="1100249" y="4537494"/>
                </a:cubicBezTo>
                <a:cubicBezTo>
                  <a:pt x="1108319" y="4456788"/>
                  <a:pt x="1106602" y="4461692"/>
                  <a:pt x="1117502" y="4390845"/>
                </a:cubicBezTo>
                <a:cubicBezTo>
                  <a:pt x="1120162" y="4373557"/>
                  <a:pt x="1122698" y="4356237"/>
                  <a:pt x="1126128" y="4339086"/>
                </a:cubicBezTo>
                <a:cubicBezTo>
                  <a:pt x="1128453" y="4327461"/>
                  <a:pt x="1132429" y="4316206"/>
                  <a:pt x="1134754" y="4304581"/>
                </a:cubicBezTo>
                <a:cubicBezTo>
                  <a:pt x="1147050" y="4243102"/>
                  <a:pt x="1141401" y="4252752"/>
                  <a:pt x="1152007" y="4183811"/>
                </a:cubicBezTo>
                <a:cubicBezTo>
                  <a:pt x="1154237" y="4169319"/>
                  <a:pt x="1158224" y="4155142"/>
                  <a:pt x="1160634" y="4140679"/>
                </a:cubicBezTo>
                <a:cubicBezTo>
                  <a:pt x="1185211" y="3993219"/>
                  <a:pt x="1148747" y="4190467"/>
                  <a:pt x="1177886" y="3976777"/>
                </a:cubicBezTo>
                <a:cubicBezTo>
                  <a:pt x="1181848" y="3947722"/>
                  <a:pt x="1192221" y="3919692"/>
                  <a:pt x="1195139" y="3890513"/>
                </a:cubicBezTo>
                <a:cubicBezTo>
                  <a:pt x="1212267" y="3719246"/>
                  <a:pt x="1194526" y="3868312"/>
                  <a:pt x="1212392" y="3761117"/>
                </a:cubicBezTo>
                <a:cubicBezTo>
                  <a:pt x="1215735" y="3741061"/>
                  <a:pt x="1217031" y="3720670"/>
                  <a:pt x="1221019" y="3700732"/>
                </a:cubicBezTo>
                <a:cubicBezTo>
                  <a:pt x="1221033" y="3700661"/>
                  <a:pt x="1242576" y="3614503"/>
                  <a:pt x="1246898" y="3597215"/>
                </a:cubicBezTo>
                <a:cubicBezTo>
                  <a:pt x="1249774" y="3585713"/>
                  <a:pt x="1253575" y="3574404"/>
                  <a:pt x="1255524" y="3562709"/>
                </a:cubicBezTo>
                <a:cubicBezTo>
                  <a:pt x="1259835" y="3536842"/>
                  <a:pt x="1266216" y="3481972"/>
                  <a:pt x="1281403" y="3459192"/>
                </a:cubicBezTo>
                <a:lnTo>
                  <a:pt x="1298656" y="3433313"/>
                </a:lnTo>
                <a:cubicBezTo>
                  <a:pt x="1311695" y="3381161"/>
                  <a:pt x="1303533" y="3410059"/>
                  <a:pt x="1324536" y="3347049"/>
                </a:cubicBezTo>
                <a:cubicBezTo>
                  <a:pt x="1327411" y="3338423"/>
                  <a:pt x="1328118" y="3328736"/>
                  <a:pt x="1333162" y="3321170"/>
                </a:cubicBezTo>
                <a:lnTo>
                  <a:pt x="1367668" y="3269411"/>
                </a:lnTo>
                <a:cubicBezTo>
                  <a:pt x="1370543" y="3260785"/>
                  <a:pt x="1371878" y="3251481"/>
                  <a:pt x="1376294" y="3243532"/>
                </a:cubicBezTo>
                <a:cubicBezTo>
                  <a:pt x="1386364" y="3225406"/>
                  <a:pt x="1399298" y="3209026"/>
                  <a:pt x="1410800" y="3191773"/>
                </a:cubicBezTo>
                <a:lnTo>
                  <a:pt x="1445305" y="3140015"/>
                </a:lnTo>
                <a:cubicBezTo>
                  <a:pt x="1451056" y="3131389"/>
                  <a:pt x="1457921" y="3123409"/>
                  <a:pt x="1462558" y="3114136"/>
                </a:cubicBezTo>
                <a:cubicBezTo>
                  <a:pt x="1468309" y="3102634"/>
                  <a:pt x="1473195" y="3090657"/>
                  <a:pt x="1479811" y="3079630"/>
                </a:cubicBezTo>
                <a:cubicBezTo>
                  <a:pt x="1490479" y="3061849"/>
                  <a:pt x="1514317" y="3027871"/>
                  <a:pt x="1514317" y="3027871"/>
                </a:cubicBezTo>
                <a:cubicBezTo>
                  <a:pt x="1535999" y="2962824"/>
                  <a:pt x="1506751" y="3043002"/>
                  <a:pt x="1540196" y="2976113"/>
                </a:cubicBezTo>
                <a:cubicBezTo>
                  <a:pt x="1544262" y="2967980"/>
                  <a:pt x="1544756" y="2958367"/>
                  <a:pt x="1548822" y="2950234"/>
                </a:cubicBezTo>
                <a:cubicBezTo>
                  <a:pt x="1553459" y="2940961"/>
                  <a:pt x="1561864" y="2933828"/>
                  <a:pt x="1566075" y="2924354"/>
                </a:cubicBezTo>
                <a:cubicBezTo>
                  <a:pt x="1566081" y="2924341"/>
                  <a:pt x="1587638" y="2859664"/>
                  <a:pt x="1591954" y="2846717"/>
                </a:cubicBezTo>
                <a:lnTo>
                  <a:pt x="1617834" y="2769079"/>
                </a:lnTo>
                <a:cubicBezTo>
                  <a:pt x="1620709" y="2760453"/>
                  <a:pt x="1624255" y="2752021"/>
                  <a:pt x="1626460" y="2743200"/>
                </a:cubicBezTo>
                <a:cubicBezTo>
                  <a:pt x="1637291" y="2699872"/>
                  <a:pt x="1631337" y="2719941"/>
                  <a:pt x="1643713" y="2682815"/>
                </a:cubicBezTo>
                <a:cubicBezTo>
                  <a:pt x="1640837" y="2613804"/>
                  <a:pt x="1637642" y="2544805"/>
                  <a:pt x="1635086" y="2475781"/>
                </a:cubicBezTo>
                <a:cubicBezTo>
                  <a:pt x="1631891" y="2389528"/>
                  <a:pt x="1630996" y="2303181"/>
                  <a:pt x="1626460" y="2216988"/>
                </a:cubicBezTo>
                <a:cubicBezTo>
                  <a:pt x="1623412" y="2159069"/>
                  <a:pt x="1622535" y="2162080"/>
                  <a:pt x="1609207" y="2122098"/>
                </a:cubicBezTo>
                <a:cubicBezTo>
                  <a:pt x="1606332" y="2096219"/>
                  <a:pt x="1600581" y="2070499"/>
                  <a:pt x="1600581" y="2044460"/>
                </a:cubicBezTo>
                <a:cubicBezTo>
                  <a:pt x="1600581" y="1863283"/>
                  <a:pt x="1604377" y="1682109"/>
                  <a:pt x="1609207" y="1500996"/>
                </a:cubicBezTo>
                <a:cubicBezTo>
                  <a:pt x="1613490" y="1340397"/>
                  <a:pt x="1611261" y="1446570"/>
                  <a:pt x="1626460" y="1362973"/>
                </a:cubicBezTo>
                <a:cubicBezTo>
                  <a:pt x="1663840" y="1157374"/>
                  <a:pt x="1614366" y="1400142"/>
                  <a:pt x="1643713" y="1268083"/>
                </a:cubicBezTo>
                <a:cubicBezTo>
                  <a:pt x="1651286" y="1234005"/>
                  <a:pt x="1653432" y="1205511"/>
                  <a:pt x="1669592" y="1173192"/>
                </a:cubicBezTo>
                <a:cubicBezTo>
                  <a:pt x="1681094" y="1150188"/>
                  <a:pt x="1695965" y="1128580"/>
                  <a:pt x="1704098" y="1104181"/>
                </a:cubicBezTo>
                <a:cubicBezTo>
                  <a:pt x="1748606" y="970657"/>
                  <a:pt x="1697595" y="1108559"/>
                  <a:pt x="1738603" y="1026543"/>
                </a:cubicBezTo>
                <a:cubicBezTo>
                  <a:pt x="1750756" y="1002238"/>
                  <a:pt x="1749100" y="959783"/>
                  <a:pt x="1781736" y="948905"/>
                </a:cubicBezTo>
                <a:lnTo>
                  <a:pt x="1807615" y="940279"/>
                </a:lnTo>
                <a:cubicBezTo>
                  <a:pt x="1830959" y="924716"/>
                  <a:pt x="1840637" y="916718"/>
                  <a:pt x="1868000" y="905773"/>
                </a:cubicBezTo>
                <a:cubicBezTo>
                  <a:pt x="1884885" y="899019"/>
                  <a:pt x="1902505" y="894271"/>
                  <a:pt x="1919758" y="888520"/>
                </a:cubicBezTo>
                <a:cubicBezTo>
                  <a:pt x="1928384" y="885645"/>
                  <a:pt x="1936614" y="881022"/>
                  <a:pt x="1945637" y="879894"/>
                </a:cubicBezTo>
                <a:cubicBezTo>
                  <a:pt x="2043324" y="867684"/>
                  <a:pt x="1991581" y="873575"/>
                  <a:pt x="2100913" y="862641"/>
                </a:cubicBezTo>
                <a:cubicBezTo>
                  <a:pt x="2109539" y="859766"/>
                  <a:pt x="2117846" y="855642"/>
                  <a:pt x="2126792" y="854015"/>
                </a:cubicBezTo>
                <a:cubicBezTo>
                  <a:pt x="2288572" y="824600"/>
                  <a:pt x="2610574" y="852930"/>
                  <a:pt x="2670256" y="854015"/>
                </a:cubicBezTo>
                <a:cubicBezTo>
                  <a:pt x="2687509" y="865517"/>
                  <a:pt x="2701899" y="883491"/>
                  <a:pt x="2722015" y="888520"/>
                </a:cubicBezTo>
                <a:cubicBezTo>
                  <a:pt x="2896028" y="932027"/>
                  <a:pt x="2744667" y="896910"/>
                  <a:pt x="3187841" y="905773"/>
                </a:cubicBezTo>
                <a:cubicBezTo>
                  <a:pt x="3408910" y="930336"/>
                  <a:pt x="3291089" y="920764"/>
                  <a:pt x="3541524" y="931653"/>
                </a:cubicBezTo>
                <a:lnTo>
                  <a:pt x="3610536" y="940279"/>
                </a:lnTo>
                <a:cubicBezTo>
                  <a:pt x="3636396" y="943321"/>
                  <a:pt x="3662489" y="944624"/>
                  <a:pt x="3688173" y="948905"/>
                </a:cubicBezTo>
                <a:cubicBezTo>
                  <a:pt x="3697142" y="950400"/>
                  <a:pt x="3705309" y="955034"/>
                  <a:pt x="3714052" y="957532"/>
                </a:cubicBezTo>
                <a:cubicBezTo>
                  <a:pt x="3726960" y="961220"/>
                  <a:pt x="3760641" y="967887"/>
                  <a:pt x="3774437" y="974785"/>
                </a:cubicBezTo>
                <a:cubicBezTo>
                  <a:pt x="3806570" y="990851"/>
                  <a:pt x="3797573" y="994064"/>
                  <a:pt x="3826196" y="1017917"/>
                </a:cubicBezTo>
                <a:cubicBezTo>
                  <a:pt x="3834161" y="1024554"/>
                  <a:pt x="3843449" y="1029419"/>
                  <a:pt x="3852075" y="1035170"/>
                </a:cubicBezTo>
                <a:cubicBezTo>
                  <a:pt x="3857826" y="1043796"/>
                  <a:pt x="3861232" y="1054572"/>
                  <a:pt x="3869328" y="1061049"/>
                </a:cubicBezTo>
                <a:cubicBezTo>
                  <a:pt x="3876428" y="1066729"/>
                  <a:pt x="3888777" y="1063245"/>
                  <a:pt x="3895207" y="1069675"/>
                </a:cubicBezTo>
                <a:cubicBezTo>
                  <a:pt x="3909869" y="1084337"/>
                  <a:pt x="3918211" y="1104181"/>
                  <a:pt x="3929713" y="1121434"/>
                </a:cubicBezTo>
                <a:lnTo>
                  <a:pt x="3946966" y="1147313"/>
                </a:lnTo>
                <a:cubicBezTo>
                  <a:pt x="3952717" y="1155939"/>
                  <a:pt x="3955593" y="1167441"/>
                  <a:pt x="3964219" y="1173192"/>
                </a:cubicBezTo>
                <a:lnTo>
                  <a:pt x="3990098" y="1190445"/>
                </a:lnTo>
                <a:cubicBezTo>
                  <a:pt x="4006595" y="1239938"/>
                  <a:pt x="3986910" y="1193740"/>
                  <a:pt x="4024603" y="1242203"/>
                </a:cubicBezTo>
                <a:cubicBezTo>
                  <a:pt x="4037333" y="1258571"/>
                  <a:pt x="4047607" y="1276709"/>
                  <a:pt x="4059109" y="1293962"/>
                </a:cubicBezTo>
                <a:lnTo>
                  <a:pt x="4076362" y="1319841"/>
                </a:lnTo>
                <a:cubicBezTo>
                  <a:pt x="4101125" y="1418897"/>
                  <a:pt x="4066499" y="1296831"/>
                  <a:pt x="4102241" y="1380226"/>
                </a:cubicBezTo>
                <a:cubicBezTo>
                  <a:pt x="4106911" y="1391123"/>
                  <a:pt x="4107611" y="1403332"/>
                  <a:pt x="4110868" y="1414732"/>
                </a:cubicBezTo>
                <a:cubicBezTo>
                  <a:pt x="4113366" y="1423475"/>
                  <a:pt x="4116619" y="1431985"/>
                  <a:pt x="4119494" y="1440611"/>
                </a:cubicBezTo>
                <a:cubicBezTo>
                  <a:pt x="4124066" y="1536635"/>
                  <a:pt x="4136730" y="1616105"/>
                  <a:pt x="4119494" y="1708030"/>
                </a:cubicBezTo>
                <a:cubicBezTo>
                  <a:pt x="4116143" y="1725904"/>
                  <a:pt x="4105807" y="1741955"/>
                  <a:pt x="4102241" y="1759788"/>
                </a:cubicBezTo>
                <a:lnTo>
                  <a:pt x="4093615" y="1802920"/>
                </a:lnTo>
                <a:cubicBezTo>
                  <a:pt x="4096490" y="2116347"/>
                  <a:pt x="4096929" y="2429805"/>
                  <a:pt x="4102241" y="2743200"/>
                </a:cubicBezTo>
                <a:cubicBezTo>
                  <a:pt x="4102682" y="2769235"/>
                  <a:pt x="4105762" y="2795304"/>
                  <a:pt x="4110868" y="2820837"/>
                </a:cubicBezTo>
                <a:cubicBezTo>
                  <a:pt x="4114435" y="2838670"/>
                  <a:pt x="4123709" y="2854953"/>
                  <a:pt x="4128120" y="2872596"/>
                </a:cubicBezTo>
                <a:lnTo>
                  <a:pt x="4136747" y="2907102"/>
                </a:lnTo>
                <a:cubicBezTo>
                  <a:pt x="4146326" y="2993313"/>
                  <a:pt x="4145373" y="2958701"/>
                  <a:pt x="4145373" y="3010619"/>
                </a:cubicBezTo>
                <a:lnTo>
                  <a:pt x="4145373" y="301061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5" descr="ADUL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37296"/>
            <a:ext cx="4302232" cy="502345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346</Words>
  <Application>Microsoft Office PowerPoint</Application>
  <PresentationFormat>Apresentação na tela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Lâminas serosas</vt:lpstr>
      <vt:lpstr>Peritônio: mesotélio + tecido conjuntivo + tecido adiposo </vt:lpstr>
      <vt:lpstr>Peritônio parietal  -  cavidade peritoneal - peritônio visceral</vt:lpstr>
      <vt:lpstr>Funções</vt:lpstr>
      <vt:lpstr>Divisão da cavidade peritoneal:  1. Cavidade peritoneal maior; 2. Cavidade peritoneal menor = bolsa omental</vt:lpstr>
      <vt:lpstr>Formações peritoneais </vt:lpstr>
      <vt:lpstr>Mesoapêndice Mesovário</vt:lpstr>
      <vt:lpstr>Mesocólon transverso Mesocólon sigmóide Mesentério</vt:lpstr>
      <vt:lpstr>2. Omentos</vt:lpstr>
      <vt:lpstr>2.1. Omento maior: </vt:lpstr>
      <vt:lpstr>2.2. Omento menor: ligamentos hepatogástrico, hepatoduodenal, hepatofrênico e hepatoesofágico</vt:lpstr>
      <vt:lpstr>Apresentação do PowerPoint</vt:lpstr>
      <vt:lpstr>3. Ligamentos</vt:lpstr>
      <vt:lpstr>Relações peritoneais dos órgãos 1. Órgãos peritonizados</vt:lpstr>
      <vt:lpstr>Apresentação do PowerPoint</vt:lpstr>
      <vt:lpstr>Relações peritoneais dos órgãos 2. Órgãos parcialmente peritonizados</vt:lpstr>
      <vt:lpstr>Relações peritoneais dos órgãos  3. Órgãos retroperitoneais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Lab Biol</cp:lastModifiedBy>
  <cp:revision>3</cp:revision>
  <dcterms:created xsi:type="dcterms:W3CDTF">2019-04-01T02:16:04Z</dcterms:created>
  <dcterms:modified xsi:type="dcterms:W3CDTF">2017-10-24T05:11:38Z</dcterms:modified>
</cp:coreProperties>
</file>