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355" r:id="rId1"/>
  </p:sldMasterIdLst>
  <p:notesMasterIdLst>
    <p:notesMasterId r:id="rId27"/>
  </p:notesMasterIdLst>
  <p:sldIdLst>
    <p:sldId id="258" r:id="rId2"/>
    <p:sldId id="385" r:id="rId3"/>
    <p:sldId id="384" r:id="rId4"/>
    <p:sldId id="387" r:id="rId5"/>
    <p:sldId id="386" r:id="rId6"/>
    <p:sldId id="388" r:id="rId7"/>
    <p:sldId id="389" r:id="rId8"/>
    <p:sldId id="390" r:id="rId9"/>
    <p:sldId id="391" r:id="rId10"/>
    <p:sldId id="392" r:id="rId11"/>
    <p:sldId id="393" r:id="rId12"/>
    <p:sldId id="394" r:id="rId13"/>
    <p:sldId id="395" r:id="rId14"/>
    <p:sldId id="396" r:id="rId15"/>
    <p:sldId id="397" r:id="rId16"/>
    <p:sldId id="398" r:id="rId17"/>
    <p:sldId id="399" r:id="rId18"/>
    <p:sldId id="400" r:id="rId19"/>
    <p:sldId id="401" r:id="rId20"/>
    <p:sldId id="402" r:id="rId21"/>
    <p:sldId id="403" r:id="rId22"/>
    <p:sldId id="404" r:id="rId23"/>
    <p:sldId id="405" r:id="rId24"/>
    <p:sldId id="406" r:id="rId25"/>
    <p:sldId id="407" r:id="rId26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FF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70541" autoAdjust="0"/>
  </p:normalViewPr>
  <p:slideViewPr>
    <p:cSldViewPr snapToGrid="0">
      <p:cViewPr varScale="1">
        <p:scale>
          <a:sx n="63" d="100"/>
          <a:sy n="63" d="100"/>
        </p:scale>
        <p:origin x="159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6712AE3-9715-4E6E-ABAA-8AA2FD1F22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E8B115-F13B-401B-B93C-273FE9B5F8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EAE8C82-4EC3-406A-A992-2374FBC763CF}" type="datetimeFigureOut">
              <a:rPr lang="pt-BR"/>
              <a:pPr>
                <a:defRPr/>
              </a:pPr>
              <a:t>06/12/2020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7A4B3F76-0CD4-4ABA-BA2C-4A7C5B3498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638C7CCC-3B16-456B-9A2C-65512B84D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8CDF66-4D2E-436A-AA68-2F0CBB429E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9B47504-0BEA-4604-9202-80DB05B58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5B9241-B1EA-40F4-849F-4869EAA64FD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1702926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5B9241-B1EA-40F4-849F-4869EAA64FD9}" type="slidenum">
              <a:rPr lang="pt-BR" altLang="en-US" smtClean="0"/>
              <a:pPr>
                <a:defRPr/>
              </a:pPr>
              <a:t>15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84992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8B482-76C2-4DD9-A894-88829AA8F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B3914-A2C6-4970-811A-B6BF2928672B}" type="datetimeFigureOut">
              <a:rPr lang="pt-BR"/>
              <a:pPr>
                <a:defRPr/>
              </a:pPr>
              <a:t>06/12/2020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A39D4-EDAE-40D9-BFA4-DED6F489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D2672-3481-4D3F-B7E5-C25D9AAF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DC218-7ED2-42D3-9D59-0EF70ECD864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31116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68D30-45C2-4C46-8AF8-6F6D02F5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A09D6-D7F0-4D1D-90E1-1FDF4F775F8B}" type="datetimeFigureOut">
              <a:rPr lang="pt-BR"/>
              <a:pPr>
                <a:defRPr/>
              </a:pPr>
              <a:t>06/12/2020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275B8-955F-402D-A8C2-50338E297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23E91-8F77-4FAF-BFBA-297E53733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3617F-4FA0-447A-9004-3D9F8E77CE6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44175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66D7A-3442-4EF2-A98F-63ED5EBDC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B5957-EF81-4D88-BD70-F7C504CE377D}" type="datetimeFigureOut">
              <a:rPr lang="pt-BR"/>
              <a:pPr>
                <a:defRPr/>
              </a:pPr>
              <a:t>06/12/2020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57AB3-B166-41D2-B755-6DCD7A32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BCC37-D410-4BB1-B091-47260084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BF29B-9788-499B-8D02-6FFA7D5ACF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28944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CF8DC-58AE-4946-A9AE-A4B4A9AAC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8EFD8-8DBA-4940-B939-F9424C31AEF7}" type="datetimeFigureOut">
              <a:rPr lang="pt-BR"/>
              <a:pPr>
                <a:defRPr/>
              </a:pPr>
              <a:t>06/12/2020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2FCF2-115C-4426-9FE8-21EAB1A7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2015B-F2FA-491C-A32E-190E8098D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2C55-7563-47E4-B09D-CB144BFB1EF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5058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7DE7D-CAFE-47B5-AF7D-2C3322DB8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A8333-6178-4C4F-9D7E-1A363B746E6D}" type="datetimeFigureOut">
              <a:rPr lang="pt-BR"/>
              <a:pPr>
                <a:defRPr/>
              </a:pPr>
              <a:t>06/12/2020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65A89-0435-4270-8932-DBF867CF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2C267-635B-4C1D-A6C6-BAD951F8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0EBE3-E1FA-4D99-9458-99E1876AB11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15253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2A73B4-EF41-4FB9-817B-40289328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49EF4-FE13-458E-9F50-34D583815BEB}" type="datetimeFigureOut">
              <a:rPr lang="pt-BR"/>
              <a:pPr>
                <a:defRPr/>
              </a:pPr>
              <a:t>06/12/2020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F2417D-8CAF-41FC-B6C9-E3CCB84C5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481BE5-B9B6-435D-85D9-177453C6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8ABD-74A2-41C6-A91C-4F4DBD4EEEA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7199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AE5406B-4329-458E-9367-66818876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509FF-8A52-4DA1-8C34-C78EA4645AB2}" type="datetimeFigureOut">
              <a:rPr lang="pt-BR"/>
              <a:pPr>
                <a:defRPr/>
              </a:pPr>
              <a:t>06/12/2020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0E6C4E-0A43-4664-8E51-2810E192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60945E2-7593-4249-8DA1-EEA34409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83EA-2651-45FF-BD02-7C7E842F2DE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15577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D37FD5-254B-4949-9E4F-E753F5A6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6525D-E66C-4550-AEF4-D8B781F4AB95}" type="datetimeFigureOut">
              <a:rPr lang="pt-BR"/>
              <a:pPr>
                <a:defRPr/>
              </a:pPr>
              <a:t>06/12/2020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EB5DE10-0F62-443D-B4DE-6EE10876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E68F37-1C3D-465E-9460-A2DA5283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5696-2F2E-40BF-906B-9104D557CBA3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4672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C186D48-CC89-4EF5-B3D5-DF3D99D3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3090F-9C9A-4F13-AD5E-2D946C75F092}" type="datetimeFigureOut">
              <a:rPr lang="pt-BR"/>
              <a:pPr>
                <a:defRPr/>
              </a:pPr>
              <a:t>06/12/2020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946477A-F386-4D09-809B-63C46A03D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2540731-8673-4F54-9C90-930026E5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B6042-5A8C-48BD-8FFF-E60445235C2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7280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D5A435-FAC6-4DA2-AD51-C83BB8804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8FFB0-B84F-4BBA-AC81-2AB1CA97C2F0}" type="datetimeFigureOut">
              <a:rPr lang="pt-BR"/>
              <a:pPr>
                <a:defRPr/>
              </a:pPr>
              <a:t>06/12/2020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F95DC-8025-44A5-BE55-523582A5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75DCD1-5390-4160-9E71-67DD037E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BDDE6-3485-4FF6-BBB1-8ADCDE44433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58660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0887DD-BBF5-49E1-A669-23DC430C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10F7D-BBB2-432E-BF6A-22C4284030B0}" type="datetimeFigureOut">
              <a:rPr lang="pt-BR"/>
              <a:pPr>
                <a:defRPr/>
              </a:pPr>
              <a:t>06/12/2020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7F6EED-BDD2-47E7-8F05-71C81A485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094559-A10C-41C1-9A71-1C566FAC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E1727-9A77-4514-A368-5070FCE50DF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69454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7D9EA29-E935-4A9F-BF5B-80107676091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2797718-A606-489B-894F-59CDCD36A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C7BC1-B060-4BED-947D-925E66BD7D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739512-472D-46E6-9486-596195CD2F21}" type="datetimeFigureOut">
              <a:rPr lang="pt-BR"/>
              <a:pPr>
                <a:defRPr/>
              </a:pPr>
              <a:t>06/12/2020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B124D-A34C-4081-A3D7-6CD1E2888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7F682-E71F-4912-8854-5D7994F6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66EFEBE-A4A1-410D-8405-E3A2536B2E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56" r:id="rId1"/>
    <p:sldLayoutId id="2147487357" r:id="rId2"/>
    <p:sldLayoutId id="2147487358" r:id="rId3"/>
    <p:sldLayoutId id="2147487359" r:id="rId4"/>
    <p:sldLayoutId id="2147487360" r:id="rId5"/>
    <p:sldLayoutId id="2147487361" r:id="rId6"/>
    <p:sldLayoutId id="2147487362" r:id="rId7"/>
    <p:sldLayoutId id="2147487363" r:id="rId8"/>
    <p:sldLayoutId id="2147487364" r:id="rId9"/>
    <p:sldLayoutId id="2147487365" r:id="rId10"/>
    <p:sldLayoutId id="214748736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089046D9-2E34-4C8C-87B7-82E4BF914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24106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  <a:t>MINI-AULA</a:t>
            </a: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  <a:t>Complemento da AULA II</a:t>
            </a: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  <a:t>de Bacias Hidrográficas</a:t>
            </a:r>
          </a:p>
        </p:txBody>
      </p:sp>
      <p:sp>
        <p:nvSpPr>
          <p:cNvPr id="5123" name="Espaço Reservado para Conteúdo 2">
            <a:extLst>
              <a:ext uri="{FF2B5EF4-FFF2-40B4-BE49-F238E27FC236}">
                <a16:creationId xmlns:a16="http://schemas.microsoft.com/office/drawing/2014/main" id="{E4550A54-1B5F-4F4C-920D-370E33811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25625"/>
            <a:ext cx="12039600" cy="4351338"/>
          </a:xfrm>
        </p:spPr>
        <p:txBody>
          <a:bodyPr/>
          <a:lstStyle/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pt-BR" altLang="pt-BR" sz="4000" dirty="0"/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pt-BR" altLang="pt-BR" sz="4000" dirty="0"/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400" b="1" dirty="0">
              <a:solidFill>
                <a:srgbClr val="FFFF00"/>
              </a:solidFill>
            </a:endParaRPr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400" b="1" dirty="0">
              <a:solidFill>
                <a:srgbClr val="FFFF00"/>
              </a:solidFill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B5C83FB3-DD4A-418E-A003-71B66F842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94"/>
    </mc:Choice>
    <mc:Fallback>
      <p:transition spd="slow" advTm="20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5" y="-57401"/>
            <a:ext cx="9859333" cy="6915401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0EC6A1DC-A513-4500-BFA2-C75308F92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05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14"/>
    </mc:Choice>
    <mc:Fallback>
      <p:transition spd="slow" advTm="9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77" y="-27696"/>
            <a:ext cx="9434298" cy="6885696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8C7BF56A-C24B-4D6D-ABA8-E14A75187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1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73"/>
    </mc:Choice>
    <mc:Fallback>
      <p:transition spd="slow" advTm="36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36" x="2963863" y="3856038"/>
          <p14:tracePt t="6714" x="2949575" y="3856038"/>
          <p14:tracePt t="6723" x="2941638" y="3856038"/>
          <p14:tracePt t="6731" x="2933700" y="3856038"/>
          <p14:tracePt t="6882" x="2925763" y="3848100"/>
          <p14:tracePt t="6890" x="2933700" y="3825875"/>
          <p14:tracePt t="6906" x="2941638" y="3817938"/>
          <p14:tracePt t="6923" x="2949575" y="3810000"/>
          <p14:tracePt t="6954" x="2949575" y="3802063"/>
          <p14:tracePt t="6971" x="2955925" y="3794125"/>
          <p14:tracePt t="6979" x="2963863" y="3787775"/>
          <p14:tracePt t="6995" x="2979738" y="3771900"/>
          <p14:tracePt t="7007" x="2994025" y="3756025"/>
          <p14:tracePt t="7024" x="3048000" y="3711575"/>
          <p14:tracePt t="7040" x="3108325" y="3665538"/>
          <p14:tracePt t="7042" x="3146425" y="3635375"/>
          <p14:tracePt t="7057" x="3192463" y="3603625"/>
          <p14:tracePt t="7074" x="3344863" y="3505200"/>
          <p14:tracePt t="7090" x="3444875" y="3451225"/>
          <p14:tracePt t="7107" x="3559175" y="3390900"/>
          <p14:tracePt t="7124" x="3649663" y="3336925"/>
          <p14:tracePt t="7140" x="3717925" y="3292475"/>
          <p14:tracePt t="7157" x="3802063" y="3230563"/>
          <p14:tracePt t="7173" x="3916363" y="3170238"/>
          <p14:tracePt t="7190" x="4022725" y="3124200"/>
          <p14:tracePt t="7207" x="4160838" y="3070225"/>
          <p14:tracePt t="7224" x="4305300" y="3017838"/>
          <p14:tracePt t="7240" x="4473575" y="2963863"/>
          <p14:tracePt t="7257" x="4640263" y="2911475"/>
          <p14:tracePt t="7258" x="4724400" y="2895600"/>
          <p14:tracePt t="7274" x="4884738" y="2849563"/>
          <p14:tracePt t="7290" x="5037138" y="2819400"/>
          <p14:tracePt t="7307" x="5181600" y="2773363"/>
          <p14:tracePt t="7324" x="5349875" y="2720975"/>
          <p14:tracePt t="7340" x="5516563" y="2682875"/>
          <p14:tracePt t="7357" x="5684838" y="2636838"/>
          <p14:tracePt t="7374" x="5837238" y="2620963"/>
          <p14:tracePt t="7390" x="5981700" y="2620963"/>
          <p14:tracePt t="7407" x="6118225" y="2620963"/>
          <p14:tracePt t="7424" x="6232525" y="2620963"/>
          <p14:tracePt t="7440" x="6332538" y="2620963"/>
          <p14:tracePt t="7442" x="6384925" y="2613025"/>
          <p14:tracePt t="7457" x="6430963" y="2606675"/>
          <p14:tracePt t="7474" x="6499225" y="2606675"/>
          <p14:tracePt t="7490" x="6523038" y="2598738"/>
          <p14:tracePt t="7524" x="6530975" y="2598738"/>
          <p14:tracePt t="7540" x="6537325" y="2598738"/>
          <p14:tracePt t="7557" x="6537325" y="2606675"/>
          <p14:tracePt t="7574" x="6545263" y="2613025"/>
          <p14:tracePt t="7590" x="6545263" y="2628900"/>
          <p14:tracePt t="7607" x="6545263" y="2636838"/>
          <p14:tracePt t="7624" x="6545263" y="2659063"/>
          <p14:tracePt t="7641" x="6545263" y="2697163"/>
          <p14:tracePt t="7643" x="6545263" y="2720975"/>
          <p14:tracePt t="7658" x="6537325" y="2797175"/>
          <p14:tracePt t="7674" x="6499225" y="2917825"/>
          <p14:tracePt t="7690" x="6461125" y="3055938"/>
          <p14:tracePt t="7707" x="6423025" y="3184525"/>
          <p14:tracePt t="7724" x="6384925" y="3292475"/>
          <p14:tracePt t="7740" x="6354763" y="3368675"/>
          <p14:tracePt t="7757" x="6316663" y="3459163"/>
          <p14:tracePt t="7774" x="6270625" y="3551238"/>
          <p14:tracePt t="7790" x="6240463" y="3627438"/>
          <p14:tracePt t="7807" x="6210300" y="3717925"/>
          <p14:tracePt t="7824" x="6172200" y="3794125"/>
          <p14:tracePt t="7826" x="6164263" y="3817938"/>
          <p14:tracePt t="7840" x="6156325" y="3832225"/>
          <p14:tracePt t="7857" x="6149975" y="3856038"/>
          <p14:tracePt t="7874" x="6149975" y="3863975"/>
          <p14:tracePt t="7947" x="6156325" y="3863975"/>
          <p14:tracePt t="7955" x="6172200" y="3848100"/>
          <p14:tracePt t="7963" x="6188075" y="3825875"/>
          <p14:tracePt t="7974" x="6202363" y="3810000"/>
          <p14:tracePt t="7990" x="6264275" y="3756025"/>
          <p14:tracePt t="8007" x="6354763" y="3641725"/>
          <p14:tracePt t="8024" x="6477000" y="3521075"/>
          <p14:tracePt t="8040" x="6607175" y="3375025"/>
          <p14:tracePt t="8043" x="6675438" y="3298825"/>
          <p14:tracePt t="8057" x="6735763" y="3238500"/>
          <p14:tracePt t="8074" x="6934200" y="3017838"/>
          <p14:tracePt t="8090" x="7032625" y="2903538"/>
          <p14:tracePt t="8107" x="7108825" y="2811463"/>
          <p14:tracePt t="8124" x="7178675" y="2727325"/>
          <p14:tracePt t="8141" x="7231063" y="2667000"/>
          <p14:tracePt t="8157" x="7277100" y="2598738"/>
          <p14:tracePt t="8174" x="7307263" y="2560638"/>
          <p14:tracePt t="8191" x="7331075" y="2514600"/>
          <p14:tracePt t="8207" x="7353300" y="2476500"/>
          <p14:tracePt t="8224" x="7369175" y="2446338"/>
          <p14:tracePt t="8241" x="7383463" y="2416175"/>
          <p14:tracePt t="8258" x="7429500" y="2339975"/>
          <p14:tracePt t="8274" x="7451725" y="2293938"/>
          <p14:tracePt t="8291" x="7483475" y="2239963"/>
          <p14:tracePt t="8307" x="7521575" y="2155825"/>
          <p14:tracePt t="8324" x="7559675" y="2079625"/>
          <p14:tracePt t="8341" x="7597775" y="1989138"/>
          <p14:tracePt t="8357" x="7650163" y="1889125"/>
          <p14:tracePt t="8374" x="7688263" y="1798638"/>
          <p14:tracePt t="8391" x="7712075" y="1722438"/>
          <p14:tracePt t="8408" x="7742238" y="1646238"/>
          <p14:tracePt t="8424" x="7764463" y="1577975"/>
          <p14:tracePt t="8441" x="7772400" y="1524000"/>
          <p14:tracePt t="8442" x="7780338" y="1501775"/>
          <p14:tracePt t="8458" x="7780338" y="1470025"/>
          <p14:tracePt t="8474" x="7780338" y="1447800"/>
          <p14:tracePt t="8491" x="7788275" y="1425575"/>
          <p14:tracePt t="8507" x="7788275" y="1409700"/>
          <p14:tracePt t="8524" x="7794625" y="1393825"/>
          <p14:tracePt t="8541" x="7794625" y="1387475"/>
          <p14:tracePt t="8557" x="7794625" y="1379538"/>
          <p14:tracePt t="8574" x="7794625" y="1371600"/>
          <p14:tracePt t="8603" x="7794625" y="1363663"/>
          <p14:tracePt t="8651" x="7794625" y="1355725"/>
          <p14:tracePt t="8700" x="7794625" y="1341438"/>
          <p14:tracePt t="8731" x="7794625" y="1333500"/>
          <p14:tracePt t="8738" x="7794625" y="1325563"/>
          <p14:tracePt t="8746" x="7794625" y="1317625"/>
          <p14:tracePt t="8757" x="7794625" y="1311275"/>
          <p14:tracePt t="8774" x="7794625" y="1303338"/>
          <p14:tracePt t="8791" x="7788275" y="1279525"/>
          <p14:tracePt t="8807" x="7788275" y="1273175"/>
          <p14:tracePt t="8824" x="7788275" y="1257300"/>
          <p14:tracePt t="8841" x="7788275" y="1235075"/>
          <p14:tracePt t="8858" x="7788275" y="1203325"/>
          <p14:tracePt t="8874" x="7780338" y="1181100"/>
          <p14:tracePt t="8891" x="7772400" y="1158875"/>
          <p14:tracePt t="8908" x="7764463" y="1143000"/>
          <p14:tracePt t="8924" x="7764463" y="1135063"/>
          <p14:tracePt t="8947" x="7764463" y="1120775"/>
          <p14:tracePt t="8972" x="7756525" y="1112838"/>
          <p14:tracePt t="8987" x="7756525" y="1104900"/>
          <p14:tracePt t="8994" x="7750175" y="1089025"/>
          <p14:tracePt t="9008" x="7742238" y="1074738"/>
          <p14:tracePt t="9024" x="7726363" y="1036638"/>
          <p14:tracePt t="9041" x="7712075" y="998538"/>
          <p14:tracePt t="9042" x="7712075" y="982663"/>
          <p14:tracePt t="9058" x="7696200" y="952500"/>
          <p14:tracePt t="9074" x="7688263" y="936625"/>
          <p14:tracePt t="9131" x="7680325" y="936625"/>
          <p14:tracePt t="9154" x="7673975" y="936625"/>
          <p14:tracePt t="9187" x="7658100" y="930275"/>
          <p14:tracePt t="9211" x="7658100" y="922338"/>
          <p14:tracePt t="9226" x="7650163" y="914400"/>
          <p14:tracePt t="9242" x="7642225" y="906463"/>
          <p14:tracePt t="9258" x="7642225" y="898525"/>
          <p14:tracePt t="9267" x="7635875" y="892175"/>
          <p14:tracePt t="9275" x="7627938" y="892175"/>
          <p14:tracePt t="9299" x="7627938" y="884238"/>
          <p14:tracePt t="9339" x="7620000" y="884238"/>
          <p14:tracePt t="9347" x="7612063" y="884238"/>
          <p14:tracePt t="9358" x="7604125" y="884238"/>
          <p14:tracePt t="9374" x="7589838" y="884238"/>
          <p14:tracePt t="9391" x="7573963" y="884238"/>
          <p14:tracePt t="9408" x="7566025" y="884238"/>
          <p14:tracePt t="9424" x="7559675" y="884238"/>
          <p14:tracePt t="9441" x="7551738" y="876300"/>
          <p14:tracePt t="9458" x="7543800" y="876300"/>
          <p14:tracePt t="9475" x="7535863" y="876300"/>
          <p14:tracePt t="9491" x="7527925" y="868363"/>
          <p14:tracePt t="9508" x="7513638" y="860425"/>
          <p14:tracePt t="9524" x="7497763" y="860425"/>
          <p14:tracePt t="9541" x="7483475" y="854075"/>
          <p14:tracePt t="9558" x="7475538" y="854075"/>
          <p14:tracePt t="9574" x="7451725" y="846138"/>
          <p14:tracePt t="9591" x="7445375" y="838200"/>
          <p14:tracePt t="9608" x="7437438" y="838200"/>
          <p14:tracePt t="9624" x="7429500" y="838200"/>
          <p14:tracePt t="9641" x="7413625" y="838200"/>
          <p14:tracePt t="9643" x="7413625" y="830263"/>
          <p14:tracePt t="9660" x="7407275" y="830263"/>
          <p14:tracePt t="9682" x="7399338" y="830263"/>
          <p14:tracePt t="9762" x="7391400" y="830263"/>
          <p14:tracePt t="9771" x="7383463" y="822325"/>
          <p14:tracePt t="9795" x="7375525" y="815975"/>
          <p14:tracePt t="9811" x="7369175" y="815975"/>
          <p14:tracePt t="9843" x="7361238" y="815975"/>
          <p14:tracePt t="9858" x="7353300" y="815975"/>
          <p14:tracePt t="9866" x="7353300" y="808038"/>
          <p14:tracePt t="9875" x="7345363" y="808038"/>
          <p14:tracePt t="9891" x="7337425" y="808038"/>
          <p14:tracePt t="9908" x="7323138" y="808038"/>
          <p14:tracePt t="9924" x="7315200" y="808038"/>
          <p14:tracePt t="9941" x="7307263" y="808038"/>
          <p14:tracePt t="9958" x="7292975" y="808038"/>
          <p14:tracePt t="9975" x="7277100" y="800100"/>
          <p14:tracePt t="9991" x="7261225" y="800100"/>
          <p14:tracePt t="10008" x="7246938" y="800100"/>
          <p14:tracePt t="10025" x="7223125" y="792163"/>
          <p14:tracePt t="10041" x="7208838" y="792163"/>
          <p14:tracePt t="10042" x="7192963" y="792163"/>
          <p14:tracePt t="10058" x="7170738" y="792163"/>
          <p14:tracePt t="10075" x="7154863" y="792163"/>
          <p14:tracePt t="10091" x="7140575" y="792163"/>
          <p14:tracePt t="10108" x="7116763" y="792163"/>
          <p14:tracePt t="10125" x="7102475" y="792163"/>
          <p14:tracePt t="10141" x="7094538" y="792163"/>
          <p14:tracePt t="10158" x="7086600" y="792163"/>
          <p14:tracePt t="10175" x="7070725" y="792163"/>
          <p14:tracePt t="10191" x="7064375" y="792163"/>
          <p14:tracePt t="10208" x="7040563" y="792163"/>
          <p14:tracePt t="10210" x="7032625" y="792163"/>
          <p14:tracePt t="10225" x="7026275" y="800100"/>
          <p14:tracePt t="10226" x="7010400" y="800100"/>
          <p14:tracePt t="10241" x="6988175" y="808038"/>
          <p14:tracePt t="10258" x="6972300" y="808038"/>
          <p14:tracePt t="10275" x="6964363" y="815975"/>
          <p14:tracePt t="10291" x="6956425" y="815975"/>
          <p14:tracePt t="10315" x="6950075" y="822325"/>
          <p14:tracePt t="10331" x="6942138" y="822325"/>
          <p14:tracePt t="10362" x="6934200" y="822325"/>
          <p14:tracePt t="10380" x="6926263" y="830263"/>
          <p14:tracePt t="10402" x="6918325" y="838200"/>
          <p14:tracePt t="10427" x="6911975" y="838200"/>
          <p14:tracePt t="10435" x="6911975" y="846138"/>
          <p14:tracePt t="10442" x="6896100" y="846138"/>
          <p14:tracePt t="10459" x="6896100" y="854075"/>
          <p14:tracePt t="10475" x="6873875" y="860425"/>
          <p14:tracePt t="10491" x="6865938" y="868363"/>
          <p14:tracePt t="10509" x="6850063" y="876300"/>
          <p14:tracePt t="10525" x="6827838" y="884238"/>
          <p14:tracePt t="10541" x="6811963" y="898525"/>
          <p14:tracePt t="10558" x="6804025" y="898525"/>
          <p14:tracePt t="10575" x="6789738" y="914400"/>
          <p14:tracePt t="10596" x="6773863" y="922338"/>
          <p14:tracePt t="10611" x="6759575" y="922338"/>
          <p14:tracePt t="10625" x="6759575" y="930275"/>
          <p14:tracePt t="10642" x="6735763" y="936625"/>
          <p14:tracePt t="10659" x="6727825" y="944563"/>
          <p14:tracePt t="10675" x="6721475" y="944563"/>
          <p14:tracePt t="10691" x="6705600" y="952500"/>
          <p14:tracePt t="10730" x="6697663" y="952500"/>
          <p14:tracePt t="10746" x="6689725" y="960438"/>
          <p14:tracePt t="10754" x="6689725" y="968375"/>
          <p14:tracePt t="10762" x="6675438" y="968375"/>
          <p14:tracePt t="10775" x="6659563" y="974725"/>
          <p14:tracePt t="10791" x="6637338" y="982663"/>
          <p14:tracePt t="10808" x="6613525" y="998538"/>
          <p14:tracePt t="10825" x="6591300" y="1006475"/>
          <p14:tracePt t="10826" x="6583363" y="1012825"/>
          <p14:tracePt t="10842" x="6553200" y="1028700"/>
          <p14:tracePt t="10858" x="6537325" y="1036638"/>
          <p14:tracePt t="10875" x="6523038" y="1044575"/>
          <p14:tracePt t="10892" x="6507163" y="1058863"/>
          <p14:tracePt t="10908" x="6484938" y="1066800"/>
          <p14:tracePt t="10925" x="6454775" y="1082675"/>
          <p14:tracePt t="10942" x="6430963" y="1096963"/>
          <p14:tracePt t="10958" x="6416675" y="1112838"/>
          <p14:tracePt t="10975" x="6392863" y="1127125"/>
          <p14:tracePt t="10992" x="6370638" y="1135063"/>
          <p14:tracePt t="11008" x="6354763" y="1143000"/>
          <p14:tracePt t="11010" x="6346825" y="1150938"/>
          <p14:tracePt t="11025" x="6332538" y="1158875"/>
          <p14:tracePt t="11026" x="6324600" y="1165225"/>
          <p14:tracePt t="11042" x="6286500" y="1189038"/>
          <p14:tracePt t="11058" x="6264275" y="1211263"/>
          <p14:tracePt t="11075" x="6226175" y="1235075"/>
          <p14:tracePt t="11092" x="6180138" y="1273175"/>
          <p14:tracePt t="11108" x="6134100" y="1311275"/>
          <p14:tracePt t="11125" x="6080125" y="1341438"/>
          <p14:tracePt t="11142" x="6035675" y="1387475"/>
          <p14:tracePt t="11158" x="5997575" y="1417638"/>
          <p14:tracePt t="11175" x="5943600" y="1455738"/>
          <p14:tracePt t="11192" x="5905500" y="1493838"/>
          <p14:tracePt t="11208" x="5875338" y="1524000"/>
          <p14:tracePt t="11225" x="5799138" y="1570038"/>
          <p14:tracePt t="11242" x="5761038" y="1592263"/>
          <p14:tracePt t="11258" x="5715000" y="1622425"/>
          <p14:tracePt t="11275" x="5676900" y="1646238"/>
          <p14:tracePt t="11292" x="5638800" y="1668463"/>
          <p14:tracePt t="11308" x="5608638" y="1692275"/>
          <p14:tracePt t="11325" x="5584825" y="1714500"/>
          <p14:tracePt t="11342" x="5562600" y="1730375"/>
          <p14:tracePt t="11358" x="5532438" y="1752600"/>
          <p14:tracePt t="11375" x="5508625" y="1768475"/>
          <p14:tracePt t="11392" x="5478463" y="1790700"/>
          <p14:tracePt t="11409" x="5456238" y="1812925"/>
          <p14:tracePt t="11411" x="5432425" y="1820863"/>
          <p14:tracePt t="11425" x="5410200" y="1844675"/>
          <p14:tracePt t="11442" x="5387975" y="1866900"/>
          <p14:tracePt t="11458" x="5364163" y="1889125"/>
          <p14:tracePt t="11475" x="5341938" y="1912938"/>
          <p14:tracePt t="11492" x="5318125" y="1927225"/>
          <p14:tracePt t="11508" x="5303838" y="1943100"/>
          <p14:tracePt t="11525" x="5287963" y="1958975"/>
          <p14:tracePt t="11542" x="5273675" y="1973263"/>
          <p14:tracePt t="11558" x="5257800" y="1989138"/>
          <p14:tracePt t="11575" x="5235575" y="2011363"/>
          <p14:tracePt t="11592" x="5227638" y="2019300"/>
          <p14:tracePt t="11608" x="5203825" y="2041525"/>
          <p14:tracePt t="11611" x="5203825" y="2049463"/>
          <p14:tracePt t="11625" x="5181600" y="2073275"/>
          <p14:tracePt t="11642" x="5165725" y="2087563"/>
          <p14:tracePt t="11659" x="5143500" y="2117725"/>
          <p14:tracePt t="11675" x="5121275" y="2141538"/>
          <p14:tracePt t="11692" x="5105400" y="2163763"/>
          <p14:tracePt t="11708" x="5089525" y="2171700"/>
          <p14:tracePt t="11725" x="5089525" y="2187575"/>
          <p14:tracePt t="11742" x="5083175" y="2187575"/>
          <p14:tracePt t="11835" x="5089525" y="2187575"/>
          <p14:tracePt t="11842" x="5097463" y="2179638"/>
          <p14:tracePt t="11851" x="5127625" y="2155825"/>
          <p14:tracePt t="11859" x="5135563" y="2141538"/>
          <p14:tracePt t="11875" x="5189538" y="2111375"/>
          <p14:tracePt t="11892" x="5257800" y="2079625"/>
          <p14:tracePt t="11909" x="5326063" y="2035175"/>
          <p14:tracePt t="11925" x="5418138" y="1981200"/>
          <p14:tracePt t="11942" x="5546725" y="1927225"/>
          <p14:tracePt t="11959" x="5715000" y="1851025"/>
          <p14:tracePt t="11975" x="5889625" y="1774825"/>
          <p14:tracePt t="11992" x="6049963" y="1698625"/>
          <p14:tracePt t="12009" x="6180138" y="1622425"/>
          <p14:tracePt t="12010" x="6240463" y="1577975"/>
          <p14:tracePt t="12026" x="6332538" y="1501775"/>
          <p14:tracePt t="12042" x="6392863" y="1455738"/>
          <p14:tracePt t="12059" x="6446838" y="1401763"/>
          <p14:tracePt t="12075" x="6477000" y="1379538"/>
          <p14:tracePt t="12092" x="6484938" y="1371600"/>
          <p14:tracePt t="12109" x="6499225" y="1355725"/>
          <p14:tracePt t="12363" x="6507163" y="1349375"/>
          <p14:tracePt t="12380" x="6515100" y="1341438"/>
          <p14:tracePt t="12387" x="6515100" y="1333500"/>
          <p14:tracePt t="12395" x="6515100" y="1317625"/>
          <p14:tracePt t="12418" x="6515100" y="1311275"/>
          <p14:tracePt t="12426" x="6515100" y="1295400"/>
          <p14:tracePt t="12443" x="6515100" y="1287463"/>
          <p14:tracePt t="12459" x="6515100" y="1279525"/>
          <p14:tracePt t="12475" x="6515100" y="1265238"/>
          <p14:tracePt t="12498" x="6515100" y="1257300"/>
          <p14:tracePt t="12514" x="6515100" y="1249363"/>
          <p14:tracePt t="12530" x="6515100" y="1235075"/>
          <p14:tracePt t="12547" x="6523038" y="1227138"/>
          <p14:tracePt t="12559" x="6523038" y="1219200"/>
          <p14:tracePt t="12575" x="6523038" y="1203325"/>
          <p14:tracePt t="12592" x="6523038" y="1189038"/>
          <p14:tracePt t="12609" x="6523038" y="1173163"/>
          <p14:tracePt t="12611" x="6523038" y="1165225"/>
          <p14:tracePt t="12626" x="6523038" y="1150938"/>
          <p14:tracePt t="12642" x="6523038" y="1120775"/>
          <p14:tracePt t="12660" x="6515100" y="1104900"/>
          <p14:tracePt t="12675" x="6507163" y="1082675"/>
          <p14:tracePt t="12692" x="6499225" y="1066800"/>
          <p14:tracePt t="12709" x="6492875" y="1058863"/>
          <p14:tracePt t="12725" x="6477000" y="1044575"/>
          <p14:tracePt t="12742" x="6461125" y="1028700"/>
          <p14:tracePt t="12759" x="6446838" y="1012825"/>
          <p14:tracePt t="12776" x="6438900" y="1006475"/>
          <p14:tracePt t="12792" x="6430963" y="998538"/>
          <p14:tracePt t="12809" x="6423025" y="990600"/>
          <p14:tracePt t="12882" x="6416675" y="982663"/>
          <p14:tracePt t="12899" x="6408738" y="982663"/>
          <p14:tracePt t="12906" x="6400800" y="982663"/>
          <p14:tracePt t="12914" x="6384925" y="982663"/>
          <p14:tracePt t="12926" x="6378575" y="982663"/>
          <p14:tracePt t="12942" x="6346825" y="982663"/>
          <p14:tracePt t="12959" x="6332538" y="982663"/>
          <p14:tracePt t="12976" x="6316663" y="974725"/>
          <p14:tracePt t="12992" x="6308725" y="968375"/>
          <p14:tracePt t="13026" x="6302375" y="960438"/>
          <p14:tracePt t="13059" x="6294438" y="960438"/>
          <p14:tracePt t="13098" x="6286500" y="960438"/>
          <p14:tracePt t="13107" x="6286500" y="952500"/>
          <p14:tracePt t="13114" x="6278563" y="952500"/>
          <p14:tracePt t="13126" x="6264275" y="944563"/>
          <p14:tracePt t="13142" x="6240463" y="930275"/>
          <p14:tracePt t="13160" x="6226175" y="922338"/>
          <p14:tracePt t="13176" x="6210300" y="914400"/>
          <p14:tracePt t="13192" x="6202363" y="906463"/>
          <p14:tracePt t="13235" x="6194425" y="898525"/>
          <p14:tracePt t="13250" x="6180138" y="898525"/>
          <p14:tracePt t="13259" x="6172200" y="898525"/>
          <p14:tracePt t="13267" x="6164263" y="892175"/>
          <p14:tracePt t="13276" x="6149975" y="892175"/>
          <p14:tracePt t="13292" x="6134100" y="892175"/>
          <p14:tracePt t="13309" x="6126163" y="892175"/>
          <p14:tracePt t="13326" x="6118225" y="892175"/>
          <p14:tracePt t="13347" x="6111875" y="892175"/>
          <p14:tracePt t="13530" x="6103938" y="892175"/>
          <p14:tracePt t="14083" x="6103938" y="898525"/>
          <p14:tracePt t="14099" x="6096000" y="906463"/>
          <p14:tracePt t="14114" x="6096000" y="914400"/>
          <p14:tracePt t="14131" x="6096000" y="930275"/>
          <p14:tracePt t="14146" x="6096000" y="936625"/>
          <p14:tracePt t="14154" x="6096000" y="944563"/>
          <p14:tracePt t="14162" x="6096000" y="952500"/>
          <p14:tracePt t="14179" x="6088063" y="960438"/>
          <p14:tracePt t="14193" x="6088063" y="968375"/>
          <p14:tracePt t="14210" x="6088063" y="982663"/>
          <p14:tracePt t="14226" x="6080125" y="998538"/>
          <p14:tracePt t="14243" x="6080125" y="1006475"/>
          <p14:tracePt t="14260" x="6080125" y="1020763"/>
          <p14:tracePt t="14283" x="6080125" y="1028700"/>
          <p14:tracePt t="14299" x="6080125" y="1036638"/>
          <p14:tracePt t="14314" x="6080125" y="1050925"/>
          <p14:tracePt t="14330" x="6080125" y="1058863"/>
          <p14:tracePt t="14343" x="6080125" y="1066800"/>
          <p14:tracePt t="14359" x="6073775" y="1089025"/>
          <p14:tracePt t="14376" x="6073775" y="1096963"/>
          <p14:tracePt t="14393" x="6073775" y="1104900"/>
          <p14:tracePt t="14410" x="6073775" y="1120775"/>
          <p14:tracePt t="14426" x="6073775" y="1127125"/>
          <p14:tracePt t="14443" x="6073775" y="1143000"/>
          <p14:tracePt t="14459" x="6073775" y="1158875"/>
          <p14:tracePt t="14476" x="6073775" y="1173163"/>
          <p14:tracePt t="14493" x="6073775" y="1196975"/>
          <p14:tracePt t="14510" x="6073775" y="1219200"/>
          <p14:tracePt t="14526" x="6073775" y="1235075"/>
          <p14:tracePt t="14543" x="6073775" y="1265238"/>
          <p14:tracePt t="14559" x="6073775" y="1279525"/>
          <p14:tracePt t="14576" x="6065838" y="1311275"/>
          <p14:tracePt t="14579" x="6065838" y="1317625"/>
          <p14:tracePt t="14593" x="6065838" y="1325563"/>
          <p14:tracePt t="14610" x="6065838" y="1355725"/>
          <p14:tracePt t="14626" x="6065838" y="1371600"/>
          <p14:tracePt t="14643" x="6065838" y="1379538"/>
          <p14:tracePt t="14660" x="6065838" y="1387475"/>
          <p14:tracePt t="14676" x="6065838" y="1393825"/>
          <p14:tracePt t="14693" x="6065838" y="1401763"/>
          <p14:tracePt t="14709" x="6065838" y="1417638"/>
          <p14:tracePt t="14726" x="6073775" y="1439863"/>
          <p14:tracePt t="14730" x="6073775" y="1447800"/>
          <p14:tracePt t="14743" x="6073775" y="1470025"/>
          <p14:tracePt t="14759" x="6073775" y="1493838"/>
          <p14:tracePt t="14776" x="6080125" y="1516063"/>
          <p14:tracePt t="14793" x="6080125" y="1539875"/>
          <p14:tracePt t="14794" x="6088063" y="1546225"/>
          <p14:tracePt t="14810" x="6096000" y="1577975"/>
          <p14:tracePt t="14826" x="6096000" y="1592263"/>
          <p14:tracePt t="14843" x="6096000" y="1608138"/>
          <p14:tracePt t="14860" x="6096000" y="1616075"/>
          <p14:tracePt t="14876" x="6096000" y="1630363"/>
          <p14:tracePt t="14893" x="6103938" y="1638300"/>
          <p14:tracePt t="14939" x="6103938" y="1646238"/>
          <p14:tracePt t="15194" x="6118225" y="1646238"/>
          <p14:tracePt t="15202" x="6134100" y="1638300"/>
          <p14:tracePt t="15211" x="6149975" y="1616075"/>
          <p14:tracePt t="15226" x="6180138" y="1592263"/>
          <p14:tracePt t="15243" x="6248400" y="1562100"/>
          <p14:tracePt t="15260" x="6324600" y="1508125"/>
          <p14:tracePt t="15276" x="6416675" y="1463675"/>
          <p14:tracePt t="15293" x="6515100" y="1409700"/>
          <p14:tracePt t="15310" x="6613525" y="1355725"/>
          <p14:tracePt t="15327" x="6683375" y="1311275"/>
          <p14:tracePt t="15343" x="6759575" y="1265238"/>
          <p14:tracePt t="15360" x="6842125" y="1203325"/>
          <p14:tracePt t="15362" x="6888163" y="1181100"/>
          <p14:tracePt t="15376" x="6904038" y="1165225"/>
          <p14:tracePt t="15393" x="7002463" y="1089025"/>
          <p14:tracePt t="15410" x="7056438" y="1050925"/>
          <p14:tracePt t="15426" x="7102475" y="1006475"/>
          <p14:tracePt t="15443" x="7140575" y="974725"/>
          <p14:tracePt t="15460" x="7178675" y="936625"/>
          <p14:tracePt t="15476" x="7192963" y="914400"/>
          <p14:tracePt t="15493" x="7208838" y="884238"/>
          <p14:tracePt t="15510" x="7216775" y="868363"/>
          <p14:tracePt t="15527" x="7223125" y="860425"/>
          <p14:tracePt t="15543" x="7223125" y="854075"/>
          <p14:tracePt t="15724" x="7223125" y="846138"/>
          <p14:tracePt t="15755" x="7223125" y="838200"/>
          <p14:tracePt t="15794" x="7223125" y="830263"/>
          <p14:tracePt t="15850" x="7216775" y="830263"/>
          <p14:tracePt t="15866" x="7208838" y="830263"/>
          <p14:tracePt t="15907" x="7200900" y="822325"/>
          <p14:tracePt t="15939" x="7192963" y="822325"/>
          <p14:tracePt t="15963" x="7178675" y="822325"/>
          <p14:tracePt t="15970" x="7170738" y="815975"/>
          <p14:tracePt t="15986" x="7162800" y="815975"/>
          <p14:tracePt t="15995" x="7154863" y="808038"/>
          <p14:tracePt t="16010" x="7140575" y="808038"/>
          <p14:tracePt t="16027" x="7116763" y="800100"/>
          <p14:tracePt t="16043" x="7108825" y="792163"/>
          <p14:tracePt t="16060" x="7102475" y="792163"/>
          <p14:tracePt t="16077" x="7094538" y="792163"/>
          <p14:tracePt t="16107" x="7086600" y="792163"/>
          <p14:tracePt t="16123" x="7078663" y="792163"/>
          <p14:tracePt t="16131" x="7070725" y="792163"/>
          <p14:tracePt t="16143" x="7064375" y="784225"/>
          <p14:tracePt t="16161" x="7048500" y="784225"/>
          <p14:tracePt t="16162" x="7040563" y="777875"/>
          <p14:tracePt t="16178" x="7026275" y="769938"/>
          <p14:tracePt t="16194" x="7010400" y="769938"/>
          <p14:tracePt t="16210" x="6994525" y="762000"/>
          <p14:tracePt t="16227" x="6988175" y="762000"/>
          <p14:tracePt t="16243" x="6980238" y="762000"/>
          <p14:tracePt t="16260" x="6964363" y="754063"/>
          <p14:tracePt t="16277" x="6956425" y="754063"/>
          <p14:tracePt t="16293" x="6934200" y="754063"/>
          <p14:tracePt t="16310" x="6918325" y="746125"/>
          <p14:tracePt t="16327" x="6896100" y="746125"/>
          <p14:tracePt t="16343" x="6880225" y="739775"/>
          <p14:tracePt t="16360" x="6873875" y="731838"/>
          <p14:tracePt t="16362" x="6858000" y="731838"/>
          <p14:tracePt t="16379" x="6850063" y="731838"/>
          <p14:tracePt t="16394" x="6842125" y="731838"/>
          <p14:tracePt t="16410" x="6835775" y="723900"/>
          <p14:tracePt t="16427" x="6819900" y="723900"/>
          <p14:tracePt t="16443" x="6811963" y="723900"/>
          <p14:tracePt t="16460" x="6789738" y="715963"/>
          <p14:tracePt t="16477" x="6781800" y="708025"/>
          <p14:tracePt t="16493" x="6765925" y="708025"/>
          <p14:tracePt t="16510" x="6759575" y="701675"/>
          <p14:tracePt t="16527" x="6743700" y="701675"/>
          <p14:tracePt t="16543" x="6727825" y="701675"/>
          <p14:tracePt t="16560" x="6705600" y="693738"/>
          <p14:tracePt t="16577" x="6689725" y="685800"/>
          <p14:tracePt t="16578" x="6675438" y="685800"/>
          <p14:tracePt t="16594" x="6651625" y="685800"/>
          <p14:tracePt t="16610" x="6637338" y="685800"/>
          <p14:tracePt t="16627" x="6621463" y="685800"/>
          <p14:tracePt t="16644" x="6607175" y="677863"/>
          <p14:tracePt t="16660" x="6599238" y="677863"/>
          <p14:tracePt t="16677" x="6583363" y="677863"/>
          <p14:tracePt t="16694" x="6561138" y="677863"/>
          <p14:tracePt t="16710" x="6553200" y="677863"/>
          <p14:tracePt t="16727" x="6530975" y="677863"/>
          <p14:tracePt t="16743" x="6515100" y="677863"/>
          <p14:tracePt t="16760" x="6499225" y="677863"/>
          <p14:tracePt t="16762" x="6492875" y="677863"/>
          <p14:tracePt t="16778" x="6477000" y="677863"/>
          <p14:tracePt t="16794" x="6469063" y="677863"/>
          <p14:tracePt t="16810" x="6461125" y="677863"/>
          <p14:tracePt t="16835" x="6454775" y="677863"/>
          <p14:tracePt t="16851" x="6446838" y="677863"/>
          <p14:tracePt t="16866" x="6438900" y="677863"/>
          <p14:tracePt t="16882" x="6430963" y="677863"/>
          <p14:tracePt t="16894" x="6423025" y="677863"/>
          <p14:tracePt t="16910" x="6408738" y="677863"/>
          <p14:tracePt t="16927" x="6384925" y="677863"/>
          <p14:tracePt t="16944" x="6370638" y="685800"/>
          <p14:tracePt t="16960" x="6354763" y="693738"/>
          <p14:tracePt t="16977" x="6332538" y="693738"/>
          <p14:tracePt t="16994" x="6316663" y="701675"/>
          <p14:tracePt t="17011" x="6316663" y="708025"/>
          <p14:tracePt t="17027" x="6294438" y="708025"/>
          <p14:tracePt t="17044" x="6278563" y="715963"/>
          <p14:tracePt t="17060" x="6264275" y="715963"/>
          <p14:tracePt t="17077" x="6248400" y="723900"/>
          <p14:tracePt t="17094" x="6232525" y="731838"/>
          <p14:tracePt t="17110" x="6226175" y="739775"/>
          <p14:tracePt t="17127" x="6210300" y="746125"/>
          <p14:tracePt t="17144" x="6202363" y="746125"/>
          <p14:tracePt t="17160" x="6194425" y="754063"/>
          <p14:tracePt t="17177" x="6180138" y="754063"/>
          <p14:tracePt t="17194" x="6156325" y="769938"/>
          <p14:tracePt t="17210" x="6134100" y="784225"/>
          <p14:tracePt t="17227" x="6111875" y="800100"/>
          <p14:tracePt t="17244" x="6080125" y="808038"/>
          <p14:tracePt t="17260" x="6057900" y="822325"/>
          <p14:tracePt t="17277" x="6042025" y="838200"/>
          <p14:tracePt t="17294" x="6019800" y="838200"/>
          <p14:tracePt t="17310" x="6003925" y="854075"/>
          <p14:tracePt t="17327" x="5997575" y="854075"/>
          <p14:tracePt t="17344" x="5989638" y="860425"/>
          <p14:tracePt t="17362" x="5973763" y="860425"/>
          <p14:tracePt t="17379" x="5965825" y="868363"/>
          <p14:tracePt t="17394" x="5959475" y="868363"/>
          <p14:tracePt t="17411" x="5951538" y="876300"/>
          <p14:tracePt t="17427" x="5935663" y="884238"/>
          <p14:tracePt t="17444" x="5921375" y="892175"/>
          <p14:tracePt t="17460" x="5905500" y="898525"/>
          <p14:tracePt t="17477" x="5897563" y="906463"/>
          <p14:tracePt t="17494" x="5875338" y="914400"/>
          <p14:tracePt t="17510" x="5859463" y="922338"/>
          <p14:tracePt t="17527" x="5845175" y="936625"/>
          <p14:tracePt t="17544" x="5829300" y="944563"/>
          <p14:tracePt t="17547" x="5821363" y="944563"/>
          <p14:tracePt t="17560" x="5813425" y="952500"/>
          <p14:tracePt t="17578" x="5791200" y="968375"/>
          <p14:tracePt t="17594" x="5768975" y="974725"/>
          <p14:tracePt t="17611" x="5737225" y="998538"/>
          <p14:tracePt t="17627" x="5715000" y="1012825"/>
          <p14:tracePt t="17644" x="5692775" y="1020763"/>
          <p14:tracePt t="17661" x="5668963" y="1036638"/>
          <p14:tracePt t="17677" x="5654675" y="1044575"/>
          <p14:tracePt t="17694" x="5638800" y="1050925"/>
          <p14:tracePt t="17711" x="5630863" y="1058863"/>
          <p14:tracePt t="17727" x="5616575" y="1074738"/>
          <p14:tracePt t="17744" x="5608638" y="1074738"/>
          <p14:tracePt t="17761" x="5592763" y="1082675"/>
          <p14:tracePt t="17762" x="5584825" y="1089025"/>
          <p14:tracePt t="17778" x="5570538" y="1096963"/>
          <p14:tracePt t="17794" x="5562600" y="1104900"/>
          <p14:tracePt t="17811" x="5554663" y="1112838"/>
          <p14:tracePt t="17827" x="5546725" y="1120775"/>
          <p14:tracePt t="17844" x="5540375" y="1127125"/>
          <p14:tracePt t="17861" x="5532438" y="1127125"/>
          <p14:tracePt t="17877" x="5524500" y="1135063"/>
          <p14:tracePt t="17894" x="5516563" y="1143000"/>
          <p14:tracePt t="17911" x="5508625" y="1143000"/>
          <p14:tracePt t="17927" x="5502275" y="1150938"/>
          <p14:tracePt t="17944" x="5494338" y="1158875"/>
          <p14:tracePt t="17961" x="5470525" y="1165225"/>
          <p14:tracePt t="17978" x="5448300" y="1189038"/>
          <p14:tracePt t="17994" x="5440363" y="1196975"/>
          <p14:tracePt t="18011" x="5432425" y="1203325"/>
          <p14:tracePt t="18027" x="5410200" y="1219200"/>
          <p14:tracePt t="18044" x="5402263" y="1227138"/>
          <p14:tracePt t="18061" x="5394325" y="1235075"/>
          <p14:tracePt t="18077" x="5380038" y="1241425"/>
          <p14:tracePt t="18094" x="5372100" y="1249363"/>
          <p14:tracePt t="18111" x="5356225" y="1257300"/>
          <p14:tracePt t="18127" x="5356225" y="1265238"/>
          <p14:tracePt t="18144" x="5349875" y="1273175"/>
          <p14:tracePt t="18161" x="5341938" y="1279525"/>
          <p14:tracePt t="18178" x="5326063" y="1287463"/>
          <p14:tracePt t="18194" x="5318125" y="1295400"/>
          <p14:tracePt t="18211" x="5311775" y="1303338"/>
          <p14:tracePt t="18228" x="5303838" y="1311275"/>
          <p14:tracePt t="18244" x="5287963" y="1325563"/>
          <p14:tracePt t="18261" x="5273675" y="1341438"/>
          <p14:tracePt t="18277" x="5265738" y="1349375"/>
          <p14:tracePt t="18294" x="5257800" y="1363663"/>
          <p14:tracePt t="18311" x="5249863" y="1371600"/>
          <p14:tracePt t="18327" x="5241925" y="1379538"/>
          <p14:tracePt t="18344" x="5235575" y="1387475"/>
          <p14:tracePt t="18361" x="5227638" y="1393825"/>
          <p14:tracePt t="18362" x="5219700" y="1393825"/>
          <p14:tracePt t="18377" x="5219700" y="1409700"/>
          <p14:tracePt t="18394" x="5203825" y="1425575"/>
          <p14:tracePt t="18411" x="5197475" y="1431925"/>
          <p14:tracePt t="18427" x="5181600" y="1447800"/>
          <p14:tracePt t="18444" x="5173663" y="1455738"/>
          <p14:tracePt t="18461" x="5151438" y="1477963"/>
          <p14:tracePt t="18477" x="5135563" y="1493838"/>
          <p14:tracePt t="18494" x="5121275" y="1516063"/>
          <p14:tracePt t="18511" x="5113338" y="1531938"/>
          <p14:tracePt t="18528" x="5097463" y="1539875"/>
          <p14:tracePt t="18544" x="5089525" y="1554163"/>
          <p14:tracePt t="18546" x="5083175" y="1554163"/>
          <p14:tracePt t="18561" x="5083175" y="1562100"/>
          <p14:tracePt t="18578" x="5059363" y="1584325"/>
          <p14:tracePt t="18594" x="5051425" y="1600200"/>
          <p14:tracePt t="18611" x="5045075" y="1608138"/>
          <p14:tracePt t="18628" x="5029200" y="1616075"/>
          <p14:tracePt t="18644" x="5021263" y="1630363"/>
          <p14:tracePt t="18661" x="5006975" y="1646238"/>
          <p14:tracePt t="18678" x="4999038" y="1654175"/>
          <p14:tracePt t="18694" x="4983163" y="1676400"/>
          <p14:tracePt t="18711" x="4968875" y="1698625"/>
          <p14:tracePt t="18728" x="4945063" y="1722438"/>
          <p14:tracePt t="18744" x="4930775" y="1744663"/>
          <p14:tracePt t="18761" x="4914900" y="1760538"/>
          <p14:tracePt t="18762" x="4914900" y="1768475"/>
          <p14:tracePt t="18778" x="4899025" y="1782763"/>
          <p14:tracePt t="18794" x="4892675" y="1798638"/>
          <p14:tracePt t="18811" x="4884738" y="1798638"/>
          <p14:tracePt t="18828" x="4868863" y="1820863"/>
          <p14:tracePt t="18844" x="4854575" y="1836738"/>
          <p14:tracePt t="18861" x="4838700" y="1851025"/>
          <p14:tracePt t="18878" x="4830763" y="1858963"/>
          <p14:tracePt t="18894" x="4816475" y="1889125"/>
          <p14:tracePt t="18912" x="4808538" y="1897063"/>
          <p14:tracePt t="18928" x="4800600" y="1905000"/>
          <p14:tracePt t="18945" x="4792663" y="1912938"/>
          <p14:tracePt t="18945" x="4784725" y="1920875"/>
          <p14:tracePt t="18961" x="4778375" y="1920875"/>
          <p14:tracePt t="18978" x="4770438" y="1935163"/>
          <p14:tracePt t="18994" x="4762500" y="1943100"/>
          <p14:tracePt t="19011" x="4754563" y="1951038"/>
          <p14:tracePt t="19028" x="4746625" y="1958975"/>
          <p14:tracePt t="19045" x="4740275" y="1965325"/>
          <p14:tracePt t="19061" x="4740275" y="1973263"/>
          <p14:tracePt t="19078" x="4732338" y="1973263"/>
          <p14:tracePt t="19095" x="4724400" y="1981200"/>
          <p14:tracePt t="19111" x="4716463" y="1989138"/>
          <p14:tracePt t="19128" x="4708525" y="1997075"/>
          <p14:tracePt t="19147" x="4708525" y="2003425"/>
          <p14:tracePt t="19161" x="4708525" y="2011363"/>
          <p14:tracePt t="19178" x="4702175" y="2011363"/>
          <p14:tracePt t="19251" x="4694238" y="2019300"/>
          <p14:tracePt t="19267" x="4694238" y="2027238"/>
          <p14:tracePt t="19282" x="4686300" y="2027238"/>
          <p14:tracePt t="19290" x="4686300" y="2035175"/>
          <p14:tracePt t="19299" x="4678363" y="2035175"/>
          <p14:tracePt t="19311" x="4678363" y="2041525"/>
          <p14:tracePt t="19328" x="4664075" y="2049463"/>
          <p14:tracePt t="19345" x="4656138" y="2065338"/>
          <p14:tracePt t="19361" x="4640263" y="2073275"/>
          <p14:tracePt t="19362" x="4640263" y="2079625"/>
          <p14:tracePt t="19378" x="4632325" y="2087563"/>
          <p14:tracePt t="19411" x="4625975" y="2087563"/>
          <p14:tracePt t="19428" x="4625975" y="2095500"/>
          <p14:tracePt t="19445" x="4618038" y="2095500"/>
          <p14:tracePt t="19461" x="4610100" y="2103438"/>
          <p14:tracePt t="19478" x="4602163" y="2111375"/>
          <p14:tracePt t="19495" x="4594225" y="2117725"/>
          <p14:tracePt t="19511" x="4587875" y="2125663"/>
          <p14:tracePt t="19528" x="4572000" y="2141538"/>
          <p14:tracePt t="19561" x="4541838" y="2163763"/>
          <p14:tracePt t="19578" x="4533900" y="2179638"/>
          <p14:tracePt t="19595" x="4518025" y="2193925"/>
          <p14:tracePt t="19611" x="4503738" y="2201863"/>
          <p14:tracePt t="19628" x="4495800" y="2217738"/>
          <p14:tracePt t="19645" x="4479925" y="2232025"/>
          <p14:tracePt t="19661" x="4473575" y="2239963"/>
          <p14:tracePt t="19678" x="4457700" y="2247900"/>
          <p14:tracePt t="19695" x="4449763" y="2255838"/>
          <p14:tracePt t="19711" x="4449763" y="2263775"/>
          <p14:tracePt t="19728" x="4441825" y="2270125"/>
          <p14:tracePt t="19745" x="4427538" y="2286000"/>
          <p14:tracePt t="19762" x="4403725" y="2301875"/>
          <p14:tracePt t="19778" x="4389438" y="2301875"/>
          <p14:tracePt t="19795" x="4381500" y="2308225"/>
          <p14:tracePt t="19899" x="4373563" y="2316163"/>
          <p14:tracePt t="19907" x="4373563" y="2324100"/>
          <p14:tracePt t="19939" x="4365625" y="2324100"/>
          <p14:tracePt t="19946" x="4359275" y="2324100"/>
          <p14:tracePt t="19971" x="4351338" y="2332038"/>
          <p14:tracePt t="20002" x="4343400" y="2339975"/>
          <p14:tracePt t="20026" x="4335463" y="2346325"/>
          <p14:tracePt t="20034" x="4327525" y="2346325"/>
          <p14:tracePt t="20050" x="4321175" y="2354263"/>
          <p14:tracePt t="20154" x="4313238" y="2354263"/>
          <p14:tracePt t="20202" x="4305300" y="2362200"/>
          <p14:tracePt t="20235" x="4289425" y="2378075"/>
          <p14:tracePt t="20250" x="4275138" y="2384425"/>
          <p14:tracePt t="20267" x="4267200" y="2392363"/>
          <p14:tracePt t="20275" x="4251325" y="2400300"/>
          <p14:tracePt t="20283" x="4251325" y="2408238"/>
          <p14:tracePt t="20299" x="4244975" y="2416175"/>
          <p14:tracePt t="20311" x="4237038" y="2416175"/>
          <p14:tracePt t="20328" x="4213225" y="2430463"/>
          <p14:tracePt t="20331" x="4206875" y="2438400"/>
          <p14:tracePt t="20345" x="4198938" y="2438400"/>
          <p14:tracePt t="20362" x="4175125" y="2454275"/>
          <p14:tracePt t="20378" x="4160838" y="2460625"/>
          <p14:tracePt t="20395" x="4152900" y="2468563"/>
          <p14:tracePt t="20412" x="4144963" y="2476500"/>
          <p14:tracePt t="20434" x="4144963" y="2484438"/>
          <p14:tracePt t="20458" x="4137025" y="2484438"/>
          <p14:tracePt t="20476" x="4130675" y="2484438"/>
          <p14:tracePt t="20483" x="4130675" y="2492375"/>
          <p14:tracePt t="20495" x="4122738" y="2492375"/>
          <p14:tracePt t="20512" x="4122738" y="2498725"/>
          <p14:tracePt t="20528" x="4098925" y="2506663"/>
          <p14:tracePt t="20545" x="4092575" y="2514600"/>
          <p14:tracePt t="20546" x="4084638" y="2530475"/>
          <p14:tracePt t="20562" x="4060825" y="2536825"/>
          <p14:tracePt t="20578" x="4022725" y="2568575"/>
          <p14:tracePt t="20595" x="3978275" y="2606675"/>
          <p14:tracePt t="20612" x="3924300" y="2644775"/>
          <p14:tracePt t="20628" x="3856038" y="2689225"/>
          <p14:tracePt t="20645" x="3794125" y="2751138"/>
          <p14:tracePt t="20662" x="3733800" y="2803525"/>
          <p14:tracePt t="20678" x="3657600" y="2865438"/>
          <p14:tracePt t="20695" x="3603625" y="2911475"/>
          <p14:tracePt t="20712" x="3559175" y="2949575"/>
          <p14:tracePt t="20715" x="3527425" y="2979738"/>
          <p14:tracePt t="20728" x="3513138" y="2994025"/>
          <p14:tracePt t="20745" x="3467100" y="3032125"/>
          <p14:tracePt t="20746" x="3444875" y="3063875"/>
          <p14:tracePt t="20762" x="3398838" y="3101975"/>
          <p14:tracePt t="20778" x="3344863" y="3162300"/>
          <p14:tracePt t="20795" x="3276600" y="3216275"/>
          <p14:tracePt t="20812" x="3208338" y="3276600"/>
          <p14:tracePt t="20828" x="3132138" y="3330575"/>
          <p14:tracePt t="20845" x="3040063" y="3413125"/>
          <p14:tracePt t="20862" x="2941638" y="3489325"/>
          <p14:tracePt t="20878" x="2849563" y="3573463"/>
          <p14:tracePt t="20895" x="2751138" y="3665538"/>
          <p14:tracePt t="20912" x="2644775" y="3756025"/>
          <p14:tracePt t="20928" x="2568575" y="3832225"/>
          <p14:tracePt t="20930" x="2530475" y="3878263"/>
          <p14:tracePt t="20945" x="2498725" y="3916363"/>
          <p14:tracePt t="20946" x="2468563" y="3954463"/>
          <p14:tracePt t="20962" x="2422525" y="4016375"/>
          <p14:tracePt t="20978" x="2370138" y="4092575"/>
          <p14:tracePt t="20995" x="2332038" y="4130675"/>
          <p14:tracePt t="21012" x="2278063" y="4198938"/>
          <p14:tracePt t="21028" x="2232025" y="4251325"/>
          <p14:tracePt t="21045" x="2193925" y="4305300"/>
          <p14:tracePt t="21062" x="2171700" y="4343400"/>
          <p14:tracePt t="21078" x="2149475" y="4381500"/>
          <p14:tracePt t="21095" x="2133600" y="4411663"/>
          <p14:tracePt t="21112" x="2125663" y="4435475"/>
          <p14:tracePt t="21114" x="2111375" y="4449763"/>
          <p14:tracePt t="21128" x="2103438" y="4465638"/>
          <p14:tracePt t="21145" x="2087563" y="4487863"/>
          <p14:tracePt t="21146" x="2079625" y="4503738"/>
          <p14:tracePt t="21162" x="2073275" y="4518025"/>
          <p14:tracePt t="21179" x="2073275" y="4525963"/>
          <p14:tracePt t="21195" x="2065338" y="4533900"/>
          <p14:tracePt t="21234" x="2065338" y="4541838"/>
          <p14:tracePt t="21242" x="2057400" y="4541838"/>
          <p14:tracePt t="21258" x="2057400" y="4556125"/>
          <p14:tracePt t="21274" x="2057400" y="4564063"/>
          <p14:tracePt t="21283" x="2057400" y="4579938"/>
          <p14:tracePt t="21295" x="2057400" y="4587875"/>
          <p14:tracePt t="21312" x="2049463" y="4618038"/>
          <p14:tracePt t="21329" x="2049463" y="4625975"/>
          <p14:tracePt t="21331" x="2049463" y="4632325"/>
          <p14:tracePt t="21345" x="2041525" y="4640263"/>
          <p14:tracePt t="21362" x="2041525" y="4678363"/>
          <p14:tracePt t="21378" x="2035175" y="4716463"/>
          <p14:tracePt t="21395" x="2027238" y="4754563"/>
          <p14:tracePt t="21412" x="2019300" y="4792663"/>
          <p14:tracePt t="21429" x="2019300" y="4830763"/>
          <p14:tracePt t="21446" x="2019300" y="4860925"/>
          <p14:tracePt t="21462" x="2019300" y="4884738"/>
          <p14:tracePt t="21479" x="2019300" y="4899025"/>
          <p14:tracePt t="21495" x="2019300" y="4914900"/>
          <p14:tracePt t="21512" x="2019300" y="4937125"/>
          <p14:tracePt t="21515" x="2019300" y="4945063"/>
          <p14:tracePt t="21529" x="2019300" y="4960938"/>
          <p14:tracePt t="21546" x="2019300" y="5021263"/>
          <p14:tracePt t="21562" x="2019300" y="5067300"/>
          <p14:tracePt t="21579" x="2019300" y="5105400"/>
          <p14:tracePt t="21595" x="2019300" y="5151438"/>
          <p14:tracePt t="21612" x="2019300" y="5181600"/>
          <p14:tracePt t="21629" x="2019300" y="5211763"/>
          <p14:tracePt t="21645" x="2019300" y="5235575"/>
          <p14:tracePt t="21662" x="2019300" y="5249863"/>
          <p14:tracePt t="21679" x="2019300" y="5257800"/>
          <p14:tracePt t="21695" x="2019300" y="5265738"/>
          <p14:tracePt t="21712" x="2019300" y="5273675"/>
          <p14:tracePt t="21729" x="2027238" y="5287963"/>
          <p14:tracePt t="21730" x="2027238" y="5295900"/>
          <p14:tracePt t="21746" x="2027238" y="5303838"/>
          <p14:tracePt t="21762" x="2035175" y="5318125"/>
          <p14:tracePt t="21779" x="2049463" y="5334000"/>
          <p14:tracePt t="21795" x="2057400" y="5349875"/>
          <p14:tracePt t="21812" x="2079625" y="5380038"/>
          <p14:tracePt t="21829" x="2095500" y="5410200"/>
          <p14:tracePt t="21845" x="2117725" y="5448300"/>
          <p14:tracePt t="21862" x="2149475" y="5494338"/>
          <p14:tracePt t="21879" x="2171700" y="5524500"/>
          <p14:tracePt t="21895" x="2217738" y="5578475"/>
          <p14:tracePt t="21912" x="2255838" y="5608638"/>
          <p14:tracePt t="21929" x="2286000" y="5638800"/>
          <p14:tracePt t="21946" x="2370138" y="5684838"/>
          <p14:tracePt t="21962" x="2400300" y="5707063"/>
          <p14:tracePt t="21979" x="2438400" y="5722938"/>
          <p14:tracePt t="21995" x="2484438" y="5737225"/>
          <p14:tracePt t="22012" x="2506663" y="5753100"/>
          <p14:tracePt t="22029" x="2552700" y="5775325"/>
          <p14:tracePt t="22046" x="2582863" y="5791200"/>
          <p14:tracePt t="22062" x="2636838" y="5813425"/>
          <p14:tracePt t="22079" x="2674938" y="5837238"/>
          <p14:tracePt t="22095" x="2720975" y="5867400"/>
          <p14:tracePt t="22112" x="2759075" y="5883275"/>
          <p14:tracePt t="22113" x="2773363" y="5889625"/>
          <p14:tracePt t="22129" x="2781300" y="5889625"/>
          <p14:tracePt t="22146" x="2819400" y="5905500"/>
          <p14:tracePt t="22162" x="2849563" y="5913438"/>
          <p14:tracePt t="22179" x="2879725" y="5927725"/>
          <p14:tracePt t="22195" x="2925763" y="5935663"/>
          <p14:tracePt t="22212" x="2949575" y="5943600"/>
          <p14:tracePt t="22229" x="2979738" y="5951538"/>
          <p14:tracePt t="22245" x="3001963" y="5951538"/>
          <p14:tracePt t="22262" x="3009900" y="5959475"/>
          <p14:tracePt t="22279" x="3025775" y="5959475"/>
          <p14:tracePt t="22296" x="3055938" y="5959475"/>
          <p14:tracePt t="22298" x="3070225" y="5959475"/>
          <p14:tracePt t="22312" x="3094038" y="5965825"/>
          <p14:tracePt t="22329" x="3132138" y="5965825"/>
          <p14:tracePt t="22330" x="3154363" y="5965825"/>
          <p14:tracePt t="22346" x="3192463" y="5965825"/>
          <p14:tracePt t="22362" x="3230563" y="5965825"/>
          <p14:tracePt t="22379" x="3268663" y="5965825"/>
          <p14:tracePt t="22396" x="3298825" y="5965825"/>
          <p14:tracePt t="22412" x="3314700" y="5965825"/>
          <p14:tracePt t="22429" x="3330575" y="5965825"/>
          <p14:tracePt t="22446" x="3352800" y="5965825"/>
          <p14:tracePt t="22462" x="3375025" y="5965825"/>
          <p14:tracePt t="22479" x="3398838" y="5965825"/>
          <p14:tracePt t="22496" x="3436938" y="5965825"/>
          <p14:tracePt t="22512" x="3459163" y="5965825"/>
          <p14:tracePt t="22513" x="3475038" y="5965825"/>
          <p14:tracePt t="22529" x="3489325" y="5965825"/>
          <p14:tracePt t="22546" x="3521075" y="5965825"/>
          <p14:tracePt t="22562" x="3535363" y="5965825"/>
          <p14:tracePt t="22579" x="3551238" y="5965825"/>
          <p14:tracePt t="22596" x="3565525" y="5965825"/>
          <p14:tracePt t="22612" x="3565525" y="5959475"/>
          <p14:tracePt t="22629" x="3581400" y="5951538"/>
          <p14:tracePt t="22646" x="3597275" y="5943600"/>
          <p14:tracePt t="22662" x="3611563" y="5927725"/>
          <p14:tracePt t="22679" x="3627438" y="5927725"/>
          <p14:tracePt t="22696" x="3649663" y="5905500"/>
          <p14:tracePt t="22712" x="3665538" y="5897563"/>
          <p14:tracePt t="22716" x="3679825" y="5889625"/>
          <p14:tracePt t="22729" x="3687763" y="5883275"/>
          <p14:tracePt t="22746" x="3711575" y="5875338"/>
          <p14:tracePt t="22762" x="3725863" y="5867400"/>
          <p14:tracePt t="22779" x="3741738" y="5867400"/>
          <p14:tracePt t="22796" x="3756025" y="5859463"/>
          <p14:tracePt t="22812" x="3763963" y="5851525"/>
          <p14:tracePt t="22829" x="3779838" y="5845175"/>
          <p14:tracePt t="22846" x="3802063" y="5829300"/>
          <p14:tracePt t="22862" x="3825875" y="5813425"/>
          <p14:tracePt t="22879" x="3840163" y="5807075"/>
          <p14:tracePt t="22896" x="3856038" y="5807075"/>
          <p14:tracePt t="22913" x="3870325" y="5799138"/>
          <p14:tracePt t="22929" x="3878263" y="5791200"/>
          <p14:tracePt t="22946" x="3886200" y="5783263"/>
          <p14:tracePt t="22962" x="3908425" y="5775325"/>
          <p14:tracePt t="22979" x="3924300" y="5775325"/>
          <p14:tracePt t="22996" x="3946525" y="5761038"/>
          <p14:tracePt t="23012" x="3978275" y="5745163"/>
          <p14:tracePt t="23029" x="3992563" y="5737225"/>
          <p14:tracePt t="23046" x="4016375" y="5730875"/>
          <p14:tracePt t="23063" x="4030663" y="5730875"/>
          <p14:tracePt t="23079" x="4054475" y="5722938"/>
          <p14:tracePt t="23096" x="4076700" y="5715000"/>
          <p14:tracePt t="23112" x="4106863" y="5707063"/>
          <p14:tracePt t="23114" x="4122738" y="5699125"/>
          <p14:tracePt t="23129" x="4137025" y="5699125"/>
          <p14:tracePt t="23146" x="4183063" y="5676900"/>
          <p14:tracePt t="23162" x="4213225" y="5676900"/>
          <p14:tracePt t="23179" x="4237038" y="5668963"/>
          <p14:tracePt t="23196" x="4251325" y="5661025"/>
          <p14:tracePt t="23212" x="4275138" y="5661025"/>
          <p14:tracePt t="23229" x="4297363" y="5646738"/>
          <p14:tracePt t="23246" x="4327525" y="5646738"/>
          <p14:tracePt t="23263" x="4359275" y="5630863"/>
          <p14:tracePt t="23279" x="4381500" y="5630863"/>
          <p14:tracePt t="23296" x="4403725" y="5630863"/>
          <p14:tracePt t="23299" x="4419600" y="5630863"/>
          <p14:tracePt t="23313" x="4435475" y="5630863"/>
          <p14:tracePt t="23329" x="4487863" y="5608638"/>
          <p14:tracePt t="23346" x="4525963" y="5600700"/>
          <p14:tracePt t="23363" x="4564063" y="5600700"/>
          <p14:tracePt t="23379" x="4610100" y="5592763"/>
          <p14:tracePt t="23396" x="4664075" y="5584825"/>
          <p14:tracePt t="23413" x="4716463" y="5570538"/>
          <p14:tracePt t="23429" x="4770438" y="5570538"/>
          <p14:tracePt t="23446" x="4838700" y="5562600"/>
          <p14:tracePt t="23462" x="4899025" y="5546725"/>
          <p14:tracePt t="23479" x="4960938" y="5532438"/>
          <p14:tracePt t="23496" x="4999038" y="5516563"/>
          <p14:tracePt t="23513" x="5037138" y="5508625"/>
          <p14:tracePt t="23514" x="5051425" y="5502275"/>
          <p14:tracePt t="23530" x="5075238" y="5494338"/>
          <p14:tracePt t="23546" x="5113338" y="5486400"/>
          <p14:tracePt t="23563" x="5143500" y="5478463"/>
          <p14:tracePt t="23579" x="5181600" y="5464175"/>
          <p14:tracePt t="23596" x="5211763" y="5456238"/>
          <p14:tracePt t="23613" x="5241925" y="5448300"/>
          <p14:tracePt t="23629" x="5265738" y="5440363"/>
          <p14:tracePt t="23646" x="5287963" y="5432425"/>
          <p14:tracePt t="23663" x="5326063" y="5426075"/>
          <p14:tracePt t="23679" x="5349875" y="5418138"/>
          <p14:tracePt t="23696" x="5387975" y="5402263"/>
          <p14:tracePt t="23713" x="5426075" y="5394325"/>
          <p14:tracePt t="23714" x="5432425" y="5394325"/>
          <p14:tracePt t="23729" x="5470525" y="5380038"/>
          <p14:tracePt t="23746" x="5502275" y="5372100"/>
          <p14:tracePt t="23763" x="5524500" y="5364163"/>
          <p14:tracePt t="23779" x="5562600" y="5356225"/>
          <p14:tracePt t="23796" x="5592763" y="5341938"/>
          <p14:tracePt t="23813" x="5622925" y="5334000"/>
          <p14:tracePt t="23829" x="5646738" y="5326063"/>
          <p14:tracePt t="23846" x="5676900" y="5311775"/>
          <p14:tracePt t="23863" x="5684838" y="5303838"/>
          <p14:tracePt t="23880" x="5699125" y="5303838"/>
          <p14:tracePt t="23896" x="5722938" y="5295900"/>
          <p14:tracePt t="23913" x="5730875" y="5295900"/>
          <p14:tracePt t="23930" x="5761038" y="5280025"/>
          <p14:tracePt t="23946" x="5775325" y="5273675"/>
          <p14:tracePt t="23963" x="5791200" y="5265738"/>
          <p14:tracePt t="23980" x="5807075" y="5257800"/>
          <p14:tracePt t="23996" x="5829300" y="5249863"/>
          <p14:tracePt t="24013" x="5851525" y="5235575"/>
          <p14:tracePt t="24030" x="5897563" y="5219700"/>
          <p14:tracePt t="24046" x="5921375" y="5203825"/>
          <p14:tracePt t="24063" x="5973763" y="5181600"/>
          <p14:tracePt t="24080" x="5997575" y="5165725"/>
          <p14:tracePt t="24082" x="6019800" y="5151438"/>
          <p14:tracePt t="24096" x="6035675" y="5151438"/>
          <p14:tracePt t="24113" x="6057900" y="5135563"/>
          <p14:tracePt t="24114" x="6080125" y="5121275"/>
          <p14:tracePt t="24129" x="6103938" y="5105400"/>
          <p14:tracePt t="24146" x="6134100" y="5089525"/>
          <p14:tracePt t="24164" x="6164263" y="5075238"/>
          <p14:tracePt t="24179" x="6218238" y="5051425"/>
          <p14:tracePt t="24196" x="6248400" y="5029200"/>
          <p14:tracePt t="24213" x="6286500" y="5013325"/>
          <p14:tracePt t="24230" x="6308725" y="4999038"/>
          <p14:tracePt t="24246" x="6340475" y="4975225"/>
          <p14:tracePt t="24263" x="6362700" y="4960938"/>
          <p14:tracePt t="24280" x="6384925" y="4937125"/>
          <p14:tracePt t="24296" x="6400800" y="4930775"/>
          <p14:tracePt t="24297" x="6423025" y="4914900"/>
          <p14:tracePt t="24313" x="6430963" y="4906963"/>
          <p14:tracePt t="24330" x="6469063" y="4884738"/>
          <p14:tracePt t="24346" x="6484938" y="4868863"/>
          <p14:tracePt t="24363" x="6515100" y="4854575"/>
          <p14:tracePt t="24380" x="6530975" y="4838700"/>
          <p14:tracePt t="24396" x="6545263" y="4822825"/>
          <p14:tracePt t="24413" x="6561138" y="4816475"/>
          <p14:tracePt t="24430" x="6569075" y="4816475"/>
          <p14:tracePt t="24446" x="6583363" y="4800600"/>
          <p14:tracePt t="24463" x="6607175" y="4784725"/>
          <p14:tracePt t="24480" x="6629400" y="4770438"/>
          <p14:tracePt t="24496" x="6659563" y="4746625"/>
          <p14:tracePt t="24513" x="6683375" y="4724400"/>
          <p14:tracePt t="24514" x="6697663" y="4716463"/>
          <p14:tracePt t="24530" x="6713538" y="4708525"/>
          <p14:tracePt t="24546" x="6727825" y="4694238"/>
          <p14:tracePt t="24563" x="6759575" y="4678363"/>
          <p14:tracePt t="24580" x="6765925" y="4670425"/>
          <p14:tracePt t="24596" x="6773863" y="4664075"/>
          <p14:tracePt t="24613" x="6789738" y="4656138"/>
          <p14:tracePt t="24630" x="6797675" y="4648200"/>
          <p14:tracePt t="24650" x="6804025" y="4640263"/>
          <p14:tracePt t="24675" x="6811963" y="4640263"/>
          <p14:tracePt t="24682" x="6819900" y="4640263"/>
          <p14:tracePt t="24707" x="6827838" y="4632325"/>
          <p14:tracePt t="24730" x="6842125" y="4632325"/>
          <p14:tracePt t="24762" x="6850063" y="4625975"/>
          <p14:tracePt t="24778" x="6865938" y="4625975"/>
          <p14:tracePt t="24786" x="6873875" y="4625975"/>
          <p14:tracePt t="24796" x="6880225" y="4625975"/>
          <p14:tracePt t="24813" x="6896100" y="4618038"/>
          <p14:tracePt t="24830" x="6904038" y="4610100"/>
          <p14:tracePt t="24846" x="6911975" y="4610100"/>
          <p14:tracePt t="24866" x="6918325" y="4610100"/>
          <p14:tracePt t="24890" x="6926263" y="4610100"/>
          <p14:tracePt t="24898" x="6934200" y="4610100"/>
          <p14:tracePt t="24917" x="6942138" y="4610100"/>
          <p14:tracePt t="24930" x="6956425" y="4610100"/>
          <p14:tracePt t="24946" x="6964363" y="4602163"/>
          <p14:tracePt t="24963" x="6980238" y="4602163"/>
          <p14:tracePt t="24980" x="6994525" y="4594225"/>
          <p14:tracePt t="24996" x="7010400" y="4594225"/>
          <p14:tracePt t="25013" x="7026275" y="4594225"/>
          <p14:tracePt t="25030" x="7040563" y="4594225"/>
          <p14:tracePt t="25047" x="7048500" y="4594225"/>
          <p14:tracePt t="25063" x="7070725" y="4594225"/>
          <p14:tracePt t="25080" x="7078663" y="4594225"/>
          <p14:tracePt t="25082" x="7086600" y="4594225"/>
          <p14:tracePt t="25098" x="7094538" y="4594225"/>
          <p14:tracePt t="25114" x="7102475" y="4594225"/>
          <p14:tracePt t="25130" x="7116763" y="4594225"/>
          <p14:tracePt t="25146" x="7124700" y="4594225"/>
          <p14:tracePt t="25163" x="7140575" y="4602163"/>
          <p14:tracePt t="25180" x="7162800" y="4602163"/>
          <p14:tracePt t="25197" x="7178675" y="4602163"/>
          <p14:tracePt t="25213" x="7200900" y="4618038"/>
          <p14:tracePt t="25230" x="7231063" y="4618038"/>
          <p14:tracePt t="25247" x="7261225" y="4632325"/>
          <p14:tracePt t="25263" x="7307263" y="4640263"/>
          <p14:tracePt t="25266" x="7315200" y="4640263"/>
          <p14:tracePt t="25280" x="7323138" y="4640263"/>
          <p14:tracePt t="25297" x="7337425" y="4648200"/>
          <p14:tracePt t="25298" x="7345363" y="4648200"/>
          <p14:tracePt t="25322" x="7353300" y="4648200"/>
          <p14:tracePt t="25330" x="7361238" y="4648200"/>
          <p14:tracePt t="25347" x="7375525" y="4656138"/>
          <p14:tracePt t="25363" x="7391400" y="4656138"/>
          <p14:tracePt t="25380" x="7413625" y="4664075"/>
          <p14:tracePt t="25397" x="7451725" y="4670425"/>
          <p14:tracePt t="25413" x="7459663" y="4670425"/>
          <p14:tracePt t="25430" x="7483475" y="4678363"/>
          <p14:tracePt t="25447" x="7505700" y="4678363"/>
          <p14:tracePt t="25463" x="7513638" y="4678363"/>
          <p14:tracePt t="25480" x="7543800" y="4678363"/>
          <p14:tracePt t="25497" x="7559675" y="4678363"/>
          <p14:tracePt t="25498" x="7581900" y="4678363"/>
          <p14:tracePt t="25514" x="7604125" y="4678363"/>
          <p14:tracePt t="25530" x="7635875" y="4678363"/>
          <p14:tracePt t="25547" x="7666038" y="4678363"/>
          <p14:tracePt t="25563" x="7712075" y="4678363"/>
          <p14:tracePt t="25580" x="7756525" y="4678363"/>
          <p14:tracePt t="25597" x="7802563" y="4678363"/>
          <p14:tracePt t="25613" x="7848600" y="4678363"/>
          <p14:tracePt t="25630" x="7856538" y="4678363"/>
          <p14:tracePt t="25647" x="7870825" y="4678363"/>
          <p14:tracePt t="25664" x="7878763" y="4678363"/>
          <p14:tracePt t="25680" x="7886700" y="4678363"/>
          <p14:tracePt t="25697" x="7894638" y="4678363"/>
          <p14:tracePt t="25713" x="7902575" y="4678363"/>
          <p14:tracePt t="25730" x="7916863" y="4678363"/>
          <p14:tracePt t="25747" x="7932738" y="4678363"/>
          <p14:tracePt t="25763" x="7947025" y="4678363"/>
          <p14:tracePt t="25780" x="7985125" y="4678363"/>
          <p14:tracePt t="25797" x="8008938" y="4678363"/>
          <p14:tracePt t="25813" x="8039100" y="4670425"/>
          <p14:tracePt t="25830" x="8069263" y="4670425"/>
          <p14:tracePt t="25847" x="8085138" y="4670425"/>
          <p14:tracePt t="25863" x="8107363" y="4656138"/>
          <p14:tracePt t="25866" x="8123238" y="4656138"/>
          <p14:tracePt t="25880" x="8131175" y="4656138"/>
          <p14:tracePt t="25897" x="8153400" y="4648200"/>
          <p14:tracePt t="25898" x="8175625" y="4640263"/>
          <p14:tracePt t="25914" x="8199438" y="4632325"/>
          <p14:tracePt t="25930" x="8237538" y="4618038"/>
          <p14:tracePt t="25947" x="8289925" y="4602163"/>
          <p14:tracePt t="25964" x="8343900" y="4587875"/>
          <p14:tracePt t="25980" x="8397875" y="4564063"/>
          <p14:tracePt t="25997" x="8435975" y="4549775"/>
          <p14:tracePt t="26014" x="8480425" y="4533900"/>
          <p14:tracePt t="26030" x="8518525" y="4518025"/>
          <p14:tracePt t="26047" x="8542338" y="4503738"/>
          <p14:tracePt t="26063" x="8580438" y="4479925"/>
          <p14:tracePt t="26080" x="8594725" y="4465638"/>
          <p14:tracePt t="26083" x="8602663" y="4465638"/>
          <p14:tracePt t="26097" x="8610600" y="4457700"/>
          <p14:tracePt t="26114" x="8626475" y="4449763"/>
          <p14:tracePt t="26139" x="8640763" y="4441825"/>
          <p14:tracePt t="26187" x="8648700" y="4441825"/>
          <p14:tracePt t="26195" x="8648700" y="4435475"/>
          <p14:tracePt t="26211" x="8656638" y="4427538"/>
          <p14:tracePt t="26227" x="8664575" y="4427538"/>
          <p14:tracePt t="26235" x="8670925" y="4419600"/>
          <p14:tracePt t="26247" x="8678863" y="4411663"/>
          <p14:tracePt t="26264" x="8694738" y="4397375"/>
          <p14:tracePt t="26280" x="8716963" y="4389438"/>
          <p14:tracePt t="26297" x="8740775" y="4365625"/>
          <p14:tracePt t="26298" x="8747125" y="4359275"/>
          <p14:tracePt t="26314" x="8778875" y="4335463"/>
          <p14:tracePt t="26330" x="8823325" y="4297363"/>
          <p14:tracePt t="26347" x="8847138" y="4267200"/>
          <p14:tracePt t="26364" x="8877300" y="4237038"/>
          <p14:tracePt t="26380" x="8899525" y="4206875"/>
          <p14:tracePt t="26397" x="8931275" y="4168775"/>
          <p14:tracePt t="26414" x="8961438" y="4137025"/>
          <p14:tracePt t="26430" x="8991600" y="4098925"/>
          <p14:tracePt t="26447" x="9021763" y="4068763"/>
          <p14:tracePt t="26464" x="9051925" y="4022725"/>
          <p14:tracePt t="26480" x="9083675" y="3992563"/>
          <p14:tracePt t="26482" x="9097963" y="3970338"/>
          <p14:tracePt t="26497" x="9113838" y="3946525"/>
          <p14:tracePt t="26514" x="9144000" y="3894138"/>
          <p14:tracePt t="26530" x="9166225" y="3870325"/>
          <p14:tracePt t="26547" x="9174163" y="3856038"/>
          <p14:tracePt t="26564" x="9190038" y="3832225"/>
          <p14:tracePt t="26580" x="9197975" y="3825875"/>
          <p14:tracePt t="26597" x="9204325" y="3817938"/>
          <p14:tracePt t="26614" x="9212263" y="3802063"/>
          <p14:tracePt t="26630" x="9220200" y="3794125"/>
          <p14:tracePt t="26647" x="9236075" y="3771900"/>
          <p14:tracePt t="26664" x="9250363" y="3756025"/>
          <p14:tracePt t="26680" x="9258300" y="3741738"/>
          <p14:tracePt t="26697" x="9274175" y="3717925"/>
          <p14:tracePt t="26714" x="9280525" y="3711575"/>
          <p14:tracePt t="26730" x="9288463" y="3695700"/>
          <p14:tracePt t="26747" x="9296400" y="3687763"/>
          <p14:tracePt t="26764" x="9304338" y="3673475"/>
          <p14:tracePt t="26780" x="9318625" y="3657600"/>
          <p14:tracePt t="26797" x="9326563" y="3641725"/>
          <p14:tracePt t="26814" x="9342438" y="3635375"/>
          <p14:tracePt t="26830" x="9356725" y="3603625"/>
          <p14:tracePt t="26847" x="9380538" y="3581400"/>
          <p14:tracePt t="26864" x="9394825" y="3559175"/>
          <p14:tracePt t="26866" x="9402763" y="3543300"/>
          <p14:tracePt t="26881" x="9418638" y="3527425"/>
          <p14:tracePt t="26898" x="9464675" y="3475038"/>
          <p14:tracePt t="26914" x="9494838" y="3429000"/>
          <p14:tracePt t="26931" x="9532938" y="3382963"/>
          <p14:tracePt t="26947" x="9563100" y="3330575"/>
          <p14:tracePt t="26964" x="9609138" y="3276600"/>
          <p14:tracePt t="26981" x="9639300" y="3230563"/>
          <p14:tracePt t="26997" x="9669463" y="3192463"/>
          <p14:tracePt t="27014" x="9693275" y="3154363"/>
          <p14:tracePt t="27031" x="9715500" y="3124200"/>
          <p14:tracePt t="27047" x="9737725" y="3094038"/>
          <p14:tracePt t="27050" x="9745663" y="3078163"/>
          <p14:tracePt t="27064" x="9753600" y="3070225"/>
          <p14:tracePt t="27081" x="9775825" y="3040063"/>
          <p14:tracePt t="27082" x="9783763" y="3032125"/>
          <p14:tracePt t="27098" x="9807575" y="3001963"/>
          <p14:tracePt t="27114" x="9813925" y="2987675"/>
          <p14:tracePt t="27131" x="9821863" y="2979738"/>
          <p14:tracePt t="27147" x="9837738" y="2963863"/>
          <p14:tracePt t="27165" x="9845675" y="2949575"/>
          <p14:tracePt t="27181" x="9852025" y="2933700"/>
          <p14:tracePt t="27197" x="9859963" y="2917825"/>
          <p14:tracePt t="27214" x="9867900" y="2903538"/>
          <p14:tracePt t="27231" x="9883775" y="2887663"/>
          <p14:tracePt t="27247" x="9890125" y="2879725"/>
          <p14:tracePt t="27264" x="9906000" y="2849563"/>
          <p14:tracePt t="27265" x="9913938" y="2849563"/>
          <p14:tracePt t="27281" x="9921875" y="2835275"/>
          <p14:tracePt t="27298" x="9944100" y="2803525"/>
          <p14:tracePt t="27314" x="9944100" y="2789238"/>
          <p14:tracePt t="27331" x="9959975" y="2773363"/>
          <p14:tracePt t="27347" x="9974263" y="2743200"/>
          <p14:tracePt t="27364" x="9990138" y="2713038"/>
          <p14:tracePt t="27381" x="10004425" y="2682875"/>
          <p14:tracePt t="27397" x="10020300" y="2651125"/>
          <p14:tracePt t="27415" x="10042525" y="2628900"/>
          <p14:tracePt t="27431" x="10050463" y="2606675"/>
          <p14:tracePt t="27447" x="10058400" y="2582863"/>
          <p14:tracePt t="27464" x="10074275" y="2568575"/>
          <p14:tracePt t="27481" x="10074275" y="2552700"/>
          <p14:tracePt t="27482" x="10080625" y="2544763"/>
          <p14:tracePt t="27498" x="10088563" y="2522538"/>
          <p14:tracePt t="27515" x="10088563" y="2514600"/>
          <p14:tracePt t="27531" x="10104438" y="2498725"/>
          <p14:tracePt t="27547" x="10104438" y="2484438"/>
          <p14:tracePt t="27564" x="10104438" y="2476500"/>
          <p14:tracePt t="27581" x="10112375" y="2468563"/>
          <p14:tracePt t="27597" x="10112375" y="2460625"/>
          <p14:tracePt t="27614" x="10112375" y="2446338"/>
          <p14:tracePt t="27631" x="10118725" y="2430463"/>
          <p14:tracePt t="27647" x="10126663" y="2408238"/>
          <p14:tracePt t="27664" x="10134600" y="2378075"/>
          <p14:tracePt t="27681" x="10150475" y="2316163"/>
          <p14:tracePt t="27697" x="10172700" y="2263775"/>
          <p14:tracePt t="27714" x="10172700" y="2239963"/>
          <p14:tracePt t="27731" x="10180638" y="2193925"/>
          <p14:tracePt t="27747" x="10180638" y="2187575"/>
          <p14:tracePt t="27764" x="10188575" y="2171700"/>
          <p14:tracePt t="27781" x="10188575" y="2149475"/>
          <p14:tracePt t="27797" x="10188575" y="2133600"/>
          <p14:tracePt t="27814" x="10188575" y="2125663"/>
          <p14:tracePt t="27831" x="10188575" y="2111375"/>
          <p14:tracePt t="27847" x="10188575" y="2087563"/>
          <p14:tracePt t="27864" x="10188575" y="2079625"/>
          <p14:tracePt t="27881" x="10188575" y="2065338"/>
          <p14:tracePt t="27897" x="10188575" y="2041525"/>
          <p14:tracePt t="27914" x="10188575" y="2027238"/>
          <p14:tracePt t="27931" x="10188575" y="2003425"/>
          <p14:tracePt t="27947" x="10194925" y="1981200"/>
          <p14:tracePt t="27964" x="10194925" y="1951038"/>
          <p14:tracePt t="27981" x="10194925" y="1920875"/>
          <p14:tracePt t="27997" x="10194925" y="1897063"/>
          <p14:tracePt t="28014" x="10194925" y="1858963"/>
          <p14:tracePt t="28031" x="10194925" y="1820863"/>
          <p14:tracePt t="28047" x="10188575" y="1774825"/>
          <p14:tracePt t="28064" x="10180638" y="1744663"/>
          <p14:tracePt t="28081" x="10172700" y="1714500"/>
          <p14:tracePt t="28082" x="10172700" y="1706563"/>
          <p14:tracePt t="28098" x="10156825" y="1684338"/>
          <p14:tracePt t="28114" x="10150475" y="1676400"/>
          <p14:tracePt t="28131" x="10142538" y="1660525"/>
          <p14:tracePt t="28147" x="10126663" y="1646238"/>
          <p14:tracePt t="28164" x="10112375" y="1630363"/>
          <p14:tracePt t="28181" x="10080625" y="1616075"/>
          <p14:tracePt t="28197" x="10028238" y="1570038"/>
          <p14:tracePt t="28214" x="9952038" y="1531938"/>
          <p14:tracePt t="28231" x="9875838" y="1493838"/>
          <p14:tracePt t="28247" x="9837738" y="1470025"/>
          <p14:tracePt t="28264" x="9783763" y="1455738"/>
          <p14:tracePt t="28265" x="9753600" y="1447800"/>
          <p14:tracePt t="28281" x="9723438" y="1431925"/>
          <p14:tracePt t="28282" x="9685338" y="1425575"/>
          <p14:tracePt t="28298" x="9631363" y="1401763"/>
          <p14:tracePt t="28314" x="9571038" y="1387475"/>
          <p14:tracePt t="28331" x="9502775" y="1363663"/>
          <p14:tracePt t="28348" x="9426575" y="1341438"/>
          <p14:tracePt t="28364" x="9342438" y="1325563"/>
          <p14:tracePt t="28381" x="9250363" y="1295400"/>
          <p14:tracePt t="28397" x="9182100" y="1273175"/>
          <p14:tracePt t="28414" x="9121775" y="1257300"/>
          <p14:tracePt t="28431" x="9051925" y="1241425"/>
          <p14:tracePt t="28447" x="8983663" y="1235075"/>
          <p14:tracePt t="28464" x="8907463" y="1219200"/>
          <p14:tracePt t="28481" x="8823325" y="1203325"/>
          <p14:tracePt t="28482" x="8785225" y="1203325"/>
          <p14:tracePt t="28497" x="8686800" y="1189038"/>
          <p14:tracePt t="28514" x="8602663" y="1189038"/>
          <p14:tracePt t="28531" x="8504238" y="1181100"/>
          <p14:tracePt t="28548" x="8420100" y="1181100"/>
          <p14:tracePt t="28564" x="8328025" y="1181100"/>
          <p14:tracePt t="28581" x="8237538" y="1181100"/>
          <p14:tracePt t="28597" x="8131175" y="1181100"/>
          <p14:tracePt t="28614" x="8008938" y="1181100"/>
          <p14:tracePt t="28631" x="7864475" y="1173163"/>
          <p14:tracePt t="28648" x="7712075" y="1173163"/>
          <p14:tracePt t="28664" x="7551738" y="1173163"/>
          <p14:tracePt t="28681" x="7399338" y="1173163"/>
          <p14:tracePt t="28698" x="7231063" y="1173163"/>
          <p14:tracePt t="28714" x="7116763" y="1173163"/>
          <p14:tracePt t="28731" x="7018338" y="1181100"/>
          <p14:tracePt t="28748" x="6926263" y="1196975"/>
          <p14:tracePt t="28764" x="6819900" y="1227138"/>
          <p14:tracePt t="28781" x="6727825" y="1257300"/>
          <p14:tracePt t="28798" x="6645275" y="1279525"/>
          <p14:tracePt t="28814" x="6575425" y="1295400"/>
          <p14:tracePt t="28831" x="6499225" y="1333500"/>
          <p14:tracePt t="28848" x="6430963" y="1363663"/>
          <p14:tracePt t="28864" x="6346825" y="1417638"/>
          <p14:tracePt t="28865" x="6308725" y="1431925"/>
          <p14:tracePt t="28881" x="6278563" y="1455738"/>
          <p14:tracePt t="28898" x="6149975" y="1546225"/>
          <p14:tracePt t="28915" x="6065838" y="1600200"/>
          <p14:tracePt t="28931" x="5981700" y="1660525"/>
          <p14:tracePt t="28948" x="5921375" y="1706563"/>
          <p14:tracePt t="28964" x="5867400" y="1744663"/>
          <p14:tracePt t="28981" x="5829300" y="1774825"/>
          <p14:tracePt t="28998" x="5799138" y="1806575"/>
          <p14:tracePt t="29014" x="5768975" y="1844675"/>
          <p14:tracePt t="29031" x="5737225" y="1874838"/>
          <p14:tracePt t="29048" x="5707063" y="1905000"/>
          <p14:tracePt t="29064" x="5676900" y="1951038"/>
          <p14:tracePt t="29081" x="5622925" y="2019300"/>
          <p14:tracePt t="29098" x="5584825" y="2065338"/>
          <p14:tracePt t="29114" x="5546725" y="2117725"/>
          <p14:tracePt t="29131" x="5516563" y="2155825"/>
          <p14:tracePt t="29148" x="5478463" y="2209800"/>
          <p14:tracePt t="29165" x="5456238" y="2247900"/>
          <p14:tracePt t="29181" x="5432425" y="2293938"/>
          <p14:tracePt t="29198" x="5410200" y="2332038"/>
          <p14:tracePt t="29214" x="5380038" y="2378075"/>
          <p14:tracePt t="29231" x="5349875" y="2416175"/>
          <p14:tracePt t="29248" x="5326063" y="2460625"/>
          <p14:tracePt t="29264" x="5295900" y="2522538"/>
          <p14:tracePt t="29266" x="5280025" y="2536825"/>
          <p14:tracePt t="29281" x="5241925" y="2606675"/>
          <p14:tracePt t="29298" x="5203825" y="2659063"/>
          <p14:tracePt t="29314" x="5173663" y="2720975"/>
          <p14:tracePt t="29331" x="5135563" y="2789238"/>
          <p14:tracePt t="29348" x="5105400" y="2865438"/>
          <p14:tracePt t="29365" x="5051425" y="2941638"/>
          <p14:tracePt t="29381" x="5013325" y="3032125"/>
          <p14:tracePt t="29398" x="4968875" y="3132138"/>
          <p14:tracePt t="29415" x="4922838" y="3222625"/>
          <p14:tracePt t="29431" x="4884738" y="3306763"/>
          <p14:tracePt t="29448" x="4860925" y="3375025"/>
          <p14:tracePt t="29464" x="4830763" y="3436938"/>
          <p14:tracePt t="29481" x="4800600" y="3513138"/>
          <p14:tracePt t="29498" x="4778375" y="3573463"/>
          <p14:tracePt t="29515" x="4762500" y="3603625"/>
          <p14:tracePt t="29531" x="4740275" y="3657600"/>
          <p14:tracePt t="29548" x="4724400" y="3695700"/>
          <p14:tracePt t="29565" x="4702175" y="3733800"/>
          <p14:tracePt t="29581" x="4694238" y="3771900"/>
          <p14:tracePt t="29598" x="4678363" y="3810000"/>
          <p14:tracePt t="29615" x="4664075" y="3840163"/>
          <p14:tracePt t="29631" x="4648200" y="3870325"/>
          <p14:tracePt t="29648" x="4632325" y="3916363"/>
          <p14:tracePt t="29665" x="4618038" y="3940175"/>
          <p14:tracePt t="29666" x="4610100" y="3962400"/>
          <p14:tracePt t="29681" x="4587875" y="4000500"/>
          <p14:tracePt t="29698" x="4572000" y="4038600"/>
          <p14:tracePt t="29715" x="4564063" y="4068763"/>
          <p14:tracePt t="29731" x="4549775" y="4092575"/>
          <p14:tracePt t="29748" x="4541838" y="4106863"/>
          <p14:tracePt t="29765" x="4533900" y="4130675"/>
          <p14:tracePt t="29781" x="4533900" y="4137025"/>
          <p14:tracePt t="29798" x="4525963" y="4144963"/>
          <p14:tracePt t="30794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86813"/>
          </a:xfrm>
        </p:spPr>
        <p:txBody>
          <a:bodyPr/>
          <a:lstStyle/>
          <a:p>
            <a:pPr algn="ctr"/>
            <a:r>
              <a:rPr lang="pt-BR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 2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A160F875-6B75-4020-A244-4C0A423471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22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0"/>
    </mc:Choice>
    <mc:Fallback>
      <p:transition spd="slow" advTm="1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4" y="0"/>
            <a:ext cx="7877908" cy="685800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9A87B81D-0313-48DF-A0C9-D11C459B5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09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5"/>
    </mc:Choice>
    <mc:Fallback>
      <p:transition spd="slow" advTm="7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45" y="0"/>
            <a:ext cx="8628185" cy="685800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2DCEC15E-0E98-4E2C-9DC0-1B0D06A54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28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94"/>
    </mc:Choice>
    <mc:Fallback>
      <p:transition spd="slow" advTm="20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22" x="4594225" y="4038600"/>
          <p14:tracePt t="7866" x="4572000" y="4038600"/>
          <p14:tracePt t="7909" x="4564063" y="4038600"/>
          <p14:tracePt t="7933" x="4549775" y="4038600"/>
          <p14:tracePt t="8101" x="4541838" y="4038600"/>
          <p14:tracePt t="8109" x="4541838" y="4022725"/>
          <p14:tracePt t="8117" x="4541838" y="4000500"/>
          <p14:tracePt t="8127" x="4549775" y="3992563"/>
          <p14:tracePt t="8144" x="4564063" y="3932238"/>
          <p14:tracePt t="8161" x="4594225" y="3886200"/>
          <p14:tracePt t="8177" x="4625975" y="3825875"/>
          <p14:tracePt t="8194" x="4656138" y="3771900"/>
          <p14:tracePt t="8210" x="4686300" y="3703638"/>
          <p14:tracePt t="8212" x="4708525" y="3673475"/>
          <p14:tracePt t="8227" x="4732338" y="3619500"/>
          <p14:tracePt t="8244" x="4800600" y="3475038"/>
          <p14:tracePt t="8260" x="4854575" y="3368675"/>
          <p14:tracePt t="8277" x="4906963" y="3260725"/>
          <p14:tracePt t="8294" x="4968875" y="3154363"/>
          <p14:tracePt t="8310" x="5037138" y="3048000"/>
          <p14:tracePt t="8327" x="5105400" y="2917825"/>
          <p14:tracePt t="8344" x="5189538" y="2797175"/>
          <p14:tracePt t="8361" x="5287963" y="2667000"/>
          <p14:tracePt t="8377" x="5387975" y="2522538"/>
          <p14:tracePt t="8394" x="5464175" y="2438400"/>
          <p14:tracePt t="8411" x="5540375" y="2362200"/>
          <p14:tracePt t="8427" x="5608638" y="2301875"/>
          <p14:tracePt t="8428" x="5654675" y="2270125"/>
          <p14:tracePt t="8444" x="5737225" y="2209800"/>
          <p14:tracePt t="8461" x="5829300" y="2149475"/>
          <p14:tracePt t="8477" x="5927725" y="2087563"/>
          <p14:tracePt t="8494" x="6027738" y="2049463"/>
          <p14:tracePt t="8511" x="6111875" y="2019300"/>
          <p14:tracePt t="8527" x="6156325" y="2003425"/>
          <p14:tracePt t="8544" x="6210300" y="2003425"/>
          <p14:tracePt t="8561" x="6264275" y="2003425"/>
          <p14:tracePt t="8577" x="6340475" y="2003425"/>
          <p14:tracePt t="8594" x="6416675" y="2003425"/>
          <p14:tracePt t="8596" x="6461125" y="2003425"/>
          <p14:tracePt t="8611" x="6499225" y="2003425"/>
          <p14:tracePt t="8628" x="6645275" y="2003425"/>
          <p14:tracePt t="8644" x="6727825" y="2003425"/>
          <p14:tracePt t="8661" x="6789738" y="2003425"/>
          <p14:tracePt t="8677" x="6835775" y="1997075"/>
          <p14:tracePt t="8694" x="6880225" y="1981200"/>
          <p14:tracePt t="8711" x="6904038" y="1965325"/>
          <p14:tracePt t="8727" x="6926263" y="1951038"/>
          <p14:tracePt t="8744" x="6950075" y="1927225"/>
          <p14:tracePt t="8761" x="6964363" y="1905000"/>
          <p14:tracePt t="8777" x="6980238" y="1858963"/>
          <p14:tracePt t="8794" x="6994525" y="1806575"/>
          <p14:tracePt t="8811" x="7002463" y="1730375"/>
          <p14:tracePt t="8813" x="7010400" y="1684338"/>
          <p14:tracePt t="8828" x="7010400" y="1616075"/>
          <p14:tracePt t="8844" x="7010400" y="1531938"/>
          <p14:tracePt t="8861" x="7010400" y="1470025"/>
          <p14:tracePt t="8877" x="7002463" y="1409700"/>
          <p14:tracePt t="8894" x="6988175" y="1363663"/>
          <p14:tracePt t="8911" x="6972300" y="1333500"/>
          <p14:tracePt t="8928" x="6950075" y="1311275"/>
          <p14:tracePt t="8944" x="6918325" y="1287463"/>
          <p14:tracePt t="8961" x="6888163" y="1249363"/>
          <p14:tracePt t="8977" x="6835775" y="1227138"/>
          <p14:tracePt t="8994" x="6773863" y="1203325"/>
          <p14:tracePt t="8996" x="6735763" y="1181100"/>
          <p14:tracePt t="9011" x="6697663" y="1173163"/>
          <p14:tracePt t="9028" x="6545263" y="1127125"/>
          <p14:tracePt t="9044" x="6446838" y="1112838"/>
          <p14:tracePt t="9061" x="6308725" y="1082675"/>
          <p14:tracePt t="9077" x="6164263" y="1066800"/>
          <p14:tracePt t="9094" x="6019800" y="1044575"/>
          <p14:tracePt t="9111" x="5913438" y="1028700"/>
          <p14:tracePt t="9128" x="5807075" y="1020763"/>
          <p14:tracePt t="9144" x="5715000" y="1020763"/>
          <p14:tracePt t="9161" x="5616575" y="1020763"/>
          <p14:tracePt t="9178" x="5502275" y="1020763"/>
          <p14:tracePt t="9194" x="5380038" y="1036638"/>
          <p14:tracePt t="9211" x="5265738" y="1050925"/>
          <p14:tracePt t="9212" x="5197475" y="1066800"/>
          <p14:tracePt t="9228" x="5059363" y="1104900"/>
          <p14:tracePt t="9244" x="4953000" y="1143000"/>
          <p14:tracePt t="9261" x="4846638" y="1173163"/>
          <p14:tracePt t="9278" x="4762500" y="1196975"/>
          <p14:tracePt t="9294" x="4702175" y="1235075"/>
          <p14:tracePt t="9311" x="4632325" y="1265238"/>
          <p14:tracePt t="9327" x="4579938" y="1303338"/>
          <p14:tracePt t="9344" x="4525963" y="1333500"/>
          <p14:tracePt t="9361" x="4457700" y="1387475"/>
          <p14:tracePt t="9378" x="4403725" y="1425575"/>
          <p14:tracePt t="9394" x="4351338" y="1470025"/>
          <p14:tracePt t="9411" x="4283075" y="1524000"/>
          <p14:tracePt t="9412" x="4244975" y="1554163"/>
          <p14:tracePt t="9428" x="4206875" y="1592263"/>
          <p14:tracePt t="9444" x="4137025" y="1646238"/>
          <p14:tracePt t="9461" x="4084638" y="1692275"/>
          <p14:tracePt t="9478" x="4016375" y="1744663"/>
          <p14:tracePt t="9494" x="3946525" y="1806575"/>
          <p14:tracePt t="9511" x="3894138" y="1858963"/>
          <p14:tracePt t="9528" x="3817938" y="1935163"/>
          <p14:tracePt t="9544" x="3763963" y="1989138"/>
          <p14:tracePt t="9561" x="3717925" y="2041525"/>
          <p14:tracePt t="9578" x="3665538" y="2095500"/>
          <p14:tracePt t="9594" x="3619500" y="2149475"/>
          <p14:tracePt t="9596" x="3597275" y="2179638"/>
          <p14:tracePt t="9611" x="3573463" y="2209800"/>
          <p14:tracePt t="9628" x="3497263" y="2293938"/>
          <p14:tracePt t="9644" x="3444875" y="2370138"/>
          <p14:tracePt t="9661" x="3382963" y="2454275"/>
          <p14:tracePt t="9678" x="3314700" y="2544763"/>
          <p14:tracePt t="9695" x="3276600" y="2613025"/>
          <p14:tracePt t="9711" x="3222625" y="2705100"/>
          <p14:tracePt t="9728" x="3178175" y="2797175"/>
          <p14:tracePt t="9744" x="3124200" y="2879725"/>
          <p14:tracePt t="9761" x="3078163" y="2971800"/>
          <p14:tracePt t="9778" x="3040063" y="3078163"/>
          <p14:tracePt t="9794" x="3001963" y="3184525"/>
          <p14:tracePt t="9811" x="2971800" y="3298825"/>
          <p14:tracePt t="9812" x="2955925" y="3352800"/>
          <p14:tracePt t="9828" x="2925763" y="3467100"/>
          <p14:tracePt t="9844" x="2895600" y="3565525"/>
          <p14:tracePt t="9861" x="2879725" y="3673475"/>
          <p14:tracePt t="9878" x="2865438" y="3771900"/>
          <p14:tracePt t="9894" x="2865438" y="3863975"/>
          <p14:tracePt t="9911" x="2865438" y="3946525"/>
          <p14:tracePt t="9928" x="2865438" y="4016375"/>
          <p14:tracePt t="9944" x="2865438" y="4092575"/>
          <p14:tracePt t="9961" x="2865438" y="4183063"/>
          <p14:tracePt t="9978" x="2865438" y="4267200"/>
          <p14:tracePt t="9994" x="2887663" y="4359275"/>
          <p14:tracePt t="9996" x="2895600" y="4397375"/>
          <p14:tracePt t="10011" x="2911475" y="4435475"/>
          <p14:tracePt t="10028" x="2949575" y="4549775"/>
          <p14:tracePt t="10044" x="2994025" y="4610100"/>
          <p14:tracePt t="10061" x="3032125" y="4664075"/>
          <p14:tracePt t="10078" x="3070225" y="4708525"/>
          <p14:tracePt t="10094" x="3116263" y="4746625"/>
          <p14:tracePt t="10111" x="3170238" y="4784725"/>
          <p14:tracePt t="10128" x="3216275" y="4822825"/>
          <p14:tracePt t="10144" x="3268663" y="4868863"/>
          <p14:tracePt t="10161" x="3336925" y="4914900"/>
          <p14:tracePt t="10178" x="3429000" y="4983163"/>
          <p14:tracePt t="10194" x="3527425" y="5051425"/>
          <p14:tracePt t="10211" x="3641725" y="5127625"/>
          <p14:tracePt t="10212" x="3695700" y="5165725"/>
          <p14:tracePt t="10228" x="3840163" y="5249863"/>
          <p14:tracePt t="10244" x="3992563" y="5341938"/>
          <p14:tracePt t="10261" x="4168775" y="5456238"/>
          <p14:tracePt t="10278" x="4313238" y="5546725"/>
          <p14:tracePt t="10294" x="4479925" y="5622925"/>
          <p14:tracePt t="10311" x="4625975" y="5684838"/>
          <p14:tracePt t="10328" x="4746625" y="5730875"/>
          <p14:tracePt t="10344" x="4838700" y="5768975"/>
          <p14:tracePt t="10362" x="4922838" y="5783263"/>
          <p14:tracePt t="10378" x="4968875" y="5799138"/>
          <p14:tracePt t="10395" x="5013325" y="5807075"/>
          <p14:tracePt t="10396" x="5037138" y="5807075"/>
          <p14:tracePt t="10411" x="5059363" y="5813425"/>
          <p14:tracePt t="10412" x="5089525" y="5813425"/>
          <p14:tracePt t="10428" x="5135563" y="5813425"/>
          <p14:tracePt t="10445" x="5189538" y="5813425"/>
          <p14:tracePt t="10461" x="5249863" y="5813425"/>
          <p14:tracePt t="10478" x="5318125" y="5813425"/>
          <p14:tracePt t="10495" x="5380038" y="5813425"/>
          <p14:tracePt t="10511" x="5440363" y="5813425"/>
          <p14:tracePt t="10528" x="5502275" y="5813425"/>
          <p14:tracePt t="10545" x="5578475" y="5813425"/>
          <p14:tracePt t="10561" x="5661025" y="5813425"/>
          <p14:tracePt t="10578" x="5737225" y="5813425"/>
          <p14:tracePt t="10594" x="5829300" y="5799138"/>
          <p14:tracePt t="10595" x="5889625" y="5791200"/>
          <p14:tracePt t="10612" x="5989638" y="5768975"/>
          <p14:tracePt t="10628" x="6096000" y="5761038"/>
          <p14:tracePt t="10644" x="6180138" y="5730875"/>
          <p14:tracePt t="10661" x="6278563" y="5699125"/>
          <p14:tracePt t="10678" x="6378575" y="5676900"/>
          <p14:tracePt t="10695" x="6484938" y="5638800"/>
          <p14:tracePt t="10711" x="6591300" y="5608638"/>
          <p14:tracePt t="10728" x="6675438" y="5584825"/>
          <p14:tracePt t="10745" x="6765925" y="5546725"/>
          <p14:tracePt t="10761" x="6842125" y="5508625"/>
          <p14:tracePt t="10778" x="6926263" y="5470525"/>
          <p14:tracePt t="10795" x="7010400" y="5440363"/>
          <p14:tracePt t="10811" x="7102475" y="5402263"/>
          <p14:tracePt t="10812" x="7154863" y="5387975"/>
          <p14:tracePt t="10828" x="7246938" y="5341938"/>
          <p14:tracePt t="10845" x="7353300" y="5280025"/>
          <p14:tracePt t="10861" x="7467600" y="5211763"/>
          <p14:tracePt t="10878" x="7566025" y="5135563"/>
          <p14:tracePt t="10895" x="7673975" y="5067300"/>
          <p14:tracePt t="10911" x="7742238" y="5006975"/>
          <p14:tracePt t="10928" x="7818438" y="4937125"/>
          <p14:tracePt t="10945" x="7894638" y="4884738"/>
          <p14:tracePt t="10961" x="7954963" y="4816475"/>
          <p14:tracePt t="10978" x="8031163" y="4740275"/>
          <p14:tracePt t="10995" x="8099425" y="4670425"/>
          <p14:tracePt t="10996" x="8137525" y="4618038"/>
          <p14:tracePt t="11012" x="8221663" y="4518025"/>
          <p14:tracePt t="11028" x="8305800" y="4427538"/>
          <p14:tracePt t="11045" x="8374063" y="4327525"/>
          <p14:tracePt t="11061" x="8420100" y="4259263"/>
          <p14:tracePt t="11078" x="8458200" y="4198938"/>
          <p14:tracePt t="11095" x="8488363" y="4137025"/>
          <p14:tracePt t="11111" x="8518525" y="4084638"/>
          <p14:tracePt t="11128" x="8550275" y="4038600"/>
          <p14:tracePt t="11145" x="8588375" y="3984625"/>
          <p14:tracePt t="11161" x="8610600" y="3946525"/>
          <p14:tracePt t="11178" x="8640763" y="3902075"/>
          <p14:tracePt t="11195" x="8670925" y="3848100"/>
          <p14:tracePt t="11197" x="8678863" y="3832225"/>
          <p14:tracePt t="11212" x="8702675" y="3787775"/>
          <p14:tracePt t="11228" x="8716963" y="3756025"/>
          <p14:tracePt t="11245" x="8732838" y="3717925"/>
          <p14:tracePt t="11262" x="8740775" y="3687763"/>
          <p14:tracePt t="11278" x="8763000" y="3657600"/>
          <p14:tracePt t="11295" x="8770938" y="3627438"/>
          <p14:tracePt t="11312" x="8778875" y="3597275"/>
          <p14:tracePt t="11328" x="8785225" y="3573463"/>
          <p14:tracePt t="11345" x="8801100" y="3551238"/>
          <p14:tracePt t="11362" x="8801100" y="3535363"/>
          <p14:tracePt t="11381" x="8801100" y="3527425"/>
          <p14:tracePt t="11405" x="8809038" y="3513138"/>
          <p14:tracePt t="11437" x="8809038" y="3505200"/>
          <p14:tracePt t="11453" x="8809038" y="3489325"/>
          <p14:tracePt t="11477" x="8816975" y="3482975"/>
          <p14:tracePt t="11485" x="8816975" y="3475038"/>
          <p14:tracePt t="11495" x="8823325" y="3467100"/>
          <p14:tracePt t="11512" x="8823325" y="3459163"/>
          <p14:tracePt t="11528" x="8823325" y="3451225"/>
          <p14:tracePt t="11545" x="8831263" y="3429000"/>
          <p14:tracePt t="11562" x="8831263" y="3421063"/>
          <p14:tracePt t="11578" x="8847138" y="3406775"/>
          <p14:tracePt t="11595" x="8855075" y="3375025"/>
          <p14:tracePt t="11596" x="8861425" y="3360738"/>
          <p14:tracePt t="11612" x="8869363" y="3330575"/>
          <p14:tracePt t="11629" x="8877300" y="3314700"/>
          <p14:tracePt t="11645" x="8885238" y="3292475"/>
          <p14:tracePt t="11662" x="8885238" y="3284538"/>
          <p14:tracePt t="11678" x="8885238" y="3276600"/>
          <p14:tracePt t="11695" x="8893175" y="3268663"/>
          <p14:tracePt t="14302" x="8893175" y="3260725"/>
          <p14:tracePt t="14341" x="8893175" y="3254375"/>
          <p14:tracePt t="14350" x="8893175" y="3246438"/>
          <p14:tracePt t="14357" x="8893175" y="3238500"/>
          <p14:tracePt t="14365" x="8893175" y="3230563"/>
          <p14:tracePt t="14379" x="8893175" y="3222625"/>
          <p14:tracePt t="14396" x="8869363" y="3178175"/>
          <p14:tracePt t="14413" x="8869363" y="3140075"/>
          <p14:tracePt t="14429" x="8861425" y="3086100"/>
          <p14:tracePt t="14446" x="8847138" y="3048000"/>
          <p14:tracePt t="14463" x="8839200" y="3001963"/>
          <p14:tracePt t="14479" x="8823325" y="2955925"/>
          <p14:tracePt t="14496" x="8809038" y="2887663"/>
          <p14:tracePt t="14513" x="8793163" y="2811463"/>
          <p14:tracePt t="14529" x="8763000" y="2720975"/>
          <p14:tracePt t="14546" x="8747125" y="2620963"/>
          <p14:tracePt t="14563" x="8724900" y="2522538"/>
          <p14:tracePt t="14566" x="8716963" y="2492375"/>
          <p14:tracePt t="14579" x="8702675" y="2438400"/>
          <p14:tracePt t="14596" x="8670925" y="2339975"/>
          <p14:tracePt t="14613" x="8640763" y="2293938"/>
          <p14:tracePt t="14629" x="8626475" y="2270125"/>
          <p14:tracePt t="14646" x="8610600" y="2247900"/>
          <p14:tracePt t="14663" x="8602663" y="2247900"/>
          <p14:tracePt t="14679" x="8594725" y="2239963"/>
          <p14:tracePt t="14696" x="8580438" y="2225675"/>
          <p14:tracePt t="14713" x="8550275" y="2209800"/>
          <p14:tracePt t="14729" x="8512175" y="2187575"/>
          <p14:tracePt t="14746" x="8458200" y="2163763"/>
          <p14:tracePt t="14749" x="8435975" y="2141538"/>
          <p14:tracePt t="14763" x="8397875" y="2117725"/>
          <p14:tracePt t="14780" x="8275638" y="2057400"/>
          <p14:tracePt t="14796" x="8183563" y="2027238"/>
          <p14:tracePt t="14813" x="8107363" y="2003425"/>
          <p14:tracePt t="14829" x="8023225" y="1981200"/>
          <p14:tracePt t="14846" x="7970838" y="1973263"/>
          <p14:tracePt t="14863" x="7902575" y="1965325"/>
          <p14:tracePt t="14879" x="7832725" y="1958975"/>
          <p14:tracePt t="14896" x="7756525" y="1943100"/>
          <p14:tracePt t="14913" x="7688263" y="1935163"/>
          <p14:tracePt t="14929" x="7589838" y="1920875"/>
          <p14:tracePt t="14946" x="7513638" y="1897063"/>
          <p14:tracePt t="14963" x="7413625" y="1866900"/>
          <p14:tracePt t="14965" x="7391400" y="1858963"/>
          <p14:tracePt t="14980" x="7337425" y="1844675"/>
          <p14:tracePt t="14996" x="7277100" y="1828800"/>
          <p14:tracePt t="15013" x="7239000" y="1812925"/>
          <p14:tracePt t="15030" x="7208838" y="1812925"/>
          <p14:tracePt t="15046" x="7170738" y="1798638"/>
          <p14:tracePt t="15063" x="7132638" y="1790700"/>
          <p14:tracePt t="15079" x="7078663" y="1782763"/>
          <p14:tracePt t="15096" x="7002463" y="1774825"/>
          <p14:tracePt t="15113" x="6934200" y="1760538"/>
          <p14:tracePt t="15129" x="6873875" y="1752600"/>
          <p14:tracePt t="15146" x="6797675" y="1736725"/>
          <p14:tracePt t="15163" x="6721475" y="1722438"/>
          <p14:tracePt t="15180" x="6599238" y="1698625"/>
          <p14:tracePt t="15196" x="6530975" y="1692275"/>
          <p14:tracePt t="15213" x="6454775" y="1684338"/>
          <p14:tracePt t="15230" x="6408738" y="1684338"/>
          <p14:tracePt t="15246" x="6362700" y="1684338"/>
          <p14:tracePt t="15263" x="6316663" y="1684338"/>
          <p14:tracePt t="15280" x="6270625" y="1684338"/>
          <p14:tracePt t="15296" x="6210300" y="1684338"/>
          <p14:tracePt t="15313" x="6142038" y="1684338"/>
          <p14:tracePt t="15330" x="6035675" y="1684338"/>
          <p14:tracePt t="15346" x="5935663" y="1684338"/>
          <p14:tracePt t="15348" x="5883275" y="1684338"/>
          <p14:tracePt t="15363" x="5829300" y="1684338"/>
          <p14:tracePt t="15380" x="5707063" y="1684338"/>
          <p14:tracePt t="15396" x="5622925" y="1684338"/>
          <p14:tracePt t="15413" x="5554663" y="1684338"/>
          <p14:tracePt t="15430" x="5486400" y="1692275"/>
          <p14:tracePt t="15446" x="5402263" y="1706563"/>
          <p14:tracePt t="15463" x="5295900" y="1730375"/>
          <p14:tracePt t="15480" x="5165725" y="1752600"/>
          <p14:tracePt t="15496" x="5059363" y="1782763"/>
          <p14:tracePt t="15513" x="4953000" y="1820863"/>
          <p14:tracePt t="15530" x="4884738" y="1858963"/>
          <p14:tracePt t="15532" x="4860925" y="1866900"/>
          <p14:tracePt t="15546" x="4816475" y="1897063"/>
          <p14:tracePt t="15563" x="4762500" y="1943100"/>
          <p14:tracePt t="15564" x="4732338" y="1958975"/>
          <p14:tracePt t="15580" x="4686300" y="1989138"/>
          <p14:tracePt t="15597" x="4625975" y="2041525"/>
          <p14:tracePt t="15613" x="4556125" y="2079625"/>
          <p14:tracePt t="15630" x="4487863" y="2133600"/>
          <p14:tracePt t="15647" x="4419600" y="2193925"/>
          <p14:tracePt t="15663" x="4373563" y="2247900"/>
          <p14:tracePt t="15680" x="4327525" y="2324100"/>
          <p14:tracePt t="15697" x="4275138" y="2416175"/>
          <p14:tracePt t="15713" x="4221163" y="2514600"/>
          <p14:tracePt t="15730" x="4168775" y="2628900"/>
          <p14:tracePt t="15747" x="4114800" y="2759075"/>
          <p14:tracePt t="15748" x="4098925" y="2811463"/>
          <p14:tracePt t="15763" x="4076700" y="2887663"/>
          <p14:tracePt t="15780" x="4030663" y="3078163"/>
          <p14:tracePt t="15797" x="4008438" y="3192463"/>
          <p14:tracePt t="15813" x="3992563" y="3306763"/>
          <p14:tracePt t="15830" x="3984625" y="3413125"/>
          <p14:tracePt t="15846" x="3984625" y="3497263"/>
          <p14:tracePt t="15863" x="3984625" y="3565525"/>
          <p14:tracePt t="15880" x="3984625" y="3619500"/>
          <p14:tracePt t="15897" x="3984625" y="3673475"/>
          <p14:tracePt t="15913" x="4008438" y="3741738"/>
          <p14:tracePt t="15930" x="4030663" y="3802063"/>
          <p14:tracePt t="15947" x="4060825" y="3863975"/>
          <p14:tracePt t="15963" x="4098925" y="3932238"/>
          <p14:tracePt t="15964" x="4114800" y="3970338"/>
          <p14:tracePt t="15980" x="4152900" y="4030663"/>
          <p14:tracePt t="15997" x="4229100" y="4098925"/>
          <p14:tracePt t="16013" x="4321175" y="4152900"/>
          <p14:tracePt t="16030" x="4427538" y="4198938"/>
          <p14:tracePt t="16046" x="4556125" y="4244975"/>
          <p14:tracePt t="16063" x="4678363" y="4275138"/>
          <p14:tracePt t="16081" x="4816475" y="4297363"/>
          <p14:tracePt t="16097" x="4937125" y="4313238"/>
          <p14:tracePt t="16113" x="5059363" y="4321175"/>
          <p14:tracePt t="16130" x="5181600" y="4321175"/>
          <p14:tracePt t="16147" x="5326063" y="4321175"/>
          <p14:tracePt t="16164" x="5546725" y="4321175"/>
          <p14:tracePt t="16180" x="5699125" y="4321175"/>
          <p14:tracePt t="16197" x="5867400" y="4321175"/>
          <p14:tracePt t="16213" x="6003925" y="4321175"/>
          <p14:tracePt t="16230" x="6142038" y="4321175"/>
          <p14:tracePt t="16247" x="6270625" y="4321175"/>
          <p14:tracePt t="16263" x="6384925" y="4313238"/>
          <p14:tracePt t="16280" x="6499225" y="4297363"/>
          <p14:tracePt t="16297" x="6637338" y="4275138"/>
          <p14:tracePt t="16313" x="6735763" y="4259263"/>
          <p14:tracePt t="16330" x="6873875" y="4237038"/>
          <p14:tracePt t="16347" x="7002463" y="4221163"/>
          <p14:tracePt t="16349" x="7070725" y="4213225"/>
          <p14:tracePt t="16364" x="7208838" y="4175125"/>
          <p14:tracePt t="16380" x="7345363" y="4144963"/>
          <p14:tracePt t="16397" x="7497763" y="4106863"/>
          <p14:tracePt t="16413" x="7650163" y="4046538"/>
          <p14:tracePt t="16430" x="7794625" y="3992563"/>
          <p14:tracePt t="16447" x="7940675" y="3932238"/>
          <p14:tracePt t="16463" x="8085138" y="3863975"/>
          <p14:tracePt t="16480" x="8199438" y="3817938"/>
          <p14:tracePt t="16497" x="8328025" y="3763963"/>
          <p14:tracePt t="16513" x="8428038" y="3717925"/>
          <p14:tracePt t="16530" x="8534400" y="3679825"/>
          <p14:tracePt t="16533" x="8594725" y="3649663"/>
          <p14:tracePt t="16547" x="8656638" y="3619500"/>
          <p14:tracePt t="16563" x="8755063" y="3573463"/>
          <p14:tracePt t="16565" x="8793163" y="3559175"/>
          <p14:tracePt t="16580" x="8869363" y="3505200"/>
          <p14:tracePt t="16597" x="8923338" y="3475038"/>
          <p14:tracePt t="16613" x="8953500" y="3444875"/>
          <p14:tracePt t="16630" x="8969375" y="3429000"/>
          <p14:tracePt t="16647" x="8969375" y="3421063"/>
          <p14:tracePt t="17301" x="8961438" y="3429000"/>
          <p14:tracePt t="17317" x="8953500" y="3436938"/>
          <p14:tracePt t="17325" x="8945563" y="3444875"/>
          <p14:tracePt t="17334" x="8937625" y="3451225"/>
          <p14:tracePt t="17347" x="8931275" y="3459163"/>
          <p14:tracePt t="17364" x="8915400" y="3489325"/>
          <p14:tracePt t="17380" x="8899525" y="3505200"/>
          <p14:tracePt t="17397" x="8885238" y="3527425"/>
          <p14:tracePt t="17414" x="8869363" y="3565525"/>
          <p14:tracePt t="17430" x="8847138" y="3603625"/>
          <p14:tracePt t="17447" x="8823325" y="3641725"/>
          <p14:tracePt t="17464" x="8801100" y="3687763"/>
          <p14:tracePt t="17480" x="8763000" y="3756025"/>
          <p14:tracePt t="17497" x="8724900" y="3832225"/>
          <p14:tracePt t="17514" x="8678863" y="3946525"/>
          <p14:tracePt t="17530" x="8626475" y="4060825"/>
          <p14:tracePt t="17533" x="8594725" y="4114800"/>
          <p14:tracePt t="17547" x="8564563" y="4183063"/>
          <p14:tracePt t="17564" x="8480425" y="4381500"/>
          <p14:tracePt t="17580" x="8435975" y="4525963"/>
          <p14:tracePt t="17597" x="8389938" y="4648200"/>
          <p14:tracePt t="17614" x="8359775" y="4770438"/>
          <p14:tracePt t="17630" x="8328025" y="4876800"/>
          <p14:tracePt t="17647" x="8305800" y="4960938"/>
          <p14:tracePt t="17664" x="8289925" y="5013325"/>
          <p14:tracePt t="17680" x="8283575" y="5067300"/>
          <p14:tracePt t="17697" x="8283575" y="5083175"/>
          <p14:tracePt t="17714" x="8283575" y="5089525"/>
          <p14:tracePt t="18293" x="8283575" y="5075238"/>
          <p14:tracePt t="18317" x="8283575" y="5067300"/>
          <p14:tracePt t="18325" x="8283575" y="5059363"/>
          <p14:tracePt t="18334" x="8289925" y="5059363"/>
          <p14:tracePt t="18347" x="8289925" y="5051425"/>
          <p14:tracePt t="18364" x="8297863" y="5037138"/>
          <p14:tracePt t="18381" x="8305800" y="5021263"/>
          <p14:tracePt t="18397" x="8313738" y="5013325"/>
          <p14:tracePt t="18414" x="8321675" y="4999038"/>
          <p14:tracePt t="18431" x="8321675" y="4983163"/>
          <p14:tracePt t="18447" x="8328025" y="4975225"/>
          <p14:tracePt t="18464" x="8335963" y="4960938"/>
          <p14:tracePt t="18481" x="8343900" y="4937125"/>
          <p14:tracePt t="18497" x="8351838" y="4914900"/>
          <p14:tracePt t="18514" x="8366125" y="4892675"/>
          <p14:tracePt t="18531" x="8366125" y="4876800"/>
          <p14:tracePt t="18533" x="8374063" y="4868863"/>
          <p14:tracePt t="18548" x="8389938" y="4854575"/>
          <p14:tracePt t="18564" x="8404225" y="4838700"/>
          <p14:tracePt t="18581" x="8420100" y="4808538"/>
          <p14:tracePt t="18597" x="8435975" y="4770438"/>
          <p14:tracePt t="18614" x="8466138" y="4724400"/>
          <p14:tracePt t="18631" x="8496300" y="4670425"/>
          <p14:tracePt t="18648" x="8534400" y="4602163"/>
          <p14:tracePt t="18664" x="8572500" y="4541838"/>
          <p14:tracePt t="18681" x="8618538" y="4465638"/>
          <p14:tracePt t="18698" x="8664575" y="4389438"/>
          <p14:tracePt t="18714" x="8702675" y="4313238"/>
          <p14:tracePt t="18717" x="8724900" y="4275138"/>
          <p14:tracePt t="18731" x="8747125" y="4237038"/>
          <p14:tracePt t="18748" x="8793163" y="4160838"/>
          <p14:tracePt t="18764" x="8823325" y="4106863"/>
          <p14:tracePt t="18781" x="8847138" y="4068763"/>
          <p14:tracePt t="18797" x="8855075" y="4038600"/>
          <p14:tracePt t="18814" x="8869363" y="4016375"/>
          <p14:tracePt t="18837" x="8869363" y="4008438"/>
          <p14:tracePt t="18848" x="8869363" y="4000500"/>
          <p14:tracePt t="19341" x="8861425" y="4000500"/>
          <p14:tracePt t="19365" x="8855075" y="4008438"/>
          <p14:tracePt t="19429" x="8847138" y="4016375"/>
          <p14:tracePt t="19444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6858"/>
            <a:ext cx="8932985" cy="6844284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5E2976D0-92E8-46FA-8C85-0133F5B84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25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41"/>
    </mc:Choice>
    <mc:Fallback>
      <p:transition spd="slow" advTm="13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2890"/>
            <a:ext cx="8862646" cy="633222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F9236C07-EB63-40E3-B20F-FD3919FE5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9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54"/>
    </mc:Choice>
    <mc:Fallback>
      <p:transition spd="slow" advTm="22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54" x="8945563" y="3954463"/>
          <p14:tracePt t="5576" x="8953500" y="3946525"/>
          <p14:tracePt t="5585" x="8953500" y="3940175"/>
          <p14:tracePt t="5602" x="8961438" y="3932238"/>
          <p14:tracePt t="5696" x="8975725" y="3924300"/>
          <p14:tracePt t="5704" x="8999538" y="3916363"/>
          <p14:tracePt t="5712" x="9029700" y="3902075"/>
          <p14:tracePt t="5720" x="9051925" y="3886200"/>
          <p14:tracePt t="5735" x="9144000" y="3848100"/>
          <p14:tracePt t="5752" x="9220200" y="3817938"/>
          <p14:tracePt t="5769" x="9288463" y="3779838"/>
          <p14:tracePt t="5785" x="9326563" y="3756025"/>
          <p14:tracePt t="5802" x="9364663" y="3741738"/>
          <p14:tracePt t="5819" x="9372600" y="3733800"/>
          <p14:tracePt t="5835" x="9380538" y="3725863"/>
          <p14:tracePt t="5852" x="9388475" y="3717925"/>
          <p14:tracePt t="5869" x="9394825" y="3711575"/>
          <p14:tracePt t="5889" x="9394825" y="3703638"/>
          <p14:tracePt t="5904" x="9402763" y="3703638"/>
          <p14:tracePt t="5952" x="9402763" y="3695700"/>
          <p14:tracePt t="5969" x="9402763" y="3687763"/>
          <p14:tracePt t="6001" x="9402763" y="3679825"/>
          <p14:tracePt t="6016" x="9402763" y="3673475"/>
          <p14:tracePt t="6033" x="9402763" y="3665538"/>
          <p14:tracePt t="6040" x="9402763" y="3657600"/>
          <p14:tracePt t="6056" x="9402763" y="3649663"/>
          <p14:tracePt t="6069" x="9402763" y="3641725"/>
          <p14:tracePt t="6085" x="9394825" y="3627438"/>
          <p14:tracePt t="6119" x="9388475" y="3619500"/>
          <p14:tracePt t="6144" x="9388475" y="3611563"/>
          <p14:tracePt t="6152" x="9380538" y="3603625"/>
          <p14:tracePt t="6169" x="9372600" y="3597275"/>
          <p14:tracePt t="6185" x="9364663" y="3581400"/>
          <p14:tracePt t="6202" x="9356725" y="3573463"/>
          <p14:tracePt t="6219" x="9356725" y="3565525"/>
          <p14:tracePt t="6235" x="9350375" y="3551238"/>
          <p14:tracePt t="6252" x="9334500" y="3543300"/>
          <p14:tracePt t="6269" x="9334500" y="3535363"/>
          <p14:tracePt t="6286" x="9326563" y="3513138"/>
          <p14:tracePt t="6302" x="9304338" y="3489325"/>
          <p14:tracePt t="6303" x="9296400" y="3475038"/>
          <p14:tracePt t="6319" x="9288463" y="3467100"/>
          <p14:tracePt t="6320" x="9288463" y="3459163"/>
          <p14:tracePt t="6409" x="9280525" y="3459163"/>
          <p14:tracePt t="6432" x="9274175" y="3459163"/>
          <p14:tracePt t="6440" x="9266238" y="3451225"/>
          <p14:tracePt t="6448" x="9258300" y="3451225"/>
          <p14:tracePt t="6456" x="9242425" y="3444875"/>
          <p14:tracePt t="6469" x="9236075" y="3444875"/>
          <p14:tracePt t="6485" x="9220200" y="3436938"/>
          <p14:tracePt t="6502" x="9212263" y="3429000"/>
          <p14:tracePt t="6519" x="9204325" y="3429000"/>
          <p14:tracePt t="6568" x="9197975" y="3429000"/>
          <p14:tracePt t="6584" x="9190038" y="3421063"/>
          <p14:tracePt t="6592" x="9182100" y="3421063"/>
          <p14:tracePt t="6602" x="9174163" y="3421063"/>
          <p14:tracePt t="6619" x="9159875" y="3413125"/>
          <p14:tracePt t="6640" x="9151938" y="3413125"/>
          <p14:tracePt t="6652" x="9151938" y="3406775"/>
          <p14:tracePt t="6669" x="9144000" y="3398838"/>
          <p14:tracePt t="6744" x="9136063" y="3390900"/>
          <p14:tracePt t="6752" x="9128125" y="3390900"/>
          <p14:tracePt t="6784" x="9128125" y="3382963"/>
          <p14:tracePt t="6800" x="9121775" y="3382963"/>
          <p14:tracePt t="6808" x="9121775" y="3375025"/>
          <p14:tracePt t="6824" x="9121775" y="3368675"/>
          <p14:tracePt t="6836" x="9113838" y="3368675"/>
          <p14:tracePt t="6852" x="9113838" y="3360738"/>
          <p14:tracePt t="6869" x="9113838" y="3352800"/>
          <p14:tracePt t="6912" x="9113838" y="3344863"/>
          <p14:tracePt t="6920" x="9113838" y="3336925"/>
          <p14:tracePt t="6936" x="9113838" y="3330575"/>
          <p14:tracePt t="6944" x="9113838" y="3322638"/>
          <p14:tracePt t="6952" x="9113838" y="3314700"/>
          <p14:tracePt t="6969" x="9113838" y="3292475"/>
          <p14:tracePt t="6986" x="9105900" y="3276600"/>
          <p14:tracePt t="7002" x="9097963" y="3260725"/>
          <p14:tracePt t="7019" x="9097963" y="3246438"/>
          <p14:tracePt t="7036" x="9097963" y="3230563"/>
          <p14:tracePt t="7052" x="9097963" y="3216275"/>
          <p14:tracePt t="7069" x="9097963" y="3200400"/>
          <p14:tracePt t="7086" x="9097963" y="3178175"/>
          <p14:tracePt t="7102" x="9097963" y="3162300"/>
          <p14:tracePt t="7104" x="9097963" y="3154363"/>
          <p14:tracePt t="7120" x="9097963" y="3146425"/>
          <p14:tracePt t="7136" x="9097963" y="3140075"/>
          <p14:tracePt t="7152" x="9097963" y="3132138"/>
          <p14:tracePt t="7336" x="9097963" y="3124200"/>
          <p14:tracePt t="7384" x="9097963" y="3086100"/>
          <p14:tracePt t="7392" x="9097963" y="3078163"/>
          <p14:tracePt t="7402" x="9097963" y="3070225"/>
          <p14:tracePt t="7419" x="9097963" y="3048000"/>
          <p14:tracePt t="7436" x="9097963" y="3032125"/>
          <p14:tracePt t="7452" x="9097963" y="3017838"/>
          <p14:tracePt t="7470" x="9097963" y="3001963"/>
          <p14:tracePt t="7486" x="9097963" y="2994025"/>
          <p14:tracePt t="7502" x="9097963" y="2979738"/>
          <p14:tracePt t="7519" x="9097963" y="2963863"/>
          <p14:tracePt t="7536" x="9090025" y="2955925"/>
          <p14:tracePt t="7680" x="9083675" y="2949575"/>
          <p14:tracePt t="7689" x="9083675" y="2941638"/>
          <p14:tracePt t="7712" x="9083675" y="2933700"/>
          <p14:tracePt t="7730" x="9083675" y="2925763"/>
          <p14:tracePt t="7736" x="9075738" y="2917825"/>
          <p14:tracePt t="7753" x="9075738" y="2911475"/>
          <p14:tracePt t="7776" x="9075738" y="2903538"/>
          <p14:tracePt t="7784" x="9067800" y="2895600"/>
          <p14:tracePt t="7792" x="9067800" y="2887663"/>
          <p14:tracePt t="7803" x="9059863" y="2879725"/>
          <p14:tracePt t="7819" x="9059863" y="2857500"/>
          <p14:tracePt t="7836" x="9051925" y="2841625"/>
          <p14:tracePt t="7853" x="9045575" y="2819400"/>
          <p14:tracePt t="7869" x="9045575" y="2811463"/>
          <p14:tracePt t="7886" x="9045575" y="2803525"/>
          <p14:tracePt t="7903" x="9037638" y="2797175"/>
          <p14:tracePt t="8016" x="9037638" y="2789238"/>
          <p14:tracePt t="8080" x="9037638" y="2781300"/>
          <p14:tracePt t="8097" x="9029700" y="2781300"/>
          <p14:tracePt t="8144" x="9029700" y="2773363"/>
          <p14:tracePt t="8160" x="9029700" y="2765425"/>
          <p14:tracePt t="8232" x="9029700" y="2759075"/>
          <p14:tracePt t="8248" x="9021763" y="2759075"/>
          <p14:tracePt t="8280" x="9021763" y="2751138"/>
          <p14:tracePt t="8288" x="9013825" y="2751138"/>
          <p14:tracePt t="8336" x="9013825" y="2743200"/>
          <p14:tracePt t="8352" x="9007475" y="2735263"/>
          <p14:tracePt t="8424" x="9007475" y="2727325"/>
          <p14:tracePt t="8472" x="9007475" y="2720975"/>
          <p14:tracePt t="8480" x="8999538" y="2720975"/>
          <p14:tracePt t="8504" x="8999538" y="2713038"/>
          <p14:tracePt t="8568" x="8999538" y="2705100"/>
          <p14:tracePt t="8592" x="8991600" y="2689225"/>
          <p14:tracePt t="8616" x="8983663" y="2682875"/>
          <p14:tracePt t="8624" x="8983663" y="2674938"/>
          <p14:tracePt t="8640" x="8975725" y="2659063"/>
          <p14:tracePt t="8657" x="8975725" y="2651125"/>
          <p14:tracePt t="8672" x="8969375" y="2644775"/>
          <p14:tracePt t="8680" x="8969375" y="2636838"/>
          <p14:tracePt t="8696" x="8961438" y="2628900"/>
          <p14:tracePt t="8848" x="8953500" y="2613025"/>
          <p14:tracePt t="8920" x="8945563" y="2606675"/>
          <p14:tracePt t="8936" x="8945563" y="2598738"/>
          <p14:tracePt t="8952" x="8937625" y="2598738"/>
          <p14:tracePt t="8970" x="8931275" y="2582863"/>
          <p14:tracePt t="8984" x="8931275" y="2574925"/>
          <p14:tracePt t="8992" x="8923338" y="2568575"/>
          <p14:tracePt t="9003" x="8923338" y="2560638"/>
          <p14:tracePt t="9020" x="8915400" y="2552700"/>
          <p14:tracePt t="9036" x="8907463" y="2544763"/>
          <p14:tracePt t="9053" x="8907463" y="2530475"/>
          <p14:tracePt t="9070" x="8899525" y="2530475"/>
          <p14:tracePt t="9097" x="8893175" y="2522538"/>
          <p14:tracePt t="9136" x="8893175" y="2514600"/>
          <p14:tracePt t="9168" x="8885238" y="2506663"/>
          <p14:tracePt t="9216" x="8885238" y="2498725"/>
          <p14:tracePt t="9320" x="8869363" y="2498725"/>
          <p14:tracePt t="9328" x="8869363" y="2492375"/>
          <p14:tracePt t="9360" x="8861425" y="2492375"/>
          <p14:tracePt t="9368" x="8855075" y="2476500"/>
          <p14:tracePt t="9392" x="8847138" y="2476500"/>
          <p14:tracePt t="9409" x="8847138" y="2468563"/>
          <p14:tracePt t="9440" x="8839200" y="2460625"/>
          <p14:tracePt t="9464" x="8839200" y="2454275"/>
          <p14:tracePt t="9504" x="8839200" y="2446338"/>
          <p14:tracePt t="9536" x="8831263" y="2438400"/>
          <p14:tracePt t="9640" x="8823325" y="2430463"/>
          <p14:tracePt t="9672" x="8823325" y="2422525"/>
          <p14:tracePt t="9744" x="8816975" y="2416175"/>
          <p14:tracePt t="9921" x="8816975" y="2408238"/>
          <p14:tracePt t="9944" x="8809038" y="2400300"/>
          <p14:tracePt t="9984" x="8809038" y="2392363"/>
          <p14:tracePt t="9992" x="8809038" y="2384425"/>
          <p14:tracePt t="10003" x="8801100" y="2384425"/>
          <p14:tracePt t="10020" x="8793163" y="2362200"/>
          <p14:tracePt t="10037" x="8785225" y="2346325"/>
          <p14:tracePt t="10053" x="8778875" y="2332038"/>
          <p14:tracePt t="10070" x="8778875" y="2308225"/>
          <p14:tracePt t="10073" x="8770938" y="2293938"/>
          <p14:tracePt t="10087" x="8763000" y="2286000"/>
          <p14:tracePt t="10103" x="8763000" y="2255838"/>
          <p14:tracePt t="10120" x="8755063" y="2247900"/>
          <p14:tracePt t="10137" x="8747125" y="2239963"/>
          <p14:tracePt t="10154" x="8747125" y="2232025"/>
          <p14:tracePt t="10170" x="8747125" y="2225675"/>
          <p14:tracePt t="10384" x="8747125" y="2217738"/>
          <p14:tracePt t="10416" x="8740775" y="2217738"/>
          <p14:tracePt t="10448" x="8740775" y="2209800"/>
          <p14:tracePt t="10472" x="8740775" y="2201863"/>
          <p14:tracePt t="10512" x="8740775" y="2193925"/>
          <p14:tracePt t="10536" x="8732838" y="2187575"/>
          <p14:tracePt t="10560" x="8732838" y="2171700"/>
          <p14:tracePt t="10568" x="8724900" y="2163763"/>
          <p14:tracePt t="10576" x="8724900" y="2155825"/>
          <p14:tracePt t="10592" x="8716963" y="2149475"/>
          <p14:tracePt t="10604" x="8709025" y="2133600"/>
          <p14:tracePt t="10620" x="8709025" y="2117725"/>
          <p14:tracePt t="10637" x="8702675" y="2103438"/>
          <p14:tracePt t="10654" x="8702675" y="2095500"/>
          <p14:tracePt t="10670" x="8702675" y="2087563"/>
          <p14:tracePt t="10689" x="8702675" y="2079625"/>
          <p14:tracePt t="10888" x="8702675" y="2073275"/>
          <p14:tracePt t="10952" x="8702675" y="2065338"/>
          <p14:tracePt t="10984" x="8702675" y="2057400"/>
          <p14:tracePt t="10992" x="8694738" y="2057400"/>
          <p14:tracePt t="11048" x="8694738" y="2049463"/>
          <p14:tracePt t="11065" x="8686800" y="2049463"/>
          <p14:tracePt t="11088" x="8686800" y="2041525"/>
          <p14:tracePt t="11096" x="8678863" y="2035175"/>
          <p14:tracePt t="11104" x="8678863" y="2019300"/>
          <p14:tracePt t="11120" x="8678863" y="2011363"/>
          <p14:tracePt t="11137" x="8670925" y="2003425"/>
          <p14:tracePt t="11154" x="8670925" y="1989138"/>
          <p14:tracePt t="11170" x="8670925" y="1973263"/>
          <p14:tracePt t="11187" x="8664575" y="1965325"/>
          <p14:tracePt t="11204" x="8664575" y="1958975"/>
          <p14:tracePt t="11220" x="8656638" y="1951038"/>
          <p14:tracePt t="11248" x="8656638" y="1943100"/>
          <p14:tracePt t="11288" x="8656638" y="1935163"/>
          <p14:tracePt t="11360" x="8656638" y="1927225"/>
          <p14:tracePt t="11368" x="8648700" y="1927225"/>
          <p14:tracePt t="11410" x="8648700" y="1920875"/>
          <p14:tracePt t="11416" x="8648700" y="1912938"/>
          <p14:tracePt t="11432" x="8640763" y="1905000"/>
          <p14:tracePt t="11448" x="8640763" y="1889125"/>
          <p14:tracePt t="11464" x="8632825" y="1882775"/>
          <p14:tracePt t="11472" x="8632825" y="1874838"/>
          <p14:tracePt t="11487" x="8626475" y="1866900"/>
          <p14:tracePt t="11504" x="8626475" y="1858963"/>
          <p14:tracePt t="11560" x="8618538" y="1851025"/>
          <p14:tracePt t="11624" x="8618538" y="1844675"/>
          <p14:tracePt t="11632" x="8610600" y="1844675"/>
          <p14:tracePt t="11656" x="8610600" y="1836738"/>
          <p14:tracePt t="11696" x="8602663" y="1828800"/>
          <p14:tracePt t="11800" x="8594725" y="1812925"/>
          <p14:tracePt t="11920" x="8594725" y="1806575"/>
          <p14:tracePt t="11944" x="8588375" y="1798638"/>
          <p14:tracePt t="12008" x="8588375" y="1790700"/>
          <p14:tracePt t="12040" x="8580438" y="1790700"/>
          <p14:tracePt t="12048" x="8580438" y="1782763"/>
          <p14:tracePt t="12056" x="8580438" y="1774825"/>
          <p14:tracePt t="12071" x="8572500" y="1752600"/>
          <p14:tracePt t="12087" x="8564563" y="1736725"/>
          <p14:tracePt t="12104" x="8550275" y="1706563"/>
          <p14:tracePt t="12121" x="8542338" y="1692275"/>
          <p14:tracePt t="12138" x="8534400" y="1668463"/>
          <p14:tracePt t="12154" x="8526463" y="1654175"/>
          <p14:tracePt t="12171" x="8518525" y="1638300"/>
          <p14:tracePt t="12188" x="8518525" y="1616075"/>
          <p14:tracePt t="12221" x="8512175" y="1608138"/>
          <p14:tracePt t="12288" x="8512175" y="1600200"/>
          <p14:tracePt t="12392" x="8504238" y="1592263"/>
          <p14:tracePt t="12410" x="8496300" y="1592263"/>
          <p14:tracePt t="12424" x="8496300" y="1577975"/>
          <p14:tracePt t="12442" x="8488363" y="1577975"/>
          <p14:tracePt t="12456" x="8488363" y="1570038"/>
          <p14:tracePt t="12488" x="8480425" y="1562100"/>
          <p14:tracePt t="12504" x="8474075" y="1554163"/>
          <p14:tracePt t="12520" x="8466138" y="1546225"/>
          <p14:tracePt t="12544" x="8458200" y="1539875"/>
          <p14:tracePt t="12560" x="8458200" y="1531938"/>
          <p14:tracePt t="12568" x="8450263" y="1524000"/>
          <p14:tracePt t="12584" x="8442325" y="1516063"/>
          <p14:tracePt t="12600" x="8435975" y="1516063"/>
          <p14:tracePt t="12616" x="8435975" y="1501775"/>
          <p14:tracePt t="12624" x="8420100" y="1493838"/>
          <p14:tracePt t="12638" x="8420100" y="1485900"/>
          <p14:tracePt t="12654" x="8404225" y="1463675"/>
          <p14:tracePt t="12671" x="8366125" y="1417638"/>
          <p14:tracePt t="12688" x="8343900" y="1393825"/>
          <p14:tracePt t="12704" x="8328025" y="1363663"/>
          <p14:tracePt t="12721" x="8321675" y="1349375"/>
          <p14:tracePt t="12738" x="8313738" y="1333500"/>
          <p14:tracePt t="12754" x="8305800" y="1333500"/>
          <p14:tracePt t="12771" x="8297863" y="1317625"/>
          <p14:tracePt t="12800" x="8289925" y="1311275"/>
          <p14:tracePt t="12840" x="8283575" y="1311275"/>
          <p14:tracePt t="12856" x="8267700" y="1311275"/>
          <p14:tracePt t="12864" x="8267700" y="1303338"/>
          <p14:tracePt t="12872" x="8259763" y="1295400"/>
          <p14:tracePt t="12888" x="8245475" y="1295400"/>
          <p14:tracePt t="12904" x="8229600" y="1287463"/>
          <p14:tracePt t="12921" x="8221663" y="1279525"/>
          <p14:tracePt t="12938" x="8213725" y="1279525"/>
          <p14:tracePt t="12954" x="8207375" y="1279525"/>
          <p14:tracePt t="12971" x="8191500" y="1279525"/>
          <p14:tracePt t="12988" x="8169275" y="1279525"/>
          <p14:tracePt t="13004" x="8161338" y="1279525"/>
          <p14:tracePt t="13021" x="8153400" y="1279525"/>
          <p14:tracePt t="13038" x="8137525" y="1279525"/>
          <p14:tracePt t="13039" x="8131175" y="1279525"/>
          <p14:tracePt t="13054" x="8123238" y="1273175"/>
          <p14:tracePt t="13071" x="8099425" y="1265238"/>
          <p14:tracePt t="13088" x="8069263" y="1257300"/>
          <p14:tracePt t="13104" x="8061325" y="1257300"/>
          <p14:tracePt t="13121" x="8047038" y="1249363"/>
          <p14:tracePt t="13138" x="8031163" y="1249363"/>
          <p14:tracePt t="13154" x="8016875" y="1241425"/>
          <p14:tracePt t="13171" x="8008938" y="1241425"/>
          <p14:tracePt t="13188" x="7993063" y="1241425"/>
          <p14:tracePt t="13204" x="7978775" y="1227138"/>
          <p14:tracePt t="13221" x="7970838" y="1227138"/>
          <p14:tracePt t="13238" x="7962900" y="1227138"/>
          <p14:tracePt t="13255" x="7954963" y="1227138"/>
          <p14:tracePt t="13256" x="7947025" y="1227138"/>
          <p14:tracePt t="13272" x="7940675" y="1227138"/>
          <p14:tracePt t="13304" x="7932738" y="1227138"/>
          <p14:tracePt t="13320" x="7924800" y="1227138"/>
          <p14:tracePt t="13336" x="7916863" y="1227138"/>
          <p14:tracePt t="13352" x="7908925" y="1219200"/>
          <p14:tracePt t="13368" x="7902575" y="1219200"/>
          <p14:tracePt t="13377" x="7894638" y="1219200"/>
          <p14:tracePt t="13388" x="7886700" y="1219200"/>
          <p14:tracePt t="13404" x="7870825" y="1219200"/>
          <p14:tracePt t="13421" x="7856538" y="1219200"/>
          <p14:tracePt t="13438" x="7848600" y="1219200"/>
          <p14:tracePt t="13455" x="7832725" y="1219200"/>
          <p14:tracePt t="13471" x="7818438" y="1219200"/>
          <p14:tracePt t="13488" x="7810500" y="1219200"/>
          <p14:tracePt t="13505" x="7794625" y="1219200"/>
          <p14:tracePt t="13521" x="7780338" y="1219200"/>
          <p14:tracePt t="13538" x="7772400" y="1219200"/>
          <p14:tracePt t="13555" x="7764463" y="1219200"/>
          <p14:tracePt t="13571" x="7756525" y="1219200"/>
          <p14:tracePt t="13588" x="7742238" y="1219200"/>
          <p14:tracePt t="13605" x="7734300" y="1219200"/>
          <p14:tracePt t="13621" x="7718425" y="1219200"/>
          <p14:tracePt t="13638" x="7704138" y="1219200"/>
          <p14:tracePt t="13655" x="7696200" y="1219200"/>
          <p14:tracePt t="13671" x="7680325" y="1219200"/>
          <p14:tracePt t="13688" x="7666038" y="1219200"/>
          <p14:tracePt t="13705" x="7658100" y="1219200"/>
          <p14:tracePt t="13721" x="7650163" y="1219200"/>
          <p14:tracePt t="13738" x="7635875" y="1219200"/>
          <p14:tracePt t="13755" x="7627938" y="1219200"/>
          <p14:tracePt t="13771" x="7604125" y="1219200"/>
          <p14:tracePt t="13788" x="7589838" y="1219200"/>
          <p14:tracePt t="13805" x="7573963" y="1219200"/>
          <p14:tracePt t="13825" x="7566025" y="1219200"/>
          <p14:tracePt t="13849" x="7559675" y="1219200"/>
          <p14:tracePt t="13864" x="7543800" y="1219200"/>
          <p14:tracePt t="13880" x="7535863" y="1219200"/>
          <p14:tracePt t="13888" x="7527925" y="1219200"/>
          <p14:tracePt t="13905" x="7513638" y="1219200"/>
          <p14:tracePt t="13921" x="7497763" y="1219200"/>
          <p14:tracePt t="13938" x="7489825" y="1219200"/>
          <p14:tracePt t="13955" x="7483475" y="1219200"/>
          <p14:tracePt t="13971" x="7475538" y="1219200"/>
          <p14:tracePt t="13988" x="7467600" y="1219200"/>
          <p14:tracePt t="14005" x="7459663" y="1219200"/>
          <p14:tracePt t="14022" x="7451725" y="1219200"/>
          <p14:tracePt t="14038" x="7445375" y="1219200"/>
          <p14:tracePt t="14055" x="7429500" y="1219200"/>
          <p14:tracePt t="14071" x="7413625" y="1219200"/>
          <p14:tracePt t="14088" x="7391400" y="1219200"/>
          <p14:tracePt t="14105" x="7375525" y="1219200"/>
          <p14:tracePt t="14121" x="7361238" y="1219200"/>
          <p14:tracePt t="14138" x="7353300" y="1219200"/>
          <p14:tracePt t="14155" x="7345363" y="1219200"/>
          <p14:tracePt t="14176" x="7337425" y="1219200"/>
          <p14:tracePt t="14208" x="7331075" y="1219200"/>
          <p14:tracePt t="14216" x="7323138" y="1219200"/>
          <p14:tracePt t="14232" x="7315200" y="1219200"/>
          <p14:tracePt t="14248" x="7307263" y="1219200"/>
          <p14:tracePt t="14264" x="7299325" y="1219200"/>
          <p14:tracePt t="14272" x="7292975" y="1219200"/>
          <p14:tracePt t="14288" x="7285038" y="1219200"/>
          <p14:tracePt t="14305" x="7277100" y="1219200"/>
          <p14:tracePt t="14322" x="7269163" y="1219200"/>
          <p14:tracePt t="14344" x="7261225" y="1219200"/>
          <p14:tracePt t="14360" x="7254875" y="1219200"/>
          <p14:tracePt t="14376" x="7246938" y="1219200"/>
          <p14:tracePt t="14409" x="7239000" y="1219200"/>
          <p14:tracePt t="14416" x="7231063" y="1219200"/>
          <p14:tracePt t="14424" x="7223125" y="1219200"/>
          <p14:tracePt t="14440" x="7216775" y="1219200"/>
          <p14:tracePt t="14456" x="7208838" y="1219200"/>
          <p14:tracePt t="14472" x="7200900" y="1219200"/>
          <p14:tracePt t="14496" x="7192963" y="1211263"/>
          <p14:tracePt t="14584" x="7185025" y="1211263"/>
          <p14:tracePt t="14608" x="7178675" y="1211263"/>
          <p14:tracePt t="14616" x="7170738" y="1211263"/>
          <p14:tracePt t="14624" x="7162800" y="1211263"/>
          <p14:tracePt t="14640" x="7154863" y="1211263"/>
          <p14:tracePt t="14655" x="7140575" y="1203325"/>
          <p14:tracePt t="14672" x="7132638" y="1196975"/>
          <p14:tracePt t="14688" x="7124700" y="1196975"/>
          <p14:tracePt t="14705" x="7116763" y="1196975"/>
          <p14:tracePt t="14728" x="7108825" y="1196975"/>
          <p14:tracePt t="14744" x="7108825" y="1189038"/>
          <p14:tracePt t="14760" x="7102475" y="1189038"/>
          <p14:tracePt t="14784" x="7094538" y="1189038"/>
          <p14:tracePt t="14800" x="7086600" y="1181100"/>
          <p14:tracePt t="14808" x="7078663" y="1181100"/>
          <p14:tracePt t="14822" x="7078663" y="1173163"/>
          <p14:tracePt t="14838" x="7070725" y="1173163"/>
          <p14:tracePt t="14855" x="7064375" y="1173163"/>
          <p14:tracePt t="14888" x="7056438" y="1165225"/>
          <p14:tracePt t="14920" x="7048500" y="1165225"/>
          <p14:tracePt t="14936" x="7040563" y="1165225"/>
          <p14:tracePt t="14944" x="7032625" y="1158875"/>
          <p14:tracePt t="14960" x="7026275" y="1158875"/>
          <p14:tracePt t="14972" x="7010400" y="1150938"/>
          <p14:tracePt t="14988" x="7002463" y="1143000"/>
          <p14:tracePt t="15005" x="6988175" y="1143000"/>
          <p14:tracePt t="15022" x="6972300" y="1135063"/>
          <p14:tracePt t="15039" x="6964363" y="1135063"/>
          <p14:tracePt t="15040" x="6956425" y="1127125"/>
          <p14:tracePt t="15056" x="6956425" y="1120775"/>
          <p14:tracePt t="15072" x="6942138" y="1120775"/>
          <p14:tracePt t="15089" x="6934200" y="1112838"/>
          <p14:tracePt t="15105" x="6918325" y="1112838"/>
          <p14:tracePt t="15129" x="6911975" y="1112838"/>
          <p14:tracePt t="15139" x="6911975" y="1104900"/>
          <p14:tracePt t="15155" x="6904038" y="1104900"/>
          <p14:tracePt t="15172" x="6896100" y="1104900"/>
          <p14:tracePt t="15189" x="6880225" y="1096963"/>
          <p14:tracePt t="15216" x="6873875" y="1089025"/>
          <p14:tracePt t="15224" x="6865938" y="1089025"/>
          <p14:tracePt t="15240" x="6858000" y="1089025"/>
          <p14:tracePt t="15255" x="6842125" y="1082675"/>
          <p14:tracePt t="15272" x="6827838" y="1074738"/>
          <p14:tracePt t="15289" x="6811963" y="1066800"/>
          <p14:tracePt t="15305" x="6804025" y="1066800"/>
          <p14:tracePt t="15322" x="6789738" y="1066800"/>
          <p14:tracePt t="15339" x="6789738" y="1058863"/>
          <p14:tracePt t="15355" x="6781800" y="1058863"/>
          <p14:tracePt t="15372" x="6765925" y="1050925"/>
          <p14:tracePt t="15389" x="6751638" y="1050925"/>
          <p14:tracePt t="15405" x="6727825" y="1044575"/>
          <p14:tracePt t="15422" x="6713538" y="1036638"/>
          <p14:tracePt t="15439" x="6705600" y="1036638"/>
          <p14:tracePt t="15496" x="6697663" y="1036638"/>
          <p14:tracePt t="15505" x="6689725" y="1036638"/>
          <p14:tracePt t="15520" x="6683375" y="1028700"/>
          <p14:tracePt t="15528" x="6675438" y="1028700"/>
          <p14:tracePt t="15539" x="6667500" y="1028700"/>
          <p14:tracePt t="15555" x="6651625" y="1028700"/>
          <p14:tracePt t="15572" x="6637338" y="1028700"/>
          <p14:tracePt t="15589" x="6629400" y="1028700"/>
          <p14:tracePt t="15605" x="6621463" y="1020763"/>
          <p14:tracePt t="15622" x="6613525" y="1020763"/>
          <p14:tracePt t="15639" x="6607175" y="1020763"/>
          <p14:tracePt t="15655" x="6591300" y="1012825"/>
          <p14:tracePt t="15672" x="6583363" y="1012825"/>
          <p14:tracePt t="15690" x="6569075" y="1012825"/>
          <p14:tracePt t="15705" x="6561138" y="1012825"/>
          <p14:tracePt t="15722" x="6553200" y="1012825"/>
          <p14:tracePt t="15753" x="6545263" y="1012825"/>
          <p14:tracePt t="15768" x="6537325" y="1012825"/>
          <p14:tracePt t="15776" x="6530975" y="1012825"/>
          <p14:tracePt t="15792" x="6523038" y="1006475"/>
          <p14:tracePt t="15808" x="6507163" y="1006475"/>
          <p14:tracePt t="15822" x="6499225" y="1006475"/>
          <p14:tracePt t="15839" x="6484938" y="1006475"/>
          <p14:tracePt t="15856" x="6469063" y="1006475"/>
          <p14:tracePt t="15872" x="6454775" y="998538"/>
          <p14:tracePt t="15889" x="6438900" y="998538"/>
          <p14:tracePt t="15906" x="6423025" y="990600"/>
          <p14:tracePt t="15922" x="6408738" y="990600"/>
          <p14:tracePt t="15939" x="6400800" y="990600"/>
          <p14:tracePt t="15956" x="6384925" y="990600"/>
          <p14:tracePt t="15972" x="6370638" y="990600"/>
          <p14:tracePt t="15989" x="6346825" y="990600"/>
          <p14:tracePt t="16006" x="6324600" y="990600"/>
          <p14:tracePt t="16022" x="6302375" y="982663"/>
          <p14:tracePt t="16039" x="6270625" y="974725"/>
          <p14:tracePt t="16056" x="6256338" y="974725"/>
          <p14:tracePt t="16072" x="6248400" y="974725"/>
          <p14:tracePt t="16089" x="6240463" y="974725"/>
          <p14:tracePt t="16106" x="6232525" y="974725"/>
          <p14:tracePt t="16129" x="6226175" y="974725"/>
          <p14:tracePt t="16152" x="6218238" y="968375"/>
          <p14:tracePt t="16200" x="6210300" y="968375"/>
          <p14:tracePt t="16208" x="6202363" y="968375"/>
          <p14:tracePt t="16216" x="6194425" y="968375"/>
          <p14:tracePt t="16232" x="6188075" y="968375"/>
          <p14:tracePt t="16256" x="6172200" y="968375"/>
          <p14:tracePt t="16272" x="6164263" y="968375"/>
          <p14:tracePt t="16280" x="6164263" y="960438"/>
          <p14:tracePt t="16296" x="6156325" y="960438"/>
          <p14:tracePt t="16344" x="6149975" y="960438"/>
          <p14:tracePt t="16352" x="6142038" y="960438"/>
          <p14:tracePt t="16377" x="6134100" y="960438"/>
          <p14:tracePt t="16384" x="6126163" y="960438"/>
          <p14:tracePt t="16400" x="6118225" y="960438"/>
          <p14:tracePt t="16409" x="6111875" y="960438"/>
          <p14:tracePt t="16424" x="6103938" y="960438"/>
          <p14:tracePt t="16456" x="6096000" y="960438"/>
          <p14:tracePt t="16528" x="6088063" y="952500"/>
          <p14:tracePt t="16536" x="6080125" y="952500"/>
          <p14:tracePt t="16552" x="6073775" y="952500"/>
          <p14:tracePt t="16560" x="6065838" y="952500"/>
          <p14:tracePt t="16573" x="6057900" y="952500"/>
          <p14:tracePt t="16589" x="6049963" y="952500"/>
          <p14:tracePt t="16606" x="6042025" y="952500"/>
          <p14:tracePt t="16623" x="6019800" y="952500"/>
          <p14:tracePt t="16639" x="6011863" y="952500"/>
          <p14:tracePt t="16656" x="6003925" y="944563"/>
          <p14:tracePt t="16712" x="5997575" y="944563"/>
          <p14:tracePt t="16736" x="5989638" y="944563"/>
          <p14:tracePt t="16769" x="5981700" y="944563"/>
          <p14:tracePt t="16792" x="5973763" y="944563"/>
          <p14:tracePt t="16856" x="5965825" y="944563"/>
          <p14:tracePt t="16888" x="5959475" y="944563"/>
          <p14:tracePt t="16928" x="5951538" y="944563"/>
          <p14:tracePt t="16952" x="5935663" y="936625"/>
          <p14:tracePt t="16976" x="5927725" y="936625"/>
          <p14:tracePt t="17072" x="5921375" y="936625"/>
          <p14:tracePt t="17097" x="5913438" y="936625"/>
          <p14:tracePt t="17136" x="5905500" y="936625"/>
          <p14:tracePt t="17152" x="5897563" y="936625"/>
          <p14:tracePt t="17168" x="5889625" y="936625"/>
          <p14:tracePt t="17184" x="5883275" y="936625"/>
          <p14:tracePt t="17192" x="5883275" y="930275"/>
          <p14:tracePt t="17200" x="5875338" y="930275"/>
          <p14:tracePt t="17208" x="5867400" y="930275"/>
          <p14:tracePt t="17223" x="5845175" y="930275"/>
          <p14:tracePt t="17240" x="5829300" y="930275"/>
          <p14:tracePt t="17256" x="5821363" y="930275"/>
          <p14:tracePt t="17273" x="5813425" y="922338"/>
          <p14:tracePt t="17306" x="5807075" y="922338"/>
          <p14:tracePt t="17400" x="5799138" y="922338"/>
          <p14:tracePt t="17432" x="5791200" y="922338"/>
          <p14:tracePt t="17520" x="5783263" y="922338"/>
          <p14:tracePt t="17537" x="5775325" y="922338"/>
          <p14:tracePt t="17600" x="5768975" y="922338"/>
          <p14:tracePt t="17664" x="5761038" y="922338"/>
          <p14:tracePt t="17681" x="5753100" y="922338"/>
          <p14:tracePt t="17696" x="5737225" y="922338"/>
          <p14:tracePt t="17704" x="5730875" y="922338"/>
          <p14:tracePt t="17712" x="5722938" y="922338"/>
          <p14:tracePt t="17723" x="5707063" y="922338"/>
          <p14:tracePt t="17740" x="5684838" y="922338"/>
          <p14:tracePt t="17756" x="5668963" y="922338"/>
          <p14:tracePt t="17800" x="5661025" y="922338"/>
          <p14:tracePt t="17912" x="5654675" y="922338"/>
          <p14:tracePt t="17920" x="5654675" y="914400"/>
          <p14:tracePt t="17928" x="5646738" y="914400"/>
          <p14:tracePt t="17944" x="5638800" y="906463"/>
          <p14:tracePt t="17960" x="5630863" y="906463"/>
          <p14:tracePt t="17976" x="5622925" y="906463"/>
          <p14:tracePt t="17992" x="5616575" y="906463"/>
          <p14:tracePt t="18080" x="5608638" y="898525"/>
          <p14:tracePt t="18104" x="5600700" y="898525"/>
          <p14:tracePt t="18120" x="5592763" y="898525"/>
          <p14:tracePt t="18224" x="5584825" y="898525"/>
          <p14:tracePt t="18248" x="5570538" y="898525"/>
          <p14:tracePt t="18256" x="5554663" y="892175"/>
          <p14:tracePt t="18273" x="5546725" y="892175"/>
          <p14:tracePt t="18280" x="5540375" y="892175"/>
          <p14:tracePt t="18290" x="5532438" y="892175"/>
          <p14:tracePt t="18306" x="5524500" y="884238"/>
          <p14:tracePt t="18336" x="5516563" y="884238"/>
          <p14:tracePt t="18424" x="5508625" y="884238"/>
          <p14:tracePt t="18480" x="5502275" y="884238"/>
          <p14:tracePt t="20592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4793029"/>
          </a:xfrm>
        </p:spPr>
        <p:txBody>
          <a:bodyPr/>
          <a:lstStyle/>
          <a:p>
            <a:pPr algn="ctr"/>
            <a:r>
              <a:rPr lang="pt-BR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 3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19FCD13A-A8D3-45CF-BB62-7D08DEA67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26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9"/>
    </mc:Choice>
    <mc:Fallback>
      <p:transition spd="slow" advTm="3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415" y="12829"/>
            <a:ext cx="7197970" cy="6845171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79D3F0C2-501F-4872-873C-2B483F3AA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01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05"/>
    </mc:Choice>
    <mc:Fallback>
      <p:transition spd="slow" advTm="9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38" y="-67692"/>
            <a:ext cx="7620000" cy="6925692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CC6BC262-384B-4E09-9AD9-016CCBEB9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96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2"/>
    </mc:Choice>
    <mc:Fallback>
      <p:transition spd="slow" advTm="8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4C8E99-9D81-4789-9629-7406D44F7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>
                <a:solidFill>
                  <a:srgbClr val="002060"/>
                </a:solidFill>
                <a:latin typeface="Arial Black" panose="020B0A04020102020204" pitchFamily="34" charset="0"/>
              </a:rPr>
              <a:t>HIDROLOGIA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B8ADD5-1FD3-4900-A643-E3FA6326A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Wingdings 2" panose="05020102010507070707" pitchFamily="18" charset="2"/>
              <a:buNone/>
            </a:pPr>
            <a:r>
              <a:rPr lang="pt-BR" alt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EQUIPE</a:t>
            </a:r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pt-BR" altLang="pt-B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r>
              <a:rPr lang="pt-BR" altLang="pt-BR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Prof. Fernando Mendonça</a:t>
            </a:r>
          </a:p>
          <a:p>
            <a:pPr marL="0" indent="0" eaLnBrk="1" hangingPunct="1">
              <a:buFont typeface="Wingdings 2" panose="05020102010507070707" pitchFamily="18" charset="2"/>
              <a:buNone/>
            </a:pPr>
            <a:r>
              <a:rPr lang="pt-BR" altLang="pt-BR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Prof. Sergio Duarte</a:t>
            </a:r>
          </a:p>
          <a:p>
            <a:endParaRPr lang="en-US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0D5630B9-10E5-42E8-B4BF-BC2E5A9E2A23}"/>
              </a:ext>
            </a:extLst>
          </p:cNvPr>
          <p:cNvSpPr/>
          <p:nvPr/>
        </p:nvSpPr>
        <p:spPr>
          <a:xfrm>
            <a:off x="1051560" y="3498374"/>
            <a:ext cx="4526280" cy="10058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153470CD-3226-49E2-B808-6AD447BD9A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72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34"/>
    </mc:Choice>
    <mc:Fallback>
      <p:transition spd="slow" advTm="24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76" y="-53892"/>
            <a:ext cx="8135815" cy="689007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A1383533-BE72-4B88-AA17-E0CCDAE03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26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46"/>
    </mc:Choice>
    <mc:Fallback>
      <p:transition spd="slow" advTm="10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5517"/>
            <a:ext cx="8206154" cy="6751695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06F00591-857E-4ACB-BD58-30AE12417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26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07"/>
    </mc:Choice>
    <mc:Fallback>
      <p:transition spd="slow" advTm="27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55" x="6049963" y="846138"/>
          <p14:tracePt t="5486" x="6042025" y="846138"/>
          <p14:tracePt t="5525" x="6035675" y="846138"/>
          <p14:tracePt t="5558" x="6027738" y="846138"/>
          <p14:tracePt t="5574" x="6003925" y="854075"/>
          <p14:tracePt t="5582" x="5989638" y="854075"/>
          <p14:tracePt t="5590" x="5965825" y="854075"/>
          <p14:tracePt t="5620" x="5921375" y="860425"/>
          <p14:tracePt t="5622" x="5913438" y="860425"/>
          <p14:tracePt t="5636" x="5875338" y="868363"/>
          <p14:tracePt t="5653" x="5845175" y="876300"/>
          <p14:tracePt t="5670" x="5807075" y="892175"/>
          <p14:tracePt t="5686" x="5753100" y="898525"/>
          <p14:tracePt t="5703" x="5707063" y="898525"/>
          <p14:tracePt t="5720" x="5630863" y="914400"/>
          <p14:tracePt t="5736" x="5562600" y="936625"/>
          <p14:tracePt t="5753" x="5524500" y="952500"/>
          <p14:tracePt t="5770" x="5486400" y="974725"/>
          <p14:tracePt t="5786" x="5456238" y="982663"/>
          <p14:tracePt t="5803" x="5426075" y="998538"/>
          <p14:tracePt t="5820" x="5387975" y="1020763"/>
          <p14:tracePt t="5836" x="5334000" y="1058863"/>
          <p14:tracePt t="5853" x="5295900" y="1089025"/>
          <p14:tracePt t="5870" x="5257800" y="1120775"/>
          <p14:tracePt t="5886" x="5197475" y="1158875"/>
          <p14:tracePt t="5903" x="5143500" y="1189038"/>
          <p14:tracePt t="5920" x="5075238" y="1241425"/>
          <p14:tracePt t="5936" x="4999038" y="1303338"/>
          <p14:tracePt t="5953" x="4899025" y="1379538"/>
          <p14:tracePt t="5970" x="4770438" y="1485900"/>
          <p14:tracePt t="5987" x="4610100" y="1608138"/>
          <p14:tracePt t="6003" x="4457700" y="1736725"/>
          <p14:tracePt t="6020" x="4289425" y="1882775"/>
          <p14:tracePt t="6021" x="4213225" y="1935163"/>
          <p14:tracePt t="6036" x="4084638" y="2049463"/>
          <p14:tracePt t="6053" x="3978275" y="2155825"/>
          <p14:tracePt t="6070" x="3878263" y="2270125"/>
          <p14:tracePt t="6087" x="3810000" y="2378075"/>
          <p14:tracePt t="6103" x="3703638" y="2498725"/>
          <p14:tracePt t="6120" x="3611563" y="2613025"/>
          <p14:tracePt t="6136" x="3505200" y="2751138"/>
          <p14:tracePt t="6153" x="3421063" y="2841625"/>
          <p14:tracePt t="6170" x="3360738" y="2917825"/>
          <p14:tracePt t="6187" x="3306763" y="2987675"/>
          <p14:tracePt t="6203" x="3260725" y="3063875"/>
          <p14:tracePt t="6205" x="3222625" y="3094038"/>
          <p14:tracePt t="6220" x="3192463" y="3124200"/>
          <p14:tracePt t="6237" x="3132138" y="3222625"/>
          <p14:tracePt t="6253" x="3070225" y="3284538"/>
          <p14:tracePt t="6270" x="3017838" y="3360738"/>
          <p14:tracePt t="6287" x="2955925" y="3421063"/>
          <p14:tracePt t="6303" x="2887663" y="3505200"/>
          <p14:tracePt t="6320" x="2835275" y="3581400"/>
          <p14:tracePt t="6337" x="2765425" y="3657600"/>
          <p14:tracePt t="6353" x="2720975" y="3725863"/>
          <p14:tracePt t="6370" x="2674938" y="3787775"/>
          <p14:tracePt t="6388" x="2636838" y="3848100"/>
          <p14:tracePt t="6390" x="2628900" y="3870325"/>
          <p14:tracePt t="6403" x="2613025" y="3902075"/>
          <p14:tracePt t="6420" x="2574925" y="3962400"/>
          <p14:tracePt t="6437" x="2544763" y="4000500"/>
          <p14:tracePt t="6453" x="2522538" y="4046538"/>
          <p14:tracePt t="6470" x="2506663" y="4068763"/>
          <p14:tracePt t="6487" x="2492375" y="4106863"/>
          <p14:tracePt t="6503" x="2476500" y="4130675"/>
          <p14:tracePt t="6520" x="2454275" y="4175125"/>
          <p14:tracePt t="6565" x="2416175" y="4244975"/>
          <p14:tracePt t="6573" x="2416175" y="4251325"/>
          <p14:tracePt t="6581" x="2416175" y="4259263"/>
          <p14:tracePt t="6589" x="2416175" y="4267200"/>
          <p14:tracePt t="6603" x="2408238" y="4267200"/>
          <p14:tracePt t="6620" x="2392363" y="4305300"/>
          <p14:tracePt t="6637" x="2378075" y="4335463"/>
          <p14:tracePt t="6654" x="2370138" y="4359275"/>
          <p14:tracePt t="6670" x="2346325" y="4397375"/>
          <p14:tracePt t="6687" x="2332038" y="4427538"/>
          <p14:tracePt t="6703" x="2316163" y="4473575"/>
          <p14:tracePt t="6720" x="2301875" y="4511675"/>
          <p14:tracePt t="6737" x="2293938" y="4541838"/>
          <p14:tracePt t="6753" x="2286000" y="4579938"/>
          <p14:tracePt t="6770" x="2278063" y="4602163"/>
          <p14:tracePt t="6787" x="2278063" y="4618038"/>
          <p14:tracePt t="6803" x="2278063" y="4648200"/>
          <p14:tracePt t="6820" x="2270125" y="4670425"/>
          <p14:tracePt t="6837" x="2263775" y="4678363"/>
          <p14:tracePt t="6854" x="2263775" y="4694238"/>
          <p14:tracePt t="6870" x="2263775" y="4702175"/>
          <p14:tracePt t="6887" x="2255838" y="4708525"/>
          <p14:tracePt t="6909" x="2255838" y="4716463"/>
          <p14:tracePt t="6920" x="2255838" y="4724400"/>
          <p14:tracePt t="6937" x="2247900" y="4740275"/>
          <p14:tracePt t="6954" x="2247900" y="4762500"/>
          <p14:tracePt t="6970" x="2239963" y="4784725"/>
          <p14:tracePt t="6987" x="2239963" y="4808538"/>
          <p14:tracePt t="6989" x="2239963" y="4816475"/>
          <p14:tracePt t="7003" x="2239963" y="4822825"/>
          <p14:tracePt t="7005" x="2239963" y="4830763"/>
          <p14:tracePt t="7021" x="2239963" y="4846638"/>
          <p14:tracePt t="7037" x="2239963" y="4868863"/>
          <p14:tracePt t="7054" x="2239963" y="4884738"/>
          <p14:tracePt t="7070" x="2239963" y="4899025"/>
          <p14:tracePt t="7087" x="2239963" y="4922838"/>
          <p14:tracePt t="7104" x="2239963" y="4937125"/>
          <p14:tracePt t="7120" x="2239963" y="4945063"/>
          <p14:tracePt t="7137" x="2239963" y="4960938"/>
          <p14:tracePt t="7154" x="2239963" y="4968875"/>
          <p14:tracePt t="7170" x="2239963" y="4975225"/>
          <p14:tracePt t="7187" x="2247900" y="4991100"/>
          <p14:tracePt t="7204" x="2255838" y="5006975"/>
          <p14:tracePt t="7204" x="2255838" y="5013325"/>
          <p14:tracePt t="7221" x="2263775" y="5037138"/>
          <p14:tracePt t="7237" x="2270125" y="5059363"/>
          <p14:tracePt t="7254" x="2286000" y="5089525"/>
          <p14:tracePt t="7270" x="2301875" y="5113338"/>
          <p14:tracePt t="7287" x="2308225" y="5127625"/>
          <p14:tracePt t="7304" x="2316163" y="5135563"/>
          <p14:tracePt t="7320" x="2316163" y="5143500"/>
          <p14:tracePt t="7337" x="2324100" y="5151438"/>
          <p14:tracePt t="7359" x="2324100" y="5159375"/>
          <p14:tracePt t="7374" x="2332038" y="5165725"/>
          <p14:tracePt t="7397" x="2339975" y="5165725"/>
          <p14:tracePt t="7413" x="2346325" y="5165725"/>
          <p14:tracePt t="7429" x="2354263" y="5165725"/>
          <p14:tracePt t="7437" x="2370138" y="5165725"/>
          <p14:tracePt t="7454" x="2384425" y="5165725"/>
          <p14:tracePt t="7470" x="2422525" y="5151438"/>
          <p14:tracePt t="7487" x="2446338" y="5143500"/>
          <p14:tracePt t="7504" x="2484438" y="5127625"/>
          <p14:tracePt t="7520" x="2514600" y="5097463"/>
          <p14:tracePt t="7537" x="2536825" y="5075238"/>
          <p14:tracePt t="7554" x="2568575" y="5059363"/>
          <p14:tracePt t="7570" x="2606675" y="5029200"/>
          <p14:tracePt t="7587" x="2659063" y="4991100"/>
          <p14:tracePt t="7590" x="2689225" y="4960938"/>
          <p14:tracePt t="7604" x="2705100" y="4945063"/>
          <p14:tracePt t="7621" x="2781300" y="4868863"/>
          <p14:tracePt t="7638" x="2811463" y="4838700"/>
          <p14:tracePt t="7654" x="2849563" y="4800600"/>
          <p14:tracePt t="7671" x="2873375" y="4778375"/>
          <p14:tracePt t="7687" x="2911475" y="4746625"/>
          <p14:tracePt t="7704" x="2933700" y="4724400"/>
          <p14:tracePt t="7720" x="2979738" y="4694238"/>
          <p14:tracePt t="7737" x="3001963" y="4664075"/>
          <p14:tracePt t="7754" x="3055938" y="4632325"/>
          <p14:tracePt t="7770" x="3086100" y="4602163"/>
          <p14:tracePt t="7773" x="3101975" y="4587875"/>
          <p14:tracePt t="7787" x="3116263" y="4572000"/>
          <p14:tracePt t="7804" x="3154363" y="4533900"/>
          <p14:tracePt t="7820" x="3178175" y="4503738"/>
          <p14:tracePt t="7837" x="3222625" y="4457700"/>
          <p14:tracePt t="7854" x="3260725" y="4427538"/>
          <p14:tracePt t="7870" x="3306763" y="4373563"/>
          <p14:tracePt t="7887" x="3344863" y="4327525"/>
          <p14:tracePt t="7904" x="3375025" y="4289425"/>
          <p14:tracePt t="7921" x="3406775" y="4259263"/>
          <p14:tracePt t="7937" x="3436938" y="4229100"/>
          <p14:tracePt t="7954" x="3459163" y="4191000"/>
          <p14:tracePt t="7971" x="3482975" y="4160838"/>
          <p14:tracePt t="7987" x="3513138" y="4114800"/>
          <p14:tracePt t="8004" x="3535363" y="4092575"/>
          <p14:tracePt t="8021" x="3565525" y="4038600"/>
          <p14:tracePt t="8037" x="3589338" y="4000500"/>
          <p14:tracePt t="8054" x="3611563" y="3970338"/>
          <p14:tracePt t="8071" x="3627438" y="3940175"/>
          <p14:tracePt t="8088" x="3641725" y="3916363"/>
          <p14:tracePt t="8104" x="3649663" y="3894138"/>
          <p14:tracePt t="8121" x="3665538" y="3863975"/>
          <p14:tracePt t="8137" x="3679825" y="3825875"/>
          <p14:tracePt t="8154" x="3687763" y="3794125"/>
          <p14:tracePt t="8171" x="3703638" y="3756025"/>
          <p14:tracePt t="8187" x="3717925" y="3733800"/>
          <p14:tracePt t="8204" x="3725863" y="3703638"/>
          <p14:tracePt t="8205" x="3741738" y="3679825"/>
          <p14:tracePt t="8221" x="3749675" y="3657600"/>
          <p14:tracePt t="8237" x="3771900" y="3611563"/>
          <p14:tracePt t="8254" x="3779838" y="3573463"/>
          <p14:tracePt t="8271" x="3794125" y="3527425"/>
          <p14:tracePt t="8287" x="3810000" y="3467100"/>
          <p14:tracePt t="8304" x="3825875" y="3413125"/>
          <p14:tracePt t="8321" x="3840163" y="3344863"/>
          <p14:tracePt t="8337" x="3856038" y="3298825"/>
          <p14:tracePt t="8354" x="3878263" y="3238500"/>
          <p14:tracePt t="8371" x="3886200" y="3208338"/>
          <p14:tracePt t="8373" x="3894138" y="3184525"/>
          <p14:tracePt t="8387" x="3894138" y="3170238"/>
          <p14:tracePt t="8404" x="3902075" y="3124200"/>
          <p14:tracePt t="8421" x="3916363" y="3094038"/>
          <p14:tracePt t="8437" x="3916363" y="3063875"/>
          <p14:tracePt t="8454" x="3924300" y="3040063"/>
          <p14:tracePt t="8471" x="3932238" y="3017838"/>
          <p14:tracePt t="8487" x="3940175" y="2994025"/>
          <p14:tracePt t="8504" x="3940175" y="2987675"/>
          <p14:tracePt t="8521" x="3940175" y="2979738"/>
          <p14:tracePt t="8581" x="3946525" y="2971800"/>
          <p14:tracePt t="8910" x="3946525" y="2979738"/>
          <p14:tracePt t="8917" x="3946525" y="2987675"/>
          <p14:tracePt t="8942" x="3946525" y="2994025"/>
          <p14:tracePt t="8957" x="3946525" y="3001963"/>
          <p14:tracePt t="8965" x="3946525" y="3009900"/>
          <p14:tracePt t="8974" x="3946525" y="3017838"/>
          <p14:tracePt t="8989" x="3946525" y="3025775"/>
          <p14:tracePt t="9014" x="3946525" y="3032125"/>
          <p14:tracePt t="9021" x="3946525" y="3040063"/>
          <p14:tracePt t="9037" x="3946525" y="3048000"/>
          <p14:tracePt t="9054" x="3946525" y="3078163"/>
          <p14:tracePt t="9071" x="3962400" y="3094038"/>
          <p14:tracePt t="9088" x="3962400" y="3116263"/>
          <p14:tracePt t="9104" x="3970338" y="3140075"/>
          <p14:tracePt t="9121" x="3970338" y="3162300"/>
          <p14:tracePt t="9138" x="3970338" y="3184525"/>
          <p14:tracePt t="9154" x="3984625" y="3208338"/>
          <p14:tracePt t="9171" x="3984625" y="3230563"/>
          <p14:tracePt t="9188" x="4000500" y="3254375"/>
          <p14:tracePt t="9189" x="4000500" y="3268663"/>
          <p14:tracePt t="9204" x="4000500" y="3284538"/>
          <p14:tracePt t="9221" x="4016375" y="3298825"/>
          <p14:tracePt t="9238" x="4022725" y="3322638"/>
          <p14:tracePt t="9254" x="4030663" y="3336925"/>
          <p14:tracePt t="9271" x="4046538" y="3360738"/>
          <p14:tracePt t="9288" x="4054475" y="3375025"/>
          <p14:tracePt t="9304" x="4060825" y="3398838"/>
          <p14:tracePt t="9321" x="4076700" y="3436938"/>
          <p14:tracePt t="9338" x="4084638" y="3467100"/>
          <p14:tracePt t="9354" x="4106863" y="3497263"/>
          <p14:tracePt t="9371" x="4122738" y="3521075"/>
          <p14:tracePt t="9373" x="4122738" y="3535363"/>
          <p14:tracePt t="9389" x="4137025" y="3551238"/>
          <p14:tracePt t="9405" x="4144963" y="3573463"/>
          <p14:tracePt t="9421" x="4152900" y="3597275"/>
          <p14:tracePt t="9438" x="4175125" y="3619500"/>
          <p14:tracePt t="9454" x="4183063" y="3657600"/>
          <p14:tracePt t="9471" x="4198938" y="3687763"/>
          <p14:tracePt t="9488" x="4206875" y="3703638"/>
          <p14:tracePt t="9504" x="4229100" y="3733800"/>
          <p14:tracePt t="9521" x="4244975" y="3763963"/>
          <p14:tracePt t="9538" x="4259263" y="3779838"/>
          <p14:tracePt t="9555" x="4275138" y="3802063"/>
          <p14:tracePt t="9558" x="4275138" y="3817938"/>
          <p14:tracePt t="9571" x="4289425" y="3832225"/>
          <p14:tracePt t="9588" x="4297363" y="3848100"/>
          <p14:tracePt t="9590" x="4305300" y="3863975"/>
          <p14:tracePt t="9604" x="4321175" y="3886200"/>
          <p14:tracePt t="9621" x="4343400" y="3916363"/>
          <p14:tracePt t="9638" x="4359275" y="3940175"/>
          <p14:tracePt t="9655" x="4381500" y="3962400"/>
          <p14:tracePt t="9671" x="4397375" y="3978275"/>
          <p14:tracePt t="9688" x="4403725" y="3984625"/>
          <p14:tracePt t="9704" x="4411663" y="4000500"/>
          <p14:tracePt t="9721" x="4427538" y="4022725"/>
          <p14:tracePt t="9738" x="4441825" y="4038600"/>
          <p14:tracePt t="9755" x="4457700" y="4060825"/>
          <p14:tracePt t="9771" x="4473575" y="4098925"/>
          <p14:tracePt t="9772" x="4487863" y="4114800"/>
          <p14:tracePt t="9788" x="4495800" y="4130675"/>
          <p14:tracePt t="9805" x="4525963" y="4160838"/>
          <p14:tracePt t="9821" x="4549775" y="4183063"/>
          <p14:tracePt t="9838" x="4556125" y="4206875"/>
          <p14:tracePt t="9855" x="4572000" y="4221163"/>
          <p14:tracePt t="9871" x="4587875" y="4251325"/>
          <p14:tracePt t="9888" x="4610100" y="4275138"/>
          <p14:tracePt t="9905" x="4625975" y="4297363"/>
          <p14:tracePt t="9921" x="4648200" y="4327525"/>
          <p14:tracePt t="9938" x="4656138" y="4343400"/>
          <p14:tracePt t="9955" x="4678363" y="4359275"/>
          <p14:tracePt t="9971" x="4686300" y="4381500"/>
          <p14:tracePt t="9988" x="4708525" y="4411663"/>
          <p14:tracePt t="9989" x="4724400" y="4419600"/>
          <p14:tracePt t="10005" x="4746625" y="4449763"/>
          <p14:tracePt t="10021" x="4770438" y="4479925"/>
          <p14:tracePt t="10038" x="4784725" y="4495800"/>
          <p14:tracePt t="10055" x="4816475" y="4518025"/>
          <p14:tracePt t="10071" x="4838700" y="4541838"/>
          <p14:tracePt t="10088" x="4860925" y="4572000"/>
          <p14:tracePt t="10105" x="4892675" y="4602163"/>
          <p14:tracePt t="10121" x="4922838" y="4625975"/>
          <p14:tracePt t="10138" x="4953000" y="4640263"/>
          <p14:tracePt t="10155" x="4983163" y="4670425"/>
          <p14:tracePt t="10171" x="5013325" y="4702175"/>
          <p14:tracePt t="10173" x="5029200" y="4708525"/>
          <p14:tracePt t="10188" x="5059363" y="4740275"/>
          <p14:tracePt t="10205" x="5089525" y="4762500"/>
          <p14:tracePt t="10221" x="5113338" y="4792663"/>
          <p14:tracePt t="10238" x="5151438" y="4816475"/>
          <p14:tracePt t="10255" x="5181600" y="4838700"/>
          <p14:tracePt t="10271" x="5203825" y="4868863"/>
          <p14:tracePt t="10288" x="5235575" y="4884738"/>
          <p14:tracePt t="10305" x="5265738" y="4906963"/>
          <p14:tracePt t="10321" x="5280025" y="4930775"/>
          <p14:tracePt t="10338" x="5311775" y="4953000"/>
          <p14:tracePt t="10355" x="5341938" y="4975225"/>
          <p14:tracePt t="10371" x="5364163" y="4999038"/>
          <p14:tracePt t="10374" x="5380038" y="5006975"/>
          <p14:tracePt t="10388" x="5387975" y="5021263"/>
          <p14:tracePt t="10405" x="5426075" y="5045075"/>
          <p14:tracePt t="10421" x="5448300" y="5067300"/>
          <p14:tracePt t="10438" x="5478463" y="5083175"/>
          <p14:tracePt t="10455" x="5502275" y="5097463"/>
          <p14:tracePt t="10471" x="5524500" y="5113338"/>
          <p14:tracePt t="10488" x="5546725" y="5127625"/>
          <p14:tracePt t="10505" x="5578475" y="5151438"/>
          <p14:tracePt t="10521" x="5592763" y="5165725"/>
          <p14:tracePt t="10538" x="5630863" y="5189538"/>
          <p14:tracePt t="10555" x="5661025" y="5211763"/>
          <p14:tracePt t="10558" x="5668963" y="5219700"/>
          <p14:tracePt t="10572" x="5684838" y="5227638"/>
          <p14:tracePt t="10588" x="5730875" y="5257800"/>
          <p14:tracePt t="10605" x="5775325" y="5287963"/>
          <p14:tracePt t="10622" x="5807075" y="5311775"/>
          <p14:tracePt t="10638" x="5859463" y="5341938"/>
          <p14:tracePt t="10655" x="5905500" y="5372100"/>
          <p14:tracePt t="10672" x="5943600" y="5387975"/>
          <p14:tracePt t="10688" x="5965825" y="5402263"/>
          <p14:tracePt t="10705" x="5997575" y="5426075"/>
          <p14:tracePt t="10722" x="6019800" y="5440363"/>
          <p14:tracePt t="10738" x="6035675" y="5448300"/>
          <p14:tracePt t="10755" x="6057900" y="5456238"/>
          <p14:tracePt t="10772" x="6088063" y="5470525"/>
          <p14:tracePt t="10773" x="6088063" y="5478463"/>
          <p14:tracePt t="10788" x="6111875" y="5494338"/>
          <p14:tracePt t="10805" x="6134100" y="5508625"/>
          <p14:tracePt t="10822" x="6156325" y="5524500"/>
          <p14:tracePt t="10838" x="6188075" y="5546725"/>
          <p14:tracePt t="10855" x="6218238" y="5562600"/>
          <p14:tracePt t="10872" x="6240463" y="5584825"/>
          <p14:tracePt t="10889" x="6264275" y="5600700"/>
          <p14:tracePt t="10905" x="6294438" y="5616575"/>
          <p14:tracePt t="10922" x="6302375" y="5630863"/>
          <p14:tracePt t="10938" x="6316663" y="5638800"/>
          <p14:tracePt t="10955" x="6316663" y="5646738"/>
          <p14:tracePt t="10972" x="6324600" y="5654675"/>
          <p14:tracePt t="11294" x="6324600" y="5646738"/>
          <p14:tracePt t="11365" x="6324600" y="5638800"/>
          <p14:tracePt t="11381" x="6324600" y="5630863"/>
          <p14:tracePt t="11397" x="6324600" y="5622925"/>
          <p14:tracePt t="11413" x="6316663" y="5616575"/>
          <p14:tracePt t="11423" x="6308725" y="5600700"/>
          <p14:tracePt t="11429" x="6308725" y="5592763"/>
          <p14:tracePt t="11438" x="6302375" y="5584825"/>
          <p14:tracePt t="11455" x="6278563" y="5554663"/>
          <p14:tracePt t="11472" x="6256338" y="5532438"/>
          <p14:tracePt t="11489" x="6232525" y="5494338"/>
          <p14:tracePt t="11505" x="6202363" y="5464175"/>
          <p14:tracePt t="11522" x="6172200" y="5426075"/>
          <p14:tracePt t="11539" x="6142038" y="5387975"/>
          <p14:tracePt t="11555" x="6103938" y="5356225"/>
          <p14:tracePt t="11556" x="6088063" y="5341938"/>
          <p14:tracePt t="11572" x="6065838" y="5326063"/>
          <p14:tracePt t="11589" x="6003925" y="5280025"/>
          <p14:tracePt t="11605" x="5959475" y="5235575"/>
          <p14:tracePt t="11622" x="5935663" y="5203825"/>
          <p14:tracePt t="11639" x="5913438" y="5173663"/>
          <p14:tracePt t="11655" x="5889625" y="5151438"/>
          <p14:tracePt t="11672" x="5867400" y="5121275"/>
          <p14:tracePt t="11689" x="5845175" y="5083175"/>
          <p14:tracePt t="11705" x="5813425" y="5059363"/>
          <p14:tracePt t="11722" x="5775325" y="5021263"/>
          <p14:tracePt t="11739" x="5745163" y="4983163"/>
          <p14:tracePt t="11755" x="5715000" y="4960938"/>
          <p14:tracePt t="11772" x="5684838" y="4937125"/>
          <p14:tracePt t="11773" x="5676900" y="4922838"/>
          <p14:tracePt t="11789" x="5661025" y="4914900"/>
          <p14:tracePt t="11805" x="5646738" y="4899025"/>
          <p14:tracePt t="11822" x="5638800" y="4892675"/>
          <p14:tracePt t="11839" x="5622925" y="4892675"/>
          <p14:tracePt t="11855" x="5622925" y="4884738"/>
          <p14:tracePt t="11872" x="5616575" y="4876800"/>
          <p14:tracePt t="11889" x="5608638" y="4876800"/>
          <p14:tracePt t="11905" x="5600700" y="4860925"/>
          <p14:tracePt t="11922" x="5584825" y="4854575"/>
          <p14:tracePt t="11939" x="5578475" y="4838700"/>
          <p14:tracePt t="11955" x="5570538" y="4830763"/>
          <p14:tracePt t="11972" x="5554663" y="4822825"/>
          <p14:tracePt t="11989" x="5554663" y="4816475"/>
          <p14:tracePt t="12005" x="5540375" y="4808538"/>
          <p14:tracePt t="12022" x="5532438" y="4800600"/>
          <p14:tracePt t="12039" x="5532438" y="4792663"/>
          <p14:tracePt t="12326" x="5532438" y="4784725"/>
          <p14:tracePt t="12358" x="5532438" y="4778375"/>
          <p14:tracePt t="12653" x="5524500" y="4778375"/>
          <p14:tracePt t="12701" x="5516563" y="4778375"/>
          <p14:tracePt t="12709" x="5508625" y="4770438"/>
          <p14:tracePt t="12845" x="5502275" y="4762500"/>
          <p14:tracePt t="12853" x="5494338" y="4762500"/>
          <p14:tracePt t="12869" x="5478463" y="4746625"/>
          <p14:tracePt t="12885" x="5464175" y="4740275"/>
          <p14:tracePt t="12901" x="5456238" y="4732338"/>
          <p14:tracePt t="12909" x="5448300" y="4732338"/>
          <p14:tracePt t="12922" x="5440363" y="4724400"/>
          <p14:tracePt t="12939" x="5432425" y="4716463"/>
          <p14:tracePt t="12956" x="5418138" y="4708525"/>
          <p14:tracePt t="12957" x="5402263" y="4702175"/>
          <p14:tracePt t="12972" x="5372100" y="4686300"/>
          <p14:tracePt t="12989" x="5303838" y="4640263"/>
          <p14:tracePt t="13006" x="5235575" y="4602163"/>
          <p14:tracePt t="13022" x="5151438" y="4549775"/>
          <p14:tracePt t="13039" x="5075238" y="4479925"/>
          <p14:tracePt t="13056" x="5021263" y="4435475"/>
          <p14:tracePt t="13072" x="4983163" y="4397375"/>
          <p14:tracePt t="13089" x="4960938" y="4365625"/>
          <p14:tracePt t="13106" x="4937125" y="4343400"/>
          <p14:tracePt t="13122" x="4914900" y="4321175"/>
          <p14:tracePt t="13139" x="4884738" y="4289425"/>
          <p14:tracePt t="13156" x="4846638" y="4267200"/>
          <p14:tracePt t="13157" x="4816475" y="4244975"/>
          <p14:tracePt t="13172" x="4792663" y="4229100"/>
          <p14:tracePt t="13189" x="4778375" y="4229100"/>
          <p14:tracePt t="13206" x="4770438" y="4221163"/>
          <p14:tracePt t="13245" x="4762500" y="4213225"/>
          <p14:tracePt t="13261" x="4754563" y="4206875"/>
          <p14:tracePt t="13270" x="4746625" y="4198938"/>
          <p14:tracePt t="13285" x="4732338" y="4183063"/>
          <p14:tracePt t="13293" x="4716463" y="4175125"/>
          <p14:tracePt t="13306" x="4702175" y="4160838"/>
          <p14:tracePt t="13322" x="4670425" y="4137025"/>
          <p14:tracePt t="13339" x="4656138" y="4122738"/>
          <p14:tracePt t="13341" x="4648200" y="4114800"/>
          <p14:tracePt t="13356" x="4640263" y="4106863"/>
          <p14:tracePt t="13372" x="4618038" y="4092575"/>
          <p14:tracePt t="13389" x="4610100" y="4076700"/>
          <p14:tracePt t="13406" x="4602163" y="4076700"/>
          <p14:tracePt t="13422" x="4602163" y="4068763"/>
          <p14:tracePt t="13439" x="4594225" y="4068763"/>
          <p14:tracePt t="13605" x="4587875" y="4060825"/>
          <p14:tracePt t="13661" x="4579938" y="4060825"/>
          <p14:tracePt t="13677" x="4579938" y="4054475"/>
          <p14:tracePt t="13701" x="4572000" y="4046538"/>
          <p14:tracePt t="15045" x="4564063" y="4054475"/>
          <p14:tracePt t="15094" x="4564063" y="4060825"/>
          <p14:tracePt t="15126" x="4564063" y="4068763"/>
          <p14:tracePt t="15175" x="4564063" y="4076700"/>
          <p14:tracePt t="15207" x="4556125" y="4084638"/>
          <p14:tracePt t="15238" x="4556125" y="4092575"/>
          <p14:tracePt t="15245" x="4549775" y="4098925"/>
          <p14:tracePt t="15261" x="4549775" y="4106863"/>
          <p14:tracePt t="15277" x="4541838" y="4122738"/>
          <p14:tracePt t="15293" x="4533900" y="4130675"/>
          <p14:tracePt t="15310" x="4533900" y="4137025"/>
          <p14:tracePt t="15325" x="4533900" y="4144963"/>
          <p14:tracePt t="15349" x="4525963" y="4144963"/>
          <p14:tracePt t="15381" x="4525963" y="4152900"/>
          <p14:tracePt t="15397" x="4525963" y="4160838"/>
          <p14:tracePt t="15405" x="4518025" y="4168775"/>
          <p14:tracePt t="15421" x="4511675" y="4175125"/>
          <p14:tracePt t="15438" x="4511675" y="4198938"/>
          <p14:tracePt t="15461" x="4503738" y="4198938"/>
          <p14:tracePt t="15469" x="4503738" y="4206875"/>
          <p14:tracePt t="15486" x="4503738" y="4213225"/>
          <p14:tracePt t="15494" x="4495800" y="4213225"/>
          <p14:tracePt t="15506" x="4495800" y="4221163"/>
          <p14:tracePt t="15523" x="4487863" y="4229100"/>
          <p14:tracePt t="15540" x="4487863" y="4244975"/>
          <p14:tracePt t="15556" x="4479925" y="4251325"/>
          <p14:tracePt t="15573" x="4479925" y="4267200"/>
          <p14:tracePt t="15590" x="4479925" y="4275138"/>
          <p14:tracePt t="15606" x="4473575" y="4275138"/>
          <p14:tracePt t="15623" x="4465638" y="4283075"/>
          <p14:tracePt t="15640" x="4465638" y="4289425"/>
          <p14:tracePt t="15657" x="4465638" y="4297363"/>
          <p14:tracePt t="15673" x="4457700" y="4313238"/>
          <p14:tracePt t="15694" x="4457700" y="4321175"/>
          <p14:tracePt t="15726" x="4457700" y="4327525"/>
          <p14:tracePt t="15741" x="4457700" y="4335463"/>
          <p14:tracePt t="15749" x="4449763" y="4335463"/>
          <p14:tracePt t="15766" x="4441825" y="4343400"/>
          <p14:tracePt t="15774" x="4441825" y="4351338"/>
          <p14:tracePt t="15814" x="4441825" y="4359275"/>
          <p14:tracePt t="15845" x="4441825" y="4365625"/>
          <p14:tracePt t="15862" x="4435475" y="4373563"/>
          <p14:tracePt t="15901" x="4435475" y="4381500"/>
          <p14:tracePt t="15917" x="4435475" y="4389438"/>
          <p14:tracePt t="15925" x="4427538" y="4397375"/>
          <p14:tracePt t="15933" x="4419600" y="4403725"/>
          <p14:tracePt t="15941" x="4419600" y="4411663"/>
          <p14:tracePt t="15957" x="4411663" y="4427538"/>
          <p14:tracePt t="15973" x="4411663" y="4435475"/>
          <p14:tracePt t="15990" x="4403725" y="4449763"/>
          <p14:tracePt t="16007" x="4397375" y="4457700"/>
          <p14:tracePt t="16023" x="4397375" y="4465638"/>
          <p14:tracePt t="16040" x="4389438" y="4473575"/>
          <p14:tracePt t="16057" x="4389438" y="4479925"/>
          <p14:tracePt t="16077" x="4389438" y="4487863"/>
          <p14:tracePt t="16093" x="4389438" y="4495800"/>
          <p14:tracePt t="16116" x="4389438" y="4503738"/>
          <p14:tracePt t="16141" x="4389438" y="4511675"/>
          <p14:tracePt t="16157" x="4381500" y="4518025"/>
          <p14:tracePt t="16165" x="4381500" y="4525963"/>
          <p14:tracePt t="16181" x="4381500" y="4533900"/>
          <p14:tracePt t="16190" x="4373563" y="4541838"/>
          <p14:tracePt t="16207" x="4373563" y="4549775"/>
          <p14:tracePt t="16223" x="4373563" y="4556125"/>
          <p14:tracePt t="16240" x="4365625" y="4572000"/>
          <p14:tracePt t="16261" x="4365625" y="4579938"/>
          <p14:tracePt t="16273" x="4365625" y="4587875"/>
          <p14:tracePt t="16290" x="4365625" y="4594225"/>
          <p14:tracePt t="16307" x="4365625" y="4602163"/>
          <p14:tracePt t="16323" x="4365625" y="4610100"/>
          <p14:tracePt t="16340" x="4365625" y="4625975"/>
          <p14:tracePt t="16357" x="4359275" y="4640263"/>
          <p14:tracePt t="16373" x="4359275" y="4648200"/>
          <p14:tracePt t="16390" x="4359275" y="4656138"/>
          <p14:tracePt t="16407" x="4359275" y="4670425"/>
          <p14:tracePt t="16423" x="4359275" y="4678363"/>
          <p14:tracePt t="16440" x="4359275" y="4686300"/>
          <p14:tracePt t="16457" x="4359275" y="4694238"/>
          <p14:tracePt t="16473" x="4359275" y="4702175"/>
          <p14:tracePt t="16493" x="4359275" y="4708525"/>
          <p14:tracePt t="16507" x="4359275" y="4716463"/>
          <p14:tracePt t="16523" x="4359275" y="4724400"/>
          <p14:tracePt t="16540" x="4359275" y="4740275"/>
          <p14:tracePt t="16557" x="4359275" y="4754563"/>
          <p14:tracePt t="16573" x="4359275" y="4762500"/>
          <p14:tracePt t="16590" x="4359275" y="4778375"/>
          <p14:tracePt t="16607" x="4359275" y="4784725"/>
          <p14:tracePt t="16623" x="4359275" y="4808538"/>
          <p14:tracePt t="16640" x="4365625" y="4822825"/>
          <p14:tracePt t="16657" x="4373563" y="4846638"/>
          <p14:tracePt t="16674" x="4373563" y="4860925"/>
          <p14:tracePt t="16690" x="4381500" y="4876800"/>
          <p14:tracePt t="16707" x="4381500" y="4884738"/>
          <p14:tracePt t="16723" x="4389438" y="4899025"/>
          <p14:tracePt t="16740" x="4389438" y="4922838"/>
          <p14:tracePt t="16757" x="4397375" y="4937125"/>
          <p14:tracePt t="16773" x="4403725" y="4953000"/>
          <p14:tracePt t="16790" x="4403725" y="4968875"/>
          <p14:tracePt t="16807" x="4411663" y="4983163"/>
          <p14:tracePt t="16824" x="4419600" y="4991100"/>
          <p14:tracePt t="16840" x="4419600" y="4999038"/>
          <p14:tracePt t="16857" x="4419600" y="5006975"/>
          <p14:tracePt t="16874" x="4427538" y="5021263"/>
          <p14:tracePt t="16890" x="4427538" y="5037138"/>
          <p14:tracePt t="16907" x="4435475" y="5059363"/>
          <p14:tracePt t="16923" x="4441825" y="5083175"/>
          <p14:tracePt t="16940" x="4449763" y="5127625"/>
          <p14:tracePt t="16957" x="4465638" y="5151438"/>
          <p14:tracePt t="16974" x="4465638" y="5181600"/>
          <p14:tracePt t="16990" x="4473575" y="5203825"/>
          <p14:tracePt t="17007" x="4473575" y="5211763"/>
          <p14:tracePt t="17024" x="4479925" y="5227638"/>
          <p14:tracePt t="17040" x="4487863" y="5249863"/>
          <p14:tracePt t="17057" x="4495800" y="5265738"/>
          <p14:tracePt t="17074" x="4503738" y="5287963"/>
          <p14:tracePt t="17090" x="4503738" y="5311775"/>
          <p14:tracePt t="17107" x="4511675" y="5326063"/>
          <p14:tracePt t="17124" x="4518025" y="5341938"/>
          <p14:tracePt t="17125" x="4518025" y="5349875"/>
          <p14:tracePt t="17140" x="4518025" y="5356225"/>
          <p14:tracePt t="17157" x="4525963" y="5380038"/>
          <p14:tracePt t="17174" x="4533900" y="5394325"/>
          <p14:tracePt t="17190" x="4533900" y="5402263"/>
          <p14:tracePt t="17207" x="4541838" y="5432425"/>
          <p14:tracePt t="17224" x="4556125" y="5464175"/>
          <p14:tracePt t="17240" x="4556125" y="5486400"/>
          <p14:tracePt t="17257" x="4572000" y="5516563"/>
          <p14:tracePt t="17274" x="4572000" y="5532438"/>
          <p14:tracePt t="17290" x="4587875" y="5554663"/>
          <p14:tracePt t="17307" x="4587875" y="5570538"/>
          <p14:tracePt t="17309" x="4587875" y="5578475"/>
          <p14:tracePt t="17324" x="4594225" y="5584825"/>
          <p14:tracePt t="17340" x="4594225" y="5608638"/>
          <p14:tracePt t="17357" x="4602163" y="5630863"/>
          <p14:tracePt t="17374" x="4610100" y="5646738"/>
          <p14:tracePt t="17390" x="4610100" y="5654675"/>
          <p14:tracePt t="17407" x="4610100" y="5661025"/>
          <p14:tracePt t="17424" x="4618038" y="5668963"/>
          <p14:tracePt t="17453" x="4618038" y="5676900"/>
          <p14:tracePt t="17461" x="4625975" y="5676900"/>
          <p14:tracePt t="17485" x="4625975" y="5684838"/>
          <p14:tracePt t="17493" x="4625975" y="5692775"/>
          <p14:tracePt t="17525" x="4625975" y="5699125"/>
          <p14:tracePt t="17565" x="4625975" y="5707063"/>
          <p14:tracePt t="17581" x="4632325" y="5715000"/>
          <p14:tracePt t="17589" x="4632325" y="5722938"/>
          <p14:tracePt t="17597" x="4632325" y="5730875"/>
          <p14:tracePt t="17613" x="4632325" y="5737225"/>
          <p14:tracePt t="17629" x="4640263" y="5745163"/>
          <p14:tracePt t="17640" x="4640263" y="5753100"/>
          <p14:tracePt t="17657" x="4640263" y="5761038"/>
          <p14:tracePt t="17677" x="4640263" y="5768975"/>
          <p14:tracePt t="17701" x="4648200" y="5775325"/>
          <p14:tracePt t="17709" x="4648200" y="5783263"/>
          <p14:tracePt t="17725" x="4656138" y="5791200"/>
          <p14:tracePt t="17741" x="4656138" y="5799138"/>
          <p14:tracePt t="17765" x="4656138" y="5813425"/>
          <p14:tracePt t="17781" x="4656138" y="5821363"/>
          <p14:tracePt t="17790" x="4664075" y="5821363"/>
          <p14:tracePt t="17807" x="4664075" y="5837238"/>
          <p14:tracePt t="17824" x="4670425" y="5851525"/>
          <p14:tracePt t="17841" x="4678363" y="5859463"/>
          <p14:tracePt t="17857" x="4678363" y="5867400"/>
          <p14:tracePt t="17874" x="4678363" y="5875338"/>
          <p14:tracePt t="17891" x="4678363" y="5889625"/>
          <p14:tracePt t="17907" x="4686300" y="5897563"/>
          <p14:tracePt t="17924" x="4686300" y="5905500"/>
          <p14:tracePt t="17925" x="4686300" y="5921375"/>
          <p14:tracePt t="17941" x="4686300" y="5927725"/>
          <p14:tracePt t="17957" x="4694238" y="5951538"/>
          <p14:tracePt t="17974" x="4702175" y="5965825"/>
          <p14:tracePt t="17990" x="4702175" y="5981700"/>
          <p14:tracePt t="18007" x="4708525" y="5997575"/>
          <p14:tracePt t="18040" x="4708525" y="6003925"/>
          <p14:tracePt t="18061" x="4708525" y="6011863"/>
          <p14:tracePt t="18093" x="4716463" y="6019800"/>
          <p14:tracePt t="18109" x="4716463" y="6027738"/>
          <p14:tracePt t="18117" x="4724400" y="6035675"/>
          <p14:tracePt t="18141" x="4724400" y="6042025"/>
          <p14:tracePt t="18149" x="4724400" y="6049963"/>
          <p14:tracePt t="18165" x="4724400" y="6057900"/>
          <p14:tracePt t="18174" x="4732338" y="6057900"/>
          <p14:tracePt t="18191" x="4732338" y="6073775"/>
          <p14:tracePt t="18207" x="4732338" y="6080125"/>
          <p14:tracePt t="18224" x="4732338" y="6088063"/>
          <p14:tracePt t="18589" x="4740275" y="6096000"/>
          <p14:tracePt t="18621" x="4746625" y="6096000"/>
          <p14:tracePt t="18677" x="4754563" y="6096000"/>
          <p14:tracePt t="18693" x="4762500" y="6096000"/>
          <p14:tracePt t="18725" x="4770438" y="6096000"/>
          <p14:tracePt t="18733" x="4778375" y="6096000"/>
          <p14:tracePt t="18757" x="4784725" y="6096000"/>
          <p14:tracePt t="18765" x="4792663" y="6096000"/>
          <p14:tracePt t="18774" x="4800600" y="6096000"/>
          <p14:tracePt t="18791" x="4808538" y="6096000"/>
          <p14:tracePt t="18808" x="4830763" y="6096000"/>
          <p14:tracePt t="18824" x="4838700" y="6096000"/>
          <p14:tracePt t="18841" x="4846638" y="6096000"/>
          <p14:tracePt t="18858" x="4854575" y="6096000"/>
          <p14:tracePt t="18874" x="4868863" y="6096000"/>
          <p14:tracePt t="18891" x="4876800" y="6096000"/>
          <p14:tracePt t="18908" x="4892675" y="6096000"/>
          <p14:tracePt t="18924" x="4922838" y="6096000"/>
          <p14:tracePt t="18941" x="4945063" y="6096000"/>
          <p14:tracePt t="18958" x="4953000" y="6088063"/>
          <p14:tracePt t="18974" x="4968875" y="6088063"/>
          <p14:tracePt t="18991" x="4975225" y="6088063"/>
          <p14:tracePt t="19008" x="4991100" y="6088063"/>
          <p14:tracePt t="19024" x="5006975" y="6088063"/>
          <p14:tracePt t="19041" x="5021263" y="6088063"/>
          <p14:tracePt t="19058" x="5045075" y="6088063"/>
          <p14:tracePt t="19074" x="5067300" y="6088063"/>
          <p14:tracePt t="19091" x="5083175" y="6088063"/>
          <p14:tracePt t="19094" x="5097463" y="6096000"/>
          <p14:tracePt t="19108" x="5105400" y="6096000"/>
          <p14:tracePt t="19125" x="5135563" y="6096000"/>
          <p14:tracePt t="19141" x="5151438" y="6096000"/>
          <p14:tracePt t="19158" x="5159375" y="6096000"/>
          <p14:tracePt t="19175" x="5173663" y="6103938"/>
          <p14:tracePt t="19191" x="5197475" y="6103938"/>
          <p14:tracePt t="19208" x="5211763" y="6111875"/>
          <p14:tracePt t="19225" x="5227638" y="6111875"/>
          <p14:tracePt t="19241" x="5241925" y="6111875"/>
          <p14:tracePt t="19258" x="5257800" y="6118225"/>
          <p14:tracePt t="19275" x="5265738" y="6118225"/>
          <p14:tracePt t="19291" x="5273675" y="6118225"/>
          <p14:tracePt t="19308" x="5280025" y="6126163"/>
          <p14:tracePt t="19325" x="5295900" y="6134100"/>
          <p14:tracePt t="19341" x="5303838" y="6134100"/>
          <p14:tracePt t="19358" x="5318125" y="6134100"/>
          <p14:tracePt t="19375" x="5341938" y="6149975"/>
          <p14:tracePt t="19391" x="5356225" y="6156325"/>
          <p14:tracePt t="19408" x="5372100" y="6164263"/>
          <p14:tracePt t="19425" x="5394325" y="6172200"/>
          <p14:tracePt t="19441" x="5410200" y="6172200"/>
          <p14:tracePt t="19458" x="5426075" y="6188075"/>
          <p14:tracePt t="19475" x="5440363" y="6194425"/>
          <p14:tracePt t="19491" x="5464175" y="6202363"/>
          <p14:tracePt t="19508" x="5478463" y="6210300"/>
          <p14:tracePt t="19525" x="5494338" y="6210300"/>
          <p14:tracePt t="19541" x="5502275" y="6226175"/>
          <p14:tracePt t="19558" x="5524500" y="6232525"/>
          <p14:tracePt t="19575" x="5540375" y="6232525"/>
          <p14:tracePt t="19591" x="5554663" y="6248400"/>
          <p14:tracePt t="19608" x="5578475" y="6256338"/>
          <p14:tracePt t="19625" x="5600700" y="6264275"/>
          <p14:tracePt t="19641" x="5616575" y="6270625"/>
          <p14:tracePt t="19644" x="5630863" y="6278563"/>
          <p14:tracePt t="19658" x="5638800" y="6278563"/>
          <p14:tracePt t="19675" x="5661025" y="6286500"/>
          <p14:tracePt t="19677" x="5676900" y="6294438"/>
          <p14:tracePt t="19708" x="5707063" y="6308725"/>
          <p14:tracePt t="19725" x="5722938" y="6308725"/>
          <p14:tracePt t="19741" x="5745163" y="6316663"/>
          <p14:tracePt t="19758" x="5753100" y="6316663"/>
          <p14:tracePt t="19775" x="5768975" y="6324600"/>
          <p14:tracePt t="19792" x="5791200" y="6332538"/>
          <p14:tracePt t="19808" x="5807075" y="6340475"/>
          <p14:tracePt t="19825" x="5829300" y="6346825"/>
          <p14:tracePt t="19842" x="5851525" y="6354763"/>
          <p14:tracePt t="19858" x="5867400" y="6362700"/>
          <p14:tracePt t="19875" x="5883275" y="6370638"/>
          <p14:tracePt t="19877" x="5889625" y="6370638"/>
          <p14:tracePt t="19891" x="5897563" y="6370638"/>
          <p14:tracePt t="19908" x="5927725" y="6378575"/>
          <p14:tracePt t="19925" x="5943600" y="6384925"/>
          <p14:tracePt t="19942" x="5965825" y="6384925"/>
          <p14:tracePt t="19958" x="5989638" y="6392863"/>
          <p14:tracePt t="19975" x="6011863" y="6400800"/>
          <p14:tracePt t="19992" x="6035675" y="6408738"/>
          <p14:tracePt t="20008" x="6057900" y="6416675"/>
          <p14:tracePt t="20025" x="6080125" y="6416675"/>
          <p14:tracePt t="20042" x="6103938" y="6430963"/>
          <p14:tracePt t="20058" x="6126163" y="6430963"/>
          <p14:tracePt t="20075" x="6142038" y="6438900"/>
          <p14:tracePt t="20092" x="6164263" y="6446838"/>
          <p14:tracePt t="20094" x="6172200" y="6446838"/>
          <p14:tracePt t="20108" x="6202363" y="6454775"/>
          <p14:tracePt t="20125" x="6226175" y="6461125"/>
          <p14:tracePt t="20142" x="6256338" y="6469063"/>
          <p14:tracePt t="20158" x="6286500" y="6484938"/>
          <p14:tracePt t="20175" x="6316663" y="6484938"/>
          <p14:tracePt t="20191" x="6340475" y="6492875"/>
          <p14:tracePt t="20208" x="6370638" y="6507163"/>
          <p14:tracePt t="20225" x="6392863" y="6507163"/>
          <p14:tracePt t="20242" x="6423025" y="6523038"/>
          <p14:tracePt t="20258" x="6446838" y="6523038"/>
          <p14:tracePt t="20275" x="6469063" y="6530975"/>
          <p14:tracePt t="20278" x="6477000" y="6537325"/>
          <p14:tracePt t="20291" x="6492875" y="6545263"/>
          <p14:tracePt t="20308" x="6523038" y="6553200"/>
          <p14:tracePt t="20325" x="6553200" y="6561138"/>
          <p14:tracePt t="20342" x="6575425" y="6561138"/>
          <p14:tracePt t="20358" x="6613525" y="6575425"/>
          <p14:tracePt t="20375" x="6629400" y="6575425"/>
          <p14:tracePt t="20392" x="6659563" y="6591300"/>
          <p14:tracePt t="20408" x="6683375" y="6599238"/>
          <p14:tracePt t="20425" x="6713538" y="6607175"/>
          <p14:tracePt t="20442" x="6735763" y="6613525"/>
          <p14:tracePt t="20458" x="6751638" y="6613525"/>
          <p14:tracePt t="20475" x="6781800" y="6621463"/>
          <p14:tracePt t="20492" x="6804025" y="6637338"/>
          <p14:tracePt t="20492" x="6827838" y="6637338"/>
          <p14:tracePt t="20508" x="6850063" y="6645275"/>
          <p14:tracePt t="20525" x="6880225" y="6651625"/>
          <p14:tracePt t="20542" x="6911975" y="6659563"/>
          <p14:tracePt t="20558" x="6942138" y="6675438"/>
          <p14:tracePt t="20575" x="6972300" y="6675438"/>
          <p14:tracePt t="20592" x="6994525" y="6689725"/>
          <p14:tracePt t="20609" x="7026275" y="6689725"/>
          <p14:tracePt t="20625" x="7048500" y="6697663"/>
          <p14:tracePt t="20630" x="7048500" y="6705600"/>
          <p14:tracePt t="20641" x="7056438" y="6705600"/>
          <p14:tracePt t="20658" x="7086600" y="6705600"/>
          <p14:tracePt t="20675" x="7116763" y="6721475"/>
          <p14:tracePt t="20692" x="7154863" y="6727825"/>
          <p14:tracePt t="20708" x="7208838" y="6743700"/>
          <p14:tracePt t="20725" x="7246938" y="6759575"/>
          <p14:tracePt t="20742" x="7261225" y="6765925"/>
          <p14:tracePt t="20758" x="7292975" y="6765925"/>
          <p14:tracePt t="20775" x="7307263" y="6773863"/>
          <p14:tracePt t="20792" x="7331075" y="6781800"/>
          <p14:tracePt t="20808" x="7361238" y="6797675"/>
          <p14:tracePt t="20825" x="7399338" y="6804025"/>
          <p14:tracePt t="20842" x="7429500" y="6819900"/>
          <p14:tracePt t="20858" x="7459663" y="6827838"/>
          <p14:tracePt t="20875" x="7489825" y="6835775"/>
          <p14:tracePt t="20878" x="7505700" y="6850063"/>
          <p14:tracePt t="20892" x="7527925" y="6850063"/>
          <p14:tracePt t="20894" x="7535863" y="6850063"/>
          <p14:tracePt t="20908" x="7566025" y="6850063"/>
          <p14:tracePt t="20925" x="7581900" y="6850063"/>
          <p14:tracePt t="20942" x="7612063" y="6850063"/>
          <p14:tracePt t="20958" x="7620000" y="6850063"/>
          <p14:tracePt t="20975" x="7635875" y="6850063"/>
          <p14:tracePt t="21008" x="7650163" y="6850063"/>
          <p14:tracePt t="21026" x="7658100" y="6850063"/>
          <p14:tracePt t="21042" x="7673975" y="6850063"/>
          <p14:tracePt t="21058" x="7688263" y="6850063"/>
          <p14:tracePt t="21075" x="7704138" y="6850063"/>
          <p14:tracePt t="21092" x="7734300" y="6850063"/>
          <p14:tracePt t="21108" x="7764463" y="6850063"/>
          <p14:tracePt t="21125" x="7772400" y="6850063"/>
          <p14:tracePt t="21142" x="7788275" y="6850063"/>
          <p14:tracePt t="21158" x="7794625" y="6850063"/>
          <p14:tracePt t="21175" x="7802563" y="6850063"/>
          <p14:tracePt t="21192" x="7810500" y="6850063"/>
          <p14:tracePt t="21209" x="7818438" y="6850063"/>
          <p14:tracePt t="21225" x="7826375" y="6850063"/>
          <p14:tracePt t="21242" x="7832725" y="6850063"/>
          <p14:tracePt t="21259" x="7840663" y="6850063"/>
          <p14:tracePt t="21275" x="7856538" y="6850063"/>
          <p14:tracePt t="21292" x="7864475" y="6850063"/>
          <p14:tracePt t="21308" x="7878763" y="6850063"/>
          <p14:tracePt t="21325" x="7886700" y="6850063"/>
          <p14:tracePt t="21349" x="7902575" y="6850063"/>
          <p14:tracePt t="21365" x="7908925" y="6850063"/>
          <p14:tracePt t="21375" x="7916863" y="6850063"/>
          <p14:tracePt t="21392" x="7924800" y="6850063"/>
          <p14:tracePt t="21409" x="7932738" y="6850063"/>
          <p14:tracePt t="21429" x="7940675" y="6850063"/>
          <p14:tracePt t="21453" x="7947025" y="6850063"/>
          <p14:tracePt t="21477" x="7954963" y="6850063"/>
          <p14:tracePt t="22109" x="7947025" y="6835775"/>
          <p14:tracePt t="22117" x="7947025" y="6827838"/>
          <p14:tracePt t="22125" x="7940675" y="6819900"/>
          <p14:tracePt t="22142" x="7940675" y="6797675"/>
          <p14:tracePt t="22159" x="7932738" y="6781800"/>
          <p14:tracePt t="22176" x="7924800" y="6743700"/>
          <p14:tracePt t="22192" x="7916863" y="6713538"/>
          <p14:tracePt t="22209" x="7908925" y="6675438"/>
          <p14:tracePt t="22226" x="7894638" y="6637338"/>
          <p14:tracePt t="22242" x="7886700" y="6613525"/>
          <p14:tracePt t="22259" x="7878763" y="6583363"/>
          <p14:tracePt t="22276" x="7870825" y="6561138"/>
          <p14:tracePt t="22277" x="7870825" y="6545263"/>
          <p14:tracePt t="22292" x="7864475" y="6530975"/>
          <p14:tracePt t="22309" x="7848600" y="6515100"/>
          <p14:tracePt t="22326" x="7840663" y="6492875"/>
          <p14:tracePt t="22342" x="7832725" y="6469063"/>
          <p14:tracePt t="22359" x="7826375" y="6430963"/>
          <p14:tracePt t="22376" x="7818438" y="6400800"/>
          <p14:tracePt t="22392" x="7810500" y="6362700"/>
          <p14:tracePt t="22409" x="7810500" y="6316663"/>
          <p14:tracePt t="22426" x="7810500" y="6270625"/>
          <p14:tracePt t="22442" x="7810500" y="6226175"/>
          <p14:tracePt t="22459" x="7810500" y="6180138"/>
          <p14:tracePt t="22461" x="7810500" y="6149975"/>
          <p14:tracePt t="22476" x="7802563" y="6126163"/>
          <p14:tracePt t="22492" x="7794625" y="6057900"/>
          <p14:tracePt t="22509" x="7788275" y="6003925"/>
          <p14:tracePt t="22526" x="7780338" y="5981700"/>
          <p14:tracePt t="22542" x="7780338" y="5959475"/>
          <p14:tracePt t="22559" x="7772400" y="5935663"/>
          <p14:tracePt t="22576" x="7764463" y="5921375"/>
          <p14:tracePt t="22592" x="7756525" y="5913438"/>
          <p14:tracePt t="22609" x="7756525" y="5905500"/>
          <p14:tracePt t="22626" x="7750175" y="5889625"/>
          <p14:tracePt t="22642" x="7742238" y="5883275"/>
          <p14:tracePt t="22659" x="7734300" y="5883275"/>
          <p14:tracePt t="22676" x="7734300" y="5875338"/>
          <p14:tracePt t="22677" x="7726363" y="5875338"/>
          <p14:tracePt t="22701" x="7718425" y="5867400"/>
          <p14:tracePt t="22710" x="7712075" y="5867400"/>
          <p14:tracePt t="22726" x="7704138" y="5859463"/>
          <p14:tracePt t="22742" x="7680325" y="5851525"/>
          <p14:tracePt t="22759" x="7666038" y="5845175"/>
          <p14:tracePt t="22776" x="7635875" y="5829300"/>
          <p14:tracePt t="22792" x="7604125" y="5807075"/>
          <p14:tracePt t="22809" x="7559675" y="5783263"/>
          <p14:tracePt t="22826" x="7513638" y="5753100"/>
          <p14:tracePt t="22842" x="7459663" y="5730875"/>
          <p14:tracePt t="22845" x="7429500" y="5707063"/>
          <p14:tracePt t="22859" x="7399338" y="5692775"/>
          <p14:tracePt t="22876" x="7361238" y="5676900"/>
          <p14:tracePt t="22877" x="7345363" y="5668963"/>
          <p14:tracePt t="22893" x="7299325" y="5646738"/>
          <p14:tracePt t="22909" x="7277100" y="5630863"/>
          <p14:tracePt t="22926" x="7246938" y="5616575"/>
          <p14:tracePt t="22943" x="7208838" y="5584825"/>
          <p14:tracePt t="22959" x="7178675" y="5562600"/>
          <p14:tracePt t="22976" x="7116763" y="5524500"/>
          <p14:tracePt t="22993" x="7070725" y="5486400"/>
          <p14:tracePt t="23009" x="7018338" y="5456238"/>
          <p14:tracePt t="23026" x="6950075" y="5426075"/>
          <p14:tracePt t="23043" x="6904038" y="5387975"/>
          <p14:tracePt t="23059" x="6858000" y="5356225"/>
          <p14:tracePt t="23062" x="6835775" y="5334000"/>
          <p14:tracePt t="23076" x="6811963" y="5326063"/>
          <p14:tracePt t="23093" x="6743700" y="5273675"/>
          <p14:tracePt t="23109" x="6705600" y="5241925"/>
          <p14:tracePt t="23153" x="6575425" y="5151438"/>
          <p14:tracePt t="23157" x="6545263" y="5135563"/>
          <p14:tracePt t="23165" x="6523038" y="5113338"/>
          <p14:tracePt t="23176" x="6499225" y="5089525"/>
          <p14:tracePt t="23193" x="6446838" y="5059363"/>
          <p14:tracePt t="23209" x="6400800" y="5029200"/>
          <p14:tracePt t="23226" x="6354763" y="4999038"/>
          <p14:tracePt t="23243" x="6324600" y="4968875"/>
          <p14:tracePt t="23259" x="6278563" y="4937125"/>
          <p14:tracePt t="23276" x="6232525" y="4906963"/>
          <p14:tracePt t="23292" x="6210300" y="4876800"/>
          <p14:tracePt t="23309" x="6172200" y="4854575"/>
          <p14:tracePt t="23326" x="6142038" y="4830763"/>
          <p14:tracePt t="23343" x="6111875" y="4800600"/>
          <p14:tracePt t="23359" x="6065838" y="4770438"/>
          <p14:tracePt t="23376" x="6035675" y="4746625"/>
          <p14:tracePt t="23393" x="5989638" y="4716463"/>
          <p14:tracePt t="23409" x="5951538" y="4686300"/>
          <p14:tracePt t="23426" x="5913438" y="4670425"/>
          <p14:tracePt t="23443" x="5875338" y="4640263"/>
          <p14:tracePt t="23459" x="5829300" y="4610100"/>
          <p14:tracePt t="23461" x="5807075" y="4594225"/>
          <p14:tracePt t="23476" x="5775325" y="4579938"/>
          <p14:tracePt t="23493" x="5707063" y="4533900"/>
          <p14:tracePt t="23509" x="5646738" y="4495800"/>
          <p14:tracePt t="23526" x="5616575" y="4465638"/>
          <p14:tracePt t="23543" x="5554663" y="4427538"/>
          <p14:tracePt t="23559" x="5508625" y="4397375"/>
          <p14:tracePt t="23576" x="5456238" y="4351338"/>
          <p14:tracePt t="23593" x="5394325" y="4305300"/>
          <p14:tracePt t="23610" x="5334000" y="4267200"/>
          <p14:tracePt t="23626" x="5287963" y="4229100"/>
          <p14:tracePt t="23643" x="5235575" y="4191000"/>
          <p14:tracePt t="23659" x="5181600" y="4144963"/>
          <p14:tracePt t="23662" x="5159375" y="4137025"/>
          <p14:tracePt t="23677" x="5105400" y="4084638"/>
          <p14:tracePt t="23693" x="5051425" y="4038600"/>
          <p14:tracePt t="23710" x="4983163" y="3984625"/>
          <p14:tracePt t="23726" x="4930775" y="3940175"/>
          <p14:tracePt t="23743" x="4884738" y="3902075"/>
          <p14:tracePt t="23759" x="4854575" y="3863975"/>
          <p14:tracePt t="23776" x="4822825" y="3817938"/>
          <p14:tracePt t="23793" x="4800600" y="3794125"/>
          <p14:tracePt t="23810" x="4770438" y="3756025"/>
          <p14:tracePt t="23826" x="4740275" y="3717925"/>
          <p14:tracePt t="23843" x="4716463" y="3687763"/>
          <p14:tracePt t="23845" x="4702175" y="3673475"/>
          <p14:tracePt t="23860" x="4694238" y="3657600"/>
          <p14:tracePt t="23876" x="4678363" y="3619500"/>
          <p14:tracePt t="23894" x="4670425" y="3611563"/>
          <p14:tracePt t="23910" x="4670425" y="3597275"/>
          <p14:tracePt t="23927" x="4664075" y="3573463"/>
          <p14:tracePt t="23943" x="4656138" y="3559175"/>
          <p14:tracePt t="23960" x="4648200" y="3535363"/>
          <p14:tracePt t="23976" x="4640263" y="3521075"/>
          <p14:tracePt t="23993" x="4632325" y="3505200"/>
          <p14:tracePt t="24010" x="4625975" y="3482975"/>
          <p14:tracePt t="24026" x="4625975" y="3467100"/>
          <p14:tracePt t="24043" x="4618038" y="3451225"/>
          <p14:tracePt t="24060" x="4610100" y="3429000"/>
          <p14:tracePt t="24062" x="4610100" y="3421063"/>
          <p14:tracePt t="24076" x="4610100" y="3406775"/>
          <p14:tracePt t="24093" x="4602163" y="3382963"/>
          <p14:tracePt t="24110" x="4587875" y="3344863"/>
          <p14:tracePt t="24126" x="4572000" y="3292475"/>
          <p14:tracePt t="24143" x="4549775" y="3216275"/>
          <p14:tracePt t="24160" x="4541838" y="3154363"/>
          <p14:tracePt t="24176" x="4518025" y="3086100"/>
          <p14:tracePt t="24193" x="4511675" y="3032125"/>
          <p14:tracePt t="24210" x="4495800" y="2979738"/>
          <p14:tracePt t="24226" x="4487863" y="2925763"/>
          <p14:tracePt t="24243" x="4479925" y="2887663"/>
          <p14:tracePt t="24244" x="4479925" y="2873375"/>
          <p14:tracePt t="24260" x="4479925" y="2865438"/>
          <p14:tracePt t="24277" x="4479925" y="2835275"/>
          <p14:tracePt t="24293" x="4479925" y="2819400"/>
          <p14:tracePt t="24310" x="4479925" y="2803525"/>
          <p14:tracePt t="24326" x="4479925" y="2797175"/>
          <p14:tracePt t="24343" x="4479925" y="2781300"/>
          <p14:tracePt t="24360" x="4479925" y="2773363"/>
          <p14:tracePt t="24376" x="4479925" y="2751138"/>
          <p14:tracePt t="24393" x="4479925" y="2743200"/>
          <p14:tracePt t="24410" x="4479925" y="2735263"/>
          <p14:tracePt t="24426" x="4479925" y="2720975"/>
          <p14:tracePt t="24443" x="4479925" y="2697163"/>
          <p14:tracePt t="24460" x="4487863" y="2674938"/>
          <p14:tracePt t="24461" x="4495800" y="2659063"/>
          <p14:tracePt t="24476" x="4503738" y="2644775"/>
          <p14:tracePt t="24493" x="4511675" y="2628900"/>
          <p14:tracePt t="24510" x="4511675" y="2620963"/>
          <p14:tracePt t="24526" x="4518025" y="2606675"/>
          <p14:tracePt t="24543" x="4525963" y="2598738"/>
          <p14:tracePt t="24614" x="4533900" y="2598738"/>
          <p14:tracePt t="24637" x="4541838" y="2598738"/>
          <p14:tracePt t="24653" x="4549775" y="2598738"/>
          <p14:tracePt t="24709" x="4556125" y="2598738"/>
          <p14:tracePt t="24893" x="4564063" y="2598738"/>
          <p14:tracePt t="25549" x="4572000" y="2606675"/>
          <p14:tracePt t="25629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2)SEPARAÇÃO EM ÁREAS GRANDES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sz="4400" dirty="0"/>
              <a:t>Uma vez identificado o </a:t>
            </a:r>
            <a:r>
              <a:rPr lang="pt-BR" sz="4400" dirty="0" err="1"/>
              <a:t>exutório</a:t>
            </a:r>
            <a:r>
              <a:rPr lang="pt-BR" sz="4400" dirty="0"/>
              <a:t>, simplesmente separa-se a bacia separando as suas nascentes das nascentes das bacias vizinhas.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02E950A9-4A5D-41FA-BBC5-2399CD7A1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4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13"/>
    </mc:Choice>
    <mc:Fallback>
      <p:transition spd="slow" advTm="19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9" y="119929"/>
            <a:ext cx="11840308" cy="6631271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5F042E9F-A8D2-40C1-8C37-EB980103F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78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70"/>
    </mc:Choice>
    <mc:Fallback>
      <p:transition spd="slow" advTm="35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89" x="4579938" y="2598738"/>
          <p14:tracePt t="5268" x="4579938" y="2590800"/>
          <p14:tracePt t="5357" x="4572000" y="2582863"/>
          <p14:tracePt t="5364" x="4564063" y="2574925"/>
          <p14:tracePt t="5372" x="4556125" y="2568575"/>
          <p14:tracePt t="5388" x="4549775" y="2560638"/>
          <p14:tracePt t="5398" x="4533900" y="2544763"/>
          <p14:tracePt t="5415" x="4503738" y="2514600"/>
          <p14:tracePt t="5431" x="4473575" y="2476500"/>
          <p14:tracePt t="5448" x="4441825" y="2438400"/>
          <p14:tracePt t="5465" x="4419600" y="2416175"/>
          <p14:tracePt t="5481" x="4411663" y="2400300"/>
          <p14:tracePt t="5498" x="4397375" y="2384425"/>
          <p14:tracePt t="5515" x="4359275" y="2362200"/>
          <p14:tracePt t="5531" x="4313238" y="2332038"/>
          <p14:tracePt t="5548" x="4259263" y="2301875"/>
          <p14:tracePt t="5565" x="4183063" y="2263775"/>
          <p14:tracePt t="5581" x="4098925" y="2217738"/>
          <p14:tracePt t="5598" x="4016375" y="2171700"/>
          <p14:tracePt t="5615" x="3946525" y="2141538"/>
          <p14:tracePt t="5631" x="3878263" y="2111375"/>
          <p14:tracePt t="5648" x="3794125" y="2073275"/>
          <p14:tracePt t="5665" x="3725863" y="2049463"/>
          <p14:tracePt t="5682" x="3665538" y="2027238"/>
          <p14:tracePt t="5698" x="3619500" y="2019300"/>
          <p14:tracePt t="5700" x="3603625" y="2011363"/>
          <p14:tracePt t="5715" x="3573463" y="2003425"/>
          <p14:tracePt t="5731" x="3551238" y="1997075"/>
          <p14:tracePt t="5748" x="3521075" y="1989138"/>
          <p14:tracePt t="5765" x="3482975" y="1989138"/>
          <p14:tracePt t="5782" x="3429000" y="1989138"/>
          <p14:tracePt t="5798" x="3375025" y="1989138"/>
          <p14:tracePt t="5815" x="3314700" y="1989138"/>
          <p14:tracePt t="5832" x="3222625" y="1981200"/>
          <p14:tracePt t="5848" x="3124200" y="1958975"/>
          <p14:tracePt t="5865" x="3032125" y="1951038"/>
          <p14:tracePt t="5882" x="2949575" y="1935163"/>
          <p14:tracePt t="5883" x="2911475" y="1935163"/>
          <p14:tracePt t="5898" x="2879725" y="1927225"/>
          <p14:tracePt t="5915" x="2811463" y="1912938"/>
          <p14:tracePt t="5932" x="2781300" y="1905000"/>
          <p14:tracePt t="5948" x="2751138" y="1905000"/>
          <p14:tracePt t="5965" x="2727325" y="1905000"/>
          <p14:tracePt t="5981" x="2720975" y="1905000"/>
          <p14:tracePt t="5998" x="2697163" y="1905000"/>
          <p14:tracePt t="6015" x="2674938" y="1905000"/>
          <p14:tracePt t="6031" x="2644775" y="1897063"/>
          <p14:tracePt t="6048" x="2606675" y="1889125"/>
          <p14:tracePt t="6065" x="2582863" y="1889125"/>
          <p14:tracePt t="6068" x="2568575" y="1889125"/>
          <p14:tracePt t="6082" x="2552700" y="1889125"/>
          <p14:tracePt t="6098" x="2536825" y="1882775"/>
          <p14:tracePt t="6100" x="2514600" y="1866900"/>
          <p14:tracePt t="6115" x="2468563" y="1866900"/>
          <p14:tracePt t="6132" x="2422525" y="1851025"/>
          <p14:tracePt t="6148" x="2354263" y="1844675"/>
          <p14:tracePt t="6165" x="2301875" y="1828800"/>
          <p14:tracePt t="6182" x="2263775" y="1812925"/>
          <p14:tracePt t="6198" x="2232025" y="1806575"/>
          <p14:tracePt t="6215" x="2209800" y="1798638"/>
          <p14:tracePt t="6232" x="2201863" y="1790700"/>
          <p14:tracePt t="6248" x="2193925" y="1790700"/>
          <p14:tracePt t="6265" x="2179638" y="1782763"/>
          <p14:tracePt t="6282" x="2163763" y="1782763"/>
          <p14:tracePt t="6299" x="2117725" y="1768475"/>
          <p14:tracePt t="6315" x="2087563" y="1760538"/>
          <p14:tracePt t="6332" x="2057400" y="1760538"/>
          <p14:tracePt t="6348" x="2011363" y="1752600"/>
          <p14:tracePt t="6365" x="1965325" y="1744663"/>
          <p14:tracePt t="6382" x="1935163" y="1736725"/>
          <p14:tracePt t="6398" x="1905000" y="1736725"/>
          <p14:tracePt t="6415" x="1866900" y="1736725"/>
          <p14:tracePt t="6432" x="1836738" y="1730375"/>
          <p14:tracePt t="6448" x="1820863" y="1730375"/>
          <p14:tracePt t="6465" x="1782763" y="1730375"/>
          <p14:tracePt t="6482" x="1760538" y="1730375"/>
          <p14:tracePt t="6484" x="1744663" y="1730375"/>
          <p14:tracePt t="6499" x="1730375" y="1730375"/>
          <p14:tracePt t="6524" x="1722438" y="1730375"/>
          <p14:tracePt t="6548" x="1714500" y="1730375"/>
          <p14:tracePt t="6564" x="1706563" y="1730375"/>
          <p14:tracePt t="6580" x="1698625" y="1736725"/>
          <p14:tracePt t="6596" x="1692275" y="1744663"/>
          <p14:tracePt t="6604" x="1684338" y="1744663"/>
          <p14:tracePt t="6615" x="1668463" y="1752600"/>
          <p14:tracePt t="6632" x="1654175" y="1752600"/>
          <p14:tracePt t="6649" x="1630363" y="1768475"/>
          <p14:tracePt t="6665" x="1616075" y="1774825"/>
          <p14:tracePt t="6682" x="1608138" y="1782763"/>
          <p14:tracePt t="6716" x="1600200" y="1790700"/>
          <p14:tracePt t="6740" x="1584325" y="1798638"/>
          <p14:tracePt t="6748" x="1577975" y="1806575"/>
          <p14:tracePt t="6756" x="1570038" y="1812925"/>
          <p14:tracePt t="6765" x="1562100" y="1812925"/>
          <p14:tracePt t="6782" x="1539875" y="1828800"/>
          <p14:tracePt t="6798" x="1524000" y="1844675"/>
          <p14:tracePt t="6820" x="1516063" y="1851025"/>
          <p14:tracePt t="6844" x="1508125" y="1858963"/>
          <p14:tracePt t="6852" x="1508125" y="1866900"/>
          <p14:tracePt t="6868" x="1501775" y="1866900"/>
          <p14:tracePt t="6882" x="1493838" y="1874838"/>
          <p14:tracePt t="6899" x="1477963" y="1889125"/>
          <p14:tracePt t="6915" x="1463675" y="1905000"/>
          <p14:tracePt t="6932" x="1455738" y="1912938"/>
          <p14:tracePt t="6949" x="1439863" y="1935163"/>
          <p14:tracePt t="6965" x="1431925" y="1943100"/>
          <p14:tracePt t="6982" x="1417638" y="1951038"/>
          <p14:tracePt t="6999" x="1409700" y="1965325"/>
          <p14:tracePt t="7015" x="1393825" y="1973263"/>
          <p14:tracePt t="7032" x="1371600" y="1997075"/>
          <p14:tracePt t="7069" x="1341438" y="2035175"/>
          <p14:tracePt t="7075" x="1333500" y="2035175"/>
          <p14:tracePt t="7083" x="1325563" y="2049463"/>
          <p14:tracePt t="7099" x="1317625" y="2057400"/>
          <p14:tracePt t="7115" x="1311275" y="2065338"/>
          <p14:tracePt t="7132" x="1303338" y="2065338"/>
          <p14:tracePt t="7148" x="1295400" y="2079625"/>
          <p14:tracePt t="7165" x="1279525" y="2095500"/>
          <p14:tracePt t="7182" x="1257300" y="2117725"/>
          <p14:tracePt t="7199" x="1249363" y="2125663"/>
          <p14:tracePt t="7215" x="1241425" y="2133600"/>
          <p14:tracePt t="7315" x="1235075" y="2133600"/>
          <p14:tracePt t="7331" x="1227138" y="2141538"/>
          <p14:tracePt t="7372" x="1211263" y="2141538"/>
          <p14:tracePt t="7411" x="1211263" y="2149475"/>
          <p14:tracePt t="7427" x="1203325" y="2155825"/>
          <p14:tracePt t="7459" x="1196975" y="2155825"/>
          <p14:tracePt t="7475" x="1196975" y="2163763"/>
          <p14:tracePt t="7491" x="1181100" y="2163763"/>
          <p14:tracePt t="7507" x="1181100" y="2171700"/>
          <p14:tracePt t="7523" x="1173163" y="2171700"/>
          <p14:tracePt t="7531" x="1165225" y="2171700"/>
          <p14:tracePt t="7539" x="1158875" y="2171700"/>
          <p14:tracePt t="7549" x="1158875" y="2179638"/>
          <p14:tracePt t="7566" x="1143000" y="2187575"/>
          <p14:tracePt t="7582" x="1135063" y="2187575"/>
          <p14:tracePt t="7599" x="1120775" y="2193925"/>
          <p14:tracePt t="7615" x="1120775" y="2201863"/>
          <p14:tracePt t="7632" x="1112838" y="2201863"/>
          <p14:tracePt t="7649" x="1096963" y="2209800"/>
          <p14:tracePt t="7668" x="1082675" y="2217738"/>
          <p14:tracePt t="7683" x="1074738" y="2225675"/>
          <p14:tracePt t="7699" x="1058863" y="2225675"/>
          <p14:tracePt t="7716" x="1050925" y="2232025"/>
          <p14:tracePt t="7740" x="1050925" y="2239963"/>
          <p14:tracePt t="7781" x="1044575" y="2247900"/>
          <p14:tracePt t="7892" x="1036638" y="2247900"/>
          <p14:tracePt t="7900" x="1028700" y="2247900"/>
          <p14:tracePt t="7916" x="1028700" y="2255838"/>
          <p14:tracePt t="7924" x="1020763" y="2255838"/>
          <p14:tracePt t="7932" x="1012825" y="2255838"/>
          <p14:tracePt t="7949" x="998538" y="2263775"/>
          <p14:tracePt t="7966" x="990600" y="2263775"/>
          <p14:tracePt t="7982" x="990600" y="2270125"/>
          <p14:tracePt t="7999" x="982663" y="2270125"/>
          <p14:tracePt t="8016" x="974725" y="2270125"/>
          <p14:tracePt t="8044" x="974725" y="2278063"/>
          <p14:tracePt t="8084" x="968375" y="2278063"/>
          <p14:tracePt t="8116" x="960438" y="2278063"/>
          <p14:tracePt t="8236" x="952500" y="2278063"/>
          <p14:tracePt t="8244" x="944563" y="2278063"/>
          <p14:tracePt t="8260" x="936625" y="2286000"/>
          <p14:tracePt t="8283" x="930275" y="2286000"/>
          <p14:tracePt t="8388" x="914400" y="2286000"/>
          <p14:tracePt t="8396" x="906463" y="2286000"/>
          <p14:tracePt t="8405" x="898525" y="2286000"/>
          <p14:tracePt t="8416" x="892175" y="2286000"/>
          <p14:tracePt t="8432" x="876300" y="2286000"/>
          <p14:tracePt t="8449" x="868363" y="2286000"/>
          <p14:tracePt t="8476" x="860425" y="2286000"/>
          <p14:tracePt t="8596" x="854075" y="2286000"/>
          <p14:tracePt t="8628" x="846138" y="2286000"/>
          <p14:tracePt t="8780" x="838200" y="2278063"/>
          <p14:tracePt t="8868" x="838200" y="2270125"/>
          <p14:tracePt t="8923" x="838200" y="2263775"/>
          <p14:tracePt t="8939" x="830263" y="2255838"/>
          <p14:tracePt t="8964" x="830263" y="2247900"/>
          <p14:tracePt t="8972" x="830263" y="2239963"/>
          <p14:tracePt t="8996" x="822325" y="2232025"/>
          <p14:tracePt t="9020" x="822325" y="2225675"/>
          <p14:tracePt t="9044" x="822325" y="2217738"/>
          <p14:tracePt t="9052" x="822325" y="2209800"/>
          <p14:tracePt t="9067" x="822325" y="2201863"/>
          <p14:tracePt t="9083" x="822325" y="2193925"/>
          <p14:tracePt t="9108" x="822325" y="2187575"/>
          <p14:tracePt t="9124" x="822325" y="2179638"/>
          <p14:tracePt t="9131" x="815975" y="2179638"/>
          <p14:tracePt t="9140" x="815975" y="2171700"/>
          <p14:tracePt t="9156" x="815975" y="2163763"/>
          <p14:tracePt t="9166" x="815975" y="2155825"/>
          <p14:tracePt t="9183" x="815975" y="2149475"/>
          <p14:tracePt t="9199" x="815975" y="2133600"/>
          <p14:tracePt t="9217" x="815975" y="2125663"/>
          <p14:tracePt t="9233" x="815975" y="2117725"/>
          <p14:tracePt t="9249" x="815975" y="2111375"/>
          <p14:tracePt t="9316" x="815975" y="2103438"/>
          <p14:tracePt t="9339" x="815975" y="2095500"/>
          <p14:tracePt t="9348" x="815975" y="2087563"/>
          <p14:tracePt t="9364" x="815975" y="2079625"/>
          <p14:tracePt t="9396" x="815975" y="2073275"/>
          <p14:tracePt t="9405" x="815975" y="2065338"/>
          <p14:tracePt t="9444" x="815975" y="2057400"/>
          <p14:tracePt t="9717" x="808038" y="2057400"/>
          <p14:tracePt t="9740" x="800100" y="2057400"/>
          <p14:tracePt t="9756" x="792163" y="2057400"/>
          <p14:tracePt t="9772" x="784225" y="2057400"/>
          <p14:tracePt t="9812" x="777875" y="2065338"/>
          <p14:tracePt t="9829" x="777875" y="2073275"/>
          <p14:tracePt t="9844" x="769938" y="2073275"/>
          <p14:tracePt t="9860" x="762000" y="2079625"/>
          <p14:tracePt t="9876" x="762000" y="2087563"/>
          <p14:tracePt t="9892" x="754063" y="2095500"/>
          <p14:tracePt t="9942" x="731838" y="2125663"/>
          <p14:tracePt t="9947" x="723900" y="2125663"/>
          <p14:tracePt t="9955" x="723900" y="2133600"/>
          <p14:tracePt t="9979" x="723900" y="2141538"/>
          <p14:tracePt t="9988" x="715963" y="2149475"/>
          <p14:tracePt t="10020" x="708025" y="2149475"/>
          <p14:tracePt t="10044" x="708025" y="2155825"/>
          <p14:tracePt t="10316" x="708025" y="2141538"/>
          <p14:tracePt t="10348" x="708025" y="2133600"/>
          <p14:tracePt t="10372" x="708025" y="2125663"/>
          <p14:tracePt t="10379" x="708025" y="2117725"/>
          <p14:tracePt t="10388" x="715963" y="2117725"/>
          <p14:tracePt t="10420" x="715963" y="2111375"/>
          <p14:tracePt t="10509" x="715963" y="2103438"/>
          <p14:tracePt t="10524" x="715963" y="2087563"/>
          <p14:tracePt t="10540" x="723900" y="2079625"/>
          <p14:tracePt t="11437" x="723900" y="2073275"/>
          <p14:tracePt t="11450" x="731838" y="2065338"/>
          <p14:tracePt t="11467" x="739775" y="2049463"/>
          <p14:tracePt t="11483" x="746125" y="2027238"/>
          <p14:tracePt t="11500" x="754063" y="1989138"/>
          <p14:tracePt t="11517" x="769938" y="1943100"/>
          <p14:tracePt t="11534" x="777875" y="1905000"/>
          <p14:tracePt t="11550" x="792163" y="1851025"/>
          <p14:tracePt t="11567" x="800100" y="1828800"/>
          <p14:tracePt t="11583" x="808038" y="1806575"/>
          <p14:tracePt t="11600" x="808038" y="1798638"/>
          <p14:tracePt t="11617" x="815975" y="1782763"/>
          <p14:tracePt t="11633" x="815975" y="1768475"/>
          <p14:tracePt t="11636" x="822325" y="1752600"/>
          <p14:tracePt t="11650" x="822325" y="1744663"/>
          <p14:tracePt t="11667" x="830263" y="1706563"/>
          <p14:tracePt t="11684" x="838200" y="1660525"/>
          <p14:tracePt t="11700" x="838200" y="1638300"/>
          <p14:tracePt t="11717" x="846138" y="1608138"/>
          <p14:tracePt t="11734" x="846138" y="1577975"/>
          <p14:tracePt t="11750" x="846138" y="1562100"/>
          <p14:tracePt t="11767" x="846138" y="1539875"/>
          <p14:tracePt t="11784" x="854075" y="1516063"/>
          <p14:tracePt t="11800" x="854075" y="1493838"/>
          <p14:tracePt t="11817" x="854075" y="1477963"/>
          <p14:tracePt t="11833" x="854075" y="1470025"/>
          <p14:tracePt t="11860" x="854075" y="1463675"/>
          <p14:tracePt t="11876" x="854075" y="1455738"/>
          <p14:tracePt t="11892" x="854075" y="1447800"/>
          <p14:tracePt t="11900" x="854075" y="1439863"/>
          <p14:tracePt t="11917" x="854075" y="1431925"/>
          <p14:tracePt t="11934" x="854075" y="1417638"/>
          <p14:tracePt t="11950" x="854075" y="1409700"/>
          <p14:tracePt t="11967" x="854075" y="1401763"/>
          <p14:tracePt t="11984" x="854075" y="1393825"/>
          <p14:tracePt t="12000" x="854075" y="1379538"/>
          <p14:tracePt t="12017" x="854075" y="1371600"/>
          <p14:tracePt t="12034" x="854075" y="1363663"/>
          <p14:tracePt t="12051" x="854075" y="1355725"/>
          <p14:tracePt t="12068" x="854075" y="1349375"/>
          <p14:tracePt t="12100" x="854075" y="1341438"/>
          <p14:tracePt t="12116" x="854075" y="1333500"/>
          <p14:tracePt t="12131" x="854075" y="1325563"/>
          <p14:tracePt t="12140" x="854075" y="1317625"/>
          <p14:tracePt t="12157" x="854075" y="1311275"/>
          <p14:tracePt t="12180" x="854075" y="1303338"/>
          <p14:tracePt t="12220" x="854075" y="1295400"/>
          <p14:tracePt t="12244" x="854075" y="1287463"/>
          <p14:tracePt t="12291" x="854075" y="1279525"/>
          <p14:tracePt t="12364" x="854075" y="1273175"/>
          <p14:tracePt t="12956" x="854075" y="1279525"/>
          <p14:tracePt t="12972" x="854075" y="1287463"/>
          <p14:tracePt t="12988" x="854075" y="1295400"/>
          <p14:tracePt t="12996" x="846138" y="1303338"/>
          <p14:tracePt t="13012" x="838200" y="1311275"/>
          <p14:tracePt t="13020" x="838200" y="1317625"/>
          <p14:tracePt t="13035" x="830263" y="1325563"/>
          <p14:tracePt t="13051" x="830263" y="1341438"/>
          <p14:tracePt t="13084" x="830263" y="1349375"/>
          <p14:tracePt t="13100" x="822325" y="1349375"/>
          <p14:tracePt t="13108" x="822325" y="1355725"/>
          <p14:tracePt t="13125" x="815975" y="1363663"/>
          <p14:tracePt t="13140" x="815975" y="1371600"/>
          <p14:tracePt t="13157" x="815975" y="1387475"/>
          <p14:tracePt t="13172" x="808038" y="1401763"/>
          <p14:tracePt t="13184" x="800100" y="1409700"/>
          <p14:tracePt t="13201" x="800100" y="1417638"/>
          <p14:tracePt t="13218" x="800100" y="1425575"/>
          <p14:tracePt t="13276" x="792163" y="1431925"/>
          <p14:tracePt t="13620" x="792163" y="1439863"/>
          <p14:tracePt t="13628" x="784225" y="1447800"/>
          <p14:tracePt t="13755" x="784225" y="1455738"/>
          <p14:tracePt t="13820" x="784225" y="1463675"/>
          <p14:tracePt t="13892" x="777875" y="1463675"/>
          <p14:tracePt t="13908" x="777875" y="1470025"/>
          <p14:tracePt t="13916" x="769938" y="1477963"/>
          <p14:tracePt t="13940" x="769938" y="1485900"/>
          <p14:tracePt t="13972" x="769938" y="1493838"/>
          <p14:tracePt t="14028" x="769938" y="1501775"/>
          <p14:tracePt t="14068" x="762000" y="1508125"/>
          <p14:tracePt t="14093" x="762000" y="1516063"/>
          <p14:tracePt t="14108" x="762000" y="1524000"/>
          <p14:tracePt t="14140" x="762000" y="1531938"/>
          <p14:tracePt t="14164" x="754063" y="1531938"/>
          <p14:tracePt t="14180" x="754063" y="1539875"/>
          <p14:tracePt t="14204" x="754063" y="1546225"/>
          <p14:tracePt t="14236" x="746125" y="1554163"/>
          <p14:tracePt t="14276" x="746125" y="1562100"/>
          <p14:tracePt t="14308" x="746125" y="1570038"/>
          <p14:tracePt t="14332" x="746125" y="1577975"/>
          <p14:tracePt t="14339" x="739775" y="1577975"/>
          <p14:tracePt t="14356" x="739775" y="1584325"/>
          <p14:tracePt t="14372" x="739775" y="1592263"/>
          <p14:tracePt t="14385" x="739775" y="1600200"/>
          <p14:tracePt t="14401" x="731838" y="1608138"/>
          <p14:tracePt t="14418" x="731838" y="1616075"/>
          <p14:tracePt t="14435" x="731838" y="1622425"/>
          <p14:tracePt t="14451" x="731838" y="1630363"/>
          <p14:tracePt t="14475" x="723900" y="1638300"/>
          <p14:tracePt t="14523" x="715963" y="1654175"/>
          <p14:tracePt t="14555" x="715963" y="1660525"/>
          <p14:tracePt t="14572" x="715963" y="1668463"/>
          <p14:tracePt t="14580" x="715963" y="1676400"/>
          <p14:tracePt t="14596" x="708025" y="1684338"/>
          <p14:tracePt t="14612" x="708025" y="1698625"/>
          <p14:tracePt t="14628" x="708025" y="1706563"/>
          <p14:tracePt t="14644" x="708025" y="1714500"/>
          <p14:tracePt t="14660" x="701675" y="1722438"/>
          <p14:tracePt t="14668" x="701675" y="1730375"/>
          <p14:tracePt t="14685" x="693738" y="1730375"/>
          <p14:tracePt t="14701" x="693738" y="1744663"/>
          <p14:tracePt t="14718" x="693738" y="1752600"/>
          <p14:tracePt t="14748" x="693738" y="1760538"/>
          <p14:tracePt t="14764" x="693738" y="1768475"/>
          <p14:tracePt t="14780" x="685800" y="1774825"/>
          <p14:tracePt t="14813" x="685800" y="1782763"/>
          <p14:tracePt t="14845" x="685800" y="1790700"/>
          <p14:tracePt t="14852" x="685800" y="1798638"/>
          <p14:tracePt t="14893" x="685800" y="1806575"/>
          <p14:tracePt t="15028" x="685800" y="1812925"/>
          <p14:tracePt t="15060" x="685800" y="1820863"/>
          <p14:tracePt t="15084" x="685800" y="1828800"/>
          <p14:tracePt t="15108" x="677863" y="1836738"/>
          <p14:tracePt t="15244" x="677863" y="1844675"/>
          <p14:tracePt t="15260" x="677863" y="1851025"/>
          <p14:tracePt t="15284" x="677863" y="1858963"/>
          <p14:tracePt t="15356" x="669925" y="1858963"/>
          <p14:tracePt t="15579" x="669925" y="1866900"/>
          <p14:tracePt t="15676" x="669925" y="1874838"/>
          <p14:tracePt t="15723" x="669925" y="1882775"/>
          <p14:tracePt t="18020" x="677863" y="1882775"/>
          <p14:tracePt t="18036" x="685800" y="1882775"/>
          <p14:tracePt t="18044" x="693738" y="1882775"/>
          <p14:tracePt t="18052" x="701675" y="1882775"/>
          <p14:tracePt t="18069" x="723900" y="1882775"/>
          <p14:tracePt t="18086" x="739775" y="1882775"/>
          <p14:tracePt t="18102" x="762000" y="1882775"/>
          <p14:tracePt t="18119" x="777875" y="1882775"/>
          <p14:tracePt t="18136" x="800100" y="1882775"/>
          <p14:tracePt t="18152" x="830263" y="1889125"/>
          <p14:tracePt t="18169" x="876300" y="1897063"/>
          <p14:tracePt t="18172" x="892175" y="1905000"/>
          <p14:tracePt t="18186" x="914400" y="1905000"/>
          <p14:tracePt t="18203" x="982663" y="1927225"/>
          <p14:tracePt t="18220" x="1020763" y="1943100"/>
          <p14:tracePt t="18236" x="1082675" y="1951038"/>
          <p14:tracePt t="18253" x="1135063" y="1973263"/>
          <p14:tracePt t="18269" x="1189038" y="1981200"/>
          <p14:tracePt t="18286" x="1249363" y="1997075"/>
          <p14:tracePt t="18303" x="1311275" y="2019300"/>
          <p14:tracePt t="18319" x="1387475" y="2041525"/>
          <p14:tracePt t="18336" x="1439863" y="2057400"/>
          <p14:tracePt t="18353" x="1493838" y="2079625"/>
          <p14:tracePt t="18355" x="1531938" y="2087563"/>
          <p14:tracePt t="18369" x="1570038" y="2103438"/>
          <p14:tracePt t="18386" x="1638300" y="2117725"/>
          <p14:tracePt t="18387" x="1676400" y="2133600"/>
          <p14:tracePt t="18403" x="1760538" y="2155825"/>
          <p14:tracePt t="18419" x="1828800" y="2179638"/>
          <p14:tracePt t="18436" x="1897063" y="2209800"/>
          <p14:tracePt t="18453" x="1965325" y="2239963"/>
          <p14:tracePt t="18470" x="2041525" y="2270125"/>
          <p14:tracePt t="18486" x="2117725" y="2301875"/>
          <p14:tracePt t="18503" x="2209800" y="2346325"/>
          <p14:tracePt t="18519" x="2301875" y="2384425"/>
          <p14:tracePt t="18536" x="2392363" y="2422525"/>
          <p14:tracePt t="18553" x="2498725" y="2468563"/>
          <p14:tracePt t="18569" x="2574925" y="2506663"/>
          <p14:tracePt t="18572" x="2628900" y="2530475"/>
          <p14:tracePt t="18586" x="2674938" y="2544763"/>
          <p14:tracePt t="18603" x="2819400" y="2613025"/>
          <p14:tracePt t="18619" x="2911475" y="2644775"/>
          <p14:tracePt t="18636" x="3017838" y="2697163"/>
          <p14:tracePt t="18653" x="3116263" y="2743200"/>
          <p14:tracePt t="18669" x="3208338" y="2797175"/>
          <p14:tracePt t="18686" x="3276600" y="2835275"/>
          <p14:tracePt t="18703" x="3336925" y="2873375"/>
          <p14:tracePt t="18720" x="3390900" y="2911475"/>
          <p14:tracePt t="18736" x="3467100" y="2949575"/>
          <p14:tracePt t="18753" x="3543300" y="2994025"/>
          <p14:tracePt t="18769" x="3603625" y="3032125"/>
          <p14:tracePt t="18786" x="3665538" y="3070225"/>
          <p14:tracePt t="18787" x="3703638" y="3094038"/>
          <p14:tracePt t="18803" x="3756025" y="3132138"/>
          <p14:tracePt t="18819" x="3810000" y="3162300"/>
          <p14:tracePt t="18836" x="3870325" y="3200400"/>
          <p14:tracePt t="18853" x="3932238" y="3254375"/>
          <p14:tracePt t="18869" x="4008438" y="3298825"/>
          <p14:tracePt t="18887" x="4092575" y="3360738"/>
          <p14:tracePt t="18903" x="4160838" y="3413125"/>
          <p14:tracePt t="18919" x="4221163" y="3459163"/>
          <p14:tracePt t="18936" x="4305300" y="3521075"/>
          <p14:tracePt t="18953" x="4381500" y="3589338"/>
          <p14:tracePt t="18970" x="4441825" y="3635375"/>
          <p14:tracePt t="18972" x="4479925" y="3657600"/>
          <p14:tracePt t="18986" x="4511675" y="3687763"/>
          <p14:tracePt t="19003" x="4610100" y="3771900"/>
          <p14:tracePt t="19019" x="4678363" y="3817938"/>
          <p14:tracePt t="19036" x="4732338" y="3848100"/>
          <p14:tracePt t="19053" x="4762500" y="3863975"/>
          <p14:tracePt t="19069" x="4800600" y="3886200"/>
          <p14:tracePt t="19086" x="4822825" y="3902075"/>
          <p14:tracePt t="19103" x="4854575" y="3916363"/>
          <p14:tracePt t="19119" x="4876800" y="3924300"/>
          <p14:tracePt t="19136" x="4892675" y="3932238"/>
          <p14:tracePt t="19153" x="4914900" y="3940175"/>
          <p14:tracePt t="19169" x="4922838" y="3946525"/>
          <p14:tracePt t="19172" x="4930775" y="3946525"/>
          <p14:tracePt t="19187" x="4937125" y="3946525"/>
          <p14:tracePt t="19203" x="4945063" y="3946525"/>
          <p14:tracePt t="19220" x="4968875" y="3954463"/>
          <p14:tracePt t="19236" x="4983163" y="3954463"/>
          <p14:tracePt t="19253" x="4991100" y="3954463"/>
          <p14:tracePt t="19276" x="4999038" y="3954463"/>
          <p14:tracePt t="19684" x="5006975" y="3954463"/>
          <p14:tracePt t="19700" x="5013325" y="3954463"/>
          <p14:tracePt t="19724" x="5013325" y="3946525"/>
          <p14:tracePt t="19740" x="5013325" y="3940175"/>
          <p14:tracePt t="19748" x="5013325" y="3932238"/>
          <p14:tracePt t="19764" x="5013325" y="3924300"/>
          <p14:tracePt t="19772" x="5013325" y="3916363"/>
          <p14:tracePt t="19787" x="5013325" y="3908425"/>
          <p14:tracePt t="19803" x="5013325" y="3886200"/>
          <p14:tracePt t="19820" x="5013325" y="3870325"/>
          <p14:tracePt t="19836" x="5013325" y="3840163"/>
          <p14:tracePt t="19853" x="5013325" y="3802063"/>
          <p14:tracePt t="19870" x="5021263" y="3756025"/>
          <p14:tracePt t="19886" x="5029200" y="3711575"/>
          <p14:tracePt t="19903" x="5037138" y="3673475"/>
          <p14:tracePt t="19920" x="5037138" y="3641725"/>
          <p14:tracePt t="19936" x="5037138" y="3619500"/>
          <p14:tracePt t="19953" x="5037138" y="3603625"/>
          <p14:tracePt t="19970" x="5037138" y="3597275"/>
          <p14:tracePt t="20005" x="5037138" y="3589338"/>
          <p14:tracePt t="20012" x="5037138" y="3581400"/>
          <p14:tracePt t="20036" x="5037138" y="3573463"/>
          <p14:tracePt t="20044" x="5037138" y="3565525"/>
          <p14:tracePt t="20053" x="5037138" y="3559175"/>
          <p14:tracePt t="20070" x="5037138" y="3527425"/>
          <p14:tracePt t="20086" x="5037138" y="3505200"/>
          <p14:tracePt t="20103" x="5037138" y="3482975"/>
          <p14:tracePt t="20120" x="5037138" y="3444875"/>
          <p14:tracePt t="20137" x="5037138" y="3421063"/>
          <p14:tracePt t="20139" x="5037138" y="3413125"/>
          <p14:tracePt t="20153" x="5037138" y="3398838"/>
          <p14:tracePt t="20170" x="5037138" y="3382963"/>
          <p14:tracePt t="20171" x="5037138" y="3375025"/>
          <p14:tracePt t="20187" x="5037138" y="3360738"/>
          <p14:tracePt t="20203" x="5037138" y="3344863"/>
          <p14:tracePt t="20220" x="5037138" y="3330575"/>
          <p14:tracePt t="20237" x="5037138" y="3322638"/>
          <p14:tracePt t="20253" x="5037138" y="3314700"/>
          <p14:tracePt t="20270" x="5037138" y="3306763"/>
          <p14:tracePt t="20380" x="5037138" y="3298825"/>
          <p14:tracePt t="20404" x="5037138" y="3292475"/>
          <p14:tracePt t="20420" x="5029200" y="3276600"/>
          <p14:tracePt t="20452" x="5021263" y="3260725"/>
          <p14:tracePt t="20468" x="5013325" y="3254375"/>
          <p14:tracePt t="20484" x="5013325" y="3246438"/>
          <p14:tracePt t="20492" x="5013325" y="3238500"/>
          <p14:tracePt t="20532" x="5006975" y="3238500"/>
          <p14:tracePt t="20548" x="5006975" y="3230563"/>
          <p14:tracePt t="20572" x="4999038" y="3222625"/>
          <p14:tracePt t="20580" x="4991100" y="3222625"/>
          <p14:tracePt t="20612" x="4991100" y="3216275"/>
          <p14:tracePt t="20636" x="4983163" y="3216275"/>
          <p14:tracePt t="20652" x="4975225" y="3208338"/>
          <p14:tracePt t="20676" x="4968875" y="3200400"/>
          <p14:tracePt t="20684" x="4960938" y="3192463"/>
          <p14:tracePt t="20699" x="4953000" y="3184525"/>
          <p14:tracePt t="20708" x="4945063" y="3170238"/>
          <p14:tracePt t="20720" x="4937125" y="3170238"/>
          <p14:tracePt t="20737" x="4930775" y="3154363"/>
          <p14:tracePt t="20753" x="4922838" y="3146425"/>
          <p14:tracePt t="20755" x="4914900" y="3132138"/>
          <p14:tracePt t="20770" x="4914900" y="3124200"/>
          <p14:tracePt t="20787" x="4892675" y="3101975"/>
          <p14:tracePt t="20803" x="4884738" y="3094038"/>
          <p14:tracePt t="20820" x="4876800" y="3086100"/>
          <p14:tracePt t="20837" x="4876800" y="3078163"/>
          <p14:tracePt t="20853" x="4868863" y="3070225"/>
          <p14:tracePt t="20870" x="4860925" y="3063875"/>
          <p14:tracePt t="20887" x="4854575" y="3055938"/>
          <p14:tracePt t="20904" x="4846638" y="3048000"/>
          <p14:tracePt t="20920" x="4838700" y="3040063"/>
          <p14:tracePt t="20937" x="4838700" y="3032125"/>
          <p14:tracePt t="20954" x="4830763" y="3025775"/>
          <p14:tracePt t="20972" x="4822825" y="3017838"/>
          <p14:tracePt t="21035" x="4816475" y="3009900"/>
          <p14:tracePt t="21140" x="4808538" y="3009900"/>
          <p14:tracePt t="21148" x="4808538" y="3001963"/>
          <p14:tracePt t="21156" x="4800600" y="3001963"/>
          <p14:tracePt t="21170" x="4792663" y="3001963"/>
          <p14:tracePt t="21187" x="4784725" y="2987675"/>
          <p14:tracePt t="21220" x="4778375" y="2979738"/>
          <p14:tracePt t="21244" x="4770438" y="2979738"/>
          <p14:tracePt t="21254" x="4762500" y="2979738"/>
          <p14:tracePt t="21270" x="4754563" y="2979738"/>
          <p14:tracePt t="21287" x="4746625" y="2979738"/>
          <p14:tracePt t="21304" x="4732338" y="2971800"/>
          <p14:tracePt t="21320" x="4724400" y="2971800"/>
          <p14:tracePt t="21337" x="4716463" y="2971800"/>
          <p14:tracePt t="21354" x="4708525" y="2971800"/>
          <p14:tracePt t="21371" x="4694238" y="2971800"/>
          <p14:tracePt t="21387" x="4686300" y="2971800"/>
          <p14:tracePt t="21524" x="4678363" y="2971800"/>
          <p14:tracePt t="21884" x="4670425" y="2971800"/>
          <p14:tracePt t="22067" x="4678363" y="2971800"/>
          <p14:tracePt t="22076" x="4686300" y="2971800"/>
          <p14:tracePt t="22092" x="4702175" y="2987675"/>
          <p14:tracePt t="22104" x="4732338" y="2994025"/>
          <p14:tracePt t="22121" x="4800600" y="3040063"/>
          <p14:tracePt t="22137" x="4892675" y="3078163"/>
          <p14:tracePt t="22141" x="4930775" y="3101975"/>
          <p14:tracePt t="22154" x="4975225" y="3116263"/>
          <p14:tracePt t="22171" x="5105400" y="3170238"/>
          <p14:tracePt t="22187" x="5135563" y="3192463"/>
          <p14:tracePt t="22204" x="5143500" y="3192463"/>
          <p14:tracePt t="22221" x="5151438" y="3200400"/>
          <p14:tracePt t="22308" x="5151438" y="3208338"/>
          <p14:tracePt t="22476" x="5151438" y="3216275"/>
          <p14:tracePt t="22500" x="5151438" y="3222625"/>
          <p14:tracePt t="22524" x="5151438" y="3230563"/>
          <p14:tracePt t="22540" x="5151438" y="3238500"/>
          <p14:tracePt t="22564" x="5151438" y="3254375"/>
          <p14:tracePt t="22588" x="5151438" y="3268663"/>
          <p14:tracePt t="22604" x="5151438" y="3284538"/>
          <p14:tracePt t="22620" x="5143500" y="3298825"/>
          <p14:tracePt t="22635" x="5143500" y="3306763"/>
          <p14:tracePt t="22644" x="5143500" y="3314700"/>
          <p14:tracePt t="22654" x="5143500" y="3322638"/>
          <p14:tracePt t="22671" x="5135563" y="3330575"/>
          <p14:tracePt t="22692" x="5135563" y="3336925"/>
          <p14:tracePt t="22708" x="5135563" y="3344863"/>
          <p14:tracePt t="22748" x="5121275" y="3360738"/>
          <p14:tracePt t="22796" x="5121275" y="3368675"/>
          <p14:tracePt t="22828" x="5113338" y="3382963"/>
          <p14:tracePt t="22860" x="5113338" y="3390900"/>
          <p14:tracePt t="22884" x="5113338" y="3398838"/>
          <p14:tracePt t="22891" x="5113338" y="3406775"/>
          <p14:tracePt t="22916" x="5113338" y="3413125"/>
          <p14:tracePt t="22924" x="5105400" y="3413125"/>
          <p14:tracePt t="22932" x="5105400" y="3421063"/>
          <p14:tracePt t="22947" x="5105400" y="3436938"/>
          <p14:tracePt t="22964" x="5097463" y="3444875"/>
          <p14:tracePt t="22973" x="5097463" y="3451225"/>
          <p14:tracePt t="22987" x="5097463" y="3459163"/>
          <p14:tracePt t="23004" x="5097463" y="3467100"/>
          <p14:tracePt t="23021" x="5097463" y="3475038"/>
          <p14:tracePt t="23044" x="5097463" y="3482975"/>
          <p14:tracePt t="23076" x="5097463" y="3489325"/>
          <p14:tracePt t="23092" x="5097463" y="3497263"/>
          <p14:tracePt t="23100" x="5097463" y="3505200"/>
          <p14:tracePt t="23108" x="5097463" y="3513138"/>
          <p14:tracePt t="23121" x="5097463" y="3521075"/>
          <p14:tracePt t="23138" x="5097463" y="3535363"/>
          <p14:tracePt t="23140" x="5097463" y="3543300"/>
          <p14:tracePt t="23154" x="5097463" y="3551238"/>
          <p14:tracePt t="23171" x="5097463" y="3565525"/>
          <p14:tracePt t="23188" x="5097463" y="3581400"/>
          <p14:tracePt t="23204" x="5097463" y="3597275"/>
          <p14:tracePt t="23228" x="5105400" y="3603625"/>
          <p14:tracePt t="23253" x="5105400" y="3611563"/>
          <p14:tracePt t="23260" x="5105400" y="3619500"/>
          <p14:tracePt t="23276" x="5105400" y="3627438"/>
          <p14:tracePt t="23288" x="5113338" y="3635375"/>
          <p14:tracePt t="23304" x="5113338" y="3641725"/>
          <p14:tracePt t="23321" x="5121275" y="3649663"/>
          <p14:tracePt t="23338" x="5121275" y="3657600"/>
          <p14:tracePt t="23355" x="5135563" y="3687763"/>
          <p14:tracePt t="23371" x="5151438" y="3711575"/>
          <p14:tracePt t="23388" x="5159375" y="3725863"/>
          <p14:tracePt t="23404" x="5173663" y="3756025"/>
          <p14:tracePt t="23421" x="5189538" y="3779838"/>
          <p14:tracePt t="23438" x="5197475" y="3794125"/>
          <p14:tracePt t="23454" x="5203825" y="3810000"/>
          <p14:tracePt t="23471" x="5211763" y="3817938"/>
          <p14:tracePt t="23488" x="5219700" y="3825875"/>
          <p14:tracePt t="23504" x="5219700" y="3832225"/>
          <p14:tracePt t="23521" x="5235575" y="3840163"/>
          <p14:tracePt t="23538" x="5235575" y="3848100"/>
          <p14:tracePt t="23539" x="5241925" y="3856038"/>
          <p14:tracePt t="23554" x="5257800" y="3856038"/>
          <p14:tracePt t="23571" x="5265738" y="3863975"/>
          <p14:tracePt t="23588" x="5280025" y="3878263"/>
          <p14:tracePt t="23604" x="5287963" y="3878263"/>
          <p14:tracePt t="23621" x="5295900" y="3886200"/>
          <p14:tracePt t="23638" x="5311775" y="3894138"/>
          <p14:tracePt t="23654" x="5318125" y="3894138"/>
          <p14:tracePt t="23671" x="5334000" y="3908425"/>
          <p14:tracePt t="23688" x="5341938" y="3908425"/>
          <p14:tracePt t="23704" x="5349875" y="3916363"/>
          <p14:tracePt t="23722" x="5356225" y="3916363"/>
          <p14:tracePt t="23738" x="5364163" y="3916363"/>
          <p14:tracePt t="23772" x="5372100" y="3916363"/>
          <p14:tracePt t="23780" x="5380038" y="3924300"/>
          <p14:tracePt t="23804" x="5380038" y="3932238"/>
          <p14:tracePt t="23812" x="5387975" y="3932238"/>
          <p14:tracePt t="23828" x="5394325" y="3932238"/>
          <p14:tracePt t="23838" x="5394325" y="3940175"/>
          <p14:tracePt t="23855" x="5402263" y="3940175"/>
          <p14:tracePt t="23900" x="5410200" y="3940175"/>
          <p14:tracePt t="23964" x="5418138" y="3940175"/>
          <p14:tracePt t="24052" x="5426075" y="3940175"/>
          <p14:tracePt t="24076" x="5432425" y="3940175"/>
          <p14:tracePt t="24404" x="5440363" y="3946525"/>
          <p14:tracePt t="24596" x="5440363" y="3954463"/>
          <p14:tracePt t="24612" x="5440363" y="3962400"/>
          <p14:tracePt t="24652" x="5440363" y="3970338"/>
          <p14:tracePt t="24676" x="5440363" y="3978275"/>
          <p14:tracePt t="24724" x="5440363" y="3984625"/>
          <p14:tracePt t="24732" x="5432425" y="3984625"/>
          <p14:tracePt t="24755" x="5432425" y="3992563"/>
          <p14:tracePt t="24788" x="5432425" y="4008438"/>
          <p14:tracePt t="24812" x="5426075" y="4016375"/>
          <p14:tracePt t="24828" x="5426075" y="4022725"/>
          <p14:tracePt t="24852" x="5426075" y="4030663"/>
          <p14:tracePt t="24868" x="5418138" y="4038600"/>
          <p14:tracePt t="24940" x="5410200" y="4046538"/>
          <p14:tracePt t="24988" x="5410200" y="4060825"/>
          <p14:tracePt t="25020" x="5402263" y="4068763"/>
          <p14:tracePt t="25052" x="5402263" y="4076700"/>
          <p14:tracePt t="25084" x="5394325" y="4084638"/>
          <p14:tracePt t="25108" x="5387975" y="4092575"/>
          <p14:tracePt t="25124" x="5387975" y="4098925"/>
          <p14:tracePt t="25132" x="5387975" y="4106863"/>
          <p14:tracePt t="25139" x="5387975" y="4114800"/>
          <p14:tracePt t="25156" x="5380038" y="4122738"/>
          <p14:tracePt t="25172" x="5380038" y="4137025"/>
          <p14:tracePt t="25188" x="5372100" y="4144963"/>
          <p14:tracePt t="25205" x="5372100" y="4152900"/>
          <p14:tracePt t="25222" x="5372100" y="4160838"/>
          <p14:tracePt t="25238" x="5372100" y="4168775"/>
          <p14:tracePt t="25255" x="5364163" y="4175125"/>
          <p14:tracePt t="25272" x="5356225" y="4198938"/>
          <p14:tracePt t="25288" x="5356225" y="4213225"/>
          <p14:tracePt t="25305" x="5349875" y="4229100"/>
          <p14:tracePt t="25322" x="5341938" y="4244975"/>
          <p14:tracePt t="25323" x="5341938" y="4251325"/>
          <p14:tracePt t="25339" x="5341938" y="4267200"/>
          <p14:tracePt t="25355" x="5341938" y="4275138"/>
          <p14:tracePt t="25372" x="5341938" y="4289425"/>
          <p14:tracePt t="25388" x="5334000" y="4305300"/>
          <p14:tracePt t="25405" x="5334000" y="4321175"/>
          <p14:tracePt t="25422" x="5326063" y="4343400"/>
          <p14:tracePt t="25439" x="5326063" y="4373563"/>
          <p14:tracePt t="25455" x="5326063" y="4389438"/>
          <p14:tracePt t="25473" x="5326063" y="4411663"/>
          <p14:tracePt t="25489" x="5326063" y="4427538"/>
          <p14:tracePt t="25505" x="5318125" y="4441825"/>
          <p14:tracePt t="25522" x="5318125" y="4457700"/>
          <p14:tracePt t="25539" x="5318125" y="4473575"/>
          <p14:tracePt t="25555" x="5318125" y="4487863"/>
          <p14:tracePt t="25572" x="5318125" y="4495800"/>
          <p14:tracePt t="25588" x="5318125" y="4518025"/>
          <p14:tracePt t="25605" x="5318125" y="4525963"/>
          <p14:tracePt t="25622" x="5318125" y="4533900"/>
          <p14:tracePt t="25638" x="5318125" y="4549775"/>
          <p14:tracePt t="25655" x="5318125" y="4556125"/>
          <p14:tracePt t="25672" x="5318125" y="4564063"/>
          <p14:tracePt t="25688" x="5318125" y="4572000"/>
          <p14:tracePt t="25705" x="5318125" y="4587875"/>
          <p14:tracePt t="25723" x="5318125" y="4610100"/>
          <p14:tracePt t="25739" x="5318125" y="4625975"/>
          <p14:tracePt t="25755" x="5318125" y="4640263"/>
          <p14:tracePt t="25772" x="5318125" y="4656138"/>
          <p14:tracePt t="25788" x="5318125" y="4664075"/>
          <p14:tracePt t="25805" x="5318125" y="4670425"/>
          <p14:tracePt t="25822" x="5318125" y="4678363"/>
          <p14:tracePt t="25844" x="5318125" y="4686300"/>
          <p14:tracePt t="25860" x="5318125" y="4694238"/>
          <p14:tracePt t="25876" x="5318125" y="4708525"/>
          <p14:tracePt t="25892" x="5318125" y="4716463"/>
          <p14:tracePt t="25905" x="5318125" y="4724400"/>
          <p14:tracePt t="25922" x="5318125" y="4740275"/>
          <p14:tracePt t="25924" x="5318125" y="4754563"/>
          <p14:tracePt t="25939" x="5326063" y="4754563"/>
          <p14:tracePt t="25955" x="5326063" y="4770438"/>
          <p14:tracePt t="25972" x="5326063" y="4778375"/>
          <p14:tracePt t="25996" x="5326063" y="4784725"/>
          <p14:tracePt t="26012" x="5334000" y="4800600"/>
          <p14:tracePt t="26028" x="5341938" y="4808538"/>
          <p14:tracePt t="26039" x="5341938" y="4822825"/>
          <p14:tracePt t="26055" x="5349875" y="4838700"/>
          <p14:tracePt t="26072" x="5356225" y="4846638"/>
          <p14:tracePt t="26089" x="5356225" y="4860925"/>
          <p14:tracePt t="26105" x="5364163" y="4868863"/>
          <p14:tracePt t="26108" x="5364163" y="4884738"/>
          <p14:tracePt t="26122" x="5364163" y="4892675"/>
          <p14:tracePt t="26139" x="5380038" y="4914900"/>
          <p14:tracePt t="26156" x="5387975" y="4922838"/>
          <p14:tracePt t="26180" x="5387975" y="4930775"/>
          <p14:tracePt t="26236" x="5394325" y="4937125"/>
          <p14:tracePt t="26252" x="5394325" y="4945063"/>
          <p14:tracePt t="26268" x="5402263" y="4953000"/>
          <p14:tracePt t="26284" x="5410200" y="4960938"/>
          <p14:tracePt t="26292" x="5410200" y="4968875"/>
          <p14:tracePt t="26316" x="5418138" y="4968875"/>
          <p14:tracePt t="26324" x="5418138" y="4975225"/>
          <p14:tracePt t="26339" x="5426075" y="4983163"/>
          <p14:tracePt t="26356" x="5432425" y="4983163"/>
          <p14:tracePt t="26381" x="5432425" y="4991100"/>
          <p14:tracePt t="26389" x="5440363" y="4991100"/>
          <p14:tracePt t="26405" x="5440363" y="4999038"/>
          <p14:tracePt t="26422" x="5456238" y="5013325"/>
          <p14:tracePt t="26439" x="5464175" y="5021263"/>
          <p14:tracePt t="26455" x="5470525" y="5021263"/>
          <p14:tracePt t="26473" x="5478463" y="5037138"/>
          <p14:tracePt t="26489" x="5486400" y="5045075"/>
          <p14:tracePt t="26505" x="5494338" y="5059363"/>
          <p14:tracePt t="26522" x="5502275" y="5067300"/>
          <p14:tracePt t="26539" x="5516563" y="5083175"/>
          <p14:tracePt t="26555" x="5532438" y="5105400"/>
          <p14:tracePt t="26572" x="5540375" y="5113338"/>
          <p14:tracePt t="26589" x="5554663" y="5127625"/>
          <p14:tracePt t="26605" x="5562600" y="5135563"/>
          <p14:tracePt t="26622" x="5578475" y="5151438"/>
          <p14:tracePt t="26639" x="5584825" y="5159375"/>
          <p14:tracePt t="26655" x="5600700" y="5173663"/>
          <p14:tracePt t="26672" x="5608638" y="5181600"/>
          <p14:tracePt t="26693" x="5616575" y="5189538"/>
          <p14:tracePt t="26705" x="5622925" y="5197475"/>
          <p14:tracePt t="26723" x="5630863" y="5203825"/>
          <p14:tracePt t="26739" x="5646738" y="5211763"/>
          <p14:tracePt t="26756" x="5661025" y="5219700"/>
          <p14:tracePt t="26772" x="5661025" y="5227638"/>
          <p14:tracePt t="26789" x="5676900" y="5227638"/>
          <p14:tracePt t="26805" x="5676900" y="5235575"/>
          <p14:tracePt t="26822" x="5684838" y="5235575"/>
          <p14:tracePt t="26839" x="5707063" y="5249863"/>
          <p14:tracePt t="26856" x="5715000" y="5257800"/>
          <p14:tracePt t="26872" x="5722938" y="5265738"/>
          <p14:tracePt t="26875" x="5730875" y="5273675"/>
          <p14:tracePt t="26889" x="5745163" y="5273675"/>
          <p14:tracePt t="26906" x="5753100" y="5280025"/>
          <p14:tracePt t="26922" x="5783263" y="5295900"/>
          <p14:tracePt t="26939" x="5799138" y="5295900"/>
          <p14:tracePt t="26956" x="5821363" y="5311775"/>
          <p14:tracePt t="26973" x="5829300" y="5311775"/>
          <p14:tracePt t="26989" x="5851525" y="5334000"/>
          <p14:tracePt t="27006" x="5867400" y="5341938"/>
          <p14:tracePt t="27022" x="5875338" y="5341938"/>
          <p14:tracePt t="27039" x="5883275" y="5349875"/>
          <p14:tracePt t="27060" x="5897563" y="5349875"/>
          <p14:tracePt t="27092" x="5905500" y="5356225"/>
          <p14:tracePt t="27108" x="5905500" y="5364163"/>
          <p14:tracePt t="27123" x="5913438" y="5364163"/>
          <p14:tracePt t="27133" x="5921375" y="5364163"/>
          <p14:tracePt t="27140" x="5921375" y="5372100"/>
          <p14:tracePt t="27156" x="5943600" y="5380038"/>
          <p14:tracePt t="27172" x="5943600" y="5387975"/>
          <p14:tracePt t="27189" x="5951538" y="5387975"/>
          <p14:tracePt t="27206" x="5973763" y="5394325"/>
          <p14:tracePt t="27223" x="5981700" y="5394325"/>
          <p14:tracePt t="27239" x="5989638" y="5402263"/>
          <p14:tracePt t="27256" x="6003925" y="5410200"/>
          <p14:tracePt t="27272" x="6019800" y="5410200"/>
          <p14:tracePt t="27289" x="6042025" y="5426075"/>
          <p14:tracePt t="27306" x="6049963" y="5426075"/>
          <p14:tracePt t="27323" x="6073775" y="5432425"/>
          <p14:tracePt t="27340" x="6080125" y="5432425"/>
          <p14:tracePt t="27356" x="6088063" y="5440363"/>
          <p14:tracePt t="27372" x="6096000" y="5448300"/>
          <p14:tracePt t="27389" x="6111875" y="5448300"/>
          <p14:tracePt t="27406" x="6126163" y="5456238"/>
          <p14:tracePt t="27422" x="6142038" y="5456238"/>
          <p14:tracePt t="27439" x="6164263" y="5470525"/>
          <p14:tracePt t="27456" x="6180138" y="5470525"/>
          <p14:tracePt t="27472" x="6188075" y="5478463"/>
          <p14:tracePt t="27489" x="6202363" y="5478463"/>
          <p14:tracePt t="27506" x="6210300" y="5486400"/>
          <p14:tracePt t="27523" x="6218238" y="5486400"/>
          <p14:tracePt t="27539" x="6226175" y="5486400"/>
          <p14:tracePt t="27556" x="6232525" y="5486400"/>
          <p14:tracePt t="27572" x="6240463" y="5494338"/>
          <p14:tracePt t="27589" x="6248400" y="5494338"/>
          <p14:tracePt t="27606" x="6256338" y="5494338"/>
          <p14:tracePt t="27622" x="6278563" y="5502275"/>
          <p14:tracePt t="27639" x="6286500" y="5502275"/>
          <p14:tracePt t="27656" x="6302375" y="5502275"/>
          <p14:tracePt t="27672" x="6302375" y="5508625"/>
          <p14:tracePt t="27689" x="6308725" y="5508625"/>
          <p14:tracePt t="27706" x="6316663" y="5508625"/>
          <p14:tracePt t="27723" x="6324600" y="5508625"/>
          <p14:tracePt t="27739" x="6340475" y="5508625"/>
          <p14:tracePt t="27756" x="6346825" y="5508625"/>
          <p14:tracePt t="27780" x="6354763" y="5508625"/>
          <p14:tracePt t="27796" x="6362700" y="5508625"/>
          <p14:tracePt t="27806" x="6370638" y="5508625"/>
          <p14:tracePt t="27823" x="6378575" y="5516563"/>
          <p14:tracePt t="27839" x="6384925" y="5516563"/>
          <p14:tracePt t="27856" x="6400800" y="5524500"/>
          <p14:tracePt t="27872" x="6416675" y="5524500"/>
          <p14:tracePt t="27889" x="6430963" y="5532438"/>
          <p14:tracePt t="27906" x="6438900" y="5532438"/>
          <p14:tracePt t="27923" x="6446838" y="5532438"/>
          <p14:tracePt t="27940" x="6454775" y="5532438"/>
          <p14:tracePt t="27964" x="6461125" y="5532438"/>
          <p14:tracePt t="27980" x="6469063" y="5532438"/>
          <p14:tracePt t="27996" x="6477000" y="5532438"/>
          <p14:tracePt t="28020" x="6484938" y="5532438"/>
          <p14:tracePt t="28037" x="6492875" y="5532438"/>
          <p14:tracePt t="28044" x="6499225" y="5532438"/>
          <p14:tracePt t="28060" x="6507163" y="5532438"/>
          <p14:tracePt t="28076" x="6515100" y="5532438"/>
          <p14:tracePt t="28092" x="6523038" y="5532438"/>
          <p14:tracePt t="28108" x="6530975" y="5532438"/>
          <p14:tracePt t="28132" x="6537325" y="5532438"/>
          <p14:tracePt t="28164" x="6545263" y="5532438"/>
          <p14:tracePt t="28180" x="6553200" y="5532438"/>
          <p14:tracePt t="28196" x="6561138" y="5532438"/>
          <p14:tracePt t="28212" x="6569075" y="5532438"/>
          <p14:tracePt t="28228" x="6575425" y="5532438"/>
          <p14:tracePt t="28252" x="6583363" y="5532438"/>
          <p14:tracePt t="28276" x="6591300" y="5532438"/>
          <p14:tracePt t="28300" x="6599238" y="5532438"/>
          <p14:tracePt t="28323" x="6599238" y="5524500"/>
          <p14:tracePt t="28339" x="6607175" y="5524500"/>
          <p14:tracePt t="28373" x="6621463" y="5516563"/>
          <p14:tracePt t="28388" x="6621463" y="5508625"/>
          <p14:tracePt t="28413" x="6629400" y="5508625"/>
          <p14:tracePt t="28428" x="6637338" y="5508625"/>
          <p14:tracePt t="28452" x="6637338" y="5502275"/>
          <p14:tracePt t="28484" x="6651625" y="5502275"/>
          <p14:tracePt t="28492" x="6651625" y="5494338"/>
          <p14:tracePt t="28507" x="6659563" y="5486400"/>
          <p14:tracePt t="28523" x="6667500" y="5478463"/>
          <p14:tracePt t="28531" x="6675438" y="5478463"/>
          <p14:tracePt t="28548" x="6675438" y="5470525"/>
          <p14:tracePt t="28572" x="6683375" y="5470525"/>
          <p14:tracePt t="28588" x="6683375" y="5464175"/>
          <p14:tracePt t="28619" x="6689725" y="5456238"/>
          <p14:tracePt t="28628" x="6689725" y="5448300"/>
          <p14:tracePt t="28643" x="6697663" y="5448300"/>
          <p14:tracePt t="28652" x="6697663" y="5440363"/>
          <p14:tracePt t="28660" x="6705600" y="5432425"/>
          <p14:tracePt t="28684" x="6713538" y="5426075"/>
          <p14:tracePt t="28692" x="6713538" y="5418138"/>
          <p14:tracePt t="28707" x="6721475" y="5418138"/>
          <p14:tracePt t="28723" x="6721475" y="5402263"/>
          <p14:tracePt t="28739" x="6727825" y="5394325"/>
          <p14:tracePt t="28756" x="6735763" y="5380038"/>
          <p14:tracePt t="28773" x="6743700" y="5372100"/>
          <p14:tracePt t="28790" x="6751638" y="5356225"/>
          <p14:tracePt t="28806" x="6759575" y="5349875"/>
          <p14:tracePt t="28823" x="6759575" y="5334000"/>
          <p14:tracePt t="28840" x="6765925" y="5318125"/>
          <p14:tracePt t="28856" x="6765925" y="5311775"/>
          <p14:tracePt t="28873" x="6773863" y="5303838"/>
          <p14:tracePt t="28889" x="6781800" y="5295900"/>
          <p14:tracePt t="28891" x="6781800" y="5287963"/>
          <p14:tracePt t="28906" x="6781800" y="5280025"/>
          <p14:tracePt t="28923" x="6789738" y="5273675"/>
          <p14:tracePt t="28940" x="6789738" y="5265738"/>
          <p14:tracePt t="28956" x="6797675" y="5249863"/>
          <p14:tracePt t="28973" x="6804025" y="5241925"/>
          <p14:tracePt t="28990" x="6804025" y="5227638"/>
          <p14:tracePt t="29006" x="6811963" y="5219700"/>
          <p14:tracePt t="29023" x="6811963" y="5211763"/>
          <p14:tracePt t="29040" x="6819900" y="5197475"/>
          <p14:tracePt t="29056" x="6827838" y="5181600"/>
          <p14:tracePt t="29073" x="6827838" y="5173663"/>
          <p14:tracePt t="29090" x="6842125" y="5159375"/>
          <p14:tracePt t="29106" x="6842125" y="5135563"/>
          <p14:tracePt t="29123" x="6850063" y="5121275"/>
          <p14:tracePt t="29140" x="6858000" y="5113338"/>
          <p14:tracePt t="29157" x="6858000" y="5097463"/>
          <p14:tracePt t="29173" x="6865938" y="5083175"/>
          <p14:tracePt t="29190" x="6873875" y="5075238"/>
          <p14:tracePt t="29206" x="6880225" y="5059363"/>
          <p14:tracePt t="29228" x="6880225" y="5051425"/>
          <p14:tracePt t="29240" x="6888163" y="5051425"/>
          <p14:tracePt t="29256" x="6888163" y="5037138"/>
          <p14:tracePt t="29273" x="6896100" y="5029200"/>
          <p14:tracePt t="29290" x="6904038" y="5029200"/>
          <p14:tracePt t="29292" x="6904038" y="5021263"/>
          <p14:tracePt t="29307" x="6911975" y="5013325"/>
          <p14:tracePt t="29323" x="6911975" y="5006975"/>
          <p14:tracePt t="29340" x="6918325" y="4999038"/>
          <p14:tracePt t="29356" x="6926263" y="4991100"/>
          <p14:tracePt t="29373" x="6934200" y="4983163"/>
          <p14:tracePt t="29390" x="6942138" y="4968875"/>
          <p14:tracePt t="29406" x="6950075" y="4960938"/>
          <p14:tracePt t="29423" x="6956425" y="4960938"/>
          <p14:tracePt t="29440" x="6956425" y="4953000"/>
          <p14:tracePt t="29456" x="6964363" y="4953000"/>
          <p14:tracePt t="29473" x="6980238" y="4937125"/>
          <p14:tracePt t="29516" x="6994525" y="4930775"/>
          <p14:tracePt t="29540" x="6994525" y="4922838"/>
          <p14:tracePt t="29548" x="7002463" y="4922838"/>
          <p14:tracePt t="29564" x="7010400" y="4922838"/>
          <p14:tracePt t="29588" x="7026275" y="4914900"/>
          <p14:tracePt t="29612" x="7032625" y="4914900"/>
          <p14:tracePt t="29620" x="7040563" y="4906963"/>
          <p14:tracePt t="29635" x="7048500" y="4906963"/>
          <p14:tracePt t="29651" x="7056438" y="4906963"/>
          <p14:tracePt t="29659" x="7056438" y="4899025"/>
          <p14:tracePt t="29673" x="7070725" y="4899025"/>
          <p14:tracePt t="29690" x="7078663" y="4899025"/>
          <p14:tracePt t="29707" x="7086600" y="4899025"/>
          <p14:tracePt t="29724" x="7102475" y="4899025"/>
          <p14:tracePt t="29740" x="7108825" y="4899025"/>
          <p14:tracePt t="29757" x="7124700" y="4899025"/>
          <p14:tracePt t="29773" x="7140575" y="4899025"/>
          <p14:tracePt t="29790" x="7146925" y="4899025"/>
          <p14:tracePt t="29807" x="7154863" y="4899025"/>
          <p14:tracePt t="29823" x="7170738" y="4899025"/>
          <p14:tracePt t="29840" x="7178675" y="4899025"/>
          <p14:tracePt t="29857" x="7200900" y="4899025"/>
          <p14:tracePt t="29873" x="7208838" y="4899025"/>
          <p14:tracePt t="29890" x="7223125" y="4906963"/>
          <p14:tracePt t="29892" x="7239000" y="4906963"/>
          <p14:tracePt t="29907" x="7254875" y="4914900"/>
          <p14:tracePt t="29924" x="7261225" y="4914900"/>
          <p14:tracePt t="29940" x="7277100" y="4922838"/>
          <p14:tracePt t="29957" x="7292975" y="4922838"/>
          <p14:tracePt t="29973" x="7307263" y="4930775"/>
          <p14:tracePt t="29990" x="7323138" y="4930775"/>
          <p14:tracePt t="30007" x="7345363" y="4945063"/>
          <p14:tracePt t="30023" x="7369175" y="4953000"/>
          <p14:tracePt t="30040" x="7383463" y="4960938"/>
          <p14:tracePt t="30057" x="7407275" y="4968875"/>
          <p14:tracePt t="30073" x="7413625" y="4975225"/>
          <p14:tracePt t="30075" x="7429500" y="4975225"/>
          <p14:tracePt t="30090" x="7437438" y="4983163"/>
          <p14:tracePt t="30107" x="7459663" y="4991100"/>
          <p14:tracePt t="30124" x="7467600" y="4999038"/>
          <p14:tracePt t="30140" x="7483475" y="5006975"/>
          <p14:tracePt t="30157" x="7489825" y="5006975"/>
          <p14:tracePt t="30173" x="7497763" y="5013325"/>
          <p14:tracePt t="30190" x="7513638" y="5013325"/>
          <p14:tracePt t="30207" x="7535863" y="5029200"/>
          <p14:tracePt t="30224" x="7551738" y="5037138"/>
          <p14:tracePt t="30240" x="7566025" y="5045075"/>
          <p14:tracePt t="30257" x="7581900" y="5051425"/>
          <p14:tracePt t="30273" x="7604125" y="5059363"/>
          <p14:tracePt t="30290" x="7627938" y="5067300"/>
          <p14:tracePt t="30307" x="7642225" y="5075238"/>
          <p14:tracePt t="30323" x="7650163" y="5083175"/>
          <p14:tracePt t="30340" x="7673975" y="5097463"/>
          <p14:tracePt t="30357" x="7696200" y="5105400"/>
          <p14:tracePt t="30373" x="7704138" y="5121275"/>
          <p14:tracePt t="30390" x="7718425" y="5127625"/>
          <p14:tracePt t="30407" x="7750175" y="5143500"/>
          <p14:tracePt t="30424" x="7764463" y="5159375"/>
          <p14:tracePt t="30440" x="7780338" y="5165725"/>
          <p14:tracePt t="30457" x="7802563" y="5173663"/>
          <p14:tracePt t="30474" x="7818438" y="5181600"/>
          <p14:tracePt t="30475" x="7826375" y="5189538"/>
          <p14:tracePt t="30491" x="7840663" y="5197475"/>
          <p14:tracePt t="30507" x="7856538" y="5197475"/>
          <p14:tracePt t="30523" x="7878763" y="5211763"/>
          <p14:tracePt t="30540" x="7886700" y="5211763"/>
          <p14:tracePt t="30557" x="7902575" y="5219700"/>
          <p14:tracePt t="30574" x="7916863" y="5227638"/>
          <p14:tracePt t="30590" x="7924800" y="5235575"/>
          <p14:tracePt t="30607" x="7947025" y="5235575"/>
          <p14:tracePt t="30624" x="7970838" y="5249863"/>
          <p14:tracePt t="30640" x="7985125" y="5249863"/>
          <p14:tracePt t="30657" x="7993063" y="5257800"/>
          <p14:tracePt t="30674" x="8016875" y="5265738"/>
          <p14:tracePt t="30676" x="8031163" y="5265738"/>
          <p14:tracePt t="30690" x="8031163" y="5273675"/>
          <p14:tracePt t="30707" x="8069263" y="5287963"/>
          <p14:tracePt t="30724" x="8093075" y="5287963"/>
          <p14:tracePt t="30740" x="8107363" y="5295900"/>
          <p14:tracePt t="30757" x="8123238" y="5303838"/>
          <p14:tracePt t="30774" x="8137525" y="5303838"/>
          <p14:tracePt t="30790" x="8161338" y="5311775"/>
          <p14:tracePt t="30807" x="8183563" y="5318125"/>
          <p14:tracePt t="30824" x="8213725" y="5326063"/>
          <p14:tracePt t="30840" x="8237538" y="5334000"/>
          <p14:tracePt t="30857" x="8259763" y="5341938"/>
          <p14:tracePt t="30859" x="8275638" y="5341938"/>
          <p14:tracePt t="30874" x="8283575" y="5349875"/>
          <p14:tracePt t="30890" x="8321675" y="5356225"/>
          <p14:tracePt t="30907" x="8351838" y="5372100"/>
          <p14:tracePt t="30924" x="8382000" y="5380038"/>
          <p14:tracePt t="30941" x="8404225" y="5380038"/>
          <p14:tracePt t="30957" x="8428038" y="5387975"/>
          <p14:tracePt t="30974" x="8450263" y="5394325"/>
          <p14:tracePt t="30990" x="8474075" y="5394325"/>
          <p14:tracePt t="31007" x="8496300" y="5394325"/>
          <p14:tracePt t="31024" x="8512175" y="5394325"/>
          <p14:tracePt t="31040" x="8518525" y="5394325"/>
          <p14:tracePt t="31057" x="8534400" y="5394325"/>
          <p14:tracePt t="31074" x="8550275" y="5402263"/>
          <p14:tracePt t="31076" x="8556625" y="5410200"/>
          <p14:tracePt t="31091" x="8564563" y="5410200"/>
          <p14:tracePt t="31107" x="8588375" y="5410200"/>
          <p14:tracePt t="31124" x="8602663" y="5410200"/>
          <p14:tracePt t="31140" x="8618538" y="5410200"/>
          <p14:tracePt t="31157" x="8626475" y="5410200"/>
          <p14:tracePt t="31174" x="8640763" y="5410200"/>
          <p14:tracePt t="31190" x="8648700" y="5410200"/>
          <p14:tracePt t="31207" x="8656638" y="5410200"/>
          <p14:tracePt t="31224" x="8664575" y="5410200"/>
          <p14:tracePt t="31240" x="8670925" y="5410200"/>
          <p14:tracePt t="31257" x="8678863" y="5410200"/>
          <p14:tracePt t="31274" x="8686800" y="5418138"/>
          <p14:tracePt t="31300" x="8694738" y="5418138"/>
          <p14:tracePt t="31316" x="8702675" y="5418138"/>
          <p14:tracePt t="31332" x="8709025" y="5418138"/>
          <p14:tracePt t="31348" x="8724900" y="5418138"/>
          <p14:tracePt t="31357" x="8724900" y="5426075"/>
          <p14:tracePt t="31374" x="8740775" y="5432425"/>
          <p14:tracePt t="31407" x="8755063" y="5432425"/>
          <p14:tracePt t="31445" x="8763000" y="5432425"/>
          <p14:tracePt t="31476" x="8770938" y="5432425"/>
          <p14:tracePt t="31500" x="8785225" y="5440363"/>
          <p14:tracePt t="31532" x="8801100" y="5440363"/>
          <p14:tracePt t="31556" x="8809038" y="5440363"/>
          <p14:tracePt t="31572" x="8816975" y="5448300"/>
          <p14:tracePt t="31588" x="8823325" y="5448300"/>
          <p14:tracePt t="31596" x="8831263" y="5448300"/>
          <p14:tracePt t="31612" x="8847138" y="5456238"/>
          <p14:tracePt t="31628" x="8855075" y="5456238"/>
          <p14:tracePt t="31641" x="8861425" y="5456238"/>
          <p14:tracePt t="31657" x="8877300" y="5464175"/>
          <p14:tracePt t="31674" x="8893175" y="5464175"/>
          <p14:tracePt t="31691" x="8899525" y="5464175"/>
          <p14:tracePt t="31707" x="8907463" y="5470525"/>
          <p14:tracePt t="31724" x="8923338" y="5470525"/>
          <p14:tracePt t="31741" x="8931275" y="5470525"/>
          <p14:tracePt t="31757" x="8937625" y="5470525"/>
          <p14:tracePt t="31779" x="8945563" y="5470525"/>
          <p14:tracePt t="31791" x="8953500" y="5470525"/>
          <p14:tracePt t="31836" x="8961438" y="5470525"/>
          <p14:tracePt t="31860" x="8969375" y="5470525"/>
          <p14:tracePt t="31875" x="8975725" y="5470525"/>
          <p14:tracePt t="31883" x="8983663" y="5470525"/>
          <p14:tracePt t="31900" x="8991600" y="5470525"/>
          <p14:tracePt t="31916" x="8999538" y="5470525"/>
          <p14:tracePt t="31924" x="8999538" y="5478463"/>
          <p14:tracePt t="31964" x="9007475" y="5478463"/>
          <p14:tracePt t="31980" x="9013825" y="5478463"/>
          <p14:tracePt t="31996" x="9021763" y="5478463"/>
          <p14:tracePt t="32012" x="9029700" y="5478463"/>
          <p14:tracePt t="32091" x="9037638" y="5486400"/>
          <p14:tracePt t="32779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102510"/>
            <a:ext cx="11723077" cy="6626474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E4FE9EB3-5726-4779-9124-951E8FCC7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60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06"/>
    </mc:Choice>
    <mc:Fallback>
      <p:transition spd="slow" advTm="23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634" x="9113838" y="5470525"/>
          <p14:tracePt t="8689" x="9113838" y="5464175"/>
          <p14:tracePt t="8729" x="9105900" y="5464175"/>
          <p14:tracePt t="8736" x="9105900" y="5456238"/>
          <p14:tracePt t="8745" x="9105900" y="5440363"/>
          <p14:tracePt t="8757" x="9105900" y="5426075"/>
          <p14:tracePt t="8774" x="9105900" y="5394325"/>
          <p14:tracePt t="8791" x="9105900" y="5372100"/>
          <p14:tracePt t="8808" x="9105900" y="5356225"/>
          <p14:tracePt t="8824" x="9105900" y="5349875"/>
          <p14:tracePt t="8841" x="9105900" y="5334000"/>
          <p14:tracePt t="8858" x="9105900" y="5311775"/>
          <p14:tracePt t="8874" x="9121775" y="5280025"/>
          <p14:tracePt t="8891" x="9128125" y="5227638"/>
          <p14:tracePt t="8908" x="9144000" y="5165725"/>
          <p14:tracePt t="8924" x="9151938" y="5097463"/>
          <p14:tracePt t="8941" x="9159875" y="5037138"/>
          <p14:tracePt t="8958" x="9159875" y="4968875"/>
          <p14:tracePt t="8974" x="9159875" y="4906963"/>
          <p14:tracePt t="8977" x="9159875" y="4884738"/>
          <p14:tracePt t="8991" x="9159875" y="4860925"/>
          <p14:tracePt t="9008" x="9159875" y="4778375"/>
          <p14:tracePt t="9025" x="9144000" y="4724400"/>
          <p14:tracePt t="9041" x="9144000" y="4670425"/>
          <p14:tracePt t="9058" x="9128125" y="4602163"/>
          <p14:tracePt t="9074" x="9121775" y="4556125"/>
          <p14:tracePt t="9091" x="9113838" y="4511675"/>
          <p14:tracePt t="9107" x="9097963" y="4465638"/>
          <p14:tracePt t="9124" x="9090025" y="4435475"/>
          <p14:tracePt t="9141" x="9067800" y="4381500"/>
          <p14:tracePt t="9158" x="9051925" y="4327525"/>
          <p14:tracePt t="9160" x="9045575" y="4305300"/>
          <p14:tracePt t="9174" x="9021763" y="4267200"/>
          <p14:tracePt t="9191" x="8983663" y="4175125"/>
          <p14:tracePt t="9208" x="8945563" y="4114800"/>
          <p14:tracePt t="9224" x="8899525" y="4060825"/>
          <p14:tracePt t="9241" x="8855075" y="4008438"/>
          <p14:tracePt t="9258" x="8816975" y="3962400"/>
          <p14:tracePt t="9275" x="8785225" y="3932238"/>
          <p14:tracePt t="9291" x="8755063" y="3894138"/>
          <p14:tracePt t="9308" x="8716963" y="3863975"/>
          <p14:tracePt t="9324" x="8694738" y="3825875"/>
          <p14:tracePt t="9341" x="8664575" y="3802063"/>
          <p14:tracePt t="9358" x="8640763" y="3779838"/>
          <p14:tracePt t="9374" x="8594725" y="3749675"/>
          <p14:tracePt t="9376" x="8572500" y="3725863"/>
          <p14:tracePt t="9424" x="8428038" y="3635375"/>
          <p14:tracePt t="9433" x="8404225" y="3627438"/>
          <p14:tracePt t="9441" x="8382000" y="3611563"/>
          <p14:tracePt t="9457" x="8335963" y="3581400"/>
          <p14:tracePt t="9474" x="8297863" y="3551238"/>
          <p14:tracePt t="9491" x="8259763" y="3527425"/>
          <p14:tracePt t="9508" x="8221663" y="3497263"/>
          <p14:tracePt t="9525" x="8169275" y="3451225"/>
          <p14:tracePt t="9529" x="8137525" y="3436938"/>
          <p14:tracePt t="9541" x="8115300" y="3413125"/>
          <p14:tracePt t="9558" x="8023225" y="3352800"/>
          <p14:tracePt t="9574" x="7954963" y="3306763"/>
          <p14:tracePt t="9591" x="7886700" y="3254375"/>
          <p14:tracePt t="9592" x="7848600" y="3222625"/>
          <p14:tracePt t="9608" x="7764463" y="3154363"/>
          <p14:tracePt t="9624" x="7718425" y="3108325"/>
          <p14:tracePt t="9641" x="7650163" y="3055938"/>
          <p14:tracePt t="9658" x="7573963" y="3001963"/>
          <p14:tracePt t="9675" x="7513638" y="2949575"/>
          <p14:tracePt t="9691" x="7467600" y="2911475"/>
          <p14:tracePt t="9708" x="7445375" y="2887663"/>
          <p14:tracePt t="9725" x="7407275" y="2857500"/>
          <p14:tracePt t="9741" x="7361238" y="2827338"/>
          <p14:tracePt t="9758" x="7299325" y="2781300"/>
          <p14:tracePt t="9775" x="7254875" y="2751138"/>
          <p14:tracePt t="9777" x="7239000" y="2743200"/>
          <p14:tracePt t="9791" x="7223125" y="2727325"/>
          <p14:tracePt t="9808" x="7170738" y="2689225"/>
          <p14:tracePt t="9824" x="7124700" y="2659063"/>
          <p14:tracePt t="9841" x="7094538" y="2644775"/>
          <p14:tracePt t="9858" x="7078663" y="2636838"/>
          <p14:tracePt t="9875" x="7048500" y="2620963"/>
          <p14:tracePt t="9891" x="7018338" y="2598738"/>
          <p14:tracePt t="9908" x="6994525" y="2582863"/>
          <p14:tracePt t="9924" x="6972300" y="2574925"/>
          <p14:tracePt t="9941" x="6956425" y="2568575"/>
          <p14:tracePt t="9958" x="6950075" y="2568575"/>
          <p14:tracePt t="9975" x="6942138" y="2568575"/>
          <p14:tracePt t="10008" x="6934200" y="2568575"/>
          <p14:tracePt t="10025" x="6926263" y="2568575"/>
          <p14:tracePt t="10033" x="6918325" y="2568575"/>
          <p14:tracePt t="10049" x="6911975" y="2568575"/>
          <p14:tracePt t="10058" x="6904038" y="2568575"/>
          <p14:tracePt t="10074" x="6904038" y="2574925"/>
          <p14:tracePt t="10091" x="6896100" y="2582863"/>
          <p14:tracePt t="10108" x="6888163" y="2590800"/>
          <p14:tracePt t="10129" x="6880225" y="2598738"/>
          <p14:tracePt t="10141" x="6873875" y="2598738"/>
          <p14:tracePt t="10158" x="6865938" y="2613025"/>
          <p14:tracePt t="10175" x="6858000" y="2620963"/>
          <p14:tracePt t="10192" x="6850063" y="2628900"/>
          <p14:tracePt t="10208" x="6842125" y="2644775"/>
          <p14:tracePt t="10225" x="6835775" y="2651125"/>
          <p14:tracePt t="10241" x="6835775" y="2659063"/>
          <p14:tracePt t="10585" x="6835775" y="2651125"/>
          <p14:tracePt t="10601" x="6842125" y="2651125"/>
          <p14:tracePt t="10608" x="6842125" y="2644775"/>
          <p14:tracePt t="10625" x="6842125" y="2636838"/>
          <p14:tracePt t="10649" x="6850063" y="2636838"/>
          <p14:tracePt t="10665" x="6850063" y="2620963"/>
          <p14:tracePt t="10673" x="6858000" y="2620963"/>
          <p14:tracePt t="10682" x="6858000" y="2613025"/>
          <p14:tracePt t="10697" x="6865938" y="2606675"/>
          <p14:tracePt t="10714" x="6865938" y="2598738"/>
          <p14:tracePt t="10729" x="6873875" y="2590800"/>
          <p14:tracePt t="10753" x="6880225" y="2582863"/>
          <p14:tracePt t="10777" x="6880225" y="2574925"/>
          <p14:tracePt t="10785" x="6888163" y="2568575"/>
          <p14:tracePt t="10817" x="6896100" y="2560638"/>
          <p14:tracePt t="10825" x="6896100" y="2552700"/>
          <p14:tracePt t="10841" x="6904038" y="2544763"/>
          <p14:tracePt t="10857" x="6911975" y="2536825"/>
          <p14:tracePt t="10929" x="6918325" y="2530475"/>
          <p14:tracePt t="10953" x="6918325" y="2522538"/>
          <p14:tracePt t="10985" x="6926263" y="2514600"/>
          <p14:tracePt t="11059" x="6926263" y="2506663"/>
          <p14:tracePt t="11090" x="6934200" y="2506663"/>
          <p14:tracePt t="11105" x="6934200" y="2498725"/>
          <p14:tracePt t="11121" x="6942138" y="2498725"/>
          <p14:tracePt t="11233" x="6942138" y="2492375"/>
          <p14:tracePt t="11249" x="6942138" y="2484438"/>
          <p14:tracePt t="11273" x="6950075" y="2484438"/>
          <p14:tracePt t="11497" x="6950075" y="2492375"/>
          <p14:tracePt t="11505" x="6942138" y="2492375"/>
          <p14:tracePt t="11521" x="6942138" y="2498725"/>
          <p14:tracePt t="11537" x="6942138" y="2506663"/>
          <p14:tracePt t="11545" x="6934200" y="2514600"/>
          <p14:tracePt t="11576" x="6934200" y="2522538"/>
          <p14:tracePt t="11601" x="6926263" y="2530475"/>
          <p14:tracePt t="11609" x="6926263" y="2536825"/>
          <p14:tracePt t="11617" x="6926263" y="2544763"/>
          <p14:tracePt t="11625" x="6918325" y="2544763"/>
          <p14:tracePt t="11642" x="6918325" y="2552700"/>
          <p14:tracePt t="11658" x="6911975" y="2560638"/>
          <p14:tracePt t="11675" x="6911975" y="2568575"/>
          <p14:tracePt t="11692" x="6904038" y="2574925"/>
          <p14:tracePt t="11708" x="6904038" y="2582863"/>
          <p14:tracePt t="11737" x="6896100" y="2590800"/>
          <p14:tracePt t="11753" x="6896100" y="2598738"/>
          <p14:tracePt t="11769" x="6896100" y="2606675"/>
          <p14:tracePt t="11792" x="6888163" y="2613025"/>
          <p14:tracePt t="11825" x="6880225" y="2620963"/>
          <p14:tracePt t="11833" x="6880225" y="2628900"/>
          <p14:tracePt t="11849" x="6880225" y="2636838"/>
          <p14:tracePt t="11865" x="6873875" y="2651125"/>
          <p14:tracePt t="11881" x="6873875" y="2659063"/>
          <p14:tracePt t="11892" x="6865938" y="2667000"/>
          <p14:tracePt t="11908" x="6858000" y="2689225"/>
          <p14:tracePt t="11925" x="6850063" y="2697163"/>
          <p14:tracePt t="11942" x="6842125" y="2720975"/>
          <p14:tracePt t="11969" x="6842125" y="2727325"/>
          <p14:tracePt t="11985" x="6835775" y="2735263"/>
          <p14:tracePt t="12001" x="6835775" y="2743200"/>
          <p14:tracePt t="12009" x="6835775" y="2751138"/>
          <p14:tracePt t="12025" x="6827838" y="2759075"/>
          <p14:tracePt t="12042" x="6819900" y="2781300"/>
          <p14:tracePt t="12059" x="6811963" y="2797175"/>
          <p14:tracePt t="12075" x="6804025" y="2811463"/>
          <p14:tracePt t="12092" x="6797675" y="2835275"/>
          <p14:tracePt t="12108" x="6789738" y="2849563"/>
          <p14:tracePt t="12125" x="6781800" y="2865438"/>
          <p14:tracePt t="12142" x="6773863" y="2879725"/>
          <p14:tracePt t="12159" x="6765925" y="2895600"/>
          <p14:tracePt t="12161" x="6765925" y="2903538"/>
          <p14:tracePt t="12176" x="6759575" y="2925763"/>
          <p14:tracePt t="12192" x="6751638" y="2941638"/>
          <p14:tracePt t="12209" x="6743700" y="2955925"/>
          <p14:tracePt t="12225" x="6735763" y="2971800"/>
          <p14:tracePt t="12242" x="6727825" y="2987675"/>
          <p14:tracePt t="12259" x="6721475" y="3001963"/>
          <p14:tracePt t="12275" x="6713538" y="3017838"/>
          <p14:tracePt t="12292" x="6697663" y="3040063"/>
          <p14:tracePt t="12309" x="6683375" y="3078163"/>
          <p14:tracePt t="12325" x="6659563" y="3108325"/>
          <p14:tracePt t="12342" x="6645275" y="3140075"/>
          <p14:tracePt t="12359" x="6637338" y="3154363"/>
          <p14:tracePt t="12375" x="6629400" y="3170238"/>
          <p14:tracePt t="12473" x="6629400" y="3178175"/>
          <p14:tracePt t="12481" x="6621463" y="3178175"/>
          <p14:tracePt t="12505" x="6621463" y="3184525"/>
          <p14:tracePt t="12513" x="6621463" y="3192463"/>
          <p14:tracePt t="12526" x="6613525" y="3200400"/>
          <p14:tracePt t="12542" x="6607175" y="3208338"/>
          <p14:tracePt t="12559" x="6599238" y="3222625"/>
          <p14:tracePt t="12560" x="6599238" y="3230563"/>
          <p14:tracePt t="12576" x="6575425" y="3260725"/>
          <p14:tracePt t="12592" x="6561138" y="3284538"/>
          <p14:tracePt t="12609" x="6545263" y="3292475"/>
          <p14:tracePt t="12625" x="6545263" y="3298825"/>
          <p14:tracePt t="12673" x="6537325" y="3306763"/>
          <p14:tracePt t="12817" x="6530975" y="3306763"/>
          <p14:tracePt t="12833" x="6515100" y="3306763"/>
          <p14:tracePt t="12849" x="6507163" y="3306763"/>
          <p14:tracePt t="12857" x="6499225" y="3306763"/>
          <p14:tracePt t="12865" x="6492875" y="3298825"/>
          <p14:tracePt t="12876" x="6484938" y="3298825"/>
          <p14:tracePt t="12892" x="6477000" y="3298825"/>
          <p14:tracePt t="12909" x="6461125" y="3292475"/>
          <p14:tracePt t="12926" x="6446838" y="3284538"/>
          <p14:tracePt t="12942" x="6423025" y="3260725"/>
          <p14:tracePt t="12944" x="6416675" y="3254375"/>
          <p14:tracePt t="12959" x="6400800" y="3246438"/>
          <p14:tracePt t="12976" x="6354763" y="3216275"/>
          <p14:tracePt t="12992" x="6316663" y="3200400"/>
          <p14:tracePt t="13009" x="6294438" y="3184525"/>
          <p14:tracePt t="13026" x="6256338" y="3170238"/>
          <p14:tracePt t="13042" x="6218238" y="3154363"/>
          <p14:tracePt t="13059" x="6188075" y="3140075"/>
          <p14:tracePt t="13076" x="6149975" y="3124200"/>
          <p14:tracePt t="13092" x="6126163" y="3116263"/>
          <p14:tracePt t="13109" x="6103938" y="3101975"/>
          <p14:tracePt t="13126" x="6073775" y="3094038"/>
          <p14:tracePt t="13142" x="6042025" y="3086100"/>
          <p14:tracePt t="13159" x="6011863" y="3063875"/>
          <p14:tracePt t="13160" x="5997575" y="3063875"/>
          <p14:tracePt t="13176" x="5965825" y="3048000"/>
          <p14:tracePt t="13192" x="5951538" y="3040063"/>
          <p14:tracePt t="13209" x="5921375" y="3025775"/>
          <p14:tracePt t="13226" x="5913438" y="3025775"/>
          <p14:tracePt t="13242" x="5897563" y="3017838"/>
          <p14:tracePt t="13259" x="5883275" y="3009900"/>
          <p14:tracePt t="13276" x="5867400" y="3001963"/>
          <p14:tracePt t="13292" x="5845175" y="2987675"/>
          <p14:tracePt t="13309" x="5813425" y="2979738"/>
          <p14:tracePt t="13326" x="5799138" y="2971800"/>
          <p14:tracePt t="13342" x="5761038" y="2955925"/>
          <p14:tracePt t="13359" x="5745163" y="2949575"/>
          <p14:tracePt t="13376" x="5699125" y="2941638"/>
          <p14:tracePt t="13392" x="5668963" y="2933700"/>
          <p14:tracePt t="13409" x="5630863" y="2925763"/>
          <p14:tracePt t="13426" x="5584825" y="2911475"/>
          <p14:tracePt t="13442" x="5546725" y="2911475"/>
          <p14:tracePt t="13459" x="5516563" y="2911475"/>
          <p14:tracePt t="13476" x="5494338" y="2911475"/>
          <p14:tracePt t="13492" x="5486400" y="2911475"/>
          <p14:tracePt t="13512" x="5478463" y="2911475"/>
          <p14:tracePt t="13649" x="5486400" y="2911475"/>
          <p14:tracePt t="13657" x="5508625" y="2911475"/>
          <p14:tracePt t="13665" x="5532438" y="2911475"/>
          <p14:tracePt t="13676" x="5554663" y="2911475"/>
          <p14:tracePt t="13693" x="5638800" y="2911475"/>
          <p14:tracePt t="13709" x="5761038" y="2911475"/>
          <p14:tracePt t="13726" x="5897563" y="2911475"/>
          <p14:tracePt t="13728" x="5965825" y="2903538"/>
          <p14:tracePt t="13743" x="6035675" y="2887663"/>
          <p14:tracePt t="13759" x="6149975" y="2849563"/>
          <p14:tracePt t="13760" x="6202363" y="2827338"/>
          <p14:tracePt t="13776" x="6302375" y="2789238"/>
          <p14:tracePt t="13793" x="6384925" y="2743200"/>
          <p14:tracePt t="13809" x="6430963" y="2713038"/>
          <p14:tracePt t="13826" x="6477000" y="2674938"/>
          <p14:tracePt t="13843" x="6537325" y="2636838"/>
          <p14:tracePt t="13859" x="6575425" y="2613025"/>
          <p14:tracePt t="13876" x="6621463" y="2590800"/>
          <p14:tracePt t="13893" x="6659563" y="2568575"/>
          <p14:tracePt t="13909" x="6683375" y="2560638"/>
          <p14:tracePt t="13926" x="6705600" y="2536825"/>
          <p14:tracePt t="13943" x="6713538" y="2536825"/>
          <p14:tracePt t="13945" x="6721475" y="2530475"/>
          <p14:tracePt t="13960" x="6727825" y="2522538"/>
          <p14:tracePt t="13976" x="6751638" y="2498725"/>
          <p14:tracePt t="13993" x="6781800" y="2468563"/>
          <p14:tracePt t="14009" x="6811963" y="2438400"/>
          <p14:tracePt t="14027" x="6850063" y="2392363"/>
          <p14:tracePt t="14043" x="6873875" y="2370138"/>
          <p14:tracePt t="14059" x="6880225" y="2362200"/>
          <p14:tracePt t="14076" x="6880225" y="2354263"/>
          <p14:tracePt t="14093" x="6888163" y="2354263"/>
          <p14:tracePt t="14129" x="6888163" y="2346325"/>
          <p14:tracePt t="14137" x="6904038" y="2339975"/>
          <p14:tracePt t="14144" x="6904038" y="2332038"/>
          <p14:tracePt t="14160" x="6926263" y="2308225"/>
          <p14:tracePt t="14176" x="6934200" y="2301875"/>
          <p14:tracePt t="14193" x="6942138" y="2293938"/>
          <p14:tracePt t="14209" x="6950075" y="2293938"/>
          <p14:tracePt t="14226" x="6950075" y="2286000"/>
          <p14:tracePt t="14257" x="6956425" y="2278063"/>
          <p14:tracePt t="14329" x="6964363" y="2278063"/>
          <p14:tracePt t="14344" x="6964363" y="2270125"/>
          <p14:tracePt t="14360" x="6972300" y="2270125"/>
          <p14:tracePt t="14401" x="6972300" y="2263775"/>
          <p14:tracePt t="14425" x="6980238" y="2247900"/>
          <p14:tracePt t="14441" x="6988175" y="2239963"/>
          <p14:tracePt t="14456" x="6994525" y="2239963"/>
          <p14:tracePt t="14466" x="6994525" y="2225675"/>
          <p14:tracePt t="14476" x="7002463" y="2217738"/>
          <p14:tracePt t="14493" x="7010400" y="2209800"/>
          <p14:tracePt t="14510" x="7018338" y="2193925"/>
          <p14:tracePt t="14526" x="7026275" y="2187575"/>
          <p14:tracePt t="14543" x="7026275" y="2179638"/>
          <p14:tracePt t="14559" x="7040563" y="2171700"/>
          <p14:tracePt t="14576" x="7040563" y="2163763"/>
          <p14:tracePt t="14617" x="7040563" y="2155825"/>
          <p14:tracePt t="14633" x="7048500" y="2155825"/>
          <p14:tracePt t="14648" x="7048500" y="2149475"/>
          <p14:tracePt t="14689" x="7048500" y="2141538"/>
          <p14:tracePt t="14721" x="7048500" y="2133600"/>
          <p14:tracePt t="14769" x="7056438" y="2125663"/>
          <p14:tracePt t="14811" x="7056438" y="2117725"/>
          <p14:tracePt t="14969" x="7056438" y="2111375"/>
          <p14:tracePt t="14985" x="7056438" y="2103438"/>
          <p14:tracePt t="15025" x="7056438" y="2095500"/>
          <p14:tracePt t="15057" x="7056438" y="2087563"/>
          <p14:tracePt t="15090" x="7056438" y="2079625"/>
          <p14:tracePt t="15113" x="7056438" y="2073275"/>
          <p14:tracePt t="15123" x="7048500" y="2073275"/>
          <p14:tracePt t="15154" x="7048500" y="2065338"/>
          <p14:tracePt t="15169" x="7040563" y="2057400"/>
          <p14:tracePt t="15177" x="7032625" y="2049463"/>
          <p14:tracePt t="15185" x="7032625" y="2041525"/>
          <p14:tracePt t="15193" x="7026275" y="2035175"/>
          <p14:tracePt t="15210" x="7010400" y="2011363"/>
          <p14:tracePt t="15226" x="7002463" y="1989138"/>
          <p14:tracePt t="15243" x="6980238" y="1965325"/>
          <p14:tracePt t="15260" x="6972300" y="1935163"/>
          <p14:tracePt t="15277" x="6964363" y="1920875"/>
          <p14:tracePt t="15293" x="6964363" y="1912938"/>
          <p14:tracePt t="15310" x="6956425" y="1905000"/>
          <p14:tracePt t="15326" x="6956425" y="1897063"/>
          <p14:tracePt t="15343" x="6942138" y="1882775"/>
          <p14:tracePt t="15345" x="6942138" y="1874838"/>
          <p14:tracePt t="15360" x="6934200" y="1866900"/>
          <p14:tracePt t="15376" x="6918325" y="1851025"/>
          <p14:tracePt t="15393" x="6904038" y="1828800"/>
          <p14:tracePt t="15410" x="6888163" y="1812925"/>
          <p14:tracePt t="15426" x="6865938" y="1782763"/>
          <p14:tracePt t="15443" x="6842125" y="1752600"/>
          <p14:tracePt t="15460" x="6811963" y="1730375"/>
          <p14:tracePt t="15476" x="6781800" y="1706563"/>
          <p14:tracePt t="15493" x="6765925" y="1684338"/>
          <p14:tracePt t="15510" x="6743700" y="1654175"/>
          <p14:tracePt t="15513" x="6727825" y="1638300"/>
          <p14:tracePt t="15526" x="6721475" y="1622425"/>
          <p14:tracePt t="15544" x="6697663" y="1584325"/>
          <p14:tracePt t="15560" x="6675438" y="1554163"/>
          <p14:tracePt t="15576" x="6651625" y="1524000"/>
          <p14:tracePt t="15593" x="6629400" y="1485900"/>
          <p14:tracePt t="15610" x="6607175" y="1455738"/>
          <p14:tracePt t="15626" x="6583363" y="1425575"/>
          <p14:tracePt t="15643" x="6561138" y="1387475"/>
          <p14:tracePt t="15660" x="6553200" y="1371600"/>
          <p14:tracePt t="15676" x="6530975" y="1341438"/>
          <p14:tracePt t="15693" x="6523038" y="1311275"/>
          <p14:tracePt t="15710" x="6507163" y="1273175"/>
          <p14:tracePt t="15727" x="6492875" y="1249363"/>
          <p14:tracePt t="15730" x="6492875" y="1235075"/>
          <p14:tracePt t="15743" x="6477000" y="1203325"/>
          <p14:tracePt t="15760" x="6446838" y="1143000"/>
          <p14:tracePt t="15776" x="6416675" y="1082675"/>
          <p14:tracePt t="15793" x="6392863" y="1012825"/>
          <p14:tracePt t="15810" x="6362700" y="952500"/>
          <p14:tracePt t="15827" x="6340475" y="906463"/>
          <p14:tracePt t="15843" x="6316663" y="838200"/>
          <p14:tracePt t="15860" x="6308725" y="777875"/>
          <p14:tracePt t="15877" x="6294438" y="731838"/>
          <p14:tracePt t="15893" x="6286500" y="693738"/>
          <p14:tracePt t="15910" x="6278563" y="677863"/>
          <p14:tracePt t="15912" x="6270625" y="663575"/>
          <p14:tracePt t="15928" x="6270625" y="655638"/>
          <p14:tracePt t="16505" x="6270625" y="663575"/>
          <p14:tracePt t="16521" x="6270625" y="669925"/>
          <p14:tracePt t="16529" x="6270625" y="677863"/>
          <p14:tracePt t="16544" x="6270625" y="685800"/>
          <p14:tracePt t="16553" x="6270625" y="693738"/>
          <p14:tracePt t="16561" x="6270625" y="701675"/>
          <p14:tracePt t="16577" x="6270625" y="708025"/>
          <p14:tracePt t="16594" x="6270625" y="723900"/>
          <p14:tracePt t="16610" x="6270625" y="739775"/>
          <p14:tracePt t="16627" x="6270625" y="754063"/>
          <p14:tracePt t="16644" x="6270625" y="777875"/>
          <p14:tracePt t="16660" x="6270625" y="800100"/>
          <p14:tracePt t="16677" x="6270625" y="822325"/>
          <p14:tracePt t="16694" x="6270625" y="854075"/>
          <p14:tracePt t="16696" x="6270625" y="868363"/>
          <p14:tracePt t="16710" x="6270625" y="884238"/>
          <p14:tracePt t="16727" x="6270625" y="906463"/>
          <p14:tracePt t="16729" x="6270625" y="922338"/>
          <p14:tracePt t="16744" x="6270625" y="952500"/>
          <p14:tracePt t="16760" x="6270625" y="990600"/>
          <p14:tracePt t="16777" x="6270625" y="1028700"/>
          <p14:tracePt t="16794" x="6270625" y="1074738"/>
          <p14:tracePt t="16810" x="6270625" y="1120775"/>
          <p14:tracePt t="16827" x="6270625" y="1173163"/>
          <p14:tracePt t="16844" x="6270625" y="1235075"/>
          <p14:tracePt t="16860" x="6270625" y="1287463"/>
          <p14:tracePt t="16877" x="6270625" y="1363663"/>
          <p14:tracePt t="16894" x="6270625" y="1425575"/>
          <p14:tracePt t="16910" x="6270625" y="1485900"/>
          <p14:tracePt t="16913" x="6270625" y="1524000"/>
          <p14:tracePt t="16927" x="6270625" y="1554163"/>
          <p14:tracePt t="16944" x="6270625" y="1638300"/>
          <p14:tracePt t="16960" x="6270625" y="1676400"/>
          <p14:tracePt t="16978" x="6270625" y="1714500"/>
          <p14:tracePt t="16994" x="6270625" y="1752600"/>
          <p14:tracePt t="17010" x="6270625" y="1790700"/>
          <p14:tracePt t="17028" x="6270625" y="1828800"/>
          <p14:tracePt t="17044" x="6270625" y="1866900"/>
          <p14:tracePt t="17060" x="6270625" y="1889125"/>
          <p14:tracePt t="17077" x="6270625" y="1927225"/>
          <p14:tracePt t="17094" x="6270625" y="1965325"/>
          <p14:tracePt t="17110" x="6256338" y="2003425"/>
          <p14:tracePt t="17127" x="6240463" y="2035175"/>
          <p14:tracePt t="17128" x="6240463" y="2049463"/>
          <p14:tracePt t="17144" x="6232525" y="2065338"/>
          <p14:tracePt t="17160" x="6226175" y="2079625"/>
          <p14:tracePt t="17177" x="6226175" y="2087563"/>
          <p14:tracePt t="17194" x="6218238" y="2095500"/>
          <p14:tracePt t="17265" x="6210300" y="2095500"/>
          <p14:tracePt t="17281" x="6202363" y="2095500"/>
          <p14:tracePt t="17289" x="6194425" y="2095500"/>
          <p14:tracePt t="17297" x="6188075" y="2095500"/>
          <p14:tracePt t="17311" x="6172200" y="2103438"/>
          <p14:tracePt t="17327" x="6164263" y="2103438"/>
          <p14:tracePt t="17344" x="6142038" y="2111375"/>
          <p14:tracePt t="17361" x="6126163" y="2111375"/>
          <p14:tracePt t="17377" x="6111875" y="2111375"/>
          <p14:tracePt t="17394" x="6088063" y="2111375"/>
          <p14:tracePt t="17411" x="6065838" y="2111375"/>
          <p14:tracePt t="17427" x="6027738" y="2111375"/>
          <p14:tracePt t="17444" x="5981700" y="2111375"/>
          <p14:tracePt t="17461" x="5927725" y="2103438"/>
          <p14:tracePt t="17477" x="5883275" y="2095500"/>
          <p14:tracePt t="17494" x="5807075" y="2087563"/>
          <p14:tracePt t="17511" x="5761038" y="2087563"/>
          <p14:tracePt t="17513" x="5745163" y="2079625"/>
          <p14:tracePt t="17528" x="5722938" y="2079625"/>
          <p14:tracePt t="17529" x="5707063" y="2073275"/>
          <p14:tracePt t="17544" x="5676900" y="2065338"/>
          <p14:tracePt t="17561" x="5661025" y="2057400"/>
          <p14:tracePt t="17577" x="5638800" y="2049463"/>
          <p14:tracePt t="17594" x="5608638" y="2049463"/>
          <p14:tracePt t="17610" x="5578475" y="2041525"/>
          <p14:tracePt t="17627" x="5532438" y="2035175"/>
          <p14:tracePt t="17644" x="5494338" y="2027238"/>
          <p14:tracePt t="17661" x="5456238" y="2027238"/>
          <p14:tracePt t="17677" x="5426075" y="2019300"/>
          <p14:tracePt t="17694" x="5387975" y="2011363"/>
          <p14:tracePt t="17696" x="5380038" y="2011363"/>
          <p14:tracePt t="17711" x="5356225" y="2011363"/>
          <p14:tracePt t="17728" x="5318125" y="2011363"/>
          <p14:tracePt t="17744" x="5303838" y="2011363"/>
          <p14:tracePt t="17817" x="5287963" y="2011363"/>
          <p14:tracePt t="17832" x="5280025" y="2019300"/>
          <p14:tracePt t="17842" x="5280025" y="2027238"/>
          <p14:tracePt t="17848" x="5273675" y="2027238"/>
          <p14:tracePt t="17861" x="5265738" y="2035175"/>
          <p14:tracePt t="17878" x="5241925" y="2057400"/>
          <p14:tracePt t="17894" x="5211763" y="2087563"/>
          <p14:tracePt t="17911" x="5181600" y="2125663"/>
          <p14:tracePt t="17912" x="5173663" y="2141538"/>
          <p14:tracePt t="17928" x="5143500" y="2171700"/>
          <p14:tracePt t="17944" x="5121275" y="2209800"/>
          <p14:tracePt t="17961" x="5097463" y="2239963"/>
          <p14:tracePt t="17977" x="5083175" y="2270125"/>
          <p14:tracePt t="17994" x="5059363" y="2301875"/>
          <p14:tracePt t="18011" x="5045075" y="2339975"/>
          <p14:tracePt t="18028" x="5021263" y="2378075"/>
          <p14:tracePt t="18044" x="5006975" y="2422525"/>
          <p14:tracePt t="18061" x="4991100" y="2460625"/>
          <p14:tracePt t="18077" x="4983163" y="2498725"/>
          <p14:tracePt t="18094" x="4968875" y="2552700"/>
          <p14:tracePt t="18096" x="4968875" y="2582863"/>
          <p14:tracePt t="18111" x="4953000" y="2613025"/>
          <p14:tracePt t="18112" x="4945063" y="2644775"/>
          <p14:tracePt t="18128" x="4922838" y="2713038"/>
          <p14:tracePt t="18144" x="4906963" y="2797175"/>
          <p14:tracePt t="18161" x="4899025" y="2873375"/>
          <p14:tracePt t="18177" x="4868863" y="2963863"/>
          <p14:tracePt t="18194" x="4860925" y="3025775"/>
          <p14:tracePt t="18211" x="4854575" y="3094038"/>
          <p14:tracePt t="18227" x="4854575" y="3140075"/>
          <p14:tracePt t="18244" x="4854575" y="3184525"/>
          <p14:tracePt t="18261" x="4854575" y="3216275"/>
          <p14:tracePt t="18278" x="4854575" y="3254375"/>
          <p14:tracePt t="18294" x="4854575" y="3298825"/>
          <p14:tracePt t="18311" x="4868863" y="3352800"/>
          <p14:tracePt t="18312" x="4868863" y="3375025"/>
          <p14:tracePt t="18328" x="4868863" y="3436938"/>
          <p14:tracePt t="18344" x="4868863" y="3497263"/>
          <p14:tracePt t="18361" x="4876800" y="3573463"/>
          <p14:tracePt t="18378" x="4899025" y="3649663"/>
          <p14:tracePt t="18394" x="4899025" y="3703638"/>
          <p14:tracePt t="18411" x="4922838" y="3756025"/>
          <p14:tracePt t="18427" x="4937125" y="3810000"/>
          <p14:tracePt t="18444" x="4953000" y="3870325"/>
          <p14:tracePt t="18461" x="4975225" y="3924300"/>
          <p14:tracePt t="18478" x="4999038" y="4000500"/>
          <p14:tracePt t="18494" x="5006975" y="4060825"/>
          <p14:tracePt t="18511" x="5029200" y="4106863"/>
          <p14:tracePt t="18513" x="5029200" y="4137025"/>
          <p14:tracePt t="18528" x="5059363" y="4191000"/>
          <p14:tracePt t="18544" x="5075238" y="4237038"/>
          <p14:tracePt t="18561" x="5097463" y="4289425"/>
          <p14:tracePt t="18577" x="5121275" y="4335463"/>
          <p14:tracePt t="18594" x="5135563" y="4389438"/>
          <p14:tracePt t="18611" x="5165725" y="4435475"/>
          <p14:tracePt t="18627" x="5189538" y="4479925"/>
          <p14:tracePt t="18644" x="5197475" y="4495800"/>
          <p14:tracePt t="18661" x="5211763" y="4525963"/>
          <p14:tracePt t="18678" x="5227638" y="4556125"/>
          <p14:tracePt t="18694" x="5241925" y="4587875"/>
          <p14:tracePt t="18697" x="5257800" y="4602163"/>
          <p14:tracePt t="18711" x="5265738" y="4618038"/>
          <p14:tracePt t="18728" x="5287963" y="4648200"/>
          <p14:tracePt t="18744" x="5303838" y="4670425"/>
          <p14:tracePt t="18761" x="5318125" y="4686300"/>
          <p14:tracePt t="18778" x="5341938" y="4716463"/>
          <p14:tracePt t="18794" x="5356225" y="4732338"/>
          <p14:tracePt t="18811" x="5372100" y="4740275"/>
          <p14:tracePt t="18828" x="5387975" y="4746625"/>
          <p14:tracePt t="18844" x="5402263" y="4754563"/>
          <p14:tracePt t="18861" x="5432425" y="4778375"/>
          <p14:tracePt t="18878" x="5470525" y="4800600"/>
          <p14:tracePt t="18880" x="5494338" y="4808538"/>
          <p14:tracePt t="18894" x="5508625" y="4822825"/>
          <p14:tracePt t="18911" x="5540375" y="4838700"/>
          <p14:tracePt t="18912" x="5562600" y="4846638"/>
          <p14:tracePt t="18928" x="5578475" y="4846638"/>
          <p14:tracePt t="18944" x="5608638" y="4854575"/>
          <p14:tracePt t="18961" x="5630863" y="4868863"/>
          <p14:tracePt t="18978" x="5668963" y="4868863"/>
          <p14:tracePt t="18994" x="5715000" y="4899025"/>
          <p14:tracePt t="19011" x="5768975" y="4906963"/>
          <p14:tracePt t="19028" x="5821363" y="4922838"/>
          <p14:tracePt t="19044" x="5867400" y="4930775"/>
          <p14:tracePt t="19061" x="5905500" y="4930775"/>
          <p14:tracePt t="19078" x="5951538" y="4930775"/>
          <p14:tracePt t="19094" x="5981700" y="4930775"/>
          <p14:tracePt t="19096" x="6003925" y="4930775"/>
          <p14:tracePt t="19111" x="6027738" y="4930775"/>
          <p14:tracePt t="19128" x="6096000" y="4945063"/>
          <p14:tracePt t="19145" x="6149975" y="4945063"/>
          <p14:tracePt t="19161" x="6210300" y="4945063"/>
          <p14:tracePt t="19178" x="6270625" y="4945063"/>
          <p14:tracePt t="19195" x="6332538" y="4945063"/>
          <p14:tracePt t="19211" x="6384925" y="4945063"/>
          <p14:tracePt t="19228" x="6446838" y="4945063"/>
          <p14:tracePt t="19244" x="6507163" y="4945063"/>
          <p14:tracePt t="19261" x="6569075" y="4945063"/>
          <p14:tracePt t="19278" x="6637338" y="4945063"/>
          <p14:tracePt t="19280" x="6683375" y="4945063"/>
          <p14:tracePt t="19294" x="6727825" y="4937125"/>
          <p14:tracePt t="19311" x="6789738" y="4930775"/>
          <p14:tracePt t="19312" x="6835775" y="4922838"/>
          <p14:tracePt t="19328" x="6888163" y="4906963"/>
          <p14:tracePt t="19344" x="6950075" y="4899025"/>
          <p14:tracePt t="19361" x="7002463" y="4892675"/>
          <p14:tracePt t="19378" x="7056438" y="4892675"/>
          <p14:tracePt t="19394" x="7108825" y="4892675"/>
          <p14:tracePt t="19411" x="7170738" y="4892675"/>
          <p14:tracePt t="19428" x="7216775" y="4892675"/>
          <p14:tracePt t="19444" x="7254875" y="4892675"/>
          <p14:tracePt t="19461" x="7299325" y="4892675"/>
          <p14:tracePt t="19478" x="7323138" y="4892675"/>
          <p14:tracePt t="19480" x="7337425" y="4899025"/>
          <p14:tracePt t="19494" x="7353300" y="4906963"/>
          <p14:tracePt t="19511" x="7421563" y="4922838"/>
          <p14:tracePt t="19528" x="7467600" y="4945063"/>
          <p14:tracePt t="19544" x="7535863" y="4960938"/>
          <p14:tracePt t="19561" x="7581900" y="4975225"/>
          <p14:tracePt t="19578" x="7627938" y="4991100"/>
          <p14:tracePt t="19595" x="7666038" y="5013325"/>
          <p14:tracePt t="19611" x="7704138" y="5029200"/>
          <p14:tracePt t="19628" x="7726363" y="5037138"/>
          <p14:tracePt t="19644" x="7756525" y="5051425"/>
          <p14:tracePt t="19661" x="7780338" y="5059363"/>
          <p14:tracePt t="19664" x="7794625" y="5075238"/>
          <p14:tracePt t="19678" x="7802563" y="5075238"/>
          <p14:tracePt t="19695" x="7840663" y="5089525"/>
          <p14:tracePt t="19697" x="7856538" y="5097463"/>
          <p14:tracePt t="19712" x="7894638" y="5113338"/>
          <p14:tracePt t="19728" x="7954963" y="5143500"/>
          <p14:tracePt t="19745" x="8001000" y="5165725"/>
          <p14:tracePt t="19761" x="8061325" y="5189538"/>
          <p14:tracePt t="19778" x="8131175" y="5219700"/>
          <p14:tracePt t="19795" x="8191500" y="5235575"/>
          <p14:tracePt t="19811" x="8237538" y="5249863"/>
          <p14:tracePt t="19828" x="8275638" y="5265738"/>
          <p14:tracePt t="19845" x="8313738" y="5265738"/>
          <p14:tracePt t="19861" x="8351838" y="5265738"/>
          <p14:tracePt t="19878" x="8374063" y="5265738"/>
          <p14:tracePt t="19880" x="8389938" y="5265738"/>
          <p14:tracePt t="19895" x="8404225" y="5265738"/>
          <p14:tracePt t="19912" x="8458200" y="5249863"/>
          <p14:tracePt t="19928" x="8496300" y="5235575"/>
          <p14:tracePt t="19945" x="8550275" y="5219700"/>
          <p14:tracePt t="19961" x="8580438" y="5197475"/>
          <p14:tracePt t="19978" x="8626475" y="5173663"/>
          <p14:tracePt t="19995" x="8656638" y="5143500"/>
          <p14:tracePt t="20011" x="8694738" y="5105400"/>
          <p14:tracePt t="20029" x="8724900" y="5059363"/>
          <p14:tracePt t="20045" x="8740775" y="5029200"/>
          <p14:tracePt t="20061" x="8770938" y="4983163"/>
          <p14:tracePt t="20078" x="8801100" y="4937125"/>
          <p14:tracePt t="20095" x="8831263" y="4876800"/>
          <p14:tracePt t="20097" x="8855075" y="4830763"/>
          <p14:tracePt t="20112" x="8885238" y="4740275"/>
          <p14:tracePt t="20128" x="8923338" y="4656138"/>
          <p14:tracePt t="20145" x="8969375" y="4556125"/>
          <p14:tracePt t="20161" x="9007475" y="4457700"/>
          <p14:tracePt t="20178" x="9021763" y="4365625"/>
          <p14:tracePt t="20195" x="9045575" y="4275138"/>
          <p14:tracePt t="20211" x="9059863" y="4175125"/>
          <p14:tracePt t="20228" x="9075738" y="4068763"/>
          <p14:tracePt t="20245" x="9090025" y="3954463"/>
          <p14:tracePt t="20261" x="9113838" y="3840163"/>
          <p14:tracePt t="20278" x="9128125" y="3725863"/>
          <p14:tracePt t="20295" x="9144000" y="3611563"/>
          <p14:tracePt t="20296" x="9151938" y="3559175"/>
          <p14:tracePt t="20312" x="9151938" y="3467100"/>
          <p14:tracePt t="20328" x="9151938" y="3375025"/>
          <p14:tracePt t="20345" x="9151938" y="3298825"/>
          <p14:tracePt t="20361" x="9151938" y="3246438"/>
          <p14:tracePt t="20378" x="9151938" y="3200400"/>
          <p14:tracePt t="20395" x="9144000" y="3170238"/>
          <p14:tracePt t="20412" x="9144000" y="3140075"/>
          <p14:tracePt t="20428" x="9136063" y="3132138"/>
          <p14:tracePt t="20445" x="9136063" y="3116263"/>
          <p14:tracePt t="20461" x="9128125" y="3101975"/>
          <p14:tracePt t="20478" x="9121775" y="3086100"/>
          <p14:tracePt t="20495" x="9113838" y="3078163"/>
          <p14:tracePt t="20512" x="9105900" y="3063875"/>
          <p14:tracePt t="20529" x="9105900" y="3055938"/>
          <p14:tracePt t="20545" x="9097963" y="3040063"/>
          <p14:tracePt t="20562" x="9097963" y="3032125"/>
          <p14:tracePt t="20578" x="9090025" y="3017838"/>
          <p14:tracePt t="21128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42645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MÉTODOS PARA MEDIÇÃO DA ÁREA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1" y="1078523"/>
            <a:ext cx="11980985" cy="577947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sz="3600" dirty="0"/>
              <a:t>1-Quadrículas</a:t>
            </a:r>
          </a:p>
          <a:p>
            <a:pPr>
              <a:lnSpc>
                <a:spcPct val="150000"/>
              </a:lnSpc>
            </a:pPr>
            <a:r>
              <a:rPr lang="pt-BR" sz="3600" dirty="0"/>
              <a:t>2-Pesagens</a:t>
            </a:r>
          </a:p>
          <a:p>
            <a:pPr>
              <a:lnSpc>
                <a:spcPct val="150000"/>
              </a:lnSpc>
            </a:pPr>
            <a:r>
              <a:rPr lang="pt-BR" sz="3600" dirty="0"/>
              <a:t>3-Planímetro</a:t>
            </a:r>
          </a:p>
          <a:p>
            <a:pPr>
              <a:lnSpc>
                <a:spcPct val="150000"/>
              </a:lnSpc>
            </a:pPr>
            <a:r>
              <a:rPr lang="pt-BR" sz="3600" dirty="0"/>
              <a:t>4-Medidores de área foliar</a:t>
            </a:r>
          </a:p>
          <a:p>
            <a:pPr>
              <a:lnSpc>
                <a:spcPct val="150000"/>
              </a:lnSpc>
            </a:pPr>
            <a:r>
              <a:rPr lang="pt-BR" sz="3600" dirty="0"/>
              <a:t>5-AutoCad</a:t>
            </a:r>
          </a:p>
          <a:p>
            <a:pPr>
              <a:lnSpc>
                <a:spcPct val="150000"/>
              </a:lnSpc>
            </a:pPr>
            <a:r>
              <a:rPr lang="pt-BR" sz="3600" dirty="0"/>
              <a:t>6-Programas SIG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A1944EF0-3E6C-400A-AAED-196985F63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5973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392"/>
    </mc:Choice>
    <mc:Fallback>
      <p:transition spd="slow" advTm="196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68E96-B205-481E-A996-E4491A3AC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4752"/>
          </a:xfrm>
        </p:spPr>
        <p:txBody>
          <a:bodyPr/>
          <a:lstStyle/>
          <a:p>
            <a:pPr algn="ctr"/>
            <a:r>
              <a:rPr lang="pt-BR" alt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BACIAS HIDROGRÁFICAS</a:t>
            </a:r>
            <a:br>
              <a:rPr lang="pt-BR" alt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pt-BR" altLang="pt-BR" dirty="0">
                <a:solidFill>
                  <a:srgbClr val="002060"/>
                </a:solidFill>
                <a:latin typeface="Arial Black" panose="020B0A04020102020204" pitchFamily="34" charset="0"/>
              </a:rPr>
              <a:t>(capítulo 1)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2A740D-47AB-4C82-B23E-09765DDC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9879"/>
            <a:ext cx="10515600" cy="351692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Detalhes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sobre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separação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medição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área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bacias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Manualmente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8DBCDBDA-FAEE-4E8E-AB79-233785C0B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7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00"/>
    </mc:Choice>
    <mc:Fallback>
      <p:transition spd="slow" advTm="2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LEMBRETE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sz="3600" b="1" dirty="0"/>
              <a:t>Em Hidrologia Aplicada o ponto de interesse (</a:t>
            </a:r>
            <a:r>
              <a:rPr lang="pt-BR" sz="3600" b="1" dirty="0" err="1"/>
              <a:t>exutório</a:t>
            </a:r>
            <a:r>
              <a:rPr lang="pt-BR" sz="3600" b="1" dirty="0"/>
              <a:t> ou saída da bacia) raramente é a foz do rio, ao contrário do que foi aprendido na Geografia.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22934B6C-8164-4E2C-B007-43C2B0364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08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40"/>
    </mc:Choice>
    <mc:Fallback>
      <p:transition spd="slow" advTm="52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ESTRATÉGIAS PARA SEPARAÇÃO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0" y="1825624"/>
            <a:ext cx="6019800" cy="5032375"/>
          </a:xfrm>
        </p:spPr>
        <p:txBody>
          <a:bodyPr/>
          <a:lstStyle/>
          <a:p>
            <a:pPr marL="0" indent="0">
              <a:buNone/>
            </a:pPr>
            <a:r>
              <a:rPr lang="pt-BR" sz="3600" b="1" dirty="0">
                <a:solidFill>
                  <a:srgbClr val="000066"/>
                </a:solidFill>
              </a:rPr>
              <a:t>1) ÁREAS PEQUENAS</a:t>
            </a:r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Poucas centenas de ha</a:t>
            </a:r>
          </a:p>
          <a:p>
            <a:pPr marL="0" indent="0">
              <a:buNone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Escalas de 1:1000 a 1:10.000</a:t>
            </a:r>
          </a:p>
          <a:p>
            <a:pPr marL="0" indent="0">
              <a:buNone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→Muitas curvas e poucos rios</a:t>
            </a:r>
          </a:p>
          <a:p>
            <a:pPr marL="0" indent="0">
              <a:buNone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→Separação pelas curvas de nível</a:t>
            </a:r>
          </a:p>
          <a:p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6019800" cy="5032374"/>
          </a:xfrm>
        </p:spPr>
        <p:txBody>
          <a:bodyPr/>
          <a:lstStyle/>
          <a:p>
            <a:pPr marL="0" indent="0">
              <a:buNone/>
            </a:pPr>
            <a:r>
              <a:rPr lang="pt-BR" sz="3600" b="1" dirty="0">
                <a:solidFill>
                  <a:srgbClr val="000066"/>
                </a:solidFill>
              </a:rPr>
              <a:t>2) ÁREAS GRANDES</a:t>
            </a:r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Milhares de km2</a:t>
            </a:r>
          </a:p>
          <a:p>
            <a:pPr marL="0" indent="0">
              <a:buNone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Escalas de 1:100.000 em diante</a:t>
            </a:r>
          </a:p>
          <a:p>
            <a:pPr marL="0" indent="0">
              <a:buNone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→Muitos rios e poucas curvas</a:t>
            </a:r>
          </a:p>
          <a:p>
            <a:pPr marL="0" indent="0">
              <a:buNone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→Separação pelos rios</a:t>
            </a:r>
          </a:p>
          <a:p>
            <a:endParaRPr lang="pt-BR" dirty="0"/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082A8404-2700-4FDB-94CA-94F8EC82C6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186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031"/>
    </mc:Choice>
    <mc:Fallback>
      <p:transition spd="slow" advTm="144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966" x="1768475" y="6689725"/>
          <p14:tracePt t="44076" x="1760538" y="6689725"/>
          <p14:tracePt t="44092" x="1752600" y="6689725"/>
          <p14:tracePt t="44101" x="1744663" y="6689725"/>
          <p14:tracePt t="44124" x="1736725" y="6689725"/>
          <p14:tracePt t="44252" x="1730375" y="6689725"/>
          <p14:tracePt t="44260" x="1730375" y="6675438"/>
          <p14:tracePt t="44267" x="1730375" y="6667500"/>
          <p14:tracePt t="44283" x="1730375" y="6629400"/>
          <p14:tracePt t="44300" x="1730375" y="6591300"/>
          <p14:tracePt t="44316" x="1760538" y="6523038"/>
          <p14:tracePt t="44333" x="1790700" y="6430963"/>
          <p14:tracePt t="44350" x="1858963" y="6324600"/>
          <p14:tracePt t="44367" x="1958975" y="6188075"/>
          <p14:tracePt t="44383" x="2057400" y="6027738"/>
          <p14:tracePt t="44400" x="2155825" y="5867400"/>
          <p14:tracePt t="44417" x="2247900" y="5730875"/>
          <p14:tracePt t="44433" x="2339975" y="5578475"/>
          <p14:tracePt t="44450" x="2416175" y="5456238"/>
          <p14:tracePt t="44467" x="2492375" y="5349875"/>
          <p14:tracePt t="44483" x="2544763" y="5273675"/>
          <p14:tracePt t="44500" x="2590800" y="5211763"/>
          <p14:tracePt t="44517" x="2644775" y="5151438"/>
          <p14:tracePt t="44533" x="2674938" y="5097463"/>
          <p14:tracePt t="44550" x="2697163" y="5067300"/>
          <p14:tracePt t="44567" x="2713038" y="5045075"/>
          <p14:tracePt t="44583" x="2720975" y="5029200"/>
          <p14:tracePt t="44600" x="2735263" y="5021263"/>
          <p14:tracePt t="44617" x="2751138" y="4999038"/>
          <p14:tracePt t="44621" x="2751138" y="4991100"/>
          <p14:tracePt t="44633" x="2765425" y="4975225"/>
          <p14:tracePt t="44650" x="2789238" y="4953000"/>
          <p14:tracePt t="44651" x="2797175" y="4930775"/>
          <p14:tracePt t="44667" x="2827338" y="4884738"/>
          <p14:tracePt t="44683" x="2879725" y="4808538"/>
          <p14:tracePt t="44700" x="2911475" y="4746625"/>
          <p14:tracePt t="44717" x="2941638" y="4678363"/>
          <p14:tracePt t="44733" x="2971800" y="4610100"/>
          <p14:tracePt t="44750" x="2979738" y="4564063"/>
          <p14:tracePt t="44767" x="3001963" y="4503738"/>
          <p14:tracePt t="44783" x="3009900" y="4473575"/>
          <p14:tracePt t="44800" x="3025775" y="4441825"/>
          <p14:tracePt t="44817" x="3025775" y="4435475"/>
          <p14:tracePt t="44833" x="3025775" y="4419600"/>
          <p14:tracePt t="44850" x="3025775" y="4411663"/>
          <p14:tracePt t="45076" x="3025775" y="4403725"/>
          <p14:tracePt t="45108" x="3025775" y="4397375"/>
          <p14:tracePt t="45124" x="3025775" y="4389438"/>
          <p14:tracePt t="45139" x="3025775" y="4381500"/>
          <p14:tracePt t="45148" x="3017838" y="4373563"/>
          <p14:tracePt t="45155" x="3017838" y="4365625"/>
          <p14:tracePt t="45172" x="3017838" y="4351338"/>
          <p14:tracePt t="45187" x="3017838" y="4343400"/>
          <p14:tracePt t="45200" x="3009900" y="4343400"/>
          <p14:tracePt t="45220" x="3009900" y="4335463"/>
          <p14:tracePt t="45277" x="3009900" y="4327525"/>
          <p14:tracePt t="45300" x="3009900" y="4321175"/>
          <p14:tracePt t="45308" x="3001963" y="4321175"/>
          <p14:tracePt t="45317" x="3001963" y="4313238"/>
          <p14:tracePt t="45334" x="3001963" y="4305300"/>
          <p14:tracePt t="45532" x="2994025" y="4297363"/>
          <p14:tracePt t="45891" x="2994025" y="4289425"/>
          <p14:tracePt t="46028" x="2994025" y="4283075"/>
          <p14:tracePt t="46764" x="2994025" y="4275138"/>
          <p14:tracePt t="46771" x="2987675" y="4267200"/>
          <p14:tracePt t="47452" x="2979738" y="4267200"/>
          <p14:tracePt t="47476" x="2971800" y="4259263"/>
          <p14:tracePt t="48540" x="2971800" y="4251325"/>
          <p14:tracePt t="48572" x="2979738" y="4251325"/>
          <p14:tracePt t="48628" x="2987675" y="4251325"/>
          <p14:tracePt t="48709" x="2994025" y="4251325"/>
          <p14:tracePt t="48724" x="3001963" y="4251325"/>
          <p14:tracePt t="48779" x="3009900" y="4251325"/>
          <p14:tracePt t="48803" x="3017838" y="4251325"/>
          <p14:tracePt t="48835" x="3025775" y="4251325"/>
          <p14:tracePt t="48843" x="3032125" y="4251325"/>
          <p14:tracePt t="48859" x="3040063" y="4251325"/>
          <p14:tracePt t="48868" x="3048000" y="4251325"/>
          <p14:tracePt t="49035" x="3055938" y="4259263"/>
          <p14:tracePt t="49155" x="3063875" y="4259263"/>
          <p14:tracePt t="49268" x="3063875" y="4267200"/>
          <p14:tracePt t="49316" x="3055938" y="4267200"/>
          <p14:tracePt t="49341" x="3048000" y="4267200"/>
          <p14:tracePt t="49364" x="3040063" y="4275138"/>
          <p14:tracePt t="49396" x="3032125" y="4275138"/>
          <p14:tracePt t="49516" x="3025775" y="4275138"/>
          <p14:tracePt t="49564" x="3017838" y="4275138"/>
          <p14:tracePt t="49851" x="3009900" y="4275138"/>
          <p14:tracePt t="49867" x="3001963" y="4275138"/>
          <p14:tracePt t="49875" x="3001963" y="4283075"/>
          <p14:tracePt t="49885" x="2987675" y="4283075"/>
          <p14:tracePt t="49902" x="2963863" y="4289425"/>
          <p14:tracePt t="49918" x="2925763" y="4297363"/>
          <p14:tracePt t="49935" x="2879725" y="4305300"/>
          <p14:tracePt t="49952" x="2835275" y="4305300"/>
          <p14:tracePt t="49968" x="2797175" y="4305300"/>
          <p14:tracePt t="49985" x="2765425" y="4313238"/>
          <p14:tracePt t="50002" x="2735263" y="4321175"/>
          <p14:tracePt t="50003" x="2727325" y="4321175"/>
          <p14:tracePt t="50019" x="2705100" y="4327525"/>
          <p14:tracePt t="50035" x="2689225" y="4327525"/>
          <p14:tracePt t="50052" x="2682875" y="4327525"/>
          <p14:tracePt t="50069" x="2674938" y="4327525"/>
          <p14:tracePt t="50085" x="2659063" y="4327525"/>
          <p14:tracePt t="50102" x="2644775" y="4327525"/>
          <p14:tracePt t="50118" x="2628900" y="4327525"/>
          <p14:tracePt t="50135" x="2620963" y="4327525"/>
          <p14:tracePt t="50187" x="2613025" y="4327525"/>
          <p14:tracePt t="50211" x="2598738" y="4327525"/>
          <p14:tracePt t="50219" x="2582863" y="4327525"/>
          <p14:tracePt t="50227" x="2574925" y="4327525"/>
          <p14:tracePt t="50235" x="2560638" y="4327525"/>
          <p14:tracePt t="50252" x="2536825" y="4327525"/>
          <p14:tracePt t="50268" x="2530475" y="4327525"/>
          <p14:tracePt t="50285" x="2514600" y="4327525"/>
          <p14:tracePt t="50379" x="2506663" y="4327525"/>
          <p14:tracePt t="50395" x="2498725" y="4327525"/>
          <p14:tracePt t="50443" x="2492375" y="4327525"/>
          <p14:tracePt t="50515" x="2484438" y="4327525"/>
          <p14:tracePt t="50531" x="2476500" y="4327525"/>
          <p14:tracePt t="50539" x="2468563" y="4327525"/>
          <p14:tracePt t="50547" x="2460625" y="4327525"/>
          <p14:tracePt t="50667" x="2454275" y="4327525"/>
          <p14:tracePt t="50683" x="2446338" y="4327525"/>
          <p14:tracePt t="50699" x="2438400" y="4327525"/>
          <p14:tracePt t="50787" x="2430463" y="4327525"/>
          <p14:tracePt t="50795" x="2422525" y="4327525"/>
          <p14:tracePt t="50803" x="2416175" y="4327525"/>
          <p14:tracePt t="50819" x="2392363" y="4327525"/>
          <p14:tracePt t="50835" x="2384425" y="4327525"/>
          <p14:tracePt t="50852" x="2378075" y="4327525"/>
          <p14:tracePt t="50939" x="2370138" y="4327525"/>
          <p14:tracePt t="51059" x="2362200" y="4327525"/>
          <p14:tracePt t="51075" x="2354263" y="4327525"/>
          <p14:tracePt t="51083" x="2346325" y="4327525"/>
          <p14:tracePt t="51091" x="2339975" y="4327525"/>
          <p14:tracePt t="51102" x="2332038" y="4327525"/>
          <p14:tracePt t="51119" x="2324100" y="4327525"/>
          <p14:tracePt t="51843" x="2332038" y="4327525"/>
          <p14:tracePt t="51859" x="2339975" y="4327525"/>
          <p14:tracePt t="51875" x="2354263" y="4327525"/>
          <p14:tracePt t="51899" x="2362200" y="4327525"/>
          <p14:tracePt t="51915" x="2378075" y="4327525"/>
          <p14:tracePt t="51931" x="2384425" y="4327525"/>
          <p14:tracePt t="51939" x="2392363" y="4327525"/>
          <p14:tracePt t="51963" x="2408238" y="4327525"/>
          <p14:tracePt t="51979" x="2416175" y="4327525"/>
          <p14:tracePt t="51995" x="2422525" y="4327525"/>
          <p14:tracePt t="52011" x="2430463" y="4327525"/>
          <p14:tracePt t="52019" x="2438400" y="4327525"/>
          <p14:tracePt t="52035" x="2446338" y="4327525"/>
          <p14:tracePt t="52051" x="2454275" y="4327525"/>
          <p14:tracePt t="52083" x="2460625" y="4327525"/>
          <p14:tracePt t="52147" x="2468563" y="4327525"/>
          <p14:tracePt t="52187" x="2476500" y="4327525"/>
          <p14:tracePt t="52211" x="2484438" y="4327525"/>
          <p14:tracePt t="52227" x="2498725" y="4327525"/>
          <p14:tracePt t="52243" x="2506663" y="4327525"/>
          <p14:tracePt t="52251" x="2514600" y="4327525"/>
          <p14:tracePt t="52259" x="2522538" y="4327525"/>
          <p14:tracePt t="52269" x="2530475" y="4327525"/>
          <p14:tracePt t="52286" x="2536825" y="4327525"/>
          <p14:tracePt t="52302" x="2544763" y="4327525"/>
          <p14:tracePt t="52319" x="2552700" y="4327525"/>
          <p14:tracePt t="52336" x="2560638" y="4327525"/>
          <p14:tracePt t="52355" x="2568575" y="4327525"/>
          <p14:tracePt t="52395" x="2574925" y="4327525"/>
          <p14:tracePt t="52419" x="2582863" y="4327525"/>
          <p14:tracePt t="52435" x="2590800" y="4327525"/>
          <p14:tracePt t="52451" x="2606675" y="4327525"/>
          <p14:tracePt t="52475" x="2613025" y="4327525"/>
          <p14:tracePt t="52539" x="2620963" y="4327525"/>
          <p14:tracePt t="52579" x="2628900" y="4327525"/>
          <p14:tracePt t="52603" x="2636838" y="4327525"/>
          <p14:tracePt t="52683" x="2644775" y="4327525"/>
          <p14:tracePt t="52723" x="2651125" y="4327525"/>
          <p14:tracePt t="52739" x="2659063" y="4327525"/>
          <p14:tracePt t="52747" x="2667000" y="4327525"/>
          <p14:tracePt t="52763" x="2674938" y="4327525"/>
          <p14:tracePt t="52779" x="2682875" y="4327525"/>
          <p14:tracePt t="52787" x="2689225" y="4327525"/>
          <p14:tracePt t="53011" x="2697163" y="4327525"/>
          <p14:tracePt t="53475" x="2689225" y="4327525"/>
          <p14:tracePt t="53491" x="2674938" y="4335463"/>
          <p14:tracePt t="53507" x="2667000" y="4335463"/>
          <p14:tracePt t="53539" x="2659063" y="4335463"/>
          <p14:tracePt t="53555" x="2651125" y="4335463"/>
          <p14:tracePt t="53587" x="2644775" y="4335463"/>
          <p14:tracePt t="53596" x="2636838" y="4335463"/>
          <p14:tracePt t="53603" x="2620963" y="4335463"/>
          <p14:tracePt t="53620" x="2598738" y="4335463"/>
          <p14:tracePt t="53636" x="2574925" y="4335463"/>
          <p14:tracePt t="53653" x="2552700" y="4335463"/>
          <p14:tracePt t="53670" x="2544763" y="4335463"/>
          <p14:tracePt t="53686" x="2536825" y="4335463"/>
          <p14:tracePt t="53703" x="2522538" y="4335463"/>
          <p14:tracePt t="53720" x="2506663" y="4335463"/>
          <p14:tracePt t="53788" x="2498725" y="4335463"/>
          <p14:tracePt t="53796" x="2492375" y="4335463"/>
          <p14:tracePt t="53812" x="2484438" y="4335463"/>
          <p14:tracePt t="53820" x="2468563" y="4335463"/>
          <p14:tracePt t="53836" x="2430463" y="4335463"/>
          <p14:tracePt t="53853" x="2392363" y="4335463"/>
          <p14:tracePt t="53870" x="2370138" y="4335463"/>
          <p14:tracePt t="53887" x="2362200" y="4335463"/>
          <p14:tracePt t="53903" x="2354263" y="4327525"/>
          <p14:tracePt t="54052" x="2346325" y="4327525"/>
          <p14:tracePt t="54252" x="2339975" y="4327525"/>
          <p14:tracePt t="54993" x="2346325" y="4327525"/>
          <p14:tracePt t="55000" x="2354263" y="4327525"/>
          <p14:tracePt t="55020" x="2362200" y="4327525"/>
          <p14:tracePt t="55044" x="2370138" y="4327525"/>
          <p14:tracePt t="55076" x="2378075" y="4327525"/>
          <p14:tracePt t="55084" x="2384425" y="4327525"/>
          <p14:tracePt t="55093" x="2392363" y="4327525"/>
          <p14:tracePt t="55108" x="2408238" y="4327525"/>
          <p14:tracePt t="55121" x="2416175" y="4327525"/>
          <p14:tracePt t="55137" x="2438400" y="4327525"/>
          <p14:tracePt t="55154" x="2476500" y="4327525"/>
          <p14:tracePt t="55156" x="2484438" y="4327525"/>
          <p14:tracePt t="55170" x="2498725" y="4327525"/>
          <p14:tracePt t="55187" x="2530475" y="4327525"/>
          <p14:tracePt t="55204" x="2536825" y="4327525"/>
          <p14:tracePt t="55228" x="2544763" y="4327525"/>
          <p14:tracePt t="55251" x="2552700" y="4327525"/>
          <p14:tracePt t="55276" x="2560638" y="4327525"/>
          <p14:tracePt t="55292" x="2568575" y="4327525"/>
          <p14:tracePt t="55300" x="2574925" y="4327525"/>
          <p14:tracePt t="55308" x="2582863" y="4327525"/>
          <p14:tracePt t="55324" x="2590800" y="4327525"/>
          <p14:tracePt t="55337" x="2598738" y="4327525"/>
          <p14:tracePt t="55354" x="2606675" y="4327525"/>
          <p14:tracePt t="55370" x="2613025" y="4327525"/>
          <p14:tracePt t="55404" x="2620963" y="4327525"/>
          <p14:tracePt t="55444" x="2628900" y="4327525"/>
          <p14:tracePt t="55476" x="2636838" y="4327525"/>
          <p14:tracePt t="55492" x="2644775" y="4327525"/>
          <p14:tracePt t="55556" x="2651125" y="4327525"/>
          <p14:tracePt t="55580" x="2659063" y="4327525"/>
          <p14:tracePt t="55587" x="2667000" y="4327525"/>
          <p14:tracePt t="55604" x="2674938" y="4327525"/>
          <p14:tracePt t="55628" x="2682875" y="4335463"/>
          <p14:tracePt t="55700" x="2689225" y="4335463"/>
          <p14:tracePt t="55732" x="2697163" y="4335463"/>
          <p14:tracePt t="55756" x="2705100" y="4335463"/>
          <p14:tracePt t="55764" x="2713038" y="4335463"/>
          <p14:tracePt t="55772" x="2720975" y="4335463"/>
          <p14:tracePt t="55787" x="2727325" y="4335463"/>
          <p14:tracePt t="55804" x="2735263" y="4335463"/>
          <p14:tracePt t="57188" x="2743200" y="4335463"/>
          <p14:tracePt t="57196" x="2751138" y="4335463"/>
          <p14:tracePt t="57212" x="2759075" y="4335463"/>
          <p14:tracePt t="57228" x="2773363" y="4335463"/>
          <p14:tracePt t="57238" x="2773363" y="4343400"/>
          <p14:tracePt t="57254" x="2803525" y="4351338"/>
          <p14:tracePt t="57271" x="2827338" y="4359275"/>
          <p14:tracePt t="57288" x="2849563" y="4365625"/>
          <p14:tracePt t="57304" x="2887663" y="4373563"/>
          <p14:tracePt t="57321" x="2917825" y="4381500"/>
          <p14:tracePt t="57323" x="2933700" y="4389438"/>
          <p14:tracePt t="57338" x="2949575" y="4389438"/>
          <p14:tracePt t="57355" x="3017838" y="4397375"/>
          <p14:tracePt t="57372" x="3048000" y="4397375"/>
          <p14:tracePt t="57388" x="3063875" y="4403725"/>
          <p14:tracePt t="57405" x="3078163" y="4403725"/>
          <p14:tracePt t="57421" x="3094038" y="4403725"/>
          <p14:tracePt t="57438" x="3116263" y="4403725"/>
          <p14:tracePt t="57454" x="3132138" y="4411663"/>
          <p14:tracePt t="57472" x="3154363" y="4411663"/>
          <p14:tracePt t="57488" x="3200400" y="4411663"/>
          <p14:tracePt t="57505" x="3246438" y="4419600"/>
          <p14:tracePt t="57521" x="3284538" y="4427538"/>
          <p14:tracePt t="57538" x="3306763" y="4427538"/>
          <p14:tracePt t="57539" x="3314700" y="4435475"/>
          <p14:tracePt t="57644" x="3322638" y="4435475"/>
          <p14:tracePt t="57660" x="3330575" y="4435475"/>
          <p14:tracePt t="57676" x="3336925" y="4435475"/>
          <p14:tracePt t="57691" x="3352800" y="4435475"/>
          <p14:tracePt t="57700" x="3360738" y="4441825"/>
          <p14:tracePt t="57708" x="3368675" y="4441825"/>
          <p14:tracePt t="57721" x="3390900" y="4441825"/>
          <p14:tracePt t="57738" x="3421063" y="4441825"/>
          <p14:tracePt t="57755" x="3459163" y="4449763"/>
          <p14:tracePt t="57771" x="3475038" y="4457700"/>
          <p14:tracePt t="57788" x="3489325" y="4457700"/>
          <p14:tracePt t="57805" x="3513138" y="4457700"/>
          <p14:tracePt t="57821" x="3521075" y="4465638"/>
          <p14:tracePt t="57838" x="3535363" y="4465638"/>
          <p14:tracePt t="57855" x="3551238" y="4465638"/>
          <p14:tracePt t="57940" x="3559175" y="4465638"/>
          <p14:tracePt t="57972" x="3565525" y="4465638"/>
          <p14:tracePt t="58063" x="3573463" y="4465638"/>
          <p14:tracePt t="58084" x="3581400" y="4465638"/>
          <p14:tracePt t="58093" x="3589338" y="4465638"/>
          <p14:tracePt t="58148" x="3597275" y="4465638"/>
          <p14:tracePt t="58196" x="3603625" y="4465638"/>
          <p14:tracePt t="58220" x="3611563" y="4457700"/>
          <p14:tracePt t="58228" x="3619500" y="4457700"/>
          <p14:tracePt t="58244" x="3627438" y="4457700"/>
          <p14:tracePt t="58260" x="3635375" y="4449763"/>
          <p14:tracePt t="58340" x="3641725" y="4441825"/>
          <p14:tracePt t="58364" x="3649663" y="4435475"/>
          <p14:tracePt t="58388" x="3649663" y="4427538"/>
          <p14:tracePt t="58437" x="3649663" y="4419600"/>
          <p14:tracePt t="58452" x="3657600" y="4419600"/>
          <p14:tracePt t="58469" x="3657600" y="4411663"/>
          <p14:tracePt t="58484" x="3657600" y="4403725"/>
          <p14:tracePt t="58492" x="3657600" y="4397375"/>
          <p14:tracePt t="58508" x="3657600" y="4389438"/>
          <p14:tracePt t="58523" x="3657600" y="4381500"/>
          <p14:tracePt t="58538" x="3665538" y="4381500"/>
          <p14:tracePt t="58555" x="3665538" y="4373563"/>
          <p14:tracePt t="59405" x="3673475" y="4373563"/>
          <p14:tracePt t="59436" x="3679825" y="4373563"/>
          <p14:tracePt t="59452" x="3687763" y="4373563"/>
          <p14:tracePt t="59460" x="3695700" y="4373563"/>
          <p14:tracePt t="59472" x="3703638" y="4381500"/>
          <p14:tracePt t="59489" x="3711575" y="4381500"/>
          <p14:tracePt t="59505" x="3717925" y="4381500"/>
          <p14:tracePt t="59522" x="3725863" y="4389438"/>
          <p14:tracePt t="59539" x="3741738" y="4389438"/>
          <p14:tracePt t="59555" x="3756025" y="4397375"/>
          <p14:tracePt t="59572" x="3763963" y="4397375"/>
          <p14:tracePt t="59589" x="3779838" y="4397375"/>
          <p14:tracePt t="59605" x="3794125" y="4397375"/>
          <p14:tracePt t="59622" x="3802063" y="4403725"/>
          <p14:tracePt t="59639" x="3810000" y="4403725"/>
          <p14:tracePt t="59668" x="3817938" y="4403725"/>
          <p14:tracePt t="59708" x="3825875" y="4403725"/>
          <p14:tracePt t="59723" x="3832225" y="4411663"/>
          <p14:tracePt t="59739" x="3840163" y="4411663"/>
          <p14:tracePt t="59756" x="3856038" y="4411663"/>
          <p14:tracePt t="59771" x="3863975" y="4419600"/>
          <p14:tracePt t="59788" x="3870325" y="4419600"/>
          <p14:tracePt t="59860" x="3878263" y="4419600"/>
          <p14:tracePt t="59867" x="3886200" y="4419600"/>
          <p14:tracePt t="59883" x="3894138" y="4419600"/>
          <p14:tracePt t="59892" x="3902075" y="4419600"/>
          <p14:tracePt t="59907" x="3916363" y="4419600"/>
          <p14:tracePt t="59923" x="3924300" y="4419600"/>
          <p14:tracePt t="59948" x="3932238" y="4419600"/>
          <p14:tracePt t="59988" x="3940175" y="4419600"/>
          <p14:tracePt t="60011" x="3946525" y="4419600"/>
          <p14:tracePt t="60028" x="3954463" y="4419600"/>
          <p14:tracePt t="60036" x="3962400" y="4419600"/>
          <p14:tracePt t="60044" x="3970338" y="4419600"/>
          <p14:tracePt t="60055" x="3978275" y="4419600"/>
          <p14:tracePt t="60072" x="3984625" y="4427538"/>
          <p14:tracePt t="60089" x="4000500" y="4427538"/>
          <p14:tracePt t="60122" x="4008438" y="4427538"/>
          <p14:tracePt t="60139" x="4022725" y="4427538"/>
          <p14:tracePt t="60156" x="4030663" y="4427538"/>
          <p14:tracePt t="60172" x="4038600" y="4427538"/>
          <p14:tracePt t="60189" x="4054475" y="4427538"/>
          <p14:tracePt t="60206" x="4060825" y="4427538"/>
          <p14:tracePt t="60222" x="4076700" y="4427538"/>
          <p14:tracePt t="60239" x="4084638" y="4427538"/>
          <p14:tracePt t="60256" x="4092575" y="4427538"/>
          <p14:tracePt t="60272" x="4106863" y="4427538"/>
          <p14:tracePt t="60289" x="4122738" y="4427538"/>
          <p14:tracePt t="60306" x="4137025" y="4427538"/>
          <p14:tracePt t="60322" x="4152900" y="4427538"/>
          <p14:tracePt t="60323" x="4168775" y="4427538"/>
          <p14:tracePt t="60339" x="4183063" y="4427538"/>
          <p14:tracePt t="60356" x="4213225" y="4427538"/>
          <p14:tracePt t="60373" x="4244975" y="4427538"/>
          <p14:tracePt t="60389" x="4267200" y="4427538"/>
          <p14:tracePt t="60406" x="4297363" y="4427538"/>
          <p14:tracePt t="60422" x="4305300" y="4427538"/>
          <p14:tracePt t="60439" x="4321175" y="4427538"/>
          <p14:tracePt t="60456" x="4327525" y="4427538"/>
          <p14:tracePt t="60472" x="4335463" y="4427538"/>
          <p14:tracePt t="60489" x="4359275" y="4427538"/>
          <p14:tracePt t="60506" x="4365625" y="4427538"/>
          <p14:tracePt t="60507" x="4373563" y="4427538"/>
          <p14:tracePt t="60522" x="4389438" y="4427538"/>
          <p14:tracePt t="60539" x="4403725" y="4427538"/>
          <p14:tracePt t="60556" x="4419600" y="4427538"/>
          <p14:tracePt t="60572" x="4427538" y="4427538"/>
          <p14:tracePt t="60589" x="4441825" y="4427538"/>
          <p14:tracePt t="60606" x="4457700" y="4427538"/>
          <p14:tracePt t="60623" x="4465638" y="4427538"/>
          <p14:tracePt t="60708" x="4479925" y="4427538"/>
          <p14:tracePt t="60731" x="4487863" y="4427538"/>
          <p14:tracePt t="60739" x="4495800" y="4427538"/>
          <p14:tracePt t="60749" x="4503738" y="4427538"/>
          <p14:tracePt t="60756" x="4511675" y="4427538"/>
          <p14:tracePt t="60772" x="4525963" y="4419600"/>
          <p14:tracePt t="60789" x="4549775" y="4419600"/>
          <p14:tracePt t="60806" x="4556125" y="4419600"/>
          <p14:tracePt t="60916" x="4556125" y="4411663"/>
          <p14:tracePt t="60940" x="4556125" y="4403725"/>
          <p14:tracePt t="60955" x="4556125" y="4397375"/>
          <p14:tracePt t="60972" x="4556125" y="4389438"/>
          <p14:tracePt t="61036" x="4556125" y="4381500"/>
          <p14:tracePt t="61068" x="4556125" y="4373563"/>
          <p14:tracePt t="61092" x="4556125" y="4365625"/>
          <p14:tracePt t="61116" x="4556125" y="4359275"/>
          <p14:tracePt t="61212" x="4564063" y="4351338"/>
          <p14:tracePt t="61244" x="4564063" y="4343400"/>
          <p14:tracePt t="61268" x="4572000" y="4343400"/>
          <p14:tracePt t="61276" x="4572000" y="4335463"/>
          <p14:tracePt t="61284" x="4579938" y="4335463"/>
          <p14:tracePt t="61292" x="4587875" y="4335463"/>
          <p14:tracePt t="61306" x="4594225" y="4335463"/>
          <p14:tracePt t="61323" x="4625975" y="4335463"/>
          <p14:tracePt t="61339" x="4648200" y="4335463"/>
          <p14:tracePt t="61356" x="4694238" y="4335463"/>
          <p14:tracePt t="61373" x="4746625" y="4335463"/>
          <p14:tracePt t="61389" x="4778375" y="4343400"/>
          <p14:tracePt t="61406" x="4792663" y="4351338"/>
          <p14:tracePt t="61587" x="4784725" y="4351338"/>
          <p14:tracePt t="61596" x="4778375" y="4351338"/>
          <p14:tracePt t="61606" x="4762500" y="4351338"/>
          <p14:tracePt t="61623" x="4732338" y="4351338"/>
          <p14:tracePt t="61639" x="4716463" y="4351338"/>
          <p14:tracePt t="61656" x="4702175" y="4351338"/>
          <p14:tracePt t="61868" x="4694238" y="4351338"/>
          <p14:tracePt t="61884" x="4686300" y="4351338"/>
          <p14:tracePt t="62028" x="4686300" y="4359275"/>
          <p14:tracePt t="62108" x="4694238" y="4359275"/>
          <p14:tracePt t="62125" x="4702175" y="4359275"/>
          <p14:tracePt t="62132" x="4708525" y="4365625"/>
          <p14:tracePt t="62140" x="4716463" y="4365625"/>
          <p14:tracePt t="62156" x="4740275" y="4373563"/>
          <p14:tracePt t="62173" x="4762500" y="4381500"/>
          <p14:tracePt t="62190" x="4778375" y="4381500"/>
          <p14:tracePt t="62308" x="4770438" y="4381500"/>
          <p14:tracePt t="62316" x="4762500" y="4381500"/>
          <p14:tracePt t="62324" x="4754563" y="4381500"/>
          <p14:tracePt t="62339" x="4724400" y="4381500"/>
          <p14:tracePt t="62356" x="4702175" y="4381500"/>
          <p14:tracePt t="62374" x="4664075" y="4381500"/>
          <p14:tracePt t="62390" x="4625975" y="4381500"/>
          <p14:tracePt t="62406" x="4587875" y="4373563"/>
          <p14:tracePt t="62423" x="4556125" y="4373563"/>
          <p14:tracePt t="62440" x="4525963" y="4359275"/>
          <p14:tracePt t="62456" x="4511675" y="4359275"/>
          <p14:tracePt t="62473" x="4479925" y="4359275"/>
          <p14:tracePt t="62490" x="4457700" y="4351338"/>
          <p14:tracePt t="62506" x="4449763" y="4351338"/>
          <p14:tracePt t="62507" x="4435475" y="4351338"/>
          <p14:tracePt t="62523" x="4419600" y="4351338"/>
          <p14:tracePt t="62540" x="4411663" y="4351338"/>
          <p14:tracePt t="62556" x="4403725" y="4351338"/>
          <p14:tracePt t="62573" x="4397375" y="4343400"/>
          <p14:tracePt t="62590" x="4389438" y="4343400"/>
          <p14:tracePt t="62606" x="4381500" y="4343400"/>
          <p14:tracePt t="62624" x="4359275" y="4343400"/>
          <p14:tracePt t="62640" x="4343400" y="4343400"/>
          <p14:tracePt t="62656" x="4327525" y="4343400"/>
          <p14:tracePt t="62673" x="4321175" y="4343400"/>
          <p14:tracePt t="62724" x="4313238" y="4343400"/>
          <p14:tracePt t="62740" x="4305300" y="4343400"/>
          <p14:tracePt t="62748" x="4297363" y="4343400"/>
          <p14:tracePt t="62756" x="4283075" y="4343400"/>
          <p14:tracePt t="62773" x="4251325" y="4351338"/>
          <p14:tracePt t="62790" x="4237038" y="4351338"/>
          <p14:tracePt t="62806" x="4229100" y="4351338"/>
          <p14:tracePt t="62892" x="4221163" y="4351338"/>
          <p14:tracePt t="62932" x="4213225" y="4351338"/>
          <p14:tracePt t="63196" x="4221163" y="4351338"/>
          <p14:tracePt t="63204" x="4244975" y="4351338"/>
          <p14:tracePt t="63212" x="4267200" y="4351338"/>
          <p14:tracePt t="63223" x="4283075" y="4359275"/>
          <p14:tracePt t="63240" x="4343400" y="4365625"/>
          <p14:tracePt t="63257" x="4419600" y="4381500"/>
          <p14:tracePt t="63273" x="4473575" y="4381500"/>
          <p14:tracePt t="63290" x="4503738" y="4381500"/>
          <p14:tracePt t="63291" x="4518025" y="4389438"/>
          <p14:tracePt t="63524" x="4511675" y="4389438"/>
          <p14:tracePt t="63532" x="4503738" y="4389438"/>
          <p14:tracePt t="63540" x="4487863" y="4389438"/>
          <p14:tracePt t="63557" x="4465638" y="4403725"/>
          <p14:tracePt t="63573" x="4427538" y="4403725"/>
          <p14:tracePt t="63590" x="4389438" y="4403725"/>
          <p14:tracePt t="63607" x="4335463" y="4403725"/>
          <p14:tracePt t="63624" x="4275138" y="4403725"/>
          <p14:tracePt t="63640" x="4237038" y="4403725"/>
          <p14:tracePt t="63657" x="4206875" y="4403725"/>
          <p14:tracePt t="63673" x="4183063" y="4403725"/>
          <p14:tracePt t="63690" x="4160838" y="4397375"/>
          <p14:tracePt t="63691" x="4152900" y="4397375"/>
          <p14:tracePt t="63707" x="4144963" y="4397375"/>
          <p14:tracePt t="63723" x="4137025" y="4397375"/>
          <p14:tracePt t="63900" x="4144963" y="4397375"/>
          <p14:tracePt t="63908" x="4152900" y="4397375"/>
          <p14:tracePt t="63916" x="4168775" y="4397375"/>
          <p14:tracePt t="63924" x="4183063" y="4397375"/>
          <p14:tracePt t="63940" x="4244975" y="4403725"/>
          <p14:tracePt t="63957" x="4305300" y="4411663"/>
          <p14:tracePt t="63973" x="4411663" y="4435475"/>
          <p14:tracePt t="63990" x="4525963" y="4465638"/>
          <p14:tracePt t="64007" x="4625975" y="4495800"/>
          <p14:tracePt t="64024" x="4694238" y="4511675"/>
          <p14:tracePt t="64040" x="4702175" y="4518025"/>
          <p14:tracePt t="64108" x="4708525" y="4525963"/>
          <p14:tracePt t="64604" x="4702175" y="4525963"/>
          <p14:tracePt t="64620" x="4694238" y="4533900"/>
          <p14:tracePt t="64724" x="4686300" y="4533900"/>
          <p14:tracePt t="64764" x="4678363" y="4533900"/>
          <p14:tracePt t="64781" x="4670425" y="4533900"/>
          <p14:tracePt t="64788" x="4664075" y="4533900"/>
          <p14:tracePt t="64796" x="4664075" y="4541838"/>
          <p14:tracePt t="64807" x="4656138" y="4541838"/>
          <p14:tracePt t="64824" x="4640263" y="4549775"/>
          <p14:tracePt t="64916" x="4632325" y="4549775"/>
          <p14:tracePt t="64940" x="4632325" y="4556125"/>
          <p14:tracePt t="64956" x="4625975" y="4556125"/>
          <p14:tracePt t="64964" x="4618038" y="4556125"/>
          <p14:tracePt t="64988" x="4610100" y="4564063"/>
          <p14:tracePt t="65020" x="4602163" y="4564063"/>
          <p14:tracePt t="65044" x="4594225" y="4572000"/>
          <p14:tracePt t="65125" x="4587875" y="4572000"/>
          <p14:tracePt t="65140" x="4579938" y="4579938"/>
          <p14:tracePt t="65172" x="4572000" y="4579938"/>
          <p14:tracePt t="65196" x="4564063" y="4579938"/>
          <p14:tracePt t="65204" x="4556125" y="4579938"/>
          <p14:tracePt t="65228" x="4549775" y="4579938"/>
          <p14:tracePt t="65252" x="4541838" y="4587875"/>
          <p14:tracePt t="67371" x="4533900" y="4587875"/>
          <p14:tracePt t="67411" x="0" y="0"/>
        </p14:tracePtLst>
        <p14:tracePtLst>
          <p14:tracePt t="108174" x="5745163" y="4305300"/>
          <p14:tracePt t="108228" x="5745163" y="4297363"/>
          <p14:tracePt t="108507" x="5761038" y="4297363"/>
          <p14:tracePt t="108516" x="5768975" y="4297363"/>
          <p14:tracePt t="108524" x="5783263" y="4297363"/>
          <p14:tracePt t="108539" x="5829300" y="4297363"/>
          <p14:tracePt t="108556" x="5897563" y="4297363"/>
          <p14:tracePt t="108572" x="5973763" y="4297363"/>
          <p14:tracePt t="108589" x="6065838" y="4297363"/>
          <p14:tracePt t="108606" x="6188075" y="4297363"/>
          <p14:tracePt t="108623" x="6316663" y="4297363"/>
          <p14:tracePt t="108639" x="6461125" y="4297363"/>
          <p14:tracePt t="108656" x="6575425" y="4297363"/>
          <p14:tracePt t="108673" x="6659563" y="4313238"/>
          <p14:tracePt t="108689" x="6751638" y="4313238"/>
          <p14:tracePt t="108692" x="6804025" y="4327525"/>
          <p14:tracePt t="108706" x="6865938" y="4335463"/>
          <p14:tracePt t="108723" x="7094538" y="4365625"/>
          <p14:tracePt t="108739" x="7231063" y="4397375"/>
          <p14:tracePt t="108756" x="7375525" y="4419600"/>
          <p14:tracePt t="108774" x="7521575" y="4449763"/>
          <p14:tracePt t="108789" x="7658100" y="4479925"/>
          <p14:tracePt t="108806" x="7772400" y="4495800"/>
          <p14:tracePt t="108823" x="7878763" y="4511675"/>
          <p14:tracePt t="108839" x="7993063" y="4533900"/>
          <p14:tracePt t="108856" x="8093075" y="4533900"/>
          <p14:tracePt t="108872" x="8175625" y="4541838"/>
          <p14:tracePt t="108889" x="8237538" y="4541838"/>
          <p14:tracePt t="108906" x="8289925" y="4556125"/>
          <p14:tracePt t="108907" x="8328025" y="4564063"/>
          <p14:tracePt t="108923" x="8389938" y="4579938"/>
          <p14:tracePt t="108939" x="8466138" y="4602163"/>
          <p14:tracePt t="108956" x="8534400" y="4618038"/>
          <p14:tracePt t="108973" x="8588375" y="4632325"/>
          <p14:tracePt t="108989" x="8632825" y="4648200"/>
          <p14:tracePt t="109006" x="8670925" y="4656138"/>
          <p14:tracePt t="109023" x="8716963" y="4670425"/>
          <p14:tracePt t="109039" x="8763000" y="4686300"/>
          <p14:tracePt t="109056" x="8809038" y="4702175"/>
          <p14:tracePt t="109073" x="8847138" y="4702175"/>
          <p14:tracePt t="109089" x="8893175" y="4708525"/>
          <p14:tracePt t="109091" x="8923338" y="4708525"/>
          <p14:tracePt t="109106" x="8945563" y="4708525"/>
          <p14:tracePt t="109107" x="8975725" y="4708525"/>
          <p14:tracePt t="109123" x="9021763" y="4708525"/>
          <p14:tracePt t="109139" x="9067800" y="4708525"/>
          <p14:tracePt t="109156" x="9113838" y="4702175"/>
          <p14:tracePt t="109173" x="9159875" y="4694238"/>
          <p14:tracePt t="109189" x="9197975" y="4686300"/>
          <p14:tracePt t="109206" x="9212263" y="4686300"/>
          <p14:tracePt t="109223" x="9228138" y="4678363"/>
          <p14:tracePt t="109239" x="9242425" y="4678363"/>
          <p14:tracePt t="109256" x="9274175" y="4664075"/>
          <p14:tracePt t="109273" x="9296400" y="4656138"/>
          <p14:tracePt t="109289" x="9312275" y="4656138"/>
          <p14:tracePt t="109306" x="9342438" y="4640263"/>
          <p14:tracePt t="109323" x="9372600" y="4610100"/>
          <p14:tracePt t="109340" x="9388475" y="4594225"/>
          <p14:tracePt t="109356" x="9394825" y="4587875"/>
          <p14:tracePt t="109373" x="9410700" y="4579938"/>
          <p14:tracePt t="109390" x="9418638" y="4579938"/>
          <p14:tracePt t="109444" x="9418638" y="4572000"/>
          <p14:tracePt t="109461" x="9426575" y="4564063"/>
          <p14:tracePt t="109467" x="9432925" y="4564063"/>
          <p14:tracePt t="109476" x="9440863" y="4556125"/>
          <p14:tracePt t="109490" x="9440863" y="4549775"/>
          <p14:tracePt t="109506" x="9456738" y="4541838"/>
          <p14:tracePt t="109507" x="9456738" y="4533900"/>
          <p14:tracePt t="109524" x="9464675" y="4525963"/>
          <p14:tracePt t="109540" x="9486900" y="4511675"/>
          <p14:tracePt t="109556" x="9502775" y="4487863"/>
          <p14:tracePt t="109573" x="9509125" y="4465638"/>
          <p14:tracePt t="109590" x="9525000" y="4435475"/>
          <p14:tracePt t="109606" x="9540875" y="4411663"/>
          <p14:tracePt t="109623" x="9555163" y="4389438"/>
          <p14:tracePt t="109640" x="9555163" y="4381500"/>
          <p14:tracePt t="109656" x="9563100" y="4381500"/>
          <p14:tracePt t="109747" x="9563100" y="4373563"/>
          <p14:tracePt t="109756" x="9571038" y="4365625"/>
          <p14:tracePt t="109771" x="9578975" y="4365625"/>
          <p14:tracePt t="109780" x="9578975" y="4359275"/>
          <p14:tracePt t="109790" x="9585325" y="4359275"/>
          <p14:tracePt t="109806" x="9585325" y="4351338"/>
          <p14:tracePt t="109823" x="9593263" y="4351338"/>
          <p14:tracePt t="109947" x="9593263" y="4343400"/>
          <p14:tracePt t="109955" x="9593263" y="4335463"/>
          <p14:tracePt t="110091" x="9593263" y="4327525"/>
          <p14:tracePt t="110676" x="9593263" y="4321175"/>
          <p14:tracePt t="110707" x="9593263" y="4313238"/>
          <p14:tracePt t="111115" x="9593263" y="4305300"/>
          <p14:tracePt t="111164" x="9593263" y="4297363"/>
          <p14:tracePt t="111187" x="9609138" y="4297363"/>
          <p14:tracePt t="111195" x="9617075" y="4297363"/>
          <p14:tracePt t="111213" x="9623425" y="4297363"/>
          <p14:tracePt t="111235" x="9631363" y="4289425"/>
          <p14:tracePt t="111347" x="9639300" y="4289425"/>
          <p14:tracePt t="111363" x="9647238" y="4289425"/>
          <p14:tracePt t="111372" x="9655175" y="4283075"/>
          <p14:tracePt t="111387" x="9661525" y="4283075"/>
          <p14:tracePt t="111420" x="9669463" y="4283075"/>
          <p14:tracePt t="111443" x="9677400" y="4283075"/>
          <p14:tracePt t="111460" x="9677400" y="4275138"/>
          <p14:tracePt t="111475" x="9685338" y="4275138"/>
          <p14:tracePt t="111484" x="9693275" y="4275138"/>
          <p14:tracePt t="111507" x="9699625" y="4275138"/>
          <p14:tracePt t="111516" x="9707563" y="4267200"/>
          <p14:tracePt t="111564" x="9715500" y="4267200"/>
          <p14:tracePt t="111812" x="9715500" y="4259263"/>
          <p14:tracePt t="111819" x="9707563" y="4259263"/>
          <p14:tracePt t="111827" x="9699625" y="4259263"/>
          <p14:tracePt t="111844" x="9693275" y="4259263"/>
          <p14:tracePt t="111867" x="9685338" y="4259263"/>
          <p14:tracePt t="111891" x="9669463" y="4259263"/>
          <p14:tracePt t="111907" x="9661525" y="4259263"/>
          <p14:tracePt t="111924" x="9655175" y="4259263"/>
          <p14:tracePt t="111939" x="9647238" y="4259263"/>
          <p14:tracePt t="111955" x="9639300" y="4259263"/>
          <p14:tracePt t="111965" x="9631363" y="4259263"/>
          <p14:tracePt t="111980" x="9623425" y="4259263"/>
          <p14:tracePt t="111995" x="9617075" y="4259263"/>
          <p14:tracePt t="112019" x="9609138" y="4259263"/>
          <p14:tracePt t="112028" x="9601200" y="4259263"/>
          <p14:tracePt t="112044" x="9593263" y="4259263"/>
          <p14:tracePt t="112172" x="9585325" y="4259263"/>
          <p14:tracePt t="112196" x="9578975" y="4267200"/>
          <p14:tracePt t="112491" x="9571038" y="4267200"/>
          <p14:tracePt t="112499" x="9563100" y="4267200"/>
          <p14:tracePt t="112508" x="9547225" y="4267200"/>
          <p14:tracePt t="112525" x="9509125" y="4283075"/>
          <p14:tracePt t="112541" x="9456738" y="4297363"/>
          <p14:tracePt t="112557" x="9410700" y="4313238"/>
          <p14:tracePt t="112574" x="9364663" y="4321175"/>
          <p14:tracePt t="112591" x="9326563" y="4327525"/>
          <p14:tracePt t="112607" x="9280525" y="4335463"/>
          <p14:tracePt t="112624" x="9258300" y="4343400"/>
          <p14:tracePt t="112641" x="9228138" y="4343400"/>
          <p14:tracePt t="112657" x="9204325" y="4351338"/>
          <p14:tracePt t="112658" x="9174163" y="4351338"/>
          <p14:tracePt t="112674" x="9136063" y="4351338"/>
          <p14:tracePt t="112691" x="8999538" y="4351338"/>
          <p14:tracePt t="112707" x="8869363" y="4351338"/>
          <p14:tracePt t="112724" x="8755063" y="4343400"/>
          <p14:tracePt t="112741" x="8670925" y="4335463"/>
          <p14:tracePt t="112757" x="8656638" y="4335463"/>
          <p14:tracePt t="113036" x="8640763" y="4335463"/>
          <p14:tracePt t="113060" x="8632825" y="4335463"/>
          <p14:tracePt t="113107" x="8632825" y="4327525"/>
          <p14:tracePt t="113132" x="8626475" y="4327525"/>
          <p14:tracePt t="113163" x="8626475" y="4321175"/>
          <p14:tracePt t="113187" x="8610600" y="4313238"/>
          <p14:tracePt t="113195" x="8602663" y="4313238"/>
          <p14:tracePt t="113207" x="8580438" y="4313238"/>
          <p14:tracePt t="113224" x="8550275" y="4305300"/>
          <p14:tracePt t="113241" x="8512175" y="4297363"/>
          <p14:tracePt t="113258" x="8496300" y="4297363"/>
          <p14:tracePt t="113259" x="8480425" y="4297363"/>
          <p14:tracePt t="114475" x="8488363" y="4289425"/>
          <p14:tracePt t="114483" x="8496300" y="4289425"/>
          <p14:tracePt t="114492" x="8504238" y="4289425"/>
          <p14:tracePt t="114508" x="8550275" y="4283075"/>
          <p14:tracePt t="114525" x="8572500" y="4275138"/>
          <p14:tracePt t="114541" x="8594725" y="4275138"/>
          <p14:tracePt t="114579" x="8602663" y="4275138"/>
          <p14:tracePt t="114603" x="8618538" y="4275138"/>
          <p14:tracePt t="114620" x="8626475" y="4275138"/>
          <p14:tracePt t="114628" x="8648700" y="4275138"/>
          <p14:tracePt t="114636" x="8670925" y="4275138"/>
          <p14:tracePt t="114644" x="8678863" y="4275138"/>
          <p14:tracePt t="114658" x="8694738" y="4275138"/>
          <p14:tracePt t="114675" x="8740775" y="4275138"/>
          <p14:tracePt t="114691" x="8755063" y="4275138"/>
          <p14:tracePt t="114708" x="8763000" y="4275138"/>
          <p14:tracePt t="114725" x="8770938" y="4275138"/>
          <p14:tracePt t="115060" x="8778875" y="4275138"/>
          <p14:tracePt t="115083" x="8785225" y="4275138"/>
          <p14:tracePt t="115092" x="8793163" y="4275138"/>
          <p14:tracePt t="115100" x="8801100" y="4275138"/>
          <p14:tracePt t="115108" x="8816975" y="4275138"/>
          <p14:tracePt t="115125" x="8847138" y="4283075"/>
          <p14:tracePt t="115141" x="8869363" y="4289425"/>
          <p14:tracePt t="115158" x="8885238" y="4289425"/>
          <p14:tracePt t="115175" x="8907463" y="4289425"/>
          <p14:tracePt t="115192" x="8923338" y="4289425"/>
          <p14:tracePt t="115208" x="8945563" y="4297363"/>
          <p14:tracePt t="115225" x="8969375" y="4305300"/>
          <p14:tracePt t="115227" x="8991600" y="4305300"/>
          <p14:tracePt t="115241" x="9007475" y="4305300"/>
          <p14:tracePt t="115259" x="9051925" y="4313238"/>
          <p14:tracePt t="115275" x="9083675" y="4321175"/>
          <p14:tracePt t="115292" x="9105900" y="4321175"/>
          <p14:tracePt t="115308" x="9121775" y="4321175"/>
          <p14:tracePt t="115325" x="9144000" y="4327525"/>
          <p14:tracePt t="115342" x="9159875" y="4327525"/>
          <p14:tracePt t="115358" x="9182100" y="4327525"/>
          <p14:tracePt t="115375" x="9204325" y="4327525"/>
          <p14:tracePt t="115392" x="9228138" y="4335463"/>
          <p14:tracePt t="115408" x="9242425" y="4335463"/>
          <p14:tracePt t="115425" x="9250363" y="4335463"/>
          <p14:tracePt t="115668" x="9266238" y="4335463"/>
          <p14:tracePt t="115780" x="9274175" y="4335463"/>
          <p14:tracePt t="115787" x="9280525" y="4335463"/>
          <p14:tracePt t="115803" x="9288463" y="4335463"/>
          <p14:tracePt t="115812" x="9296400" y="4335463"/>
          <p14:tracePt t="116036" x="9312275" y="4327525"/>
          <p14:tracePt t="116052" x="9312275" y="4321175"/>
          <p14:tracePt t="116059" x="9318625" y="4321175"/>
          <p14:tracePt t="116341" x="9326563" y="4313238"/>
          <p14:tracePt t="119259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1)SEPARAÇÃO EM ÁREAS PEQUENAS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325562"/>
            <a:ext cx="12192000" cy="553243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t-BR" sz="3600" b="1" dirty="0"/>
              <a:t>a)Marcar os pontos cotados que ficam nos divisores de águas.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3600" b="1" dirty="0"/>
              <a:t>b)Ligar o </a:t>
            </a:r>
            <a:r>
              <a:rPr lang="pt-BR" sz="3600" b="1" dirty="0" err="1"/>
              <a:t>exutório</a:t>
            </a:r>
            <a:r>
              <a:rPr lang="pt-BR" sz="3600" b="1" dirty="0"/>
              <a:t> aos pontos cotados do alto dos morros formando um polígono.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3600" b="1" dirty="0"/>
              <a:t>c)Suavizar os lados do polígono, passando pelos “bicos” do divisor de águas, com um traçado sempre perpendicular às curvas de nível.</a:t>
            </a:r>
          </a:p>
          <a:p>
            <a:pPr marL="0" indent="0">
              <a:buNone/>
            </a:pPr>
            <a:endParaRPr lang="pt-BR" sz="3600" b="1" dirty="0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8BAAB56A-3FD5-4600-865A-8035D531FA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0485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96"/>
    </mc:Choice>
    <mc:Fallback>
      <p:transition spd="slow" advTm="71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992923"/>
            <a:ext cx="10515600" cy="1852246"/>
          </a:xfrm>
        </p:spPr>
        <p:txBody>
          <a:bodyPr/>
          <a:lstStyle/>
          <a:p>
            <a:pPr algn="ctr"/>
            <a:r>
              <a:rPr lang="pt-BR" sz="5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 1</a:t>
            </a:r>
            <a:endParaRPr lang="pt-BR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7FD5F667-80A4-40B8-B3F0-CC0385F7A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18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8"/>
    </mc:Choice>
    <mc:Fallback>
      <p:transition spd="slow" advTm="2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39" y="63081"/>
            <a:ext cx="9371678" cy="6794919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7660097F-8DF2-45A0-8046-5336C8FE3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14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01"/>
    </mc:Choice>
    <mc:Fallback>
      <p:transition spd="slow" advTm="32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66" x="9274175" y="4305300"/>
          <p14:tracePt t="4320" x="9266238" y="4305300"/>
          <p14:tracePt t="4328" x="9250363" y="4305300"/>
          <p14:tracePt t="4336" x="9220200" y="4313238"/>
          <p14:tracePt t="4346" x="9212263" y="4313238"/>
          <p14:tracePt t="4362" x="9151938" y="4359275"/>
          <p14:tracePt t="4379" x="9083675" y="4403725"/>
          <p14:tracePt t="4396" x="8969375" y="4495800"/>
          <p14:tracePt t="4412" x="8831263" y="4594225"/>
          <p14:tracePt t="4429" x="8709025" y="4678363"/>
          <p14:tracePt t="4446" x="8626475" y="4724400"/>
          <p14:tracePt t="4462" x="8580438" y="4754563"/>
          <p14:tracePt t="4479" x="8556625" y="4778375"/>
          <p14:tracePt t="4495" x="8542338" y="4792663"/>
          <p14:tracePt t="4512" x="8526463" y="4808538"/>
          <p14:tracePt t="4529" x="8496300" y="4830763"/>
          <p14:tracePt t="4546" x="8435975" y="4876800"/>
          <p14:tracePt t="4563" x="8374063" y="4922838"/>
          <p14:tracePt t="4579" x="8283575" y="4975225"/>
          <p14:tracePt t="4596" x="8199438" y="5021263"/>
          <p14:tracePt t="4613" x="8123238" y="5067300"/>
          <p14:tracePt t="4629" x="8039100" y="5097463"/>
          <p14:tracePt t="4646" x="7962900" y="5143500"/>
          <p14:tracePt t="4663" x="7870825" y="5197475"/>
          <p14:tracePt t="4664" x="7832725" y="5211763"/>
          <p14:tracePt t="4679" x="7764463" y="5241925"/>
          <p14:tracePt t="4696" x="7712075" y="5249863"/>
          <p14:tracePt t="4712" x="7612063" y="5265738"/>
          <p14:tracePt t="4729" x="7489825" y="5265738"/>
          <p14:tracePt t="4746" x="7369175" y="5265738"/>
          <p14:tracePt t="4763" x="7239000" y="5265738"/>
          <p14:tracePt t="4779" x="7108825" y="5265738"/>
          <p14:tracePt t="4796" x="6980238" y="5265738"/>
          <p14:tracePt t="4812" x="6918325" y="5249863"/>
          <p14:tracePt t="4829" x="6865938" y="5241925"/>
          <p14:tracePt t="4846" x="6850063" y="5235575"/>
          <p14:tracePt t="4863" x="6827838" y="5219700"/>
          <p14:tracePt t="4879" x="6773863" y="5211763"/>
          <p14:tracePt t="4896" x="6705600" y="5189538"/>
          <p14:tracePt t="4913" x="6613525" y="5165725"/>
          <p14:tracePt t="4929" x="6515100" y="5135563"/>
          <p14:tracePt t="4946" x="6416675" y="5105400"/>
          <p14:tracePt t="4962" x="6302375" y="5067300"/>
          <p14:tracePt t="4979" x="6188075" y="5029200"/>
          <p14:tracePt t="4996" x="6065838" y="4999038"/>
          <p14:tracePt t="5013" x="5943600" y="4975225"/>
          <p14:tracePt t="5030" x="5813425" y="4937125"/>
          <p14:tracePt t="5046" x="5692775" y="4899025"/>
          <p14:tracePt t="5063" x="5540375" y="4846638"/>
          <p14:tracePt t="5079" x="5478463" y="4816475"/>
          <p14:tracePt t="5096" x="5410200" y="4800600"/>
          <p14:tracePt t="5113" x="5341938" y="4778375"/>
          <p14:tracePt t="5129" x="5265738" y="4754563"/>
          <p14:tracePt t="5146" x="5159375" y="4724400"/>
          <p14:tracePt t="5163" x="5021263" y="4686300"/>
          <p14:tracePt t="5179" x="4884738" y="4664075"/>
          <p14:tracePt t="5196" x="4770438" y="4625975"/>
          <p14:tracePt t="5213" x="4678363" y="4594225"/>
          <p14:tracePt t="5229" x="4625975" y="4579938"/>
          <p14:tracePt t="5231" x="4610100" y="4572000"/>
          <p14:tracePt t="5246" x="4587875" y="4572000"/>
          <p14:tracePt t="5263" x="4564063" y="4564063"/>
          <p14:tracePt t="5264" x="4556125" y="4564063"/>
          <p14:tracePt t="5279" x="4518025" y="4556125"/>
          <p14:tracePt t="5296" x="4465638" y="4556125"/>
          <p14:tracePt t="5313" x="4381500" y="4541838"/>
          <p14:tracePt t="5329" x="4297363" y="4525963"/>
          <p14:tracePt t="5346" x="4198938" y="4511675"/>
          <p14:tracePt t="5363" x="4114800" y="4495800"/>
          <p14:tracePt t="5379" x="4060825" y="4487863"/>
          <p14:tracePt t="5396" x="4008438" y="4479925"/>
          <p14:tracePt t="5413" x="3978275" y="4473575"/>
          <p14:tracePt t="5429" x="3962400" y="4465638"/>
          <p14:tracePt t="5446" x="3924300" y="4465638"/>
          <p14:tracePt t="5447" x="3902075" y="4465638"/>
          <p14:tracePt t="5463" x="3863975" y="4465638"/>
          <p14:tracePt t="5479" x="3649663" y="4435475"/>
          <p14:tracePt t="5496" x="3467100" y="4411663"/>
          <p14:tracePt t="5513" x="3292475" y="4381500"/>
          <p14:tracePt t="5530" x="3146425" y="4359275"/>
          <p14:tracePt t="5546" x="3048000" y="4327525"/>
          <p14:tracePt t="5563" x="3017838" y="4321175"/>
          <p14:tracePt t="5580" x="3017838" y="4313238"/>
          <p14:tracePt t="5600" x="3009900" y="4313238"/>
          <p14:tracePt t="5648" x="3001963" y="4313238"/>
          <p14:tracePt t="5658" x="2994025" y="4313238"/>
          <p14:tracePt t="5664" x="2979738" y="4313238"/>
          <p14:tracePt t="5679" x="2903538" y="4313238"/>
          <p14:tracePt t="5696" x="2765425" y="4313238"/>
          <p14:tracePt t="5713" x="2590800" y="4313238"/>
          <p14:tracePt t="5730" x="2430463" y="4313238"/>
          <p14:tracePt t="5746" x="2286000" y="4313238"/>
          <p14:tracePt t="5763" x="2201863" y="4313238"/>
          <p14:tracePt t="5780" x="2187575" y="4313238"/>
          <p14:tracePt t="5796" x="2179638" y="4321175"/>
          <p14:tracePt t="5864" x="2179638" y="4327525"/>
          <p14:tracePt t="5910" x="2179638" y="4359275"/>
          <p14:tracePt t="5911" x="2179638" y="4373563"/>
          <p14:tracePt t="5929" x="2155825" y="4403725"/>
          <p14:tracePt t="5946" x="2141538" y="4427538"/>
          <p14:tracePt t="5963" x="2133600" y="4441825"/>
          <p14:tracePt t="5980" x="2125663" y="4457700"/>
          <p14:tracePt t="6008" x="2125663" y="4465638"/>
          <p14:tracePt t="6024" x="2125663" y="4473575"/>
          <p14:tracePt t="6040" x="2125663" y="4479925"/>
          <p14:tracePt t="6048" x="2125663" y="4487863"/>
          <p14:tracePt t="6063" x="2125663" y="4503738"/>
          <p14:tracePt t="6080" x="2125663" y="4525963"/>
          <p14:tracePt t="6096" x="2117725" y="4533900"/>
          <p14:tracePt t="6113" x="2117725" y="4556125"/>
          <p14:tracePt t="6136" x="2117725" y="4564063"/>
          <p14:tracePt t="6146" x="2117725" y="4572000"/>
          <p14:tracePt t="6163" x="2117725" y="4579938"/>
          <p14:tracePt t="6180" x="2111375" y="4602163"/>
          <p14:tracePt t="6196" x="2103438" y="4625975"/>
          <p14:tracePt t="6213" x="2095500" y="4648200"/>
          <p14:tracePt t="6230" x="2087563" y="4670425"/>
          <p14:tracePt t="6246" x="2087563" y="4686300"/>
          <p14:tracePt t="6263" x="2079625" y="4694238"/>
          <p14:tracePt t="6552" x="2079625" y="4702175"/>
          <p14:tracePt t="6600" x="2087563" y="4702175"/>
          <p14:tracePt t="6616" x="2095500" y="4702175"/>
          <p14:tracePt t="6624" x="2103438" y="4702175"/>
          <p14:tracePt t="6632" x="2103438" y="4694238"/>
          <p14:tracePt t="6646" x="2111375" y="4686300"/>
          <p14:tracePt t="6663" x="2141538" y="4664075"/>
          <p14:tracePt t="6680" x="2155825" y="4648200"/>
          <p14:tracePt t="6696" x="2163763" y="4648200"/>
          <p14:tracePt t="6713" x="2163763" y="4640263"/>
          <p14:tracePt t="6760" x="2171700" y="4640263"/>
          <p14:tracePt t="6816" x="2179638" y="4632325"/>
          <p14:tracePt t="6824" x="2179638" y="4625975"/>
          <p14:tracePt t="8848" x="2187575" y="4625975"/>
          <p14:tracePt t="8864" x="2187575" y="4618038"/>
          <p14:tracePt t="8880" x="2187575" y="4610100"/>
          <p14:tracePt t="8888" x="2193925" y="4602163"/>
          <p14:tracePt t="8897" x="2201863" y="4594225"/>
          <p14:tracePt t="8928" x="2201863" y="4579938"/>
          <p14:tracePt t="8952" x="2209800" y="4572000"/>
          <p14:tracePt t="8984" x="2209800" y="4564063"/>
          <p14:tracePt t="9040" x="2209800" y="4556125"/>
          <p14:tracePt t="9066" x="2217738" y="4549775"/>
          <p14:tracePt t="9113" x="2225675" y="4549775"/>
          <p14:tracePt t="9144" x="2225675" y="4541838"/>
          <p14:tracePt t="9441" x="2225675" y="4533900"/>
          <p14:tracePt t="9456" x="2209800" y="4533900"/>
          <p14:tracePt t="9464" x="2201863" y="4533900"/>
          <p14:tracePt t="9472" x="2193925" y="4533900"/>
          <p14:tracePt t="9481" x="2187575" y="4533900"/>
          <p14:tracePt t="9497" x="2179638" y="4533900"/>
          <p14:tracePt t="9514" x="2171700" y="4533900"/>
          <p14:tracePt t="9552" x="2163763" y="4533900"/>
          <p14:tracePt t="9728" x="2155825" y="4533900"/>
          <p14:tracePt t="9776" x="2149475" y="4541838"/>
          <p14:tracePt t="9792" x="2141538" y="4541838"/>
          <p14:tracePt t="9816" x="2133600" y="4549775"/>
          <p14:tracePt t="9832" x="2125663" y="4556125"/>
          <p14:tracePt t="9864" x="2117725" y="4564063"/>
          <p14:tracePt t="9888" x="2117725" y="4572000"/>
          <p14:tracePt t="9912" x="2111375" y="4572000"/>
          <p14:tracePt t="9936" x="2103438" y="4572000"/>
          <p14:tracePt t="9960" x="2103438" y="4579938"/>
          <p14:tracePt t="9976" x="2095500" y="4579938"/>
          <p14:tracePt t="10001" x="2095500" y="4587875"/>
          <p14:tracePt t="10024" x="2087563" y="4594225"/>
          <p14:tracePt t="10048" x="2079625" y="4602163"/>
          <p14:tracePt t="10065" x="2079625" y="4610100"/>
          <p14:tracePt t="10144" x="2079625" y="4618038"/>
          <p14:tracePt t="10176" x="2079625" y="4625975"/>
          <p14:tracePt t="10208" x="2079625" y="4632325"/>
          <p14:tracePt t="10320" x="2079625" y="4640263"/>
          <p14:tracePt t="10360" x="2087563" y="4640263"/>
          <p14:tracePt t="10384" x="2095500" y="4640263"/>
          <p14:tracePt t="10432" x="2103438" y="4640263"/>
          <p14:tracePt t="10448" x="2111375" y="4632325"/>
          <p14:tracePt t="10464" x="2117725" y="4632325"/>
          <p14:tracePt t="10472" x="2117725" y="4625975"/>
          <p14:tracePt t="10481" x="2125663" y="4625975"/>
          <p14:tracePt t="10498" x="2133600" y="4618038"/>
          <p14:tracePt t="10515" x="2141538" y="4610100"/>
          <p14:tracePt t="10531" x="2149475" y="4602163"/>
          <p14:tracePt t="10568" x="2149475" y="4594225"/>
          <p14:tracePt t="10608" x="2149475" y="4587875"/>
          <p14:tracePt t="10648" x="2149475" y="4572000"/>
          <p14:tracePt t="10656" x="2149475" y="4564063"/>
          <p14:tracePt t="10665" x="2155825" y="4564063"/>
          <p14:tracePt t="10681" x="2163763" y="4549775"/>
          <p14:tracePt t="10888" x="2163763" y="4541838"/>
          <p14:tracePt t="10920" x="2155825" y="4541838"/>
          <p14:tracePt t="10936" x="2149475" y="4533900"/>
          <p14:tracePt t="10952" x="2133600" y="4525963"/>
          <p14:tracePt t="10960" x="2125663" y="4518025"/>
          <p14:tracePt t="10984" x="2117725" y="4518025"/>
          <p14:tracePt t="11288" x="2111375" y="4518025"/>
          <p14:tracePt t="11312" x="2103438" y="4518025"/>
          <p14:tracePt t="11328" x="2095500" y="4518025"/>
          <p14:tracePt t="11336" x="2087563" y="4518025"/>
          <p14:tracePt t="11432" x="2079625" y="4518025"/>
          <p14:tracePt t="11496" x="2073275" y="4525963"/>
          <p14:tracePt t="11504" x="2073275" y="4533900"/>
          <p14:tracePt t="11520" x="2065338" y="4533900"/>
          <p14:tracePt t="11531" x="2057400" y="4541838"/>
          <p14:tracePt t="11548" x="2049463" y="4549775"/>
          <p14:tracePt t="11600" x="2041525" y="4556125"/>
          <p14:tracePt t="11632" x="2041525" y="4564063"/>
          <p14:tracePt t="11656" x="2041525" y="4572000"/>
          <p14:tracePt t="11689" x="2035175" y="4579938"/>
          <p14:tracePt t="11832" x="2035175" y="4587875"/>
          <p14:tracePt t="11855" x="2035175" y="4594225"/>
          <p14:tracePt t="11895" x="2035175" y="4602163"/>
          <p14:tracePt t="11935" x="2035175" y="4610100"/>
          <p14:tracePt t="11975" x="2035175" y="4618038"/>
          <p14:tracePt t="11999" x="2035175" y="4625975"/>
          <p14:tracePt t="12183" x="2041525" y="4625975"/>
          <p14:tracePt t="12191" x="2049463" y="4625975"/>
          <p14:tracePt t="12199" x="2057400" y="4625975"/>
          <p14:tracePt t="12215" x="2065338" y="4625975"/>
          <p14:tracePt t="12239" x="2073275" y="4618038"/>
          <p14:tracePt t="12279" x="2079625" y="4610100"/>
          <p14:tracePt t="12287" x="2087563" y="4610100"/>
          <p14:tracePt t="12298" x="2087563" y="4602163"/>
          <p14:tracePt t="12315" x="2095500" y="4602163"/>
          <p14:tracePt t="12332" x="2103438" y="4587875"/>
          <p14:tracePt t="12348" x="2103438" y="4579938"/>
          <p14:tracePt t="12365" x="2117725" y="4564063"/>
          <p14:tracePt t="12382" x="2117725" y="4556125"/>
          <p14:tracePt t="12398" x="2117725" y="4549775"/>
          <p14:tracePt t="12423" x="2117725" y="4541838"/>
          <p14:tracePt t="12431" x="2125663" y="4533900"/>
          <p14:tracePt t="13687" x="2125663" y="4525963"/>
          <p14:tracePt t="13695" x="2125663" y="4518025"/>
          <p14:tracePt t="13703" x="2133600" y="4511675"/>
          <p14:tracePt t="13715" x="2141538" y="4503738"/>
          <p14:tracePt t="13732" x="2149475" y="4487863"/>
          <p14:tracePt t="13749" x="2163763" y="4479925"/>
          <p14:tracePt t="13765" x="2171700" y="4465638"/>
          <p14:tracePt t="13782" x="2187575" y="4449763"/>
          <p14:tracePt t="13799" x="2201863" y="4427538"/>
          <p14:tracePt t="13816" x="2209800" y="4411663"/>
          <p14:tracePt t="13832" x="2225675" y="4403725"/>
          <p14:tracePt t="13849" x="2232025" y="4389438"/>
          <p14:tracePt t="13865" x="2255838" y="4365625"/>
          <p14:tracePt t="13882" x="2278063" y="4335463"/>
          <p14:tracePt t="13899" x="2293938" y="4313238"/>
          <p14:tracePt t="13915" x="2301875" y="4305300"/>
          <p14:tracePt t="13932" x="2308225" y="4289425"/>
          <p14:tracePt t="13949" x="2316163" y="4275138"/>
          <p14:tracePt t="13965" x="2324100" y="4275138"/>
          <p14:tracePt t="13982" x="2339975" y="4251325"/>
          <p14:tracePt t="13999" x="2362200" y="4229100"/>
          <p14:tracePt t="14015" x="2378075" y="4206875"/>
          <p14:tracePt t="14032" x="2392363" y="4191000"/>
          <p14:tracePt t="14049" x="2400300" y="4175125"/>
          <p14:tracePt t="14066" x="2416175" y="4160838"/>
          <p14:tracePt t="14082" x="2422525" y="4152900"/>
          <p14:tracePt t="14099" x="2438400" y="4137025"/>
          <p14:tracePt t="14115" x="2460625" y="4106863"/>
          <p14:tracePt t="14132" x="2484438" y="4076700"/>
          <p14:tracePt t="14149" x="2522538" y="4030663"/>
          <p14:tracePt t="14166" x="2552700" y="4000500"/>
          <p14:tracePt t="14167" x="2560638" y="3978275"/>
          <p14:tracePt t="14182" x="2574925" y="3970338"/>
          <p14:tracePt t="14199" x="2613025" y="3932238"/>
          <p14:tracePt t="14216" x="2636838" y="3908425"/>
          <p14:tracePt t="14232" x="2659063" y="3886200"/>
          <p14:tracePt t="14249" x="2674938" y="3863975"/>
          <p14:tracePt t="14266" x="2705100" y="3825875"/>
          <p14:tracePt t="14282" x="2735263" y="3794125"/>
          <p14:tracePt t="14299" x="2765425" y="3741738"/>
          <p14:tracePt t="14316" x="2803525" y="3695700"/>
          <p14:tracePt t="14332" x="2841625" y="3649663"/>
          <p14:tracePt t="14349" x="2873375" y="3619500"/>
          <p14:tracePt t="14366" x="2895600" y="3581400"/>
          <p14:tracePt t="14382" x="2911475" y="3559175"/>
          <p14:tracePt t="14384" x="2917825" y="3551238"/>
          <p14:tracePt t="14399" x="2933700" y="3527425"/>
          <p14:tracePt t="14416" x="2941638" y="3513138"/>
          <p14:tracePt t="14432" x="2949575" y="3505200"/>
          <p14:tracePt t="14449" x="2963863" y="3497263"/>
          <p14:tracePt t="14466" x="2971800" y="3482975"/>
          <p14:tracePt t="14487" x="2979738" y="3475038"/>
          <p14:tracePt t="14503" x="2987675" y="3467100"/>
          <p14:tracePt t="14516" x="2994025" y="3467100"/>
          <p14:tracePt t="14533" x="3009900" y="3444875"/>
          <p14:tracePt t="14549" x="3040063" y="3413125"/>
          <p14:tracePt t="14566" x="3078163" y="3368675"/>
          <p14:tracePt t="14582" x="3124200" y="3314700"/>
          <p14:tracePt t="14599" x="3178175" y="3254375"/>
          <p14:tracePt t="14616" x="3238500" y="3192463"/>
          <p14:tracePt t="14632" x="3268663" y="3154363"/>
          <p14:tracePt t="14649" x="3314700" y="3101975"/>
          <p14:tracePt t="14666" x="3360738" y="3055938"/>
          <p14:tracePt t="14682" x="3413125" y="2994025"/>
          <p14:tracePt t="14699" x="3459163" y="2949575"/>
          <p14:tracePt t="14716" x="3505200" y="2895600"/>
          <p14:tracePt t="14732" x="3551238" y="2849563"/>
          <p14:tracePt t="14749" x="3589338" y="2803525"/>
          <p14:tracePt t="14766" x="3627438" y="2773363"/>
          <p14:tracePt t="14767" x="3657600" y="2751138"/>
          <p14:tracePt t="14783" x="3679825" y="2735263"/>
          <p14:tracePt t="14799" x="3717925" y="2697163"/>
          <p14:tracePt t="14816" x="3749675" y="2667000"/>
          <p14:tracePt t="14832" x="3802063" y="2628900"/>
          <p14:tracePt t="14849" x="3863975" y="2568575"/>
          <p14:tracePt t="14866" x="3940175" y="2514600"/>
          <p14:tracePt t="14883" x="3992563" y="2468563"/>
          <p14:tracePt t="14899" x="4046538" y="2408238"/>
          <p14:tracePt t="14916" x="4114800" y="2362200"/>
          <p14:tracePt t="14932" x="4152900" y="2332038"/>
          <p14:tracePt t="14949" x="4198938" y="2293938"/>
          <p14:tracePt t="14966" x="4251325" y="2247900"/>
          <p14:tracePt t="14982" x="4297363" y="2217738"/>
          <p14:tracePt t="14984" x="4327525" y="2193925"/>
          <p14:tracePt t="14999" x="4373563" y="2163763"/>
          <p14:tracePt t="15016" x="4411663" y="2133600"/>
          <p14:tracePt t="15033" x="4465638" y="2111375"/>
          <p14:tracePt t="15049" x="4511675" y="2079625"/>
          <p14:tracePt t="15066" x="4549775" y="2065338"/>
          <p14:tracePt t="15082" x="4579938" y="2057400"/>
          <p14:tracePt t="15099" x="4610100" y="2035175"/>
          <p14:tracePt t="15116" x="4640263" y="2019300"/>
          <p14:tracePt t="15133" x="4678363" y="2011363"/>
          <p14:tracePt t="15149" x="4716463" y="1997075"/>
          <p14:tracePt t="15166" x="4754563" y="1989138"/>
          <p14:tracePt t="15167" x="4778375" y="1973263"/>
          <p14:tracePt t="15183" x="4808538" y="1973263"/>
          <p14:tracePt t="15199" x="4830763" y="1958975"/>
          <p14:tracePt t="15216" x="4868863" y="1951038"/>
          <p14:tracePt t="15233" x="4906963" y="1943100"/>
          <p14:tracePt t="15249" x="4953000" y="1935163"/>
          <p14:tracePt t="15266" x="5006975" y="1927225"/>
          <p14:tracePt t="15283" x="5075238" y="1905000"/>
          <p14:tracePt t="15299" x="5143500" y="1889125"/>
          <p14:tracePt t="15316" x="5197475" y="1874838"/>
          <p14:tracePt t="15333" x="5241925" y="1866900"/>
          <p14:tracePt t="15349" x="5273675" y="1866900"/>
          <p14:tracePt t="15366" x="5287963" y="1866900"/>
          <p14:tracePt t="15383" x="5326063" y="1858963"/>
          <p14:tracePt t="15399" x="5364163" y="1858963"/>
          <p14:tracePt t="15416" x="5394325" y="1858963"/>
          <p14:tracePt t="15433" x="5432425" y="1858963"/>
          <p14:tracePt t="15449" x="5478463" y="1858963"/>
          <p14:tracePt t="15466" x="5508625" y="1858963"/>
          <p14:tracePt t="15483" x="5546725" y="1858963"/>
          <p14:tracePt t="15499" x="5584825" y="1858963"/>
          <p14:tracePt t="15516" x="5616575" y="1874838"/>
          <p14:tracePt t="15533" x="5661025" y="1882775"/>
          <p14:tracePt t="15549" x="5730875" y="1905000"/>
          <p14:tracePt t="15566" x="5799138" y="1927225"/>
          <p14:tracePt t="15583" x="5927725" y="1965325"/>
          <p14:tracePt t="15599" x="6035675" y="1997075"/>
          <p14:tracePt t="15616" x="6142038" y="2027238"/>
          <p14:tracePt t="15633" x="6232525" y="2049463"/>
          <p14:tracePt t="15649" x="6308725" y="2073275"/>
          <p14:tracePt t="15666" x="6384925" y="2117725"/>
          <p14:tracePt t="15683" x="6446838" y="2141538"/>
          <p14:tracePt t="15700" x="6515100" y="2171700"/>
          <p14:tracePt t="15716" x="6599238" y="2217738"/>
          <p14:tracePt t="15733" x="6667500" y="2239963"/>
          <p14:tracePt t="15750" x="6743700" y="2278063"/>
          <p14:tracePt t="15767" x="6858000" y="2332038"/>
          <p14:tracePt t="15784" x="6942138" y="2362200"/>
          <p14:tracePt t="15800" x="7002463" y="2408238"/>
          <p14:tracePt t="15817" x="7064375" y="2454275"/>
          <p14:tracePt t="15833" x="7140575" y="2506663"/>
          <p14:tracePt t="15850" x="7208838" y="2560638"/>
          <p14:tracePt t="15867" x="7261225" y="2598738"/>
          <p14:tracePt t="15883" x="7337425" y="2644775"/>
          <p14:tracePt t="15900" x="7391400" y="2697163"/>
          <p14:tracePt t="15916" x="7421563" y="2727325"/>
          <p14:tracePt t="15933" x="7451725" y="2765425"/>
          <p14:tracePt t="15950" x="7475538" y="2803525"/>
          <p14:tracePt t="15952" x="7483475" y="2819400"/>
          <p14:tracePt t="15966" x="7497763" y="2835275"/>
          <p14:tracePt t="15983" x="7513638" y="2879725"/>
          <p14:tracePt t="16000" x="7535863" y="2903538"/>
          <p14:tracePt t="16017" x="7543800" y="2941638"/>
          <p14:tracePt t="16033" x="7559675" y="2971800"/>
          <p14:tracePt t="16050" x="7573963" y="3009900"/>
          <p14:tracePt t="16067" x="7581900" y="3048000"/>
          <p14:tracePt t="16083" x="7597775" y="3094038"/>
          <p14:tracePt t="16100" x="7604125" y="3154363"/>
          <p14:tracePt t="16116" x="7612063" y="3216275"/>
          <p14:tracePt t="16133" x="7627938" y="3284538"/>
          <p14:tracePt t="16150" x="7635875" y="3352800"/>
          <p14:tracePt t="16167" x="7642225" y="3413125"/>
          <p14:tracePt t="16168" x="7650163" y="3451225"/>
          <p14:tracePt t="16183" x="7650163" y="3535363"/>
          <p14:tracePt t="16200" x="7650163" y="3611563"/>
          <p14:tracePt t="16216" x="7650163" y="3703638"/>
          <p14:tracePt t="16233" x="7650163" y="3794125"/>
          <p14:tracePt t="16250" x="7650163" y="3886200"/>
          <p14:tracePt t="16267" x="7635875" y="3984625"/>
          <p14:tracePt t="16283" x="7612063" y="4076700"/>
          <p14:tracePt t="16300" x="7589838" y="4168775"/>
          <p14:tracePt t="16316" x="7559675" y="4251325"/>
          <p14:tracePt t="16333" x="7527925" y="4359275"/>
          <p14:tracePt t="16350" x="7505700" y="4449763"/>
          <p14:tracePt t="16352" x="7489825" y="4503738"/>
          <p14:tracePt t="16367" x="7475538" y="4541838"/>
          <p14:tracePt t="16383" x="7445375" y="4678363"/>
          <p14:tracePt t="16400" x="7413625" y="4746625"/>
          <p14:tracePt t="16417" x="7391400" y="4800600"/>
          <p14:tracePt t="16433" x="7361238" y="4860925"/>
          <p14:tracePt t="16450" x="7337425" y="4906963"/>
          <p14:tracePt t="16467" x="7323138" y="4937125"/>
          <p14:tracePt t="16483" x="7299325" y="4975225"/>
          <p14:tracePt t="16500" x="7277100" y="5013325"/>
          <p14:tracePt t="16517" x="7261225" y="5037138"/>
          <p14:tracePt t="16534" x="7246938" y="5059363"/>
          <p14:tracePt t="16535" x="7239000" y="5067300"/>
          <p14:tracePt t="16550" x="7231063" y="5075238"/>
          <p14:tracePt t="16567" x="7216775" y="5089525"/>
          <p14:tracePt t="16568" x="7208838" y="5097463"/>
          <p14:tracePt t="16583" x="7192963" y="5113338"/>
          <p14:tracePt t="16600" x="7185025" y="5121275"/>
          <p14:tracePt t="16617" x="7154863" y="5143500"/>
          <p14:tracePt t="16633" x="7132638" y="5159375"/>
          <p14:tracePt t="16650" x="7094538" y="5173663"/>
          <p14:tracePt t="16667" x="7064375" y="5203825"/>
          <p14:tracePt t="16683" x="7026275" y="5227638"/>
          <p14:tracePt t="16700" x="6994525" y="5241925"/>
          <p14:tracePt t="16717" x="6964363" y="5257800"/>
          <p14:tracePt t="16733" x="6934200" y="5280025"/>
          <p14:tracePt t="16735" x="6911975" y="5287963"/>
          <p14:tracePt t="16750" x="6896100" y="5295900"/>
          <p14:tracePt t="16767" x="6842125" y="5318125"/>
          <p14:tracePt t="16783" x="6781800" y="5334000"/>
          <p14:tracePt t="16800" x="6705600" y="5356225"/>
          <p14:tracePt t="16817" x="6629400" y="5380038"/>
          <p14:tracePt t="16833" x="6561138" y="5402263"/>
          <p14:tracePt t="16850" x="6484938" y="5418138"/>
          <p14:tracePt t="16867" x="6416675" y="5440363"/>
          <p14:tracePt t="16884" x="6354763" y="5456238"/>
          <p14:tracePt t="16900" x="6316663" y="5464175"/>
          <p14:tracePt t="16917" x="6278563" y="5470525"/>
          <p14:tracePt t="16933" x="6240463" y="5478463"/>
          <p14:tracePt t="16950" x="6202363" y="5486400"/>
          <p14:tracePt t="16951" x="6188075" y="5486400"/>
          <p14:tracePt t="16967" x="6156325" y="5486400"/>
          <p14:tracePt t="16983" x="6111875" y="5486400"/>
          <p14:tracePt t="17000" x="6057900" y="5486400"/>
          <p14:tracePt t="17017" x="5989638" y="5486400"/>
          <p14:tracePt t="17033" x="5913438" y="5494338"/>
          <p14:tracePt t="17050" x="5851525" y="5494338"/>
          <p14:tracePt t="17067" x="5775325" y="5494338"/>
          <p14:tracePt t="17083" x="5707063" y="5494338"/>
          <p14:tracePt t="17100" x="5654675" y="5494338"/>
          <p14:tracePt t="17117" x="5584825" y="5494338"/>
          <p14:tracePt t="17133" x="5540375" y="5494338"/>
          <p14:tracePt t="17150" x="5508625" y="5494338"/>
          <p14:tracePt t="17167" x="5464175" y="5478463"/>
          <p14:tracePt t="17184" x="5418138" y="5478463"/>
          <p14:tracePt t="17200" x="5387975" y="5478463"/>
          <p14:tracePt t="17217" x="5326063" y="5464175"/>
          <p14:tracePt t="17234" x="5273675" y="5448300"/>
          <p14:tracePt t="17250" x="5219700" y="5440363"/>
          <p14:tracePt t="17267" x="5165725" y="5426075"/>
          <p14:tracePt t="17284" x="5121275" y="5418138"/>
          <p14:tracePt t="17300" x="5105400" y="5410200"/>
          <p14:tracePt t="17317" x="5067300" y="5394325"/>
          <p14:tracePt t="17334" x="5029200" y="5394325"/>
          <p14:tracePt t="17350" x="4991100" y="5372100"/>
          <p14:tracePt t="17352" x="4968875" y="5372100"/>
          <p14:tracePt t="17367" x="4899025" y="5341938"/>
          <p14:tracePt t="17384" x="4830763" y="5318125"/>
          <p14:tracePt t="17400" x="4762500" y="5311775"/>
          <p14:tracePt t="17417" x="4702175" y="5287963"/>
          <p14:tracePt t="17434" x="4656138" y="5273675"/>
          <p14:tracePt t="17450" x="4625975" y="5257800"/>
          <p14:tracePt t="17467" x="4579938" y="5241925"/>
          <p14:tracePt t="17484" x="4549775" y="5227638"/>
          <p14:tracePt t="17500" x="4503738" y="5211763"/>
          <p14:tracePt t="17517" x="4441825" y="5189538"/>
          <p14:tracePt t="17534" x="4359275" y="5165725"/>
          <p14:tracePt t="17536" x="4297363" y="5143500"/>
          <p14:tracePt t="17550" x="4251325" y="5121275"/>
          <p14:tracePt t="17567" x="4130675" y="5059363"/>
          <p14:tracePt t="17584" x="4038600" y="5021263"/>
          <p14:tracePt t="17600" x="3970338" y="4991100"/>
          <p14:tracePt t="17617" x="3916363" y="4968875"/>
          <p14:tracePt t="17634" x="3863975" y="4945063"/>
          <p14:tracePt t="17650" x="3810000" y="4922838"/>
          <p14:tracePt t="17667" x="3741738" y="4899025"/>
          <p14:tracePt t="17684" x="3703638" y="4876800"/>
          <p14:tracePt t="17700" x="3657600" y="4854575"/>
          <p14:tracePt t="17717" x="3627438" y="4838700"/>
          <p14:tracePt t="17734" x="3603625" y="4822825"/>
          <p14:tracePt t="17737" x="3581400" y="4808538"/>
          <p14:tracePt t="17750" x="3573463" y="4808538"/>
          <p14:tracePt t="17767" x="3535363" y="4784725"/>
          <p14:tracePt t="17785" x="3489325" y="4762500"/>
          <p14:tracePt t="17800" x="3451225" y="4746625"/>
          <p14:tracePt t="17817" x="3406775" y="4732338"/>
          <p14:tracePt t="17834" x="3375025" y="4716463"/>
          <p14:tracePt t="17850" x="3336925" y="4702175"/>
          <p14:tracePt t="17867" x="3322638" y="4694238"/>
          <p14:tracePt t="17884" x="3306763" y="4678363"/>
          <p14:tracePt t="17900" x="3276600" y="4670425"/>
          <p14:tracePt t="17917" x="3260725" y="4664075"/>
          <p14:tracePt t="17920" x="3246438" y="4664075"/>
          <p14:tracePt t="17934" x="3238500" y="4664075"/>
          <p14:tracePt t="17951" x="3222625" y="4656138"/>
          <p14:tracePt t="17952" x="3216275" y="4656138"/>
          <p14:tracePt t="17968" x="3208338" y="4656138"/>
          <p14:tracePt t="17984" x="3192463" y="4648200"/>
          <p14:tracePt t="18000" x="3178175" y="4648200"/>
          <p14:tracePt t="18017" x="3162300" y="4648200"/>
          <p14:tracePt t="18034" x="3146425" y="4648200"/>
          <p14:tracePt t="18050" x="3124200" y="4648200"/>
          <p14:tracePt t="18067" x="3101975" y="4640263"/>
          <p14:tracePt t="18084" x="3070225" y="4640263"/>
          <p14:tracePt t="18101" x="3055938" y="4640263"/>
          <p14:tracePt t="18117" x="3040063" y="4640263"/>
          <p14:tracePt t="18120" x="3032125" y="4640263"/>
          <p14:tracePt t="18136" x="3025775" y="4640263"/>
          <p14:tracePt t="18152" x="3017838" y="4640263"/>
          <p14:tracePt t="18168" x="3009900" y="4640263"/>
          <p14:tracePt t="18184" x="2994025" y="4640263"/>
          <p14:tracePt t="18200" x="2987675" y="4640263"/>
          <p14:tracePt t="18217" x="2971800" y="4640263"/>
          <p14:tracePt t="18234" x="2955925" y="4640263"/>
          <p14:tracePt t="18251" x="2941638" y="4640263"/>
          <p14:tracePt t="18267" x="2925763" y="4640263"/>
          <p14:tracePt t="18284" x="2895600" y="4640263"/>
          <p14:tracePt t="18301" x="2879725" y="4640263"/>
          <p14:tracePt t="18317" x="2865438" y="4640263"/>
          <p14:tracePt t="18334" x="2849563" y="4640263"/>
          <p14:tracePt t="18351" x="2835275" y="4640263"/>
          <p14:tracePt t="18367" x="2819400" y="4632325"/>
          <p14:tracePt t="18384" x="2797175" y="4632325"/>
          <p14:tracePt t="18401" x="2781300" y="4632325"/>
          <p14:tracePt t="18417" x="2759075" y="4625975"/>
          <p14:tracePt t="18434" x="2751138" y="4625975"/>
          <p14:tracePt t="18451" x="2743200" y="4625975"/>
          <p14:tracePt t="18473" x="2735263" y="4625975"/>
          <p14:tracePt t="18488" x="2727325" y="4625975"/>
          <p14:tracePt t="18505" x="2720975" y="4625975"/>
          <p14:tracePt t="18520" x="2713038" y="4618038"/>
          <p14:tracePt t="18534" x="2705100" y="4618038"/>
          <p14:tracePt t="18536" x="2697163" y="4618038"/>
          <p14:tracePt t="18552" x="2689225" y="4618038"/>
          <p14:tracePt t="18569" x="2682875" y="4618038"/>
          <p14:tracePt t="18584" x="2674938" y="4618038"/>
          <p14:tracePt t="18601" x="2667000" y="4618038"/>
          <p14:tracePt t="18617" x="2667000" y="4610100"/>
          <p14:tracePt t="18634" x="2659063" y="4610100"/>
          <p14:tracePt t="18720" x="2651125" y="4610100"/>
          <p14:tracePt t="18744" x="2644775" y="4610100"/>
          <p14:tracePt t="18752" x="2636838" y="4602163"/>
          <p14:tracePt t="18768" x="2628900" y="4602163"/>
          <p14:tracePt t="18792" x="2620963" y="4594225"/>
          <p14:tracePt t="18849" x="2613025" y="4594225"/>
          <p14:tracePt t="18864" x="2606675" y="4594225"/>
          <p14:tracePt t="18888" x="2598738" y="4594225"/>
          <p14:tracePt t="18896" x="2590800" y="4594225"/>
          <p14:tracePt t="18904" x="2582863" y="4594225"/>
          <p14:tracePt t="18936" x="2574925" y="4594225"/>
          <p14:tracePt t="18976" x="2568575" y="4594225"/>
          <p14:tracePt t="18992" x="2560638" y="4594225"/>
          <p14:tracePt t="19000" x="2552700" y="4594225"/>
          <p14:tracePt t="19008" x="2544763" y="4594225"/>
          <p14:tracePt t="19017" x="2536825" y="4594225"/>
          <p14:tracePt t="19035" x="2522538" y="4594225"/>
          <p14:tracePt t="19051" x="2514600" y="4594225"/>
          <p14:tracePt t="19067" x="2506663" y="4587875"/>
          <p14:tracePt t="19088" x="2498725" y="4587875"/>
          <p14:tracePt t="19128" x="2492375" y="4587875"/>
          <p14:tracePt t="19144" x="2484438" y="4587875"/>
          <p14:tracePt t="19160" x="2476500" y="4587875"/>
          <p14:tracePt t="19184" x="2468563" y="4587875"/>
          <p14:tracePt t="19304" x="2460625" y="4587875"/>
          <p14:tracePt t="19320" x="2454275" y="4587875"/>
          <p14:tracePt t="19328" x="2446338" y="4587875"/>
          <p14:tracePt t="19354" x="2438400" y="4587875"/>
          <p14:tracePt t="19424" x="2430463" y="4587875"/>
          <p14:tracePt t="19448" x="2422525" y="4587875"/>
          <p14:tracePt t="19456" x="2416175" y="4587875"/>
          <p14:tracePt t="19488" x="2408238" y="4587875"/>
          <p14:tracePt t="19537" x="2400300" y="4587875"/>
          <p14:tracePt t="19568" x="2392363" y="4587875"/>
          <p14:tracePt t="19576" x="2384425" y="4587875"/>
          <p14:tracePt t="19592" x="2378075" y="4587875"/>
          <p14:tracePt t="19601" x="2370138" y="4587875"/>
          <p14:tracePt t="19618" x="2362200" y="4587875"/>
          <p14:tracePt t="19680" x="2354263" y="4587875"/>
          <p14:tracePt t="19704" x="2346325" y="4587875"/>
          <p14:tracePt t="19720" x="2339975" y="4587875"/>
          <p14:tracePt t="19800" x="2332038" y="4587875"/>
          <p14:tracePt t="19808" x="2324100" y="4587875"/>
          <p14:tracePt t="19824" x="2316163" y="4587875"/>
          <p14:tracePt t="19834" x="2308225" y="4587875"/>
          <p14:tracePt t="19851" x="2293938" y="4579938"/>
          <p14:tracePt t="19868" x="2286000" y="4579938"/>
          <p14:tracePt t="19888" x="2278063" y="4579938"/>
          <p14:tracePt t="21120" x="2286000" y="4579938"/>
          <p14:tracePt t="21128" x="2308225" y="4579938"/>
          <p14:tracePt t="21136" x="2316163" y="4579938"/>
          <p14:tracePt t="21151" x="2332038" y="4579938"/>
          <p14:tracePt t="21168" x="2346325" y="4579938"/>
          <p14:tracePt t="21185" x="2354263" y="4579938"/>
          <p14:tracePt t="21216" x="2362200" y="4579938"/>
          <p14:tracePt t="21232" x="2370138" y="4579938"/>
          <p14:tracePt t="21240" x="2378075" y="4579938"/>
          <p14:tracePt t="21264" x="2384425" y="4579938"/>
          <p14:tracePt t="21272" x="2400300" y="4579938"/>
          <p14:tracePt t="21288" x="2408238" y="4579938"/>
          <p14:tracePt t="21302" x="2416175" y="4579938"/>
          <p14:tracePt t="21318" x="2430463" y="4579938"/>
          <p14:tracePt t="21320" x="2438400" y="4579938"/>
          <p14:tracePt t="21335" x="2460625" y="4579938"/>
          <p14:tracePt t="21352" x="2468563" y="4579938"/>
          <p14:tracePt t="21368" x="2484438" y="4587875"/>
          <p14:tracePt t="21385" x="2506663" y="4594225"/>
          <p14:tracePt t="21402" x="2536825" y="4602163"/>
          <p14:tracePt t="21418" x="2590800" y="4625975"/>
          <p14:tracePt t="21435" x="2644775" y="4632325"/>
          <p14:tracePt t="21452" x="2697163" y="4648200"/>
          <p14:tracePt t="21469" x="2720975" y="4656138"/>
          <p14:tracePt t="21485" x="2751138" y="4670425"/>
          <p14:tracePt t="21502" x="2765425" y="4670425"/>
          <p14:tracePt t="21518" x="2781300" y="4678363"/>
          <p14:tracePt t="21520" x="2789238" y="4686300"/>
          <p14:tracePt t="21537" x="2803525" y="4686300"/>
          <p14:tracePt t="21552" x="2819400" y="4702175"/>
          <p14:tracePt t="21568" x="2849563" y="4716463"/>
          <p14:tracePt t="21585" x="2879725" y="4724400"/>
          <p14:tracePt t="21602" x="2925763" y="4746625"/>
          <p14:tracePt t="21618" x="2949575" y="4754563"/>
          <p14:tracePt t="21635" x="2963863" y="4762500"/>
          <p14:tracePt t="21652" x="2987675" y="4770438"/>
          <p14:tracePt t="21668" x="3001963" y="4778375"/>
          <p14:tracePt t="21685" x="3009900" y="4778375"/>
          <p14:tracePt t="21702" x="3025775" y="4784725"/>
          <p14:tracePt t="21718" x="3040063" y="4792663"/>
          <p14:tracePt t="21735" x="3063875" y="4800600"/>
          <p14:tracePt t="21752" x="3094038" y="4816475"/>
          <p14:tracePt t="21768" x="3124200" y="4830763"/>
          <p14:tracePt t="21786" x="3162300" y="4846638"/>
          <p14:tracePt t="21802" x="3200400" y="4860925"/>
          <p14:tracePt t="21818" x="3230563" y="4876800"/>
          <p14:tracePt t="21835" x="3246438" y="4884738"/>
          <p14:tracePt t="21852" x="3254375" y="4884738"/>
          <p14:tracePt t="21881" x="3260725" y="4884738"/>
          <p14:tracePt t="21896" x="3268663" y="4892675"/>
          <p14:tracePt t="21904" x="3276600" y="4892675"/>
          <p14:tracePt t="21919" x="3292475" y="4899025"/>
          <p14:tracePt t="21935" x="3330575" y="4914900"/>
          <p14:tracePt t="21952" x="3368675" y="4914900"/>
          <p14:tracePt t="21968" x="3382963" y="4930775"/>
          <p14:tracePt t="21985" x="3406775" y="4930775"/>
          <p14:tracePt t="22002" x="3429000" y="4945063"/>
          <p14:tracePt t="22019" x="3444875" y="4945063"/>
          <p14:tracePt t="22035" x="3451225" y="4953000"/>
          <p14:tracePt t="22052" x="3475038" y="4953000"/>
          <p14:tracePt t="22068" x="3497263" y="4960938"/>
          <p14:tracePt t="22085" x="3527425" y="4975225"/>
          <p14:tracePt t="22102" x="3551238" y="4975225"/>
          <p14:tracePt t="22103" x="3565525" y="4983163"/>
          <p14:tracePt t="22119" x="3589338" y="4991100"/>
          <p14:tracePt t="22135" x="3611563" y="4991100"/>
          <p14:tracePt t="22152" x="3619500" y="4999038"/>
          <p14:tracePt t="22169" x="3627438" y="4999038"/>
          <p14:tracePt t="22185" x="3641725" y="5006975"/>
          <p14:tracePt t="22202" x="3649663" y="5006975"/>
          <p14:tracePt t="22219" x="3665538" y="5013325"/>
          <p14:tracePt t="22235" x="3679825" y="5013325"/>
          <p14:tracePt t="22252" x="3695700" y="5021263"/>
          <p14:tracePt t="22269" x="3725863" y="5029200"/>
          <p14:tracePt t="22285" x="3749675" y="5045075"/>
          <p14:tracePt t="22302" x="3779838" y="5045075"/>
          <p14:tracePt t="22305" x="3794125" y="5051425"/>
          <p14:tracePt t="22319" x="3810000" y="5059363"/>
          <p14:tracePt t="22335" x="3832225" y="5059363"/>
          <p14:tracePt t="22352" x="3840163" y="5075238"/>
          <p14:tracePt t="22369" x="3856038" y="5075238"/>
          <p14:tracePt t="22385" x="3863975" y="5083175"/>
          <p14:tracePt t="22402" x="3878263" y="5083175"/>
          <p14:tracePt t="22419" x="3886200" y="5083175"/>
          <p14:tracePt t="22435" x="3902075" y="5089525"/>
          <p14:tracePt t="22452" x="3916363" y="5097463"/>
          <p14:tracePt t="22469" x="3946525" y="5105400"/>
          <p14:tracePt t="22485" x="3962400" y="5113338"/>
          <p14:tracePt t="22488" x="3984625" y="5121275"/>
          <p14:tracePt t="22502" x="4000500" y="5121275"/>
          <p14:tracePt t="22519" x="4038600" y="5127625"/>
          <p14:tracePt t="22535" x="4076700" y="5135563"/>
          <p14:tracePt t="22552" x="4106863" y="5151438"/>
          <p14:tracePt t="22569" x="4144963" y="5159375"/>
          <p14:tracePt t="22585" x="4191000" y="5159375"/>
          <p14:tracePt t="22602" x="4244975" y="5165725"/>
          <p14:tracePt t="22619" x="4297363" y="5181600"/>
          <p14:tracePt t="22636" x="4359275" y="5189538"/>
          <p14:tracePt t="22652" x="4427538" y="5197475"/>
          <p14:tracePt t="22669" x="4495800" y="5203825"/>
          <p14:tracePt t="22685" x="4572000" y="5211763"/>
          <p14:tracePt t="22702" x="4648200" y="5227638"/>
          <p14:tracePt t="22704" x="4678363" y="5235575"/>
          <p14:tracePt t="22719" x="4762500" y="5241925"/>
          <p14:tracePt t="22735" x="4860925" y="5257800"/>
          <p14:tracePt t="22752" x="4960938" y="5273675"/>
          <p14:tracePt t="22769" x="5059363" y="5287963"/>
          <p14:tracePt t="22786" x="5173663" y="5295900"/>
          <p14:tracePt t="22802" x="5265738" y="5295900"/>
          <p14:tracePt t="22819" x="5356225" y="5295900"/>
          <p14:tracePt t="22835" x="5440363" y="5295900"/>
          <p14:tracePt t="22852" x="5532438" y="5295900"/>
          <p14:tracePt t="22869" x="5630863" y="5295900"/>
          <p14:tracePt t="22886" x="5737225" y="5295900"/>
          <p14:tracePt t="22887" x="5791200" y="5295900"/>
          <p14:tracePt t="22902" x="5851525" y="5295900"/>
          <p14:tracePt t="22919" x="6042025" y="5295900"/>
          <p14:tracePt t="22936" x="6188075" y="5295900"/>
          <p14:tracePt t="22952" x="6324600" y="5295900"/>
          <p14:tracePt t="22969" x="6499225" y="5295900"/>
          <p14:tracePt t="22986" x="6667500" y="5295900"/>
          <p14:tracePt t="23002" x="6850063" y="5295900"/>
          <p14:tracePt t="23019" x="7048500" y="5287963"/>
          <p14:tracePt t="23036" x="7223125" y="5257800"/>
          <p14:tracePt t="23052" x="7383463" y="5235575"/>
          <p14:tracePt t="23069" x="7521575" y="5219700"/>
          <p14:tracePt t="23086" x="7666038" y="5181600"/>
          <p14:tracePt t="23102" x="7802563" y="5143500"/>
          <p14:tracePt t="23104" x="7864475" y="5127625"/>
          <p14:tracePt t="23119" x="8001000" y="5089525"/>
          <p14:tracePt t="23136" x="8131175" y="5045075"/>
          <p14:tracePt t="23152" x="8237538" y="4999038"/>
          <p14:tracePt t="23169" x="8351838" y="4930775"/>
          <p14:tracePt t="23186" x="8442325" y="4876800"/>
          <p14:tracePt t="23202" x="8518525" y="4816475"/>
          <p14:tracePt t="23219" x="8572500" y="4778375"/>
          <p14:tracePt t="23236" x="8640763" y="4724400"/>
          <p14:tracePt t="23252" x="8702675" y="4664075"/>
          <p14:tracePt t="23269" x="8770938" y="4610100"/>
          <p14:tracePt t="23271" x="8801100" y="4572000"/>
          <p14:tracePt t="23286" x="8831263" y="4541838"/>
          <p14:tracePt t="23288" x="8855075" y="4518025"/>
          <p14:tracePt t="23302" x="8885238" y="4479925"/>
          <p14:tracePt t="23319" x="8953500" y="4397375"/>
          <p14:tracePt t="23336" x="9013825" y="4335463"/>
          <p14:tracePt t="23352" x="9067800" y="4275138"/>
          <p14:tracePt t="23369" x="9113838" y="4206875"/>
          <p14:tracePt t="23386" x="9128125" y="4160838"/>
          <p14:tracePt t="23402" x="9151938" y="4114800"/>
          <p14:tracePt t="23419" x="9174163" y="4060825"/>
          <p14:tracePt t="23436" x="9197975" y="4000500"/>
          <p14:tracePt t="23453" x="9228138" y="3940175"/>
          <p14:tracePt t="23469" x="9242425" y="3902075"/>
          <p14:tracePt t="23486" x="9266238" y="3863975"/>
          <p14:tracePt t="23489" x="9266238" y="3848100"/>
          <p14:tracePt t="23503" x="9280525" y="3825875"/>
          <p14:tracePt t="23519" x="9288463" y="3794125"/>
          <p14:tracePt t="23536" x="9296400" y="3763963"/>
          <p14:tracePt t="23552" x="9304338" y="3733800"/>
          <p14:tracePt t="23569" x="9318625" y="3703638"/>
          <p14:tracePt t="23586" x="9326563" y="3657600"/>
          <p14:tracePt t="23602" x="9342438" y="3611563"/>
          <p14:tracePt t="23619" x="9350375" y="3589338"/>
          <p14:tracePt t="23636" x="9364663" y="3559175"/>
          <p14:tracePt t="23652" x="9364663" y="3535363"/>
          <p14:tracePt t="23669" x="9372600" y="3505200"/>
          <p14:tracePt t="23686" x="9380538" y="3467100"/>
          <p14:tracePt t="23703" x="9380538" y="3444875"/>
          <p14:tracePt t="23719" x="9380538" y="3421063"/>
          <p14:tracePt t="23736" x="9380538" y="3406775"/>
          <p14:tracePt t="23752" x="9380538" y="3390900"/>
          <p14:tracePt t="23769" x="9380538" y="3368675"/>
          <p14:tracePt t="23786" x="9380538" y="3344863"/>
          <p14:tracePt t="23803" x="9380538" y="3314700"/>
          <p14:tracePt t="23819" x="9380538" y="3276600"/>
          <p14:tracePt t="23836" x="9380538" y="3246438"/>
          <p14:tracePt t="23853" x="9380538" y="3216275"/>
          <p14:tracePt t="23869" x="9380538" y="3178175"/>
          <p14:tracePt t="23886" x="9380538" y="3146425"/>
          <p14:tracePt t="23888" x="9380538" y="3140075"/>
          <p14:tracePt t="23902" x="9372600" y="3124200"/>
          <p14:tracePt t="23919" x="9364663" y="3086100"/>
          <p14:tracePt t="23936" x="9356725" y="3063875"/>
          <p14:tracePt t="23953" x="9356725" y="3048000"/>
          <p14:tracePt t="23969" x="9350375" y="3032125"/>
          <p14:tracePt t="23986" x="9334500" y="3001963"/>
          <p14:tracePt t="24003" x="9312275" y="2971800"/>
          <p14:tracePt t="24019" x="9296400" y="2949575"/>
          <p14:tracePt t="24036" x="9274175" y="2917825"/>
          <p14:tracePt t="24053" x="9250363" y="2887663"/>
          <p14:tracePt t="24069" x="9228138" y="2857500"/>
          <p14:tracePt t="24086" x="9212263" y="2841625"/>
          <p14:tracePt t="24103" x="9190038" y="2827338"/>
          <p14:tracePt t="24104" x="9182100" y="2819400"/>
          <p14:tracePt t="24119" x="9151938" y="2803525"/>
          <p14:tracePt t="24136" x="9105900" y="2773363"/>
          <p14:tracePt t="24152" x="9067800" y="2743200"/>
          <p14:tracePt t="24169" x="9021763" y="2713038"/>
          <p14:tracePt t="24186" x="8969375" y="2674938"/>
          <p14:tracePt t="24203" x="8915400" y="2636838"/>
          <p14:tracePt t="24219" x="8855075" y="2613025"/>
          <p14:tracePt t="24236" x="8793163" y="2590800"/>
          <p14:tracePt t="24253" x="8716963" y="2552700"/>
          <p14:tracePt t="24270" x="8632825" y="2522538"/>
          <p14:tracePt t="24272" x="8588375" y="2498725"/>
          <p14:tracePt t="24286" x="8550275" y="2484438"/>
          <p14:tracePt t="24303" x="8412163" y="2408238"/>
          <p14:tracePt t="24320" x="8321675" y="2378075"/>
          <p14:tracePt t="24336" x="8245475" y="2332038"/>
          <p14:tracePt t="24353" x="8183563" y="2301875"/>
          <p14:tracePt t="24370" x="8115300" y="2278063"/>
          <p14:tracePt t="24386" x="8069263" y="2255838"/>
          <p14:tracePt t="24403" x="8031163" y="2255838"/>
          <p14:tracePt t="24419" x="7993063" y="2232025"/>
          <p14:tracePt t="24436" x="7954963" y="2225675"/>
          <p14:tracePt t="24453" x="7908925" y="2217738"/>
          <p14:tracePt t="24469" x="7848600" y="2193925"/>
          <p14:tracePt t="24486" x="7772400" y="2179638"/>
          <p14:tracePt t="24488" x="7734300" y="2163763"/>
          <p14:tracePt t="24503" x="7666038" y="2141538"/>
          <p14:tracePt t="24519" x="7589838" y="2117725"/>
          <p14:tracePt t="24537" x="7535863" y="2111375"/>
          <p14:tracePt t="24553" x="7483475" y="2087563"/>
          <p14:tracePt t="24570" x="7429500" y="2073275"/>
          <p14:tracePt t="24586" x="7375525" y="2057400"/>
          <p14:tracePt t="24603" x="7323138" y="2041525"/>
          <p14:tracePt t="24619" x="7261225" y="2027238"/>
          <p14:tracePt t="24636" x="7216775" y="2011363"/>
          <p14:tracePt t="24653" x="7170738" y="2011363"/>
          <p14:tracePt t="24669" x="7124700" y="2003425"/>
          <p14:tracePt t="24671" x="7102475" y="1997075"/>
          <p14:tracePt t="24686" x="7070725" y="1997075"/>
          <p14:tracePt t="24703" x="6964363" y="1973263"/>
          <p14:tracePt t="24719" x="6850063" y="1965325"/>
          <p14:tracePt t="24736" x="6705600" y="1951038"/>
          <p14:tracePt t="24753" x="6530975" y="1920875"/>
          <p14:tracePt t="24770" x="6378575" y="1905000"/>
          <p14:tracePt t="24786" x="6248400" y="1889125"/>
          <p14:tracePt t="24803" x="6164263" y="1882775"/>
          <p14:tracePt t="24820" x="6103938" y="1882775"/>
          <p14:tracePt t="24836" x="6057900" y="1882775"/>
          <p14:tracePt t="24853" x="6019800" y="1882775"/>
          <p14:tracePt t="24870" x="5973763" y="1882775"/>
          <p14:tracePt t="24886" x="5921375" y="1882775"/>
          <p14:tracePt t="24888" x="5889625" y="1882775"/>
          <p14:tracePt t="24903" x="5791200" y="1889125"/>
          <p14:tracePt t="24920" x="5668963" y="1912938"/>
          <p14:tracePt t="24936" x="5540375" y="1927225"/>
          <p14:tracePt t="24953" x="5402263" y="1965325"/>
          <p14:tracePt t="24970" x="5303838" y="1989138"/>
          <p14:tracePt t="24986" x="5181600" y="2003425"/>
          <p14:tracePt t="25003" x="5121275" y="2011363"/>
          <p14:tracePt t="25020" x="5075238" y="2027238"/>
          <p14:tracePt t="25036" x="5037138" y="2035175"/>
          <p14:tracePt t="25053" x="5006975" y="2041525"/>
          <p14:tracePt t="25070" x="4991100" y="2049463"/>
          <p14:tracePt t="25071" x="4975225" y="2057400"/>
          <p14:tracePt t="25086" x="4960938" y="2065338"/>
          <p14:tracePt t="25103" x="4892675" y="2095500"/>
          <p14:tracePt t="25120" x="4838700" y="2111375"/>
          <p14:tracePt t="25136" x="4778375" y="2133600"/>
          <p14:tracePt t="25153" x="4716463" y="2163763"/>
          <p14:tracePt t="25170" x="4664075" y="2187575"/>
          <p14:tracePt t="25186" x="4625975" y="2201863"/>
          <p14:tracePt t="25203" x="4594225" y="2225675"/>
          <p14:tracePt t="25220" x="4556125" y="2247900"/>
          <p14:tracePt t="25236" x="4525963" y="2270125"/>
          <p14:tracePt t="25253" x="4495800" y="2293938"/>
          <p14:tracePt t="25270" x="4473575" y="2308225"/>
          <p14:tracePt t="25272" x="4449763" y="2316163"/>
          <p14:tracePt t="25286" x="4435475" y="2324100"/>
          <p14:tracePt t="25303" x="4343400" y="2370138"/>
          <p14:tracePt t="25320" x="4289425" y="2400300"/>
          <p14:tracePt t="25336" x="4259263" y="2422525"/>
          <p14:tracePt t="25353" x="4221163" y="2438400"/>
          <p14:tracePt t="25370" x="4213225" y="2446338"/>
          <p14:tracePt t="25386" x="4191000" y="2460625"/>
          <p14:tracePt t="25403" x="4175125" y="2476500"/>
          <p14:tracePt t="25420" x="4144963" y="2492375"/>
          <p14:tracePt t="25436" x="4130675" y="2498725"/>
          <p14:tracePt t="25453" x="4092575" y="2522538"/>
          <p14:tracePt t="25470" x="4060825" y="2544763"/>
          <p14:tracePt t="25472" x="4030663" y="2560638"/>
          <p14:tracePt t="25486" x="4016375" y="2574925"/>
          <p14:tracePt t="25503" x="3946525" y="2628900"/>
          <p14:tracePt t="25520" x="3894138" y="2651125"/>
          <p14:tracePt t="25537" x="3840163" y="2697163"/>
          <p14:tracePt t="25553" x="3802063" y="2720975"/>
          <p14:tracePt t="25570" x="3756025" y="2759075"/>
          <p14:tracePt t="25586" x="3725863" y="2781300"/>
          <p14:tracePt t="25603" x="3717925" y="2789238"/>
          <p14:tracePt t="25620" x="3703638" y="2803525"/>
          <p14:tracePt t="25637" x="3695700" y="2819400"/>
          <p14:tracePt t="25656" x="3679825" y="2827338"/>
          <p14:tracePt t="25672" x="3679825" y="2835275"/>
          <p14:tracePt t="25686" x="3673475" y="2841625"/>
          <p14:tracePt t="25703" x="3657600" y="2849563"/>
          <p14:tracePt t="25720" x="3641725" y="2865438"/>
          <p14:tracePt t="25737" x="3627438" y="2879725"/>
          <p14:tracePt t="25753" x="3611563" y="2895600"/>
          <p14:tracePt t="25770" x="3597275" y="2911475"/>
          <p14:tracePt t="25787" x="3573463" y="2933700"/>
          <p14:tracePt t="25803" x="3551238" y="2955925"/>
          <p14:tracePt t="25820" x="3521075" y="2987675"/>
          <p14:tracePt t="25837" x="3482975" y="3017838"/>
          <p14:tracePt t="25853" x="3459163" y="3048000"/>
          <p14:tracePt t="25870" x="3421063" y="3078163"/>
          <p14:tracePt t="25887" x="3390900" y="3108325"/>
          <p14:tracePt t="25888" x="3382963" y="3116263"/>
          <p14:tracePt t="25903" x="3368675" y="3132138"/>
          <p14:tracePt t="25920" x="3352800" y="3146425"/>
          <p14:tracePt t="25936" x="3344863" y="3154363"/>
          <p14:tracePt t="25953" x="3330575" y="3178175"/>
          <p14:tracePt t="25970" x="3322638" y="3192463"/>
          <p14:tracePt t="25987" x="3306763" y="3200400"/>
          <p14:tracePt t="26003" x="3284538" y="3230563"/>
          <p14:tracePt t="26020" x="3260725" y="3246438"/>
          <p14:tracePt t="26037" x="3246438" y="3260725"/>
          <p14:tracePt t="26039" x="3238500" y="3276600"/>
          <p14:tracePt t="26053" x="3238500" y="3284538"/>
          <p14:tracePt t="26070" x="3222625" y="3298825"/>
          <p14:tracePt t="26072" x="3216275" y="3306763"/>
          <p14:tracePt t="26087" x="3208338" y="3314700"/>
          <p14:tracePt t="26103" x="3192463" y="3330575"/>
          <p14:tracePt t="26120" x="3178175" y="3336925"/>
          <p14:tracePt t="26137" x="3162300" y="3352800"/>
          <p14:tracePt t="26153" x="3146425" y="3375025"/>
          <p14:tracePt t="26170" x="3132138" y="3390900"/>
          <p14:tracePt t="26187" x="3124200" y="3406775"/>
          <p14:tracePt t="26203" x="3116263" y="3413125"/>
          <p14:tracePt t="26220" x="3108325" y="3429000"/>
          <p14:tracePt t="26237" x="3101975" y="3436938"/>
          <p14:tracePt t="26253" x="3094038" y="3451225"/>
          <p14:tracePt t="26270" x="3078163" y="3467100"/>
          <p14:tracePt t="26288" x="3070225" y="3482975"/>
          <p14:tracePt t="26303" x="3055938" y="3497263"/>
          <p14:tracePt t="26320" x="3040063" y="3513138"/>
          <p14:tracePt t="26337" x="3032125" y="3527425"/>
          <p14:tracePt t="26353" x="3017838" y="3535363"/>
          <p14:tracePt t="26370" x="3001963" y="3565525"/>
          <p14:tracePt t="26387" x="2979738" y="3589338"/>
          <p14:tracePt t="26403" x="2971800" y="3603625"/>
          <p14:tracePt t="26420" x="2955925" y="3619500"/>
          <p14:tracePt t="26437" x="2949575" y="3635375"/>
          <p14:tracePt t="26453" x="2941638" y="3641725"/>
          <p14:tracePt t="26455" x="2941638" y="3649663"/>
          <p14:tracePt t="26470" x="2933700" y="3649663"/>
          <p14:tracePt t="26487" x="2917825" y="3673475"/>
          <p14:tracePt t="26504" x="2895600" y="3687763"/>
          <p14:tracePt t="26520" x="2887663" y="3703638"/>
          <p14:tracePt t="26537" x="2873375" y="3717925"/>
          <p14:tracePt t="26553" x="2873375" y="3725863"/>
          <p14:tracePt t="26570" x="2857500" y="3741738"/>
          <p14:tracePt t="26592" x="2849563" y="3749675"/>
          <p14:tracePt t="26608" x="2849563" y="3756025"/>
          <p14:tracePt t="26624" x="2841625" y="3756025"/>
          <p14:tracePt t="26637" x="2841625" y="3763963"/>
          <p14:tracePt t="26653" x="2835275" y="3771900"/>
          <p14:tracePt t="26670" x="2827338" y="3779838"/>
          <p14:tracePt t="26687" x="2819400" y="3794125"/>
          <p14:tracePt t="26703" x="2803525" y="3802063"/>
          <p14:tracePt t="26720" x="2797175" y="3817938"/>
          <p14:tracePt t="26737" x="2789238" y="3832225"/>
          <p14:tracePt t="26753" x="2781300" y="3848100"/>
          <p14:tracePt t="26770" x="2773363" y="3848100"/>
          <p14:tracePt t="26787" x="2773363" y="3856038"/>
          <p14:tracePt t="26804" x="2765425" y="3863975"/>
          <p14:tracePt t="26820" x="2765425" y="3870325"/>
          <p14:tracePt t="26837" x="2759075" y="3878263"/>
          <p14:tracePt t="26854" x="2751138" y="3894138"/>
          <p14:tracePt t="26855" x="2743200" y="3902075"/>
          <p14:tracePt t="26870" x="2743200" y="3908425"/>
          <p14:tracePt t="26887" x="2720975" y="3932238"/>
          <p14:tracePt t="26904" x="2705100" y="3954463"/>
          <p14:tracePt t="26920" x="2697163" y="3970338"/>
          <p14:tracePt t="26937" x="2682875" y="3984625"/>
          <p14:tracePt t="26954" x="2667000" y="4008438"/>
          <p14:tracePt t="26970" x="2659063" y="4016375"/>
          <p14:tracePt t="26987" x="2659063" y="4022725"/>
          <p14:tracePt t="27004" x="2651125" y="4030663"/>
          <p14:tracePt t="27048" x="2644775" y="4038600"/>
          <p14:tracePt t="27073" x="2644775" y="4046538"/>
          <p14:tracePt t="27088" x="2636838" y="4046538"/>
          <p14:tracePt t="27104" x="2636838" y="4054475"/>
          <p14:tracePt t="27112" x="2628900" y="4054475"/>
          <p14:tracePt t="27120" x="2628900" y="4068763"/>
          <p14:tracePt t="27137" x="2613025" y="4076700"/>
          <p14:tracePt t="27154" x="2606675" y="4092575"/>
          <p14:tracePt t="27176" x="2598738" y="4106863"/>
          <p14:tracePt t="27208" x="2582863" y="4122738"/>
          <p14:tracePt t="27232" x="2582863" y="4130675"/>
          <p14:tracePt t="27256" x="2574925" y="4137025"/>
          <p14:tracePt t="27360" x="2568575" y="4144963"/>
          <p14:tracePt t="30336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54" y="-40410"/>
            <a:ext cx="9190892" cy="693882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4F08B725-0F47-4BDA-9827-F41107F7B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91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08"/>
    </mc:Choice>
    <mc:Fallback>
      <p:transition spd="slow" advTm="11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4.8|10.8|14.1|37.5|6.2|3|13.8|22.5|1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22.1|2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20.8|63.8|33.5|16.8|6.9"/>
</p:tagLst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5861</TotalTime>
  <Words>236</Words>
  <Application>Microsoft Office PowerPoint</Application>
  <PresentationFormat>Widescreen</PresentationFormat>
  <Paragraphs>53</Paragraphs>
  <Slides>25</Slides>
  <Notes>1</Notes>
  <HiddenSlides>0</HiddenSlides>
  <MMClips>25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Calisto MT</vt:lpstr>
      <vt:lpstr>Times New Roman</vt:lpstr>
      <vt:lpstr>Wingdings 2</vt:lpstr>
      <vt:lpstr>Office Theme</vt:lpstr>
      <vt:lpstr>MINI-AULA  Complemento da AULA II de Bacias Hidrográficas</vt:lpstr>
      <vt:lpstr>HIDROLOGIA</vt:lpstr>
      <vt:lpstr>BACIAS HIDROGRÁFICAS (capítulo 1)</vt:lpstr>
      <vt:lpstr>LEMBRETE</vt:lpstr>
      <vt:lpstr>ESTRATÉGIAS PARA SEPARAÇÃO</vt:lpstr>
      <vt:lpstr>1)SEPARAÇÃO EM ÁREAS PEQUENAS</vt:lpstr>
      <vt:lpstr>EXEMPLO 1</vt:lpstr>
      <vt:lpstr>Apresentação do PowerPoint</vt:lpstr>
      <vt:lpstr>Apresentação do PowerPoint</vt:lpstr>
      <vt:lpstr>Apresentação do PowerPoint</vt:lpstr>
      <vt:lpstr>Apresentação do PowerPoint</vt:lpstr>
      <vt:lpstr>EXEMPLO 2</vt:lpstr>
      <vt:lpstr>Apresentação do PowerPoint</vt:lpstr>
      <vt:lpstr>Apresentação do PowerPoint</vt:lpstr>
      <vt:lpstr>Apresentação do PowerPoint</vt:lpstr>
      <vt:lpstr>Apresentação do PowerPoint</vt:lpstr>
      <vt:lpstr>EXEMPLO 3</vt:lpstr>
      <vt:lpstr>Apresentação do PowerPoint</vt:lpstr>
      <vt:lpstr>Apresentação do PowerPoint</vt:lpstr>
      <vt:lpstr>Apresentação do PowerPoint</vt:lpstr>
      <vt:lpstr>Apresentação do PowerPoint</vt:lpstr>
      <vt:lpstr>2)SEPARAÇÃO EM ÁREAS GRANDES</vt:lpstr>
      <vt:lpstr>Apresentação do PowerPoint</vt:lpstr>
      <vt:lpstr>Apresentação do PowerPoint</vt:lpstr>
      <vt:lpstr>MÉTODOS PARA MEDIÇÃO DA ÁREA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</dc:creator>
  <cp:lastModifiedBy>User</cp:lastModifiedBy>
  <cp:revision>698</cp:revision>
  <dcterms:created xsi:type="dcterms:W3CDTF">2018-09-13T21:05:33Z</dcterms:created>
  <dcterms:modified xsi:type="dcterms:W3CDTF">2020-12-06T12:00:38Z</dcterms:modified>
</cp:coreProperties>
</file>