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12192000" cy="6858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816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Consolas"/>
                <a:cs typeface="Consola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Consolas"/>
                <a:cs typeface="Consola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8/31/2022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Consolas"/>
                <a:cs typeface="Consola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8/31/2022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88952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9785858" y="4745735"/>
            <a:ext cx="431165" cy="11430"/>
          </a:xfrm>
          <a:custGeom>
            <a:avLst/>
            <a:gdLst/>
            <a:ahLst/>
            <a:cxnLst/>
            <a:rect l="l" t="t" r="r" b="b"/>
            <a:pathLst>
              <a:path w="431165" h="11429">
                <a:moveTo>
                  <a:pt x="211582" y="3556"/>
                </a:moveTo>
                <a:lnTo>
                  <a:pt x="189039" y="2133"/>
                </a:lnTo>
                <a:lnTo>
                  <a:pt x="125437" y="939"/>
                </a:lnTo>
                <a:lnTo>
                  <a:pt x="99695" y="0"/>
                </a:lnTo>
                <a:lnTo>
                  <a:pt x="110261" y="1816"/>
                </a:lnTo>
                <a:lnTo>
                  <a:pt x="106781" y="2451"/>
                </a:lnTo>
                <a:lnTo>
                  <a:pt x="108991" y="2755"/>
                </a:lnTo>
                <a:lnTo>
                  <a:pt x="136652" y="3556"/>
                </a:lnTo>
                <a:lnTo>
                  <a:pt x="103505" y="6223"/>
                </a:lnTo>
                <a:lnTo>
                  <a:pt x="47498" y="5334"/>
                </a:lnTo>
                <a:lnTo>
                  <a:pt x="40970" y="6007"/>
                </a:lnTo>
                <a:lnTo>
                  <a:pt x="29667" y="6667"/>
                </a:lnTo>
                <a:lnTo>
                  <a:pt x="23723" y="7340"/>
                </a:lnTo>
                <a:lnTo>
                  <a:pt x="33274" y="8001"/>
                </a:lnTo>
                <a:lnTo>
                  <a:pt x="38989" y="8001"/>
                </a:lnTo>
                <a:lnTo>
                  <a:pt x="49403" y="7112"/>
                </a:lnTo>
                <a:lnTo>
                  <a:pt x="57912" y="8001"/>
                </a:lnTo>
                <a:lnTo>
                  <a:pt x="44056" y="8788"/>
                </a:lnTo>
                <a:lnTo>
                  <a:pt x="1054" y="9004"/>
                </a:lnTo>
                <a:lnTo>
                  <a:pt x="0" y="9779"/>
                </a:lnTo>
                <a:lnTo>
                  <a:pt x="45796" y="10007"/>
                </a:lnTo>
                <a:lnTo>
                  <a:pt x="61125" y="9779"/>
                </a:lnTo>
                <a:lnTo>
                  <a:pt x="78740" y="8890"/>
                </a:lnTo>
                <a:lnTo>
                  <a:pt x="151726" y="10147"/>
                </a:lnTo>
                <a:lnTo>
                  <a:pt x="167894" y="10668"/>
                </a:lnTo>
                <a:lnTo>
                  <a:pt x="187693" y="9918"/>
                </a:lnTo>
                <a:lnTo>
                  <a:pt x="197358" y="9779"/>
                </a:lnTo>
                <a:lnTo>
                  <a:pt x="186944" y="9779"/>
                </a:lnTo>
                <a:lnTo>
                  <a:pt x="185039" y="6223"/>
                </a:lnTo>
                <a:lnTo>
                  <a:pt x="175336" y="6604"/>
                </a:lnTo>
                <a:lnTo>
                  <a:pt x="146177" y="6223"/>
                </a:lnTo>
                <a:lnTo>
                  <a:pt x="211582" y="3556"/>
                </a:lnTo>
                <a:close/>
              </a:path>
              <a:path w="431165" h="11429">
                <a:moveTo>
                  <a:pt x="303911" y="5461"/>
                </a:moveTo>
                <a:lnTo>
                  <a:pt x="291465" y="5461"/>
                </a:lnTo>
                <a:lnTo>
                  <a:pt x="303911" y="5461"/>
                </a:lnTo>
                <a:close/>
              </a:path>
              <a:path w="431165" h="11429">
                <a:moveTo>
                  <a:pt x="431038" y="7366"/>
                </a:moveTo>
                <a:lnTo>
                  <a:pt x="351663" y="7366"/>
                </a:lnTo>
                <a:lnTo>
                  <a:pt x="353936" y="6858"/>
                </a:lnTo>
                <a:lnTo>
                  <a:pt x="355600" y="6477"/>
                </a:lnTo>
                <a:lnTo>
                  <a:pt x="339369" y="6858"/>
                </a:lnTo>
                <a:lnTo>
                  <a:pt x="289560" y="6477"/>
                </a:lnTo>
                <a:lnTo>
                  <a:pt x="291426" y="5486"/>
                </a:lnTo>
                <a:lnTo>
                  <a:pt x="263512" y="5524"/>
                </a:lnTo>
                <a:lnTo>
                  <a:pt x="247992" y="6426"/>
                </a:lnTo>
                <a:lnTo>
                  <a:pt x="242062" y="7683"/>
                </a:lnTo>
                <a:lnTo>
                  <a:pt x="230441" y="8801"/>
                </a:lnTo>
                <a:lnTo>
                  <a:pt x="197866" y="9271"/>
                </a:lnTo>
                <a:lnTo>
                  <a:pt x="217932" y="9271"/>
                </a:lnTo>
                <a:lnTo>
                  <a:pt x="231965" y="9575"/>
                </a:lnTo>
                <a:lnTo>
                  <a:pt x="242773" y="10223"/>
                </a:lnTo>
                <a:lnTo>
                  <a:pt x="248551" y="10883"/>
                </a:lnTo>
                <a:lnTo>
                  <a:pt x="247523" y="11176"/>
                </a:lnTo>
                <a:lnTo>
                  <a:pt x="270802" y="10922"/>
                </a:lnTo>
                <a:lnTo>
                  <a:pt x="283349" y="10998"/>
                </a:lnTo>
                <a:lnTo>
                  <a:pt x="284746" y="10922"/>
                </a:lnTo>
                <a:lnTo>
                  <a:pt x="289433" y="10680"/>
                </a:lnTo>
                <a:lnTo>
                  <a:pt x="293370" y="9271"/>
                </a:lnTo>
                <a:lnTo>
                  <a:pt x="312064" y="9080"/>
                </a:lnTo>
                <a:lnTo>
                  <a:pt x="325843" y="9575"/>
                </a:lnTo>
                <a:lnTo>
                  <a:pt x="329311" y="10388"/>
                </a:lnTo>
                <a:lnTo>
                  <a:pt x="317373" y="11176"/>
                </a:lnTo>
                <a:lnTo>
                  <a:pt x="390906" y="10287"/>
                </a:lnTo>
                <a:lnTo>
                  <a:pt x="346964" y="9271"/>
                </a:lnTo>
                <a:lnTo>
                  <a:pt x="350012" y="9080"/>
                </a:lnTo>
                <a:lnTo>
                  <a:pt x="363042" y="8216"/>
                </a:lnTo>
                <a:lnTo>
                  <a:pt x="413880" y="8509"/>
                </a:lnTo>
                <a:lnTo>
                  <a:pt x="418363" y="8216"/>
                </a:lnTo>
                <a:lnTo>
                  <a:pt x="431038" y="7366"/>
                </a:lnTo>
                <a:close/>
              </a:path>
            </a:pathLst>
          </a:custGeom>
          <a:solidFill>
            <a:srgbClr val="56BB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4983479" y="4760976"/>
            <a:ext cx="212090" cy="6350"/>
          </a:xfrm>
          <a:custGeom>
            <a:avLst/>
            <a:gdLst/>
            <a:ahLst/>
            <a:cxnLst/>
            <a:rect l="l" t="t" r="r" b="b"/>
            <a:pathLst>
              <a:path w="212089" h="6350">
                <a:moveTo>
                  <a:pt x="104012" y="0"/>
                </a:moveTo>
                <a:lnTo>
                  <a:pt x="101092" y="0"/>
                </a:lnTo>
                <a:lnTo>
                  <a:pt x="0" y="6096"/>
                </a:lnTo>
                <a:lnTo>
                  <a:pt x="20865" y="5818"/>
                </a:lnTo>
                <a:lnTo>
                  <a:pt x="48309" y="4595"/>
                </a:lnTo>
                <a:lnTo>
                  <a:pt x="73533" y="4318"/>
                </a:lnTo>
                <a:lnTo>
                  <a:pt x="55372" y="4318"/>
                </a:lnTo>
                <a:lnTo>
                  <a:pt x="53467" y="5206"/>
                </a:lnTo>
                <a:lnTo>
                  <a:pt x="211836" y="4318"/>
                </a:lnTo>
                <a:lnTo>
                  <a:pt x="188118" y="3778"/>
                </a:lnTo>
                <a:lnTo>
                  <a:pt x="180867" y="3246"/>
                </a:lnTo>
                <a:lnTo>
                  <a:pt x="190881" y="2667"/>
                </a:lnTo>
                <a:lnTo>
                  <a:pt x="176653" y="2303"/>
                </a:lnTo>
                <a:lnTo>
                  <a:pt x="157924" y="2428"/>
                </a:lnTo>
                <a:lnTo>
                  <a:pt x="140624" y="2863"/>
                </a:lnTo>
                <a:lnTo>
                  <a:pt x="130683" y="3429"/>
                </a:lnTo>
                <a:lnTo>
                  <a:pt x="142240" y="2667"/>
                </a:lnTo>
                <a:lnTo>
                  <a:pt x="117157" y="3071"/>
                </a:lnTo>
                <a:lnTo>
                  <a:pt x="100171" y="2285"/>
                </a:lnTo>
                <a:lnTo>
                  <a:pt x="94662" y="1023"/>
                </a:lnTo>
                <a:lnTo>
                  <a:pt x="104012" y="0"/>
                </a:lnTo>
                <a:close/>
              </a:path>
            </a:pathLst>
          </a:custGeom>
          <a:solidFill>
            <a:srgbClr val="56BB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815083" y="4762500"/>
            <a:ext cx="20955" cy="1905"/>
          </a:xfrm>
          <a:custGeom>
            <a:avLst/>
            <a:gdLst/>
            <a:ahLst/>
            <a:cxnLst/>
            <a:rect l="l" t="t" r="r" b="b"/>
            <a:pathLst>
              <a:path w="20955" h="1904">
                <a:moveTo>
                  <a:pt x="19939" y="0"/>
                </a:moveTo>
                <a:lnTo>
                  <a:pt x="0" y="1524"/>
                </a:lnTo>
                <a:lnTo>
                  <a:pt x="11937" y="642"/>
                </a:lnTo>
                <a:lnTo>
                  <a:pt x="20859" y="23"/>
                </a:lnTo>
                <a:lnTo>
                  <a:pt x="19939" y="0"/>
                </a:lnTo>
                <a:close/>
              </a:path>
            </a:pathLst>
          </a:custGeom>
          <a:solidFill>
            <a:srgbClr val="56BB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4928615" y="4770120"/>
            <a:ext cx="30480" cy="1905"/>
          </a:xfrm>
          <a:custGeom>
            <a:avLst/>
            <a:gdLst/>
            <a:ahLst/>
            <a:cxnLst/>
            <a:rect l="l" t="t" r="r" b="b"/>
            <a:pathLst>
              <a:path w="30479" h="1904">
                <a:moveTo>
                  <a:pt x="30480" y="0"/>
                </a:moveTo>
                <a:lnTo>
                  <a:pt x="0" y="1523"/>
                </a:lnTo>
                <a:lnTo>
                  <a:pt x="9191" y="1071"/>
                </a:lnTo>
                <a:lnTo>
                  <a:pt x="24431" y="452"/>
                </a:lnTo>
                <a:lnTo>
                  <a:pt x="30480" y="0"/>
                </a:lnTo>
                <a:close/>
              </a:path>
            </a:pathLst>
          </a:custGeom>
          <a:solidFill>
            <a:srgbClr val="56BB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5164835" y="4739640"/>
            <a:ext cx="13970" cy="1905"/>
          </a:xfrm>
          <a:custGeom>
            <a:avLst/>
            <a:gdLst/>
            <a:ahLst/>
            <a:cxnLst/>
            <a:rect l="l" t="t" r="r" b="b"/>
            <a:pathLst>
              <a:path w="13970" h="1904">
                <a:moveTo>
                  <a:pt x="13715" y="0"/>
                </a:moveTo>
                <a:lnTo>
                  <a:pt x="0" y="1524"/>
                </a:lnTo>
                <a:lnTo>
                  <a:pt x="13715" y="0"/>
                </a:lnTo>
                <a:close/>
              </a:path>
            </a:pathLst>
          </a:custGeom>
          <a:solidFill>
            <a:srgbClr val="56BB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5440679" y="4731718"/>
            <a:ext cx="165100" cy="0"/>
          </a:xfrm>
          <a:custGeom>
            <a:avLst/>
            <a:gdLst/>
            <a:ahLst/>
            <a:cxnLst/>
            <a:rect l="l" t="t" r="r" b="b"/>
            <a:pathLst>
              <a:path w="165100">
                <a:moveTo>
                  <a:pt x="0" y="0"/>
                </a:moveTo>
                <a:lnTo>
                  <a:pt x="164592" y="0"/>
                </a:lnTo>
              </a:path>
            </a:pathLst>
          </a:custGeom>
          <a:ln w="3175">
            <a:solidFill>
              <a:srgbClr val="56BB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3983990" y="4760976"/>
            <a:ext cx="1123315" cy="26034"/>
          </a:xfrm>
          <a:custGeom>
            <a:avLst/>
            <a:gdLst/>
            <a:ahLst/>
            <a:cxnLst/>
            <a:rect l="l" t="t" r="r" b="b"/>
            <a:pathLst>
              <a:path w="1123314" h="26035">
                <a:moveTo>
                  <a:pt x="83820" y="25908"/>
                </a:moveTo>
                <a:lnTo>
                  <a:pt x="74104" y="25552"/>
                </a:lnTo>
                <a:lnTo>
                  <a:pt x="73279" y="25908"/>
                </a:lnTo>
                <a:lnTo>
                  <a:pt x="83820" y="25908"/>
                </a:lnTo>
                <a:close/>
              </a:path>
              <a:path w="1123314" h="26035">
                <a:moveTo>
                  <a:pt x="944626" y="10414"/>
                </a:moveTo>
                <a:lnTo>
                  <a:pt x="938593" y="10553"/>
                </a:lnTo>
                <a:lnTo>
                  <a:pt x="925436" y="11176"/>
                </a:lnTo>
                <a:lnTo>
                  <a:pt x="918845" y="11303"/>
                </a:lnTo>
                <a:lnTo>
                  <a:pt x="911047" y="10414"/>
                </a:lnTo>
                <a:lnTo>
                  <a:pt x="906195" y="9867"/>
                </a:lnTo>
                <a:lnTo>
                  <a:pt x="900404" y="9105"/>
                </a:lnTo>
                <a:lnTo>
                  <a:pt x="904786" y="8356"/>
                </a:lnTo>
                <a:lnTo>
                  <a:pt x="922655" y="6985"/>
                </a:lnTo>
                <a:lnTo>
                  <a:pt x="904100" y="8229"/>
                </a:lnTo>
                <a:lnTo>
                  <a:pt x="892886" y="9321"/>
                </a:lnTo>
                <a:lnTo>
                  <a:pt x="878446" y="10121"/>
                </a:lnTo>
                <a:lnTo>
                  <a:pt x="850265" y="10414"/>
                </a:lnTo>
                <a:lnTo>
                  <a:pt x="861974" y="8991"/>
                </a:lnTo>
                <a:lnTo>
                  <a:pt x="864463" y="7594"/>
                </a:lnTo>
                <a:lnTo>
                  <a:pt x="853884" y="6527"/>
                </a:lnTo>
                <a:lnTo>
                  <a:pt x="826389" y="6096"/>
                </a:lnTo>
                <a:lnTo>
                  <a:pt x="767562" y="7645"/>
                </a:lnTo>
                <a:lnTo>
                  <a:pt x="505206" y="18161"/>
                </a:lnTo>
                <a:lnTo>
                  <a:pt x="490283" y="17411"/>
                </a:lnTo>
                <a:lnTo>
                  <a:pt x="487578" y="17272"/>
                </a:lnTo>
                <a:lnTo>
                  <a:pt x="450227" y="17056"/>
                </a:lnTo>
                <a:lnTo>
                  <a:pt x="366014" y="17272"/>
                </a:lnTo>
                <a:lnTo>
                  <a:pt x="381076" y="16167"/>
                </a:lnTo>
                <a:lnTo>
                  <a:pt x="401002" y="15278"/>
                </a:lnTo>
                <a:lnTo>
                  <a:pt x="448945" y="13843"/>
                </a:lnTo>
                <a:lnTo>
                  <a:pt x="364109" y="13843"/>
                </a:lnTo>
                <a:lnTo>
                  <a:pt x="352679" y="17272"/>
                </a:lnTo>
                <a:lnTo>
                  <a:pt x="315772" y="17411"/>
                </a:lnTo>
                <a:lnTo>
                  <a:pt x="304025" y="17145"/>
                </a:lnTo>
                <a:lnTo>
                  <a:pt x="309003" y="16586"/>
                </a:lnTo>
                <a:lnTo>
                  <a:pt x="317144" y="16129"/>
                </a:lnTo>
                <a:lnTo>
                  <a:pt x="335254" y="15074"/>
                </a:lnTo>
                <a:lnTo>
                  <a:pt x="339636" y="14363"/>
                </a:lnTo>
                <a:lnTo>
                  <a:pt x="326898" y="13843"/>
                </a:lnTo>
                <a:lnTo>
                  <a:pt x="304800" y="14516"/>
                </a:lnTo>
                <a:lnTo>
                  <a:pt x="259207" y="16383"/>
                </a:lnTo>
                <a:lnTo>
                  <a:pt x="294093" y="16230"/>
                </a:lnTo>
                <a:lnTo>
                  <a:pt x="302615" y="16751"/>
                </a:lnTo>
                <a:lnTo>
                  <a:pt x="301282" y="17830"/>
                </a:lnTo>
                <a:lnTo>
                  <a:pt x="300024" y="18999"/>
                </a:lnTo>
                <a:lnTo>
                  <a:pt x="310426" y="19837"/>
                </a:lnTo>
                <a:lnTo>
                  <a:pt x="344043" y="19939"/>
                </a:lnTo>
                <a:lnTo>
                  <a:pt x="326872" y="21412"/>
                </a:lnTo>
                <a:lnTo>
                  <a:pt x="299618" y="22174"/>
                </a:lnTo>
                <a:lnTo>
                  <a:pt x="240157" y="22479"/>
                </a:lnTo>
                <a:lnTo>
                  <a:pt x="232003" y="21386"/>
                </a:lnTo>
                <a:lnTo>
                  <a:pt x="229806" y="21094"/>
                </a:lnTo>
                <a:lnTo>
                  <a:pt x="243967" y="20320"/>
                </a:lnTo>
                <a:lnTo>
                  <a:pt x="266687" y="19558"/>
                </a:lnTo>
                <a:lnTo>
                  <a:pt x="282067" y="18161"/>
                </a:lnTo>
                <a:lnTo>
                  <a:pt x="259854" y="18326"/>
                </a:lnTo>
                <a:lnTo>
                  <a:pt x="248729" y="18719"/>
                </a:lnTo>
                <a:lnTo>
                  <a:pt x="241871" y="19291"/>
                </a:lnTo>
                <a:lnTo>
                  <a:pt x="232537" y="19939"/>
                </a:lnTo>
                <a:lnTo>
                  <a:pt x="140754" y="21234"/>
                </a:lnTo>
                <a:lnTo>
                  <a:pt x="100317" y="21386"/>
                </a:lnTo>
                <a:lnTo>
                  <a:pt x="67564" y="19939"/>
                </a:lnTo>
                <a:lnTo>
                  <a:pt x="41744" y="20548"/>
                </a:lnTo>
                <a:lnTo>
                  <a:pt x="26631" y="21272"/>
                </a:lnTo>
                <a:lnTo>
                  <a:pt x="0" y="23368"/>
                </a:lnTo>
                <a:lnTo>
                  <a:pt x="8648" y="24587"/>
                </a:lnTo>
                <a:lnTo>
                  <a:pt x="62801" y="25120"/>
                </a:lnTo>
                <a:lnTo>
                  <a:pt x="74104" y="25552"/>
                </a:lnTo>
                <a:lnTo>
                  <a:pt x="75311" y="25019"/>
                </a:lnTo>
                <a:lnTo>
                  <a:pt x="114300" y="25908"/>
                </a:lnTo>
                <a:lnTo>
                  <a:pt x="99720" y="25146"/>
                </a:lnTo>
                <a:lnTo>
                  <a:pt x="100495" y="25019"/>
                </a:lnTo>
                <a:lnTo>
                  <a:pt x="105295" y="24307"/>
                </a:lnTo>
                <a:lnTo>
                  <a:pt x="121564" y="23647"/>
                </a:lnTo>
                <a:lnTo>
                  <a:pt x="174790" y="22999"/>
                </a:lnTo>
                <a:lnTo>
                  <a:pt x="177292" y="23368"/>
                </a:lnTo>
                <a:lnTo>
                  <a:pt x="155321" y="24130"/>
                </a:lnTo>
                <a:lnTo>
                  <a:pt x="177520" y="24269"/>
                </a:lnTo>
                <a:lnTo>
                  <a:pt x="224104" y="23241"/>
                </a:lnTo>
                <a:lnTo>
                  <a:pt x="246888" y="23368"/>
                </a:lnTo>
                <a:lnTo>
                  <a:pt x="247777" y="24130"/>
                </a:lnTo>
                <a:lnTo>
                  <a:pt x="237363" y="24130"/>
                </a:lnTo>
                <a:lnTo>
                  <a:pt x="235458" y="25019"/>
                </a:lnTo>
                <a:lnTo>
                  <a:pt x="259994" y="24041"/>
                </a:lnTo>
                <a:lnTo>
                  <a:pt x="290791" y="23241"/>
                </a:lnTo>
                <a:lnTo>
                  <a:pt x="300824" y="22999"/>
                </a:lnTo>
                <a:lnTo>
                  <a:pt x="320446" y="22479"/>
                </a:lnTo>
                <a:lnTo>
                  <a:pt x="348869" y="21590"/>
                </a:lnTo>
                <a:lnTo>
                  <a:pt x="320294" y="24130"/>
                </a:lnTo>
                <a:lnTo>
                  <a:pt x="357632" y="22821"/>
                </a:lnTo>
                <a:lnTo>
                  <a:pt x="427012" y="22656"/>
                </a:lnTo>
                <a:lnTo>
                  <a:pt x="509016" y="23368"/>
                </a:lnTo>
                <a:lnTo>
                  <a:pt x="503313" y="23241"/>
                </a:lnTo>
                <a:lnTo>
                  <a:pt x="497916" y="22923"/>
                </a:lnTo>
                <a:lnTo>
                  <a:pt x="495198" y="22618"/>
                </a:lnTo>
                <a:lnTo>
                  <a:pt x="497586" y="22479"/>
                </a:lnTo>
                <a:lnTo>
                  <a:pt x="499300" y="22466"/>
                </a:lnTo>
                <a:lnTo>
                  <a:pt x="529424" y="22453"/>
                </a:lnTo>
                <a:lnTo>
                  <a:pt x="540054" y="22694"/>
                </a:lnTo>
                <a:lnTo>
                  <a:pt x="548335" y="23431"/>
                </a:lnTo>
                <a:lnTo>
                  <a:pt x="543306" y="24130"/>
                </a:lnTo>
                <a:lnTo>
                  <a:pt x="579932" y="23672"/>
                </a:lnTo>
                <a:lnTo>
                  <a:pt x="681786" y="24333"/>
                </a:lnTo>
                <a:lnTo>
                  <a:pt x="711593" y="23672"/>
                </a:lnTo>
                <a:lnTo>
                  <a:pt x="725424" y="23368"/>
                </a:lnTo>
                <a:lnTo>
                  <a:pt x="744258" y="22263"/>
                </a:lnTo>
                <a:lnTo>
                  <a:pt x="755510" y="21590"/>
                </a:lnTo>
                <a:lnTo>
                  <a:pt x="813523" y="18161"/>
                </a:lnTo>
                <a:lnTo>
                  <a:pt x="929576" y="11303"/>
                </a:lnTo>
                <a:lnTo>
                  <a:pt x="944626" y="10414"/>
                </a:lnTo>
                <a:close/>
              </a:path>
              <a:path w="1123314" h="26035">
                <a:moveTo>
                  <a:pt x="999490" y="6096"/>
                </a:moveTo>
                <a:lnTo>
                  <a:pt x="987806" y="6096"/>
                </a:lnTo>
                <a:lnTo>
                  <a:pt x="986790" y="6096"/>
                </a:lnTo>
                <a:lnTo>
                  <a:pt x="981964" y="7620"/>
                </a:lnTo>
                <a:lnTo>
                  <a:pt x="975106" y="9144"/>
                </a:lnTo>
                <a:lnTo>
                  <a:pt x="999490" y="6096"/>
                </a:lnTo>
                <a:close/>
              </a:path>
              <a:path w="1123314" h="26035">
                <a:moveTo>
                  <a:pt x="1122934" y="0"/>
                </a:moveTo>
                <a:lnTo>
                  <a:pt x="1040638" y="1524"/>
                </a:lnTo>
                <a:lnTo>
                  <a:pt x="1100709" y="762"/>
                </a:lnTo>
                <a:lnTo>
                  <a:pt x="1122934" y="0"/>
                </a:lnTo>
                <a:close/>
              </a:path>
            </a:pathLst>
          </a:custGeom>
          <a:solidFill>
            <a:srgbClr val="56BB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3857244" y="4762500"/>
            <a:ext cx="12700" cy="1905"/>
          </a:xfrm>
          <a:custGeom>
            <a:avLst/>
            <a:gdLst/>
            <a:ahLst/>
            <a:cxnLst/>
            <a:rect l="l" t="t" r="r" b="b"/>
            <a:pathLst>
              <a:path w="12700" h="1904">
                <a:moveTo>
                  <a:pt x="12191" y="0"/>
                </a:moveTo>
                <a:lnTo>
                  <a:pt x="0" y="1524"/>
                </a:lnTo>
                <a:lnTo>
                  <a:pt x="10286" y="1524"/>
                </a:lnTo>
                <a:lnTo>
                  <a:pt x="12191" y="0"/>
                </a:lnTo>
                <a:close/>
              </a:path>
            </a:pathLst>
          </a:custGeom>
          <a:solidFill>
            <a:srgbClr val="56BB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4120388" y="4768088"/>
            <a:ext cx="501650" cy="8255"/>
          </a:xfrm>
          <a:custGeom>
            <a:avLst/>
            <a:gdLst/>
            <a:ahLst/>
            <a:cxnLst/>
            <a:rect l="l" t="t" r="r" b="b"/>
            <a:pathLst>
              <a:path w="501650" h="8254">
                <a:moveTo>
                  <a:pt x="145796" y="5080"/>
                </a:moveTo>
                <a:lnTo>
                  <a:pt x="80010" y="5080"/>
                </a:lnTo>
                <a:lnTo>
                  <a:pt x="80010" y="8128"/>
                </a:lnTo>
                <a:lnTo>
                  <a:pt x="99825" y="7651"/>
                </a:lnTo>
                <a:lnTo>
                  <a:pt x="106140" y="6604"/>
                </a:lnTo>
                <a:lnTo>
                  <a:pt x="115835" y="5556"/>
                </a:lnTo>
                <a:lnTo>
                  <a:pt x="145796" y="5080"/>
                </a:lnTo>
                <a:close/>
              </a:path>
              <a:path w="501650" h="8254">
                <a:moveTo>
                  <a:pt x="411861" y="4063"/>
                </a:moveTo>
                <a:lnTo>
                  <a:pt x="298450" y="4063"/>
                </a:lnTo>
                <a:lnTo>
                  <a:pt x="300797" y="4683"/>
                </a:lnTo>
                <a:lnTo>
                  <a:pt x="311229" y="5206"/>
                </a:lnTo>
                <a:lnTo>
                  <a:pt x="321685" y="5921"/>
                </a:lnTo>
                <a:lnTo>
                  <a:pt x="324103" y="7112"/>
                </a:lnTo>
                <a:lnTo>
                  <a:pt x="349781" y="6921"/>
                </a:lnTo>
                <a:lnTo>
                  <a:pt x="374078" y="6349"/>
                </a:lnTo>
                <a:lnTo>
                  <a:pt x="395327" y="5397"/>
                </a:lnTo>
                <a:lnTo>
                  <a:pt x="411861" y="4063"/>
                </a:lnTo>
                <a:close/>
              </a:path>
              <a:path w="501650" h="8254">
                <a:moveTo>
                  <a:pt x="78867" y="3302"/>
                </a:moveTo>
                <a:lnTo>
                  <a:pt x="23062" y="3460"/>
                </a:lnTo>
                <a:lnTo>
                  <a:pt x="0" y="6095"/>
                </a:lnTo>
                <a:lnTo>
                  <a:pt x="36433" y="5968"/>
                </a:lnTo>
                <a:lnTo>
                  <a:pt x="58132" y="5667"/>
                </a:lnTo>
                <a:lnTo>
                  <a:pt x="80010" y="5080"/>
                </a:lnTo>
                <a:lnTo>
                  <a:pt x="127762" y="5080"/>
                </a:lnTo>
                <a:lnTo>
                  <a:pt x="451719" y="4063"/>
                </a:lnTo>
                <a:lnTo>
                  <a:pt x="473243" y="3778"/>
                </a:lnTo>
                <a:lnTo>
                  <a:pt x="494752" y="3778"/>
                </a:lnTo>
                <a:lnTo>
                  <a:pt x="494717" y="3524"/>
                </a:lnTo>
                <a:lnTo>
                  <a:pt x="145053" y="3524"/>
                </a:lnTo>
                <a:lnTo>
                  <a:pt x="78867" y="3302"/>
                </a:lnTo>
                <a:close/>
              </a:path>
              <a:path w="501650" h="8254">
                <a:moveTo>
                  <a:pt x="451719" y="4063"/>
                </a:moveTo>
                <a:lnTo>
                  <a:pt x="411861" y="4063"/>
                </a:lnTo>
                <a:lnTo>
                  <a:pt x="430194" y="4349"/>
                </a:lnTo>
                <a:lnTo>
                  <a:pt x="451719" y="4063"/>
                </a:lnTo>
                <a:close/>
              </a:path>
              <a:path w="501650" h="8254">
                <a:moveTo>
                  <a:pt x="494752" y="3778"/>
                </a:moveTo>
                <a:lnTo>
                  <a:pt x="473243" y="3778"/>
                </a:lnTo>
                <a:lnTo>
                  <a:pt x="494791" y="4063"/>
                </a:lnTo>
                <a:lnTo>
                  <a:pt x="494752" y="3778"/>
                </a:lnTo>
                <a:close/>
              </a:path>
              <a:path w="501650" h="8254">
                <a:moveTo>
                  <a:pt x="199262" y="2031"/>
                </a:moveTo>
                <a:lnTo>
                  <a:pt x="145053" y="3524"/>
                </a:lnTo>
                <a:lnTo>
                  <a:pt x="494717" y="3524"/>
                </a:lnTo>
                <a:lnTo>
                  <a:pt x="227123" y="3460"/>
                </a:lnTo>
                <a:lnTo>
                  <a:pt x="214249" y="3302"/>
                </a:lnTo>
                <a:lnTo>
                  <a:pt x="206041" y="2762"/>
                </a:lnTo>
                <a:lnTo>
                  <a:pt x="199262" y="2031"/>
                </a:lnTo>
                <a:close/>
              </a:path>
              <a:path w="501650" h="8254">
                <a:moveTo>
                  <a:pt x="390906" y="0"/>
                </a:moveTo>
                <a:lnTo>
                  <a:pt x="300783" y="381"/>
                </a:lnTo>
                <a:lnTo>
                  <a:pt x="262443" y="1000"/>
                </a:lnTo>
                <a:lnTo>
                  <a:pt x="247903" y="3048"/>
                </a:lnTo>
                <a:lnTo>
                  <a:pt x="227123" y="3460"/>
                </a:lnTo>
                <a:lnTo>
                  <a:pt x="494708" y="3460"/>
                </a:lnTo>
                <a:lnTo>
                  <a:pt x="494649" y="3032"/>
                </a:lnTo>
                <a:lnTo>
                  <a:pt x="500523" y="2031"/>
                </a:lnTo>
                <a:lnTo>
                  <a:pt x="375665" y="2031"/>
                </a:lnTo>
                <a:lnTo>
                  <a:pt x="371725" y="1428"/>
                </a:lnTo>
                <a:lnTo>
                  <a:pt x="394275" y="603"/>
                </a:lnTo>
                <a:lnTo>
                  <a:pt x="390906" y="0"/>
                </a:lnTo>
                <a:close/>
              </a:path>
              <a:path w="501650" h="8254">
                <a:moveTo>
                  <a:pt x="445228" y="746"/>
                </a:moveTo>
                <a:lnTo>
                  <a:pt x="400488" y="1730"/>
                </a:lnTo>
                <a:lnTo>
                  <a:pt x="375665" y="2031"/>
                </a:lnTo>
                <a:lnTo>
                  <a:pt x="466216" y="2031"/>
                </a:lnTo>
                <a:lnTo>
                  <a:pt x="471499" y="1916"/>
                </a:lnTo>
                <a:lnTo>
                  <a:pt x="468122" y="1016"/>
                </a:lnTo>
                <a:lnTo>
                  <a:pt x="473837" y="1016"/>
                </a:lnTo>
                <a:lnTo>
                  <a:pt x="445228" y="746"/>
                </a:lnTo>
                <a:close/>
              </a:path>
              <a:path w="501650" h="8254">
                <a:moveTo>
                  <a:pt x="497506" y="1349"/>
                </a:moveTo>
                <a:lnTo>
                  <a:pt x="471499" y="1916"/>
                </a:lnTo>
                <a:lnTo>
                  <a:pt x="471932" y="2031"/>
                </a:lnTo>
                <a:lnTo>
                  <a:pt x="500523" y="2031"/>
                </a:lnTo>
                <a:lnTo>
                  <a:pt x="501269" y="1905"/>
                </a:lnTo>
                <a:lnTo>
                  <a:pt x="497506" y="1349"/>
                </a:lnTo>
                <a:close/>
              </a:path>
            </a:pathLst>
          </a:custGeom>
          <a:solidFill>
            <a:srgbClr val="56BB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4888229" y="4770120"/>
            <a:ext cx="520700" cy="12700"/>
          </a:xfrm>
          <a:custGeom>
            <a:avLst/>
            <a:gdLst/>
            <a:ahLst/>
            <a:cxnLst/>
            <a:rect l="l" t="t" r="r" b="b"/>
            <a:pathLst>
              <a:path w="520700" h="12700">
                <a:moveTo>
                  <a:pt x="269240" y="10413"/>
                </a:moveTo>
                <a:lnTo>
                  <a:pt x="32385" y="10413"/>
                </a:lnTo>
                <a:lnTo>
                  <a:pt x="29273" y="11066"/>
                </a:lnTo>
                <a:lnTo>
                  <a:pt x="43497" y="11636"/>
                </a:lnTo>
                <a:lnTo>
                  <a:pt x="65246" y="12039"/>
                </a:lnTo>
                <a:lnTo>
                  <a:pt x="84709" y="12191"/>
                </a:lnTo>
                <a:lnTo>
                  <a:pt x="126101" y="11289"/>
                </a:lnTo>
                <a:lnTo>
                  <a:pt x="270147" y="10533"/>
                </a:lnTo>
                <a:lnTo>
                  <a:pt x="269240" y="10413"/>
                </a:lnTo>
                <a:close/>
              </a:path>
              <a:path w="520700" h="12700">
                <a:moveTo>
                  <a:pt x="366268" y="7873"/>
                </a:moveTo>
                <a:lnTo>
                  <a:pt x="312547" y="8080"/>
                </a:lnTo>
                <a:lnTo>
                  <a:pt x="286579" y="8570"/>
                </a:lnTo>
                <a:lnTo>
                  <a:pt x="264541" y="9524"/>
                </a:lnTo>
                <a:lnTo>
                  <a:pt x="25654" y="9524"/>
                </a:lnTo>
                <a:lnTo>
                  <a:pt x="20859" y="9913"/>
                </a:lnTo>
                <a:lnTo>
                  <a:pt x="2651" y="10025"/>
                </a:lnTo>
                <a:lnTo>
                  <a:pt x="0" y="10413"/>
                </a:lnTo>
                <a:lnTo>
                  <a:pt x="270147" y="10533"/>
                </a:lnTo>
                <a:lnTo>
                  <a:pt x="275971" y="11302"/>
                </a:lnTo>
                <a:lnTo>
                  <a:pt x="436491" y="11678"/>
                </a:lnTo>
                <a:lnTo>
                  <a:pt x="502412" y="11302"/>
                </a:lnTo>
                <a:lnTo>
                  <a:pt x="515770" y="8762"/>
                </a:lnTo>
                <a:lnTo>
                  <a:pt x="354838" y="8762"/>
                </a:lnTo>
                <a:lnTo>
                  <a:pt x="366268" y="7873"/>
                </a:lnTo>
                <a:close/>
              </a:path>
              <a:path w="520700" h="12700">
                <a:moveTo>
                  <a:pt x="13335" y="8762"/>
                </a:moveTo>
                <a:lnTo>
                  <a:pt x="11430" y="9524"/>
                </a:lnTo>
                <a:lnTo>
                  <a:pt x="14330" y="8962"/>
                </a:lnTo>
                <a:lnTo>
                  <a:pt x="13335" y="8762"/>
                </a:lnTo>
                <a:close/>
              </a:path>
              <a:path w="520700" h="12700">
                <a:moveTo>
                  <a:pt x="65659" y="5206"/>
                </a:moveTo>
                <a:lnTo>
                  <a:pt x="30021" y="5774"/>
                </a:lnTo>
                <a:lnTo>
                  <a:pt x="18208" y="7080"/>
                </a:lnTo>
                <a:lnTo>
                  <a:pt x="16563" y="8528"/>
                </a:lnTo>
                <a:lnTo>
                  <a:pt x="14330" y="8962"/>
                </a:lnTo>
                <a:lnTo>
                  <a:pt x="17145" y="9524"/>
                </a:lnTo>
                <a:lnTo>
                  <a:pt x="179832" y="9524"/>
                </a:lnTo>
                <a:lnTo>
                  <a:pt x="166723" y="9142"/>
                </a:lnTo>
                <a:lnTo>
                  <a:pt x="168241" y="8762"/>
                </a:lnTo>
                <a:lnTo>
                  <a:pt x="33274" y="8762"/>
                </a:lnTo>
                <a:lnTo>
                  <a:pt x="35280" y="7457"/>
                </a:lnTo>
                <a:lnTo>
                  <a:pt x="69582" y="6512"/>
                </a:lnTo>
                <a:lnTo>
                  <a:pt x="65659" y="5206"/>
                </a:lnTo>
                <a:close/>
              </a:path>
              <a:path w="520700" h="12700">
                <a:moveTo>
                  <a:pt x="351028" y="0"/>
                </a:moveTo>
                <a:lnTo>
                  <a:pt x="315296" y="1073"/>
                </a:lnTo>
                <a:lnTo>
                  <a:pt x="302542" y="2403"/>
                </a:lnTo>
                <a:lnTo>
                  <a:pt x="301831" y="3825"/>
                </a:lnTo>
                <a:lnTo>
                  <a:pt x="302231" y="5174"/>
                </a:lnTo>
                <a:lnTo>
                  <a:pt x="292810" y="6282"/>
                </a:lnTo>
                <a:lnTo>
                  <a:pt x="262636" y="6984"/>
                </a:lnTo>
                <a:lnTo>
                  <a:pt x="200787" y="6984"/>
                </a:lnTo>
                <a:lnTo>
                  <a:pt x="179832" y="9524"/>
                </a:lnTo>
                <a:lnTo>
                  <a:pt x="264541" y="9524"/>
                </a:lnTo>
                <a:lnTo>
                  <a:pt x="267489" y="8292"/>
                </a:lnTo>
                <a:lnTo>
                  <a:pt x="320155" y="7399"/>
                </a:lnTo>
                <a:lnTo>
                  <a:pt x="309245" y="6095"/>
                </a:lnTo>
                <a:lnTo>
                  <a:pt x="360443" y="6095"/>
                </a:lnTo>
                <a:lnTo>
                  <a:pt x="426212" y="5206"/>
                </a:lnTo>
                <a:lnTo>
                  <a:pt x="392568" y="4268"/>
                </a:lnTo>
                <a:lnTo>
                  <a:pt x="365855" y="2936"/>
                </a:lnTo>
                <a:lnTo>
                  <a:pt x="350523" y="1438"/>
                </a:lnTo>
                <a:lnTo>
                  <a:pt x="351028" y="0"/>
                </a:lnTo>
                <a:close/>
              </a:path>
              <a:path w="520700" h="12700">
                <a:moveTo>
                  <a:pt x="55118" y="6984"/>
                </a:moveTo>
                <a:lnTo>
                  <a:pt x="54169" y="7637"/>
                </a:lnTo>
                <a:lnTo>
                  <a:pt x="52101" y="8207"/>
                </a:lnTo>
                <a:lnTo>
                  <a:pt x="46081" y="8610"/>
                </a:lnTo>
                <a:lnTo>
                  <a:pt x="33274" y="8762"/>
                </a:lnTo>
                <a:lnTo>
                  <a:pt x="81787" y="8762"/>
                </a:lnTo>
                <a:lnTo>
                  <a:pt x="82466" y="8207"/>
                </a:lnTo>
                <a:lnTo>
                  <a:pt x="80263" y="7540"/>
                </a:lnTo>
                <a:lnTo>
                  <a:pt x="72036" y="7137"/>
                </a:lnTo>
                <a:lnTo>
                  <a:pt x="55118" y="6984"/>
                </a:lnTo>
                <a:close/>
              </a:path>
              <a:path w="520700" h="12700">
                <a:moveTo>
                  <a:pt x="169366" y="7756"/>
                </a:moveTo>
                <a:lnTo>
                  <a:pt x="145542" y="7873"/>
                </a:lnTo>
                <a:lnTo>
                  <a:pt x="130758" y="8262"/>
                </a:lnTo>
                <a:lnTo>
                  <a:pt x="94428" y="8374"/>
                </a:lnTo>
                <a:lnTo>
                  <a:pt x="81787" y="8762"/>
                </a:lnTo>
                <a:lnTo>
                  <a:pt x="168241" y="8762"/>
                </a:lnTo>
                <a:lnTo>
                  <a:pt x="169743" y="8387"/>
                </a:lnTo>
                <a:lnTo>
                  <a:pt x="169612" y="8080"/>
                </a:lnTo>
                <a:lnTo>
                  <a:pt x="169366" y="7756"/>
                </a:lnTo>
                <a:close/>
              </a:path>
              <a:path w="520700" h="12700">
                <a:moveTo>
                  <a:pt x="432883" y="6887"/>
                </a:moveTo>
                <a:lnTo>
                  <a:pt x="380170" y="8360"/>
                </a:lnTo>
                <a:lnTo>
                  <a:pt x="354838" y="8762"/>
                </a:lnTo>
                <a:lnTo>
                  <a:pt x="467106" y="8762"/>
                </a:lnTo>
                <a:lnTo>
                  <a:pt x="449214" y="8651"/>
                </a:lnTo>
                <a:lnTo>
                  <a:pt x="441018" y="8360"/>
                </a:lnTo>
                <a:lnTo>
                  <a:pt x="434848" y="7873"/>
                </a:lnTo>
                <a:lnTo>
                  <a:pt x="481457" y="7873"/>
                </a:lnTo>
                <a:lnTo>
                  <a:pt x="484022" y="7735"/>
                </a:lnTo>
                <a:lnTo>
                  <a:pt x="484171" y="7429"/>
                </a:lnTo>
                <a:lnTo>
                  <a:pt x="479153" y="7123"/>
                </a:lnTo>
                <a:lnTo>
                  <a:pt x="432883" y="6887"/>
                </a:lnTo>
                <a:close/>
              </a:path>
              <a:path w="520700" h="12700">
                <a:moveTo>
                  <a:pt x="517157" y="7498"/>
                </a:moveTo>
                <a:lnTo>
                  <a:pt x="481457" y="7873"/>
                </a:lnTo>
                <a:lnTo>
                  <a:pt x="434848" y="7873"/>
                </a:lnTo>
                <a:lnTo>
                  <a:pt x="467106" y="8762"/>
                </a:lnTo>
                <a:lnTo>
                  <a:pt x="515770" y="8762"/>
                </a:lnTo>
                <a:lnTo>
                  <a:pt x="520446" y="7873"/>
                </a:lnTo>
                <a:lnTo>
                  <a:pt x="517157" y="7498"/>
                </a:lnTo>
                <a:close/>
              </a:path>
              <a:path w="520700" h="12700">
                <a:moveTo>
                  <a:pt x="360443" y="6095"/>
                </a:moveTo>
                <a:lnTo>
                  <a:pt x="309245" y="6095"/>
                </a:lnTo>
                <a:lnTo>
                  <a:pt x="338790" y="6332"/>
                </a:lnTo>
                <a:lnTo>
                  <a:pt x="360443" y="6095"/>
                </a:lnTo>
                <a:close/>
              </a:path>
            </a:pathLst>
          </a:custGeom>
          <a:solidFill>
            <a:srgbClr val="56BB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9468611" y="4745735"/>
            <a:ext cx="10795" cy="1905"/>
          </a:xfrm>
          <a:custGeom>
            <a:avLst/>
            <a:gdLst/>
            <a:ahLst/>
            <a:cxnLst/>
            <a:rect l="l" t="t" r="r" b="b"/>
            <a:pathLst>
              <a:path w="10795" h="1904">
                <a:moveTo>
                  <a:pt x="0" y="0"/>
                </a:moveTo>
                <a:lnTo>
                  <a:pt x="4318" y="1524"/>
                </a:lnTo>
                <a:lnTo>
                  <a:pt x="10668" y="1524"/>
                </a:lnTo>
                <a:lnTo>
                  <a:pt x="0" y="0"/>
                </a:lnTo>
                <a:close/>
              </a:path>
            </a:pathLst>
          </a:custGeom>
          <a:solidFill>
            <a:srgbClr val="56BB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7014971" y="4727447"/>
            <a:ext cx="27940" cy="1905"/>
          </a:xfrm>
          <a:custGeom>
            <a:avLst/>
            <a:gdLst/>
            <a:ahLst/>
            <a:cxnLst/>
            <a:rect l="l" t="t" r="r" b="b"/>
            <a:pathLst>
              <a:path w="27940" h="1904">
                <a:moveTo>
                  <a:pt x="10153" y="959"/>
                </a:moveTo>
                <a:lnTo>
                  <a:pt x="0" y="1524"/>
                </a:lnTo>
                <a:lnTo>
                  <a:pt x="6090" y="1285"/>
                </a:lnTo>
                <a:lnTo>
                  <a:pt x="10153" y="959"/>
                </a:lnTo>
                <a:close/>
              </a:path>
              <a:path w="27940" h="1904">
                <a:moveTo>
                  <a:pt x="27431" y="0"/>
                </a:moveTo>
                <a:lnTo>
                  <a:pt x="19698" y="238"/>
                </a:lnTo>
                <a:lnTo>
                  <a:pt x="10153" y="959"/>
                </a:lnTo>
                <a:lnTo>
                  <a:pt x="27431" y="0"/>
                </a:lnTo>
                <a:close/>
              </a:path>
            </a:pathLst>
          </a:custGeom>
          <a:solidFill>
            <a:srgbClr val="56BB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6364223" y="4736591"/>
            <a:ext cx="5080" cy="1905"/>
          </a:xfrm>
          <a:custGeom>
            <a:avLst/>
            <a:gdLst/>
            <a:ahLst/>
            <a:cxnLst/>
            <a:rect l="l" t="t" r="r" b="b"/>
            <a:pathLst>
              <a:path w="5079" h="1904">
                <a:moveTo>
                  <a:pt x="3683" y="0"/>
                </a:moveTo>
                <a:lnTo>
                  <a:pt x="0" y="1523"/>
                </a:lnTo>
                <a:lnTo>
                  <a:pt x="4572" y="1523"/>
                </a:lnTo>
                <a:lnTo>
                  <a:pt x="3683" y="0"/>
                </a:lnTo>
                <a:close/>
              </a:path>
            </a:pathLst>
          </a:custGeom>
          <a:solidFill>
            <a:srgbClr val="56BB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8226552" y="4741723"/>
            <a:ext cx="22225" cy="1270"/>
          </a:xfrm>
          <a:custGeom>
            <a:avLst/>
            <a:gdLst/>
            <a:ahLst/>
            <a:cxnLst/>
            <a:rect l="l" t="t" r="r" b="b"/>
            <a:pathLst>
              <a:path w="22225" h="1270">
                <a:moveTo>
                  <a:pt x="15277" y="0"/>
                </a:moveTo>
                <a:lnTo>
                  <a:pt x="0" y="202"/>
                </a:lnTo>
                <a:lnTo>
                  <a:pt x="6062" y="321"/>
                </a:lnTo>
                <a:lnTo>
                  <a:pt x="12398" y="583"/>
                </a:lnTo>
                <a:lnTo>
                  <a:pt x="16091" y="845"/>
                </a:lnTo>
                <a:lnTo>
                  <a:pt x="14224" y="964"/>
                </a:lnTo>
                <a:lnTo>
                  <a:pt x="21306" y="738"/>
                </a:lnTo>
                <a:lnTo>
                  <a:pt x="22018" y="297"/>
                </a:lnTo>
                <a:lnTo>
                  <a:pt x="15277" y="0"/>
                </a:lnTo>
                <a:close/>
              </a:path>
            </a:pathLst>
          </a:custGeom>
          <a:solidFill>
            <a:srgbClr val="56BB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9503664" y="4773167"/>
            <a:ext cx="13335" cy="1905"/>
          </a:xfrm>
          <a:custGeom>
            <a:avLst/>
            <a:gdLst/>
            <a:ahLst/>
            <a:cxnLst/>
            <a:rect l="l" t="t" r="r" b="b"/>
            <a:pathLst>
              <a:path w="13334" h="1904">
                <a:moveTo>
                  <a:pt x="13207" y="0"/>
                </a:moveTo>
                <a:lnTo>
                  <a:pt x="8127" y="0"/>
                </a:lnTo>
                <a:lnTo>
                  <a:pt x="0" y="1523"/>
                </a:lnTo>
                <a:lnTo>
                  <a:pt x="7111" y="1523"/>
                </a:lnTo>
                <a:lnTo>
                  <a:pt x="13207" y="0"/>
                </a:lnTo>
                <a:close/>
              </a:path>
            </a:pathLst>
          </a:custGeom>
          <a:solidFill>
            <a:srgbClr val="56BB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9633204" y="4748784"/>
            <a:ext cx="201930" cy="0"/>
          </a:xfrm>
          <a:custGeom>
            <a:avLst/>
            <a:gdLst/>
            <a:ahLst/>
            <a:cxnLst/>
            <a:rect l="l" t="t" r="r" b="b"/>
            <a:pathLst>
              <a:path w="201929">
                <a:moveTo>
                  <a:pt x="0" y="0"/>
                </a:moveTo>
                <a:lnTo>
                  <a:pt x="201523" y="0"/>
                </a:lnTo>
              </a:path>
            </a:pathLst>
          </a:custGeom>
          <a:ln w="3175">
            <a:solidFill>
              <a:srgbClr val="56BB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5782055" y="4773167"/>
            <a:ext cx="8255" cy="1905"/>
          </a:xfrm>
          <a:custGeom>
            <a:avLst/>
            <a:gdLst/>
            <a:ahLst/>
            <a:cxnLst/>
            <a:rect l="l" t="t" r="r" b="b"/>
            <a:pathLst>
              <a:path w="8254" h="1904">
                <a:moveTo>
                  <a:pt x="8128" y="0"/>
                </a:moveTo>
                <a:lnTo>
                  <a:pt x="7112" y="0"/>
                </a:lnTo>
                <a:lnTo>
                  <a:pt x="0" y="1523"/>
                </a:lnTo>
                <a:lnTo>
                  <a:pt x="8128" y="0"/>
                </a:lnTo>
                <a:close/>
              </a:path>
            </a:pathLst>
          </a:custGeom>
          <a:solidFill>
            <a:srgbClr val="56BB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6033515" y="4730496"/>
            <a:ext cx="5080" cy="1905"/>
          </a:xfrm>
          <a:custGeom>
            <a:avLst/>
            <a:gdLst/>
            <a:ahLst/>
            <a:cxnLst/>
            <a:rect l="l" t="t" r="r" b="b"/>
            <a:pathLst>
              <a:path w="5079" h="1904">
                <a:moveTo>
                  <a:pt x="3683" y="0"/>
                </a:moveTo>
                <a:lnTo>
                  <a:pt x="0" y="1523"/>
                </a:lnTo>
                <a:lnTo>
                  <a:pt x="4572" y="1523"/>
                </a:lnTo>
                <a:lnTo>
                  <a:pt x="3683" y="0"/>
                </a:lnTo>
                <a:close/>
              </a:path>
            </a:pathLst>
          </a:custGeom>
          <a:solidFill>
            <a:srgbClr val="56BB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5975603" y="4773167"/>
            <a:ext cx="7620" cy="1905"/>
          </a:xfrm>
          <a:custGeom>
            <a:avLst/>
            <a:gdLst/>
            <a:ahLst/>
            <a:cxnLst/>
            <a:rect l="l" t="t" r="r" b="b"/>
            <a:pathLst>
              <a:path w="7620" h="1904">
                <a:moveTo>
                  <a:pt x="7620" y="0"/>
                </a:moveTo>
                <a:lnTo>
                  <a:pt x="4191" y="0"/>
                </a:lnTo>
                <a:lnTo>
                  <a:pt x="0" y="1523"/>
                </a:lnTo>
                <a:lnTo>
                  <a:pt x="7620" y="0"/>
                </a:lnTo>
                <a:close/>
              </a:path>
            </a:pathLst>
          </a:custGeom>
          <a:solidFill>
            <a:srgbClr val="56BB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7216140" y="4751832"/>
            <a:ext cx="204470" cy="5715"/>
          </a:xfrm>
          <a:custGeom>
            <a:avLst/>
            <a:gdLst/>
            <a:ahLst/>
            <a:cxnLst/>
            <a:rect l="l" t="t" r="r" b="b"/>
            <a:pathLst>
              <a:path w="204470" h="5714">
                <a:moveTo>
                  <a:pt x="6096" y="3048"/>
                </a:moveTo>
                <a:lnTo>
                  <a:pt x="0" y="4572"/>
                </a:lnTo>
                <a:lnTo>
                  <a:pt x="4064" y="4572"/>
                </a:lnTo>
                <a:lnTo>
                  <a:pt x="6096" y="3048"/>
                </a:lnTo>
                <a:close/>
              </a:path>
              <a:path w="204470" h="5714">
                <a:moveTo>
                  <a:pt x="99847" y="5181"/>
                </a:moveTo>
                <a:lnTo>
                  <a:pt x="97917" y="5207"/>
                </a:lnTo>
                <a:lnTo>
                  <a:pt x="99822" y="5207"/>
                </a:lnTo>
                <a:close/>
              </a:path>
              <a:path w="204470" h="5714">
                <a:moveTo>
                  <a:pt x="204216" y="3429"/>
                </a:moveTo>
                <a:lnTo>
                  <a:pt x="188125" y="3162"/>
                </a:lnTo>
                <a:lnTo>
                  <a:pt x="170827" y="2667"/>
                </a:lnTo>
                <a:lnTo>
                  <a:pt x="164668" y="2501"/>
                </a:lnTo>
                <a:lnTo>
                  <a:pt x="145326" y="1663"/>
                </a:lnTo>
                <a:lnTo>
                  <a:pt x="142735" y="1130"/>
                </a:lnTo>
                <a:lnTo>
                  <a:pt x="141605" y="889"/>
                </a:lnTo>
                <a:lnTo>
                  <a:pt x="121602" y="1130"/>
                </a:lnTo>
                <a:lnTo>
                  <a:pt x="100736" y="787"/>
                </a:lnTo>
                <a:lnTo>
                  <a:pt x="68453" y="0"/>
                </a:lnTo>
                <a:lnTo>
                  <a:pt x="85445" y="1054"/>
                </a:lnTo>
                <a:lnTo>
                  <a:pt x="81991" y="1676"/>
                </a:lnTo>
                <a:lnTo>
                  <a:pt x="45720" y="2667"/>
                </a:lnTo>
                <a:lnTo>
                  <a:pt x="35674" y="2019"/>
                </a:lnTo>
                <a:lnTo>
                  <a:pt x="36169" y="1447"/>
                </a:lnTo>
                <a:lnTo>
                  <a:pt x="37414" y="1054"/>
                </a:lnTo>
                <a:lnTo>
                  <a:pt x="29591" y="889"/>
                </a:lnTo>
                <a:lnTo>
                  <a:pt x="21971" y="889"/>
                </a:lnTo>
                <a:lnTo>
                  <a:pt x="6731" y="2667"/>
                </a:lnTo>
                <a:lnTo>
                  <a:pt x="44983" y="2679"/>
                </a:lnTo>
                <a:lnTo>
                  <a:pt x="55676" y="3378"/>
                </a:lnTo>
                <a:lnTo>
                  <a:pt x="58889" y="4254"/>
                </a:lnTo>
                <a:lnTo>
                  <a:pt x="70040" y="4749"/>
                </a:lnTo>
                <a:lnTo>
                  <a:pt x="100660" y="4368"/>
                </a:lnTo>
                <a:lnTo>
                  <a:pt x="104521" y="4318"/>
                </a:lnTo>
                <a:lnTo>
                  <a:pt x="100660" y="4368"/>
                </a:lnTo>
                <a:lnTo>
                  <a:pt x="99847" y="5181"/>
                </a:lnTo>
                <a:lnTo>
                  <a:pt x="189547" y="4318"/>
                </a:lnTo>
                <a:lnTo>
                  <a:pt x="204216" y="3429"/>
                </a:lnTo>
                <a:close/>
              </a:path>
            </a:pathLst>
          </a:custGeom>
          <a:solidFill>
            <a:srgbClr val="56BB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5148071" y="4760976"/>
            <a:ext cx="49530" cy="1270"/>
          </a:xfrm>
          <a:custGeom>
            <a:avLst/>
            <a:gdLst/>
            <a:ahLst/>
            <a:cxnLst/>
            <a:rect l="l" t="t" r="r" b="b"/>
            <a:pathLst>
              <a:path w="49529" h="1270">
                <a:moveTo>
                  <a:pt x="49402" y="0"/>
                </a:moveTo>
                <a:lnTo>
                  <a:pt x="0" y="0"/>
                </a:lnTo>
                <a:lnTo>
                  <a:pt x="8647" y="535"/>
                </a:lnTo>
                <a:lnTo>
                  <a:pt x="25749" y="857"/>
                </a:lnTo>
                <a:lnTo>
                  <a:pt x="42326" y="750"/>
                </a:lnTo>
                <a:lnTo>
                  <a:pt x="49402" y="0"/>
                </a:lnTo>
                <a:close/>
              </a:path>
            </a:pathLst>
          </a:custGeom>
          <a:solidFill>
            <a:srgbClr val="56BB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7359777" y="4751832"/>
            <a:ext cx="13335" cy="1905"/>
          </a:xfrm>
          <a:custGeom>
            <a:avLst/>
            <a:gdLst/>
            <a:ahLst/>
            <a:cxnLst/>
            <a:rect l="l" t="t" r="r" b="b"/>
            <a:pathLst>
              <a:path w="13334" h="1904">
                <a:moveTo>
                  <a:pt x="13334" y="0"/>
                </a:moveTo>
                <a:lnTo>
                  <a:pt x="3809" y="0"/>
                </a:lnTo>
                <a:lnTo>
                  <a:pt x="0" y="1524"/>
                </a:lnTo>
                <a:lnTo>
                  <a:pt x="9525" y="1524"/>
                </a:lnTo>
                <a:lnTo>
                  <a:pt x="13334" y="0"/>
                </a:lnTo>
                <a:close/>
              </a:path>
            </a:pathLst>
          </a:custGeom>
          <a:solidFill>
            <a:srgbClr val="56BB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g object 39"/>
          <p:cNvSpPr/>
          <p:nvPr/>
        </p:nvSpPr>
        <p:spPr>
          <a:xfrm>
            <a:off x="1584960" y="4726939"/>
            <a:ext cx="8270875" cy="61594"/>
          </a:xfrm>
          <a:custGeom>
            <a:avLst/>
            <a:gdLst/>
            <a:ahLst/>
            <a:cxnLst/>
            <a:rect l="l" t="t" r="r" b="b"/>
            <a:pathLst>
              <a:path w="8270875" h="61595">
                <a:moveTo>
                  <a:pt x="185928" y="37846"/>
                </a:moveTo>
                <a:lnTo>
                  <a:pt x="171564" y="38061"/>
                </a:lnTo>
                <a:lnTo>
                  <a:pt x="131953" y="37642"/>
                </a:lnTo>
                <a:lnTo>
                  <a:pt x="116459" y="37846"/>
                </a:lnTo>
                <a:lnTo>
                  <a:pt x="118491" y="37846"/>
                </a:lnTo>
                <a:lnTo>
                  <a:pt x="91440" y="38608"/>
                </a:lnTo>
                <a:lnTo>
                  <a:pt x="142684" y="38519"/>
                </a:lnTo>
                <a:lnTo>
                  <a:pt x="168338" y="38290"/>
                </a:lnTo>
                <a:lnTo>
                  <a:pt x="185928" y="37846"/>
                </a:lnTo>
                <a:close/>
              </a:path>
              <a:path w="8270875" h="61595">
                <a:moveTo>
                  <a:pt x="188976" y="37084"/>
                </a:moveTo>
                <a:lnTo>
                  <a:pt x="188214" y="37084"/>
                </a:lnTo>
                <a:lnTo>
                  <a:pt x="187452" y="38608"/>
                </a:lnTo>
                <a:lnTo>
                  <a:pt x="188214" y="38608"/>
                </a:lnTo>
                <a:lnTo>
                  <a:pt x="188976" y="37084"/>
                </a:lnTo>
                <a:close/>
              </a:path>
              <a:path w="8270875" h="61595">
                <a:moveTo>
                  <a:pt x="798842" y="34899"/>
                </a:moveTo>
                <a:lnTo>
                  <a:pt x="784352" y="34925"/>
                </a:lnTo>
                <a:lnTo>
                  <a:pt x="798703" y="34925"/>
                </a:lnTo>
                <a:lnTo>
                  <a:pt x="798842" y="34899"/>
                </a:lnTo>
                <a:close/>
              </a:path>
              <a:path w="8270875" h="61595">
                <a:moveTo>
                  <a:pt x="835787" y="22479"/>
                </a:moveTo>
                <a:lnTo>
                  <a:pt x="784263" y="22225"/>
                </a:lnTo>
                <a:lnTo>
                  <a:pt x="632968" y="24257"/>
                </a:lnTo>
                <a:lnTo>
                  <a:pt x="834898" y="24257"/>
                </a:lnTo>
                <a:lnTo>
                  <a:pt x="828763" y="23622"/>
                </a:lnTo>
                <a:lnTo>
                  <a:pt x="822579" y="23368"/>
                </a:lnTo>
                <a:lnTo>
                  <a:pt x="819429" y="22987"/>
                </a:lnTo>
                <a:lnTo>
                  <a:pt x="822452" y="22479"/>
                </a:lnTo>
                <a:lnTo>
                  <a:pt x="835787" y="22479"/>
                </a:lnTo>
                <a:close/>
              </a:path>
              <a:path w="8270875" h="61595">
                <a:moveTo>
                  <a:pt x="962406" y="24257"/>
                </a:moveTo>
                <a:lnTo>
                  <a:pt x="936828" y="23622"/>
                </a:lnTo>
                <a:lnTo>
                  <a:pt x="872172" y="24257"/>
                </a:lnTo>
                <a:lnTo>
                  <a:pt x="962406" y="24257"/>
                </a:lnTo>
                <a:close/>
              </a:path>
              <a:path w="8270875" h="61595">
                <a:moveTo>
                  <a:pt x="1162812" y="9652"/>
                </a:moveTo>
                <a:lnTo>
                  <a:pt x="1083183" y="10668"/>
                </a:lnTo>
                <a:lnTo>
                  <a:pt x="1077468" y="12700"/>
                </a:lnTo>
                <a:lnTo>
                  <a:pt x="1086319" y="11976"/>
                </a:lnTo>
                <a:lnTo>
                  <a:pt x="1099146" y="11430"/>
                </a:lnTo>
                <a:lnTo>
                  <a:pt x="1112507" y="11277"/>
                </a:lnTo>
                <a:lnTo>
                  <a:pt x="1122934" y="11684"/>
                </a:lnTo>
                <a:lnTo>
                  <a:pt x="1111631" y="12700"/>
                </a:lnTo>
                <a:lnTo>
                  <a:pt x="1162812" y="9652"/>
                </a:lnTo>
                <a:close/>
              </a:path>
              <a:path w="8270875" h="61595">
                <a:moveTo>
                  <a:pt x="1183259" y="19812"/>
                </a:moveTo>
                <a:lnTo>
                  <a:pt x="962406" y="24257"/>
                </a:lnTo>
                <a:lnTo>
                  <a:pt x="1068959" y="24257"/>
                </a:lnTo>
                <a:lnTo>
                  <a:pt x="1101026" y="23114"/>
                </a:lnTo>
                <a:lnTo>
                  <a:pt x="1143254" y="22352"/>
                </a:lnTo>
                <a:lnTo>
                  <a:pt x="1176896" y="21336"/>
                </a:lnTo>
                <a:lnTo>
                  <a:pt x="1183259" y="19812"/>
                </a:lnTo>
                <a:close/>
              </a:path>
              <a:path w="8270875" h="61595">
                <a:moveTo>
                  <a:pt x="1220724" y="9652"/>
                </a:moveTo>
                <a:lnTo>
                  <a:pt x="1198156" y="10350"/>
                </a:lnTo>
                <a:lnTo>
                  <a:pt x="1189520" y="11176"/>
                </a:lnTo>
                <a:lnTo>
                  <a:pt x="1192479" y="12014"/>
                </a:lnTo>
                <a:lnTo>
                  <a:pt x="1204722" y="12700"/>
                </a:lnTo>
                <a:lnTo>
                  <a:pt x="1185443" y="12700"/>
                </a:lnTo>
                <a:lnTo>
                  <a:pt x="1177671" y="12128"/>
                </a:lnTo>
                <a:lnTo>
                  <a:pt x="1172171" y="11849"/>
                </a:lnTo>
                <a:lnTo>
                  <a:pt x="1159764" y="12700"/>
                </a:lnTo>
                <a:lnTo>
                  <a:pt x="1167612" y="13462"/>
                </a:lnTo>
                <a:lnTo>
                  <a:pt x="1184808" y="13563"/>
                </a:lnTo>
                <a:lnTo>
                  <a:pt x="1203769" y="13246"/>
                </a:lnTo>
                <a:lnTo>
                  <a:pt x="1216914" y="12700"/>
                </a:lnTo>
                <a:lnTo>
                  <a:pt x="1220724" y="9652"/>
                </a:lnTo>
                <a:close/>
              </a:path>
              <a:path w="8270875" h="61595">
                <a:moveTo>
                  <a:pt x="1292987" y="9652"/>
                </a:moveTo>
                <a:lnTo>
                  <a:pt x="1290078" y="9017"/>
                </a:lnTo>
                <a:lnTo>
                  <a:pt x="1282001" y="9093"/>
                </a:lnTo>
                <a:lnTo>
                  <a:pt x="1271625" y="9448"/>
                </a:lnTo>
                <a:lnTo>
                  <a:pt x="1261872" y="9652"/>
                </a:lnTo>
                <a:lnTo>
                  <a:pt x="1292987" y="9652"/>
                </a:lnTo>
                <a:close/>
              </a:path>
              <a:path w="8270875" h="61595">
                <a:moveTo>
                  <a:pt x="1485900" y="11176"/>
                </a:moveTo>
                <a:lnTo>
                  <a:pt x="1481569" y="10071"/>
                </a:lnTo>
                <a:lnTo>
                  <a:pt x="1473657" y="9182"/>
                </a:lnTo>
                <a:lnTo>
                  <a:pt x="1458912" y="8712"/>
                </a:lnTo>
                <a:lnTo>
                  <a:pt x="1434084" y="8890"/>
                </a:lnTo>
                <a:lnTo>
                  <a:pt x="1438402" y="9652"/>
                </a:lnTo>
                <a:lnTo>
                  <a:pt x="1411224" y="9652"/>
                </a:lnTo>
                <a:lnTo>
                  <a:pt x="1443228" y="11176"/>
                </a:lnTo>
                <a:lnTo>
                  <a:pt x="1442783" y="10426"/>
                </a:lnTo>
                <a:lnTo>
                  <a:pt x="1485900" y="11176"/>
                </a:lnTo>
                <a:close/>
              </a:path>
              <a:path w="8270875" h="61595">
                <a:moveTo>
                  <a:pt x="1514856" y="11176"/>
                </a:moveTo>
                <a:lnTo>
                  <a:pt x="1487805" y="11176"/>
                </a:lnTo>
                <a:lnTo>
                  <a:pt x="1489710" y="11938"/>
                </a:lnTo>
                <a:lnTo>
                  <a:pt x="1494536" y="12700"/>
                </a:lnTo>
                <a:lnTo>
                  <a:pt x="1514856" y="11176"/>
                </a:lnTo>
                <a:close/>
              </a:path>
              <a:path w="8270875" h="61595">
                <a:moveTo>
                  <a:pt x="1543812" y="11176"/>
                </a:moveTo>
                <a:lnTo>
                  <a:pt x="1526413" y="9652"/>
                </a:lnTo>
                <a:lnTo>
                  <a:pt x="1514856" y="11176"/>
                </a:lnTo>
                <a:lnTo>
                  <a:pt x="1543812" y="11176"/>
                </a:lnTo>
                <a:close/>
              </a:path>
              <a:path w="8270875" h="61595">
                <a:moveTo>
                  <a:pt x="1558772" y="21463"/>
                </a:moveTo>
                <a:lnTo>
                  <a:pt x="1539976" y="21336"/>
                </a:lnTo>
                <a:lnTo>
                  <a:pt x="1462151" y="21463"/>
                </a:lnTo>
                <a:lnTo>
                  <a:pt x="1558772" y="21463"/>
                </a:lnTo>
                <a:close/>
              </a:path>
              <a:path w="8270875" h="61595">
                <a:moveTo>
                  <a:pt x="2017141" y="37084"/>
                </a:moveTo>
                <a:lnTo>
                  <a:pt x="2013331" y="36322"/>
                </a:lnTo>
                <a:lnTo>
                  <a:pt x="2008632" y="35560"/>
                </a:lnTo>
                <a:lnTo>
                  <a:pt x="2002015" y="36017"/>
                </a:lnTo>
                <a:lnTo>
                  <a:pt x="1981428" y="36639"/>
                </a:lnTo>
                <a:lnTo>
                  <a:pt x="1980184" y="37084"/>
                </a:lnTo>
                <a:lnTo>
                  <a:pt x="2017141" y="37084"/>
                </a:lnTo>
                <a:close/>
              </a:path>
              <a:path w="8270875" h="61595">
                <a:moveTo>
                  <a:pt x="2051304" y="35560"/>
                </a:moveTo>
                <a:lnTo>
                  <a:pt x="2028444" y="37084"/>
                </a:lnTo>
                <a:lnTo>
                  <a:pt x="2041398" y="37084"/>
                </a:lnTo>
                <a:lnTo>
                  <a:pt x="2051304" y="35560"/>
                </a:lnTo>
                <a:close/>
              </a:path>
              <a:path w="8270875" h="61595">
                <a:moveTo>
                  <a:pt x="2156714" y="7493"/>
                </a:moveTo>
                <a:lnTo>
                  <a:pt x="2110740" y="7493"/>
                </a:lnTo>
                <a:lnTo>
                  <a:pt x="2058543" y="7493"/>
                </a:lnTo>
                <a:lnTo>
                  <a:pt x="2069973" y="8509"/>
                </a:lnTo>
                <a:lnTo>
                  <a:pt x="2078482" y="8509"/>
                </a:lnTo>
                <a:lnTo>
                  <a:pt x="2075688" y="9398"/>
                </a:lnTo>
                <a:lnTo>
                  <a:pt x="2039442" y="9232"/>
                </a:lnTo>
                <a:lnTo>
                  <a:pt x="2028786" y="8724"/>
                </a:lnTo>
                <a:lnTo>
                  <a:pt x="2022881" y="7975"/>
                </a:lnTo>
                <a:lnTo>
                  <a:pt x="2021890" y="7848"/>
                </a:lnTo>
                <a:lnTo>
                  <a:pt x="1996948" y="6604"/>
                </a:lnTo>
                <a:lnTo>
                  <a:pt x="1906651" y="6604"/>
                </a:lnTo>
                <a:lnTo>
                  <a:pt x="1621917" y="7493"/>
                </a:lnTo>
                <a:lnTo>
                  <a:pt x="1603743" y="8788"/>
                </a:lnTo>
                <a:lnTo>
                  <a:pt x="1611820" y="9906"/>
                </a:lnTo>
                <a:lnTo>
                  <a:pt x="1622552" y="11036"/>
                </a:lnTo>
                <a:lnTo>
                  <a:pt x="1612392" y="12319"/>
                </a:lnTo>
                <a:lnTo>
                  <a:pt x="1709953" y="12915"/>
                </a:lnTo>
                <a:lnTo>
                  <a:pt x="1748586" y="12700"/>
                </a:lnTo>
                <a:lnTo>
                  <a:pt x="1763471" y="11518"/>
                </a:lnTo>
                <a:lnTo>
                  <a:pt x="1764284" y="11303"/>
                </a:lnTo>
                <a:lnTo>
                  <a:pt x="1766189" y="11303"/>
                </a:lnTo>
                <a:lnTo>
                  <a:pt x="1763471" y="11518"/>
                </a:lnTo>
                <a:lnTo>
                  <a:pt x="1760474" y="12319"/>
                </a:lnTo>
                <a:lnTo>
                  <a:pt x="1772920" y="12319"/>
                </a:lnTo>
                <a:lnTo>
                  <a:pt x="1791131" y="11303"/>
                </a:lnTo>
                <a:lnTo>
                  <a:pt x="1807083" y="10414"/>
                </a:lnTo>
                <a:lnTo>
                  <a:pt x="1774698" y="9398"/>
                </a:lnTo>
                <a:lnTo>
                  <a:pt x="1812480" y="8331"/>
                </a:lnTo>
                <a:lnTo>
                  <a:pt x="1893671" y="8204"/>
                </a:lnTo>
                <a:lnTo>
                  <a:pt x="1912493" y="8331"/>
                </a:lnTo>
                <a:lnTo>
                  <a:pt x="1942719" y="9398"/>
                </a:lnTo>
                <a:lnTo>
                  <a:pt x="1909064" y="10274"/>
                </a:lnTo>
                <a:lnTo>
                  <a:pt x="1891245" y="11125"/>
                </a:lnTo>
                <a:lnTo>
                  <a:pt x="1868805" y="11582"/>
                </a:lnTo>
                <a:lnTo>
                  <a:pt x="1821307" y="11303"/>
                </a:lnTo>
                <a:lnTo>
                  <a:pt x="1825713" y="12039"/>
                </a:lnTo>
                <a:lnTo>
                  <a:pt x="1830209" y="12636"/>
                </a:lnTo>
                <a:lnTo>
                  <a:pt x="1830247" y="13055"/>
                </a:lnTo>
                <a:lnTo>
                  <a:pt x="1821307" y="13208"/>
                </a:lnTo>
                <a:lnTo>
                  <a:pt x="1957743" y="13030"/>
                </a:lnTo>
                <a:lnTo>
                  <a:pt x="1973160" y="13030"/>
                </a:lnTo>
                <a:lnTo>
                  <a:pt x="1996846" y="12966"/>
                </a:lnTo>
                <a:lnTo>
                  <a:pt x="2074849" y="12407"/>
                </a:lnTo>
                <a:lnTo>
                  <a:pt x="2114600" y="11582"/>
                </a:lnTo>
                <a:lnTo>
                  <a:pt x="2127885" y="11303"/>
                </a:lnTo>
                <a:lnTo>
                  <a:pt x="2101062" y="10363"/>
                </a:lnTo>
                <a:lnTo>
                  <a:pt x="2109406" y="9639"/>
                </a:lnTo>
                <a:lnTo>
                  <a:pt x="2117458" y="9398"/>
                </a:lnTo>
                <a:lnTo>
                  <a:pt x="2134120" y="8928"/>
                </a:lnTo>
                <a:lnTo>
                  <a:pt x="2156358" y="7988"/>
                </a:lnTo>
                <a:lnTo>
                  <a:pt x="2156714" y="7493"/>
                </a:lnTo>
                <a:close/>
              </a:path>
              <a:path w="8270875" h="61595">
                <a:moveTo>
                  <a:pt x="2178050" y="34925"/>
                </a:moveTo>
                <a:lnTo>
                  <a:pt x="2174735" y="34861"/>
                </a:lnTo>
                <a:lnTo>
                  <a:pt x="2170430" y="34925"/>
                </a:lnTo>
                <a:lnTo>
                  <a:pt x="2178050" y="34925"/>
                </a:lnTo>
                <a:close/>
              </a:path>
              <a:path w="8270875" h="61595">
                <a:moveTo>
                  <a:pt x="2197785" y="17068"/>
                </a:moveTo>
                <a:lnTo>
                  <a:pt x="2196173" y="17145"/>
                </a:lnTo>
                <a:lnTo>
                  <a:pt x="2188311" y="17653"/>
                </a:lnTo>
                <a:lnTo>
                  <a:pt x="2191512" y="17729"/>
                </a:lnTo>
                <a:lnTo>
                  <a:pt x="2197785" y="17068"/>
                </a:lnTo>
                <a:close/>
              </a:path>
              <a:path w="8270875" h="61595">
                <a:moveTo>
                  <a:pt x="2209228" y="16510"/>
                </a:moveTo>
                <a:lnTo>
                  <a:pt x="2205609" y="16256"/>
                </a:lnTo>
                <a:lnTo>
                  <a:pt x="2197785" y="17068"/>
                </a:lnTo>
                <a:lnTo>
                  <a:pt x="2209228" y="16510"/>
                </a:lnTo>
                <a:close/>
              </a:path>
              <a:path w="8270875" h="61595">
                <a:moveTo>
                  <a:pt x="2287524" y="35814"/>
                </a:moveTo>
                <a:lnTo>
                  <a:pt x="2285720" y="35788"/>
                </a:lnTo>
                <a:lnTo>
                  <a:pt x="2284603" y="35814"/>
                </a:lnTo>
                <a:lnTo>
                  <a:pt x="2287524" y="35814"/>
                </a:lnTo>
                <a:close/>
              </a:path>
              <a:path w="8270875" h="61595">
                <a:moveTo>
                  <a:pt x="2354834" y="11557"/>
                </a:moveTo>
                <a:lnTo>
                  <a:pt x="2348839" y="11518"/>
                </a:lnTo>
                <a:lnTo>
                  <a:pt x="2344293" y="11557"/>
                </a:lnTo>
                <a:lnTo>
                  <a:pt x="2354834" y="11557"/>
                </a:lnTo>
                <a:close/>
              </a:path>
              <a:path w="8270875" h="61595">
                <a:moveTo>
                  <a:pt x="2449068" y="60706"/>
                </a:moveTo>
                <a:lnTo>
                  <a:pt x="2444407" y="60388"/>
                </a:lnTo>
                <a:lnTo>
                  <a:pt x="2435923" y="60426"/>
                </a:lnTo>
                <a:lnTo>
                  <a:pt x="2425242" y="60604"/>
                </a:lnTo>
                <a:lnTo>
                  <a:pt x="2414016" y="60706"/>
                </a:lnTo>
                <a:lnTo>
                  <a:pt x="2425662" y="61036"/>
                </a:lnTo>
                <a:lnTo>
                  <a:pt x="2434107" y="60998"/>
                </a:lnTo>
                <a:lnTo>
                  <a:pt x="2441257" y="60820"/>
                </a:lnTo>
                <a:lnTo>
                  <a:pt x="2449068" y="60706"/>
                </a:lnTo>
                <a:close/>
              </a:path>
              <a:path w="8270875" h="61595">
                <a:moveTo>
                  <a:pt x="2473452" y="47244"/>
                </a:moveTo>
                <a:lnTo>
                  <a:pt x="2431872" y="47510"/>
                </a:lnTo>
                <a:lnTo>
                  <a:pt x="2379815" y="47434"/>
                </a:lnTo>
                <a:lnTo>
                  <a:pt x="2325433" y="47752"/>
                </a:lnTo>
                <a:lnTo>
                  <a:pt x="2276856" y="49149"/>
                </a:lnTo>
                <a:lnTo>
                  <a:pt x="2262187" y="51358"/>
                </a:lnTo>
                <a:lnTo>
                  <a:pt x="2259596" y="53657"/>
                </a:lnTo>
                <a:lnTo>
                  <a:pt x="2262543" y="56159"/>
                </a:lnTo>
                <a:lnTo>
                  <a:pt x="2264537" y="58928"/>
                </a:lnTo>
                <a:lnTo>
                  <a:pt x="2280107" y="59486"/>
                </a:lnTo>
                <a:lnTo>
                  <a:pt x="2310028" y="59588"/>
                </a:lnTo>
                <a:lnTo>
                  <a:pt x="2339606" y="59131"/>
                </a:lnTo>
                <a:lnTo>
                  <a:pt x="2354199" y="58039"/>
                </a:lnTo>
                <a:lnTo>
                  <a:pt x="2345156" y="56718"/>
                </a:lnTo>
                <a:lnTo>
                  <a:pt x="2363279" y="55181"/>
                </a:lnTo>
                <a:lnTo>
                  <a:pt x="2336038" y="54991"/>
                </a:lnTo>
                <a:lnTo>
                  <a:pt x="2338324" y="53606"/>
                </a:lnTo>
                <a:lnTo>
                  <a:pt x="2351443" y="52489"/>
                </a:lnTo>
                <a:lnTo>
                  <a:pt x="2371877" y="51892"/>
                </a:lnTo>
                <a:lnTo>
                  <a:pt x="2396109" y="52070"/>
                </a:lnTo>
                <a:lnTo>
                  <a:pt x="2390571" y="52679"/>
                </a:lnTo>
                <a:lnTo>
                  <a:pt x="2381821" y="53086"/>
                </a:lnTo>
                <a:lnTo>
                  <a:pt x="2377351" y="53505"/>
                </a:lnTo>
                <a:lnTo>
                  <a:pt x="2384679" y="54102"/>
                </a:lnTo>
                <a:lnTo>
                  <a:pt x="2407259" y="53479"/>
                </a:lnTo>
                <a:lnTo>
                  <a:pt x="2410371" y="53111"/>
                </a:lnTo>
                <a:lnTo>
                  <a:pt x="2407666" y="52070"/>
                </a:lnTo>
                <a:lnTo>
                  <a:pt x="2430157" y="50787"/>
                </a:lnTo>
                <a:lnTo>
                  <a:pt x="2473452" y="47244"/>
                </a:lnTo>
                <a:close/>
              </a:path>
              <a:path w="8270875" h="61595">
                <a:moveTo>
                  <a:pt x="2493264" y="46228"/>
                </a:moveTo>
                <a:lnTo>
                  <a:pt x="2473452" y="47752"/>
                </a:lnTo>
                <a:lnTo>
                  <a:pt x="2488565" y="47752"/>
                </a:lnTo>
                <a:lnTo>
                  <a:pt x="2493264" y="46228"/>
                </a:lnTo>
                <a:close/>
              </a:path>
              <a:path w="8270875" h="61595">
                <a:moveTo>
                  <a:pt x="2683764" y="48514"/>
                </a:moveTo>
                <a:lnTo>
                  <a:pt x="2679954" y="47752"/>
                </a:lnTo>
                <a:lnTo>
                  <a:pt x="2647188" y="48514"/>
                </a:lnTo>
                <a:lnTo>
                  <a:pt x="2650998" y="49276"/>
                </a:lnTo>
                <a:lnTo>
                  <a:pt x="2683764" y="48514"/>
                </a:lnTo>
                <a:close/>
              </a:path>
              <a:path w="8270875" h="61595">
                <a:moveTo>
                  <a:pt x="2738501" y="12065"/>
                </a:moveTo>
                <a:lnTo>
                  <a:pt x="2724023" y="12446"/>
                </a:lnTo>
                <a:lnTo>
                  <a:pt x="2737332" y="12192"/>
                </a:lnTo>
                <a:lnTo>
                  <a:pt x="2738501" y="12065"/>
                </a:lnTo>
                <a:close/>
              </a:path>
              <a:path w="8270875" h="61595">
                <a:moveTo>
                  <a:pt x="2906865" y="8216"/>
                </a:moveTo>
                <a:lnTo>
                  <a:pt x="2903613" y="8267"/>
                </a:lnTo>
                <a:lnTo>
                  <a:pt x="2892958" y="8572"/>
                </a:lnTo>
                <a:lnTo>
                  <a:pt x="2887307" y="8890"/>
                </a:lnTo>
                <a:lnTo>
                  <a:pt x="2893441" y="9017"/>
                </a:lnTo>
                <a:lnTo>
                  <a:pt x="2906865" y="8216"/>
                </a:lnTo>
                <a:close/>
              </a:path>
              <a:path w="8270875" h="61595">
                <a:moveTo>
                  <a:pt x="2912491" y="8128"/>
                </a:moveTo>
                <a:lnTo>
                  <a:pt x="2910890" y="7975"/>
                </a:lnTo>
                <a:lnTo>
                  <a:pt x="2906865" y="8216"/>
                </a:lnTo>
                <a:lnTo>
                  <a:pt x="2912491" y="8128"/>
                </a:lnTo>
                <a:close/>
              </a:path>
              <a:path w="8270875" h="61595">
                <a:moveTo>
                  <a:pt x="2941320" y="49276"/>
                </a:moveTo>
                <a:lnTo>
                  <a:pt x="2904744" y="50800"/>
                </a:lnTo>
                <a:lnTo>
                  <a:pt x="2907665" y="50800"/>
                </a:lnTo>
                <a:lnTo>
                  <a:pt x="2941320" y="49276"/>
                </a:lnTo>
                <a:close/>
              </a:path>
              <a:path w="8270875" h="61595">
                <a:moveTo>
                  <a:pt x="2955036" y="38608"/>
                </a:moveTo>
                <a:lnTo>
                  <a:pt x="2895600" y="38608"/>
                </a:lnTo>
                <a:lnTo>
                  <a:pt x="2910598" y="39370"/>
                </a:lnTo>
                <a:lnTo>
                  <a:pt x="2927794" y="39471"/>
                </a:lnTo>
                <a:lnTo>
                  <a:pt x="2943745" y="39154"/>
                </a:lnTo>
                <a:lnTo>
                  <a:pt x="2955036" y="38608"/>
                </a:lnTo>
                <a:close/>
              </a:path>
              <a:path w="8270875" h="61595">
                <a:moveTo>
                  <a:pt x="3082925" y="2921"/>
                </a:moveTo>
                <a:lnTo>
                  <a:pt x="3078099" y="2921"/>
                </a:lnTo>
                <a:lnTo>
                  <a:pt x="2992501" y="2032"/>
                </a:lnTo>
                <a:lnTo>
                  <a:pt x="2989415" y="3314"/>
                </a:lnTo>
                <a:lnTo>
                  <a:pt x="2958287" y="3594"/>
                </a:lnTo>
                <a:lnTo>
                  <a:pt x="2917355" y="3543"/>
                </a:lnTo>
                <a:lnTo>
                  <a:pt x="2884932" y="3810"/>
                </a:lnTo>
                <a:lnTo>
                  <a:pt x="2839212" y="3810"/>
                </a:lnTo>
                <a:lnTo>
                  <a:pt x="2838475" y="3683"/>
                </a:lnTo>
                <a:lnTo>
                  <a:pt x="2841028" y="3365"/>
                </a:lnTo>
                <a:lnTo>
                  <a:pt x="2847657" y="3060"/>
                </a:lnTo>
                <a:lnTo>
                  <a:pt x="2859151" y="2921"/>
                </a:lnTo>
                <a:lnTo>
                  <a:pt x="2819463" y="3035"/>
                </a:lnTo>
                <a:lnTo>
                  <a:pt x="2801099" y="3302"/>
                </a:lnTo>
                <a:lnTo>
                  <a:pt x="2795397" y="3810"/>
                </a:lnTo>
                <a:lnTo>
                  <a:pt x="2674620" y="4699"/>
                </a:lnTo>
                <a:lnTo>
                  <a:pt x="2670810" y="4699"/>
                </a:lnTo>
                <a:lnTo>
                  <a:pt x="2667000" y="3810"/>
                </a:lnTo>
                <a:lnTo>
                  <a:pt x="2659380" y="3810"/>
                </a:lnTo>
                <a:lnTo>
                  <a:pt x="2659380" y="4699"/>
                </a:lnTo>
                <a:lnTo>
                  <a:pt x="2132076" y="5461"/>
                </a:lnTo>
                <a:lnTo>
                  <a:pt x="2207260" y="6350"/>
                </a:lnTo>
                <a:lnTo>
                  <a:pt x="2197049" y="7645"/>
                </a:lnTo>
                <a:lnTo>
                  <a:pt x="2212733" y="8026"/>
                </a:lnTo>
                <a:lnTo>
                  <a:pt x="2233777" y="8229"/>
                </a:lnTo>
                <a:lnTo>
                  <a:pt x="2239645" y="9017"/>
                </a:lnTo>
                <a:lnTo>
                  <a:pt x="2224735" y="9525"/>
                </a:lnTo>
                <a:lnTo>
                  <a:pt x="2208441" y="9690"/>
                </a:lnTo>
                <a:lnTo>
                  <a:pt x="2192502" y="9525"/>
                </a:lnTo>
                <a:lnTo>
                  <a:pt x="2178685" y="9017"/>
                </a:lnTo>
                <a:lnTo>
                  <a:pt x="2178901" y="9702"/>
                </a:lnTo>
                <a:lnTo>
                  <a:pt x="2184755" y="10452"/>
                </a:lnTo>
                <a:lnTo>
                  <a:pt x="2191156" y="11341"/>
                </a:lnTo>
                <a:lnTo>
                  <a:pt x="2193036" y="12446"/>
                </a:lnTo>
                <a:lnTo>
                  <a:pt x="2234158" y="12166"/>
                </a:lnTo>
                <a:lnTo>
                  <a:pt x="2286635" y="9690"/>
                </a:lnTo>
                <a:lnTo>
                  <a:pt x="2294699" y="9309"/>
                </a:lnTo>
                <a:lnTo>
                  <a:pt x="2333802" y="9296"/>
                </a:lnTo>
                <a:lnTo>
                  <a:pt x="2330640" y="10185"/>
                </a:lnTo>
                <a:lnTo>
                  <a:pt x="2327656" y="10960"/>
                </a:lnTo>
                <a:lnTo>
                  <a:pt x="2333193" y="11417"/>
                </a:lnTo>
                <a:lnTo>
                  <a:pt x="2348839" y="11518"/>
                </a:lnTo>
                <a:lnTo>
                  <a:pt x="2386698" y="11391"/>
                </a:lnTo>
                <a:lnTo>
                  <a:pt x="2401265" y="11849"/>
                </a:lnTo>
                <a:lnTo>
                  <a:pt x="2416416" y="12128"/>
                </a:lnTo>
                <a:lnTo>
                  <a:pt x="2432710" y="11226"/>
                </a:lnTo>
                <a:lnTo>
                  <a:pt x="2440432" y="10795"/>
                </a:lnTo>
                <a:lnTo>
                  <a:pt x="2438527" y="12446"/>
                </a:lnTo>
                <a:lnTo>
                  <a:pt x="2564130" y="10795"/>
                </a:lnTo>
                <a:lnTo>
                  <a:pt x="2562225" y="11557"/>
                </a:lnTo>
                <a:lnTo>
                  <a:pt x="2592781" y="10795"/>
                </a:lnTo>
                <a:lnTo>
                  <a:pt x="2628519" y="10134"/>
                </a:lnTo>
                <a:lnTo>
                  <a:pt x="2673616" y="10185"/>
                </a:lnTo>
                <a:lnTo>
                  <a:pt x="2680932" y="10134"/>
                </a:lnTo>
                <a:lnTo>
                  <a:pt x="2717050" y="10083"/>
                </a:lnTo>
                <a:lnTo>
                  <a:pt x="2672715" y="11557"/>
                </a:lnTo>
                <a:lnTo>
                  <a:pt x="2695879" y="11823"/>
                </a:lnTo>
                <a:lnTo>
                  <a:pt x="2712631" y="11518"/>
                </a:lnTo>
                <a:lnTo>
                  <a:pt x="2727274" y="11049"/>
                </a:lnTo>
                <a:lnTo>
                  <a:pt x="2744089" y="10795"/>
                </a:lnTo>
                <a:lnTo>
                  <a:pt x="2742628" y="11620"/>
                </a:lnTo>
                <a:lnTo>
                  <a:pt x="2738501" y="12065"/>
                </a:lnTo>
                <a:lnTo>
                  <a:pt x="2786329" y="10795"/>
                </a:lnTo>
                <a:lnTo>
                  <a:pt x="2819882" y="9906"/>
                </a:lnTo>
                <a:lnTo>
                  <a:pt x="2853436" y="9017"/>
                </a:lnTo>
                <a:lnTo>
                  <a:pt x="2865183" y="8496"/>
                </a:lnTo>
                <a:lnTo>
                  <a:pt x="2860967" y="8128"/>
                </a:lnTo>
                <a:lnTo>
                  <a:pt x="2850159" y="7772"/>
                </a:lnTo>
                <a:lnTo>
                  <a:pt x="2842133" y="7239"/>
                </a:lnTo>
                <a:lnTo>
                  <a:pt x="2857500" y="6756"/>
                </a:lnTo>
                <a:lnTo>
                  <a:pt x="2882582" y="6743"/>
                </a:lnTo>
                <a:lnTo>
                  <a:pt x="2901899" y="7124"/>
                </a:lnTo>
                <a:lnTo>
                  <a:pt x="2910890" y="7975"/>
                </a:lnTo>
                <a:lnTo>
                  <a:pt x="2932544" y="6692"/>
                </a:lnTo>
                <a:lnTo>
                  <a:pt x="2938145" y="6350"/>
                </a:lnTo>
                <a:lnTo>
                  <a:pt x="2955607" y="7810"/>
                </a:lnTo>
                <a:lnTo>
                  <a:pt x="2934246" y="9334"/>
                </a:lnTo>
                <a:lnTo>
                  <a:pt x="2863977" y="11557"/>
                </a:lnTo>
                <a:lnTo>
                  <a:pt x="2902445" y="11303"/>
                </a:lnTo>
                <a:lnTo>
                  <a:pt x="2965145" y="10172"/>
                </a:lnTo>
                <a:lnTo>
                  <a:pt x="3005836" y="9906"/>
                </a:lnTo>
                <a:lnTo>
                  <a:pt x="2993263" y="9753"/>
                </a:lnTo>
                <a:lnTo>
                  <a:pt x="2982595" y="9359"/>
                </a:lnTo>
                <a:lnTo>
                  <a:pt x="2973540" y="8788"/>
                </a:lnTo>
                <a:lnTo>
                  <a:pt x="2965831" y="8128"/>
                </a:lnTo>
                <a:lnTo>
                  <a:pt x="2974175" y="7226"/>
                </a:lnTo>
                <a:lnTo>
                  <a:pt x="3031642" y="6756"/>
                </a:lnTo>
                <a:lnTo>
                  <a:pt x="3065780" y="6350"/>
                </a:lnTo>
                <a:lnTo>
                  <a:pt x="3052610" y="5715"/>
                </a:lnTo>
                <a:lnTo>
                  <a:pt x="3052064" y="5080"/>
                </a:lnTo>
                <a:lnTo>
                  <a:pt x="3057080" y="4699"/>
                </a:lnTo>
                <a:lnTo>
                  <a:pt x="3060268" y="4457"/>
                </a:lnTo>
                <a:lnTo>
                  <a:pt x="3073400" y="3810"/>
                </a:lnTo>
                <a:lnTo>
                  <a:pt x="3082925" y="3810"/>
                </a:lnTo>
                <a:lnTo>
                  <a:pt x="3082925" y="3594"/>
                </a:lnTo>
                <a:lnTo>
                  <a:pt x="3082925" y="2921"/>
                </a:lnTo>
                <a:close/>
              </a:path>
              <a:path w="8270875" h="61595">
                <a:moveTo>
                  <a:pt x="3118104" y="40132"/>
                </a:moveTo>
                <a:lnTo>
                  <a:pt x="3083052" y="41656"/>
                </a:lnTo>
                <a:lnTo>
                  <a:pt x="3103880" y="41656"/>
                </a:lnTo>
                <a:lnTo>
                  <a:pt x="3118104" y="40132"/>
                </a:lnTo>
                <a:close/>
              </a:path>
              <a:path w="8270875" h="61595">
                <a:moveTo>
                  <a:pt x="3133344" y="2794"/>
                </a:moveTo>
                <a:lnTo>
                  <a:pt x="3127502" y="2032"/>
                </a:lnTo>
                <a:lnTo>
                  <a:pt x="3109087" y="2032"/>
                </a:lnTo>
                <a:lnTo>
                  <a:pt x="3106166" y="2794"/>
                </a:lnTo>
                <a:lnTo>
                  <a:pt x="3098292" y="2794"/>
                </a:lnTo>
                <a:lnTo>
                  <a:pt x="3087624" y="3556"/>
                </a:lnTo>
                <a:lnTo>
                  <a:pt x="3133344" y="3556"/>
                </a:lnTo>
                <a:lnTo>
                  <a:pt x="3133344" y="2794"/>
                </a:lnTo>
                <a:close/>
              </a:path>
              <a:path w="8270875" h="61595">
                <a:moveTo>
                  <a:pt x="3212592" y="3556"/>
                </a:moveTo>
                <a:lnTo>
                  <a:pt x="3133217" y="4064"/>
                </a:lnTo>
                <a:lnTo>
                  <a:pt x="3125724" y="4572"/>
                </a:lnTo>
                <a:lnTo>
                  <a:pt x="3127629" y="5080"/>
                </a:lnTo>
                <a:lnTo>
                  <a:pt x="3192780" y="5080"/>
                </a:lnTo>
                <a:lnTo>
                  <a:pt x="3185744" y="4699"/>
                </a:lnTo>
                <a:lnTo>
                  <a:pt x="3192729" y="4318"/>
                </a:lnTo>
                <a:lnTo>
                  <a:pt x="3204680" y="3937"/>
                </a:lnTo>
                <a:lnTo>
                  <a:pt x="3212592" y="3556"/>
                </a:lnTo>
                <a:close/>
              </a:path>
              <a:path w="8270875" h="61595">
                <a:moveTo>
                  <a:pt x="3302762" y="36576"/>
                </a:moveTo>
                <a:lnTo>
                  <a:pt x="3300095" y="36576"/>
                </a:lnTo>
                <a:lnTo>
                  <a:pt x="3285998" y="36703"/>
                </a:lnTo>
                <a:lnTo>
                  <a:pt x="3302762" y="36576"/>
                </a:lnTo>
                <a:close/>
              </a:path>
              <a:path w="8270875" h="61595">
                <a:moveTo>
                  <a:pt x="3575393" y="2667"/>
                </a:moveTo>
                <a:lnTo>
                  <a:pt x="3564458" y="2717"/>
                </a:lnTo>
                <a:lnTo>
                  <a:pt x="3568496" y="2794"/>
                </a:lnTo>
                <a:lnTo>
                  <a:pt x="3575393" y="2667"/>
                </a:lnTo>
                <a:close/>
              </a:path>
              <a:path w="8270875" h="61595">
                <a:moveTo>
                  <a:pt x="3577336" y="3810"/>
                </a:moveTo>
                <a:lnTo>
                  <a:pt x="3545967" y="2794"/>
                </a:lnTo>
                <a:lnTo>
                  <a:pt x="3564458" y="2717"/>
                </a:lnTo>
                <a:lnTo>
                  <a:pt x="3538766" y="2159"/>
                </a:lnTo>
                <a:lnTo>
                  <a:pt x="3510445" y="1270"/>
                </a:lnTo>
                <a:lnTo>
                  <a:pt x="3476371" y="1143"/>
                </a:lnTo>
                <a:lnTo>
                  <a:pt x="3490722" y="2794"/>
                </a:lnTo>
                <a:lnTo>
                  <a:pt x="3416427" y="3810"/>
                </a:lnTo>
                <a:lnTo>
                  <a:pt x="3405568" y="2921"/>
                </a:lnTo>
                <a:lnTo>
                  <a:pt x="3389350" y="2032"/>
                </a:lnTo>
                <a:lnTo>
                  <a:pt x="3381679" y="1397"/>
                </a:lnTo>
                <a:lnTo>
                  <a:pt x="3396488" y="1143"/>
                </a:lnTo>
                <a:lnTo>
                  <a:pt x="3344773" y="1397"/>
                </a:lnTo>
                <a:lnTo>
                  <a:pt x="3274276" y="4699"/>
                </a:lnTo>
                <a:lnTo>
                  <a:pt x="3215640" y="5588"/>
                </a:lnTo>
                <a:lnTo>
                  <a:pt x="3305048" y="5588"/>
                </a:lnTo>
                <a:lnTo>
                  <a:pt x="3287623" y="6477"/>
                </a:lnTo>
                <a:lnTo>
                  <a:pt x="3286976" y="6858"/>
                </a:lnTo>
                <a:lnTo>
                  <a:pt x="3292754" y="7239"/>
                </a:lnTo>
                <a:lnTo>
                  <a:pt x="3294634" y="8255"/>
                </a:lnTo>
                <a:lnTo>
                  <a:pt x="3269602" y="7747"/>
                </a:lnTo>
                <a:lnTo>
                  <a:pt x="3241751" y="7620"/>
                </a:lnTo>
                <a:lnTo>
                  <a:pt x="3228213" y="7366"/>
                </a:lnTo>
                <a:lnTo>
                  <a:pt x="3246120" y="6350"/>
                </a:lnTo>
                <a:lnTo>
                  <a:pt x="3155315" y="6731"/>
                </a:lnTo>
                <a:lnTo>
                  <a:pt x="3136646" y="7366"/>
                </a:lnTo>
                <a:lnTo>
                  <a:pt x="3164205" y="8255"/>
                </a:lnTo>
                <a:lnTo>
                  <a:pt x="3130321" y="8509"/>
                </a:lnTo>
                <a:lnTo>
                  <a:pt x="3098952" y="9144"/>
                </a:lnTo>
                <a:lnTo>
                  <a:pt x="3072574" y="10033"/>
                </a:lnTo>
                <a:lnTo>
                  <a:pt x="3053715" y="10922"/>
                </a:lnTo>
                <a:lnTo>
                  <a:pt x="3087598" y="10414"/>
                </a:lnTo>
                <a:lnTo>
                  <a:pt x="3139275" y="8636"/>
                </a:lnTo>
                <a:lnTo>
                  <a:pt x="3189998" y="8521"/>
                </a:lnTo>
                <a:lnTo>
                  <a:pt x="3213011" y="9271"/>
                </a:lnTo>
                <a:lnTo>
                  <a:pt x="3208426" y="10033"/>
                </a:lnTo>
                <a:lnTo>
                  <a:pt x="3198838" y="10668"/>
                </a:lnTo>
                <a:lnTo>
                  <a:pt x="3214624" y="11811"/>
                </a:lnTo>
                <a:lnTo>
                  <a:pt x="3270758" y="10033"/>
                </a:lnTo>
                <a:lnTo>
                  <a:pt x="3244215" y="10033"/>
                </a:lnTo>
                <a:lnTo>
                  <a:pt x="3261233" y="8763"/>
                </a:lnTo>
                <a:lnTo>
                  <a:pt x="3315652" y="8509"/>
                </a:lnTo>
                <a:lnTo>
                  <a:pt x="3324098" y="7366"/>
                </a:lnTo>
                <a:lnTo>
                  <a:pt x="3360204" y="8255"/>
                </a:lnTo>
                <a:lnTo>
                  <a:pt x="3420338" y="9017"/>
                </a:lnTo>
                <a:lnTo>
                  <a:pt x="3460242" y="10033"/>
                </a:lnTo>
                <a:lnTo>
                  <a:pt x="3464636" y="9398"/>
                </a:lnTo>
                <a:lnTo>
                  <a:pt x="3459175" y="9144"/>
                </a:lnTo>
                <a:lnTo>
                  <a:pt x="3434588" y="9144"/>
                </a:lnTo>
                <a:lnTo>
                  <a:pt x="3453663" y="8636"/>
                </a:lnTo>
                <a:lnTo>
                  <a:pt x="3468217" y="7874"/>
                </a:lnTo>
                <a:lnTo>
                  <a:pt x="3481438" y="7366"/>
                </a:lnTo>
                <a:lnTo>
                  <a:pt x="3484753" y="7239"/>
                </a:lnTo>
                <a:lnTo>
                  <a:pt x="3509772" y="7366"/>
                </a:lnTo>
                <a:lnTo>
                  <a:pt x="3518916" y="7366"/>
                </a:lnTo>
                <a:lnTo>
                  <a:pt x="3518293" y="7239"/>
                </a:lnTo>
                <a:lnTo>
                  <a:pt x="3515830" y="6731"/>
                </a:lnTo>
                <a:lnTo>
                  <a:pt x="3501834" y="5969"/>
                </a:lnTo>
                <a:lnTo>
                  <a:pt x="3478276" y="5588"/>
                </a:lnTo>
                <a:lnTo>
                  <a:pt x="3576320" y="5588"/>
                </a:lnTo>
                <a:lnTo>
                  <a:pt x="3540252" y="3810"/>
                </a:lnTo>
                <a:lnTo>
                  <a:pt x="3577336" y="3810"/>
                </a:lnTo>
                <a:close/>
              </a:path>
              <a:path w="8270875" h="61595">
                <a:moveTo>
                  <a:pt x="3822179" y="50711"/>
                </a:moveTo>
                <a:lnTo>
                  <a:pt x="3817239" y="50800"/>
                </a:lnTo>
                <a:lnTo>
                  <a:pt x="3821938" y="50800"/>
                </a:lnTo>
                <a:lnTo>
                  <a:pt x="3822179" y="50711"/>
                </a:lnTo>
                <a:close/>
              </a:path>
              <a:path w="8270875" h="61595">
                <a:moveTo>
                  <a:pt x="4465955" y="44704"/>
                </a:moveTo>
                <a:lnTo>
                  <a:pt x="4421124" y="44704"/>
                </a:lnTo>
                <a:lnTo>
                  <a:pt x="4429226" y="45567"/>
                </a:lnTo>
                <a:lnTo>
                  <a:pt x="4436961" y="45466"/>
                </a:lnTo>
                <a:lnTo>
                  <a:pt x="4447984" y="44996"/>
                </a:lnTo>
                <a:lnTo>
                  <a:pt x="4465955" y="44704"/>
                </a:lnTo>
                <a:close/>
              </a:path>
              <a:path w="8270875" h="61595">
                <a:moveTo>
                  <a:pt x="4473880" y="45173"/>
                </a:moveTo>
                <a:lnTo>
                  <a:pt x="4473702" y="44704"/>
                </a:lnTo>
                <a:lnTo>
                  <a:pt x="4465955" y="44704"/>
                </a:lnTo>
                <a:lnTo>
                  <a:pt x="4431792" y="46736"/>
                </a:lnTo>
                <a:lnTo>
                  <a:pt x="4450816" y="46850"/>
                </a:lnTo>
                <a:lnTo>
                  <a:pt x="4465548" y="46101"/>
                </a:lnTo>
                <a:lnTo>
                  <a:pt x="4473880" y="45173"/>
                </a:lnTo>
                <a:close/>
              </a:path>
              <a:path w="8270875" h="61595">
                <a:moveTo>
                  <a:pt x="4567428" y="508"/>
                </a:moveTo>
                <a:lnTo>
                  <a:pt x="4537583" y="508"/>
                </a:lnTo>
                <a:lnTo>
                  <a:pt x="4540364" y="965"/>
                </a:lnTo>
                <a:lnTo>
                  <a:pt x="4539018" y="1854"/>
                </a:lnTo>
                <a:lnTo>
                  <a:pt x="4538421" y="2438"/>
                </a:lnTo>
                <a:lnTo>
                  <a:pt x="4543425" y="2032"/>
                </a:lnTo>
                <a:lnTo>
                  <a:pt x="4567428" y="508"/>
                </a:lnTo>
                <a:close/>
              </a:path>
              <a:path w="8270875" h="61595">
                <a:moveTo>
                  <a:pt x="4829353" y="3644"/>
                </a:moveTo>
                <a:lnTo>
                  <a:pt x="4822444" y="3810"/>
                </a:lnTo>
                <a:lnTo>
                  <a:pt x="4829048" y="3810"/>
                </a:lnTo>
                <a:lnTo>
                  <a:pt x="4829353" y="3644"/>
                </a:lnTo>
                <a:close/>
              </a:path>
              <a:path w="8270875" h="61595">
                <a:moveTo>
                  <a:pt x="5000244" y="30226"/>
                </a:moveTo>
                <a:lnTo>
                  <a:pt x="4972964" y="30048"/>
                </a:lnTo>
                <a:lnTo>
                  <a:pt x="4958054" y="30226"/>
                </a:lnTo>
                <a:lnTo>
                  <a:pt x="4952746" y="30988"/>
                </a:lnTo>
                <a:lnTo>
                  <a:pt x="4976863" y="30899"/>
                </a:lnTo>
                <a:lnTo>
                  <a:pt x="4988420" y="30670"/>
                </a:lnTo>
                <a:lnTo>
                  <a:pt x="5000244" y="30226"/>
                </a:lnTo>
                <a:close/>
              </a:path>
              <a:path w="8270875" h="61595">
                <a:moveTo>
                  <a:pt x="5093805" y="6413"/>
                </a:moveTo>
                <a:lnTo>
                  <a:pt x="5087124" y="5778"/>
                </a:lnTo>
                <a:lnTo>
                  <a:pt x="5062728" y="5842"/>
                </a:lnTo>
                <a:lnTo>
                  <a:pt x="5077180" y="6705"/>
                </a:lnTo>
                <a:lnTo>
                  <a:pt x="5081168" y="7239"/>
                </a:lnTo>
                <a:lnTo>
                  <a:pt x="5080127" y="8128"/>
                </a:lnTo>
                <a:lnTo>
                  <a:pt x="5089296" y="7353"/>
                </a:lnTo>
                <a:lnTo>
                  <a:pt x="5093805" y="6413"/>
                </a:lnTo>
                <a:close/>
              </a:path>
              <a:path w="8270875" h="61595">
                <a:moveTo>
                  <a:pt x="5142230" y="41148"/>
                </a:moveTo>
                <a:lnTo>
                  <a:pt x="5118925" y="41275"/>
                </a:lnTo>
                <a:lnTo>
                  <a:pt x="5116233" y="41325"/>
                </a:lnTo>
                <a:lnTo>
                  <a:pt x="5142230" y="41148"/>
                </a:lnTo>
                <a:close/>
              </a:path>
              <a:path w="8270875" h="61595">
                <a:moveTo>
                  <a:pt x="5189855" y="2794"/>
                </a:moveTo>
                <a:lnTo>
                  <a:pt x="5156492" y="2032"/>
                </a:lnTo>
                <a:lnTo>
                  <a:pt x="5117592" y="1143"/>
                </a:lnTo>
                <a:lnTo>
                  <a:pt x="4872863" y="1143"/>
                </a:lnTo>
                <a:lnTo>
                  <a:pt x="4808067" y="127"/>
                </a:lnTo>
                <a:lnTo>
                  <a:pt x="4764278" y="635"/>
                </a:lnTo>
                <a:lnTo>
                  <a:pt x="4701324" y="3556"/>
                </a:lnTo>
                <a:lnTo>
                  <a:pt x="4662995" y="4953"/>
                </a:lnTo>
                <a:lnTo>
                  <a:pt x="4607306" y="5588"/>
                </a:lnTo>
                <a:lnTo>
                  <a:pt x="4701540" y="5588"/>
                </a:lnTo>
                <a:lnTo>
                  <a:pt x="4710646" y="4318"/>
                </a:lnTo>
                <a:lnTo>
                  <a:pt x="4760341" y="2667"/>
                </a:lnTo>
                <a:lnTo>
                  <a:pt x="4762500" y="2032"/>
                </a:lnTo>
                <a:lnTo>
                  <a:pt x="4845304" y="2794"/>
                </a:lnTo>
                <a:lnTo>
                  <a:pt x="4830953" y="2794"/>
                </a:lnTo>
                <a:lnTo>
                  <a:pt x="4829353" y="3644"/>
                </a:lnTo>
                <a:lnTo>
                  <a:pt x="4859426" y="2921"/>
                </a:lnTo>
                <a:lnTo>
                  <a:pt x="4914430" y="2794"/>
                </a:lnTo>
                <a:lnTo>
                  <a:pt x="4943335" y="2032"/>
                </a:lnTo>
                <a:lnTo>
                  <a:pt x="4948377" y="2540"/>
                </a:lnTo>
                <a:lnTo>
                  <a:pt x="4923790" y="3175"/>
                </a:lnTo>
                <a:lnTo>
                  <a:pt x="4930889" y="3810"/>
                </a:lnTo>
                <a:lnTo>
                  <a:pt x="4912004" y="4191"/>
                </a:lnTo>
                <a:lnTo>
                  <a:pt x="4894529" y="5207"/>
                </a:lnTo>
                <a:lnTo>
                  <a:pt x="4879556" y="6350"/>
                </a:lnTo>
                <a:lnTo>
                  <a:pt x="4868164" y="7366"/>
                </a:lnTo>
                <a:lnTo>
                  <a:pt x="4902517" y="7366"/>
                </a:lnTo>
                <a:lnTo>
                  <a:pt x="4918227" y="6604"/>
                </a:lnTo>
                <a:lnTo>
                  <a:pt x="4931981" y="5588"/>
                </a:lnTo>
                <a:lnTo>
                  <a:pt x="4960493" y="4699"/>
                </a:lnTo>
                <a:lnTo>
                  <a:pt x="5002403" y="5588"/>
                </a:lnTo>
                <a:lnTo>
                  <a:pt x="5011483" y="5334"/>
                </a:lnTo>
                <a:lnTo>
                  <a:pt x="5007254" y="5080"/>
                </a:lnTo>
                <a:lnTo>
                  <a:pt x="4992878" y="4699"/>
                </a:lnTo>
                <a:lnTo>
                  <a:pt x="5012614" y="4445"/>
                </a:lnTo>
                <a:lnTo>
                  <a:pt x="5028044" y="4699"/>
                </a:lnTo>
                <a:lnTo>
                  <a:pt x="5042052" y="5207"/>
                </a:lnTo>
                <a:lnTo>
                  <a:pt x="5057521" y="5588"/>
                </a:lnTo>
                <a:lnTo>
                  <a:pt x="5051374" y="4826"/>
                </a:lnTo>
                <a:lnTo>
                  <a:pt x="5046396" y="4445"/>
                </a:lnTo>
                <a:lnTo>
                  <a:pt x="5039766" y="3937"/>
                </a:lnTo>
                <a:lnTo>
                  <a:pt x="5039487" y="3810"/>
                </a:lnTo>
                <a:lnTo>
                  <a:pt x="5123548" y="4953"/>
                </a:lnTo>
                <a:lnTo>
                  <a:pt x="5150866" y="6350"/>
                </a:lnTo>
                <a:lnTo>
                  <a:pt x="5145837" y="5461"/>
                </a:lnTo>
                <a:lnTo>
                  <a:pt x="5156441" y="4318"/>
                </a:lnTo>
                <a:lnTo>
                  <a:pt x="5165229" y="3810"/>
                </a:lnTo>
                <a:lnTo>
                  <a:pt x="5174005" y="3302"/>
                </a:lnTo>
                <a:lnTo>
                  <a:pt x="5189855" y="2794"/>
                </a:lnTo>
                <a:close/>
              </a:path>
              <a:path w="8270875" h="61595">
                <a:moveTo>
                  <a:pt x="5225796" y="41656"/>
                </a:moveTo>
                <a:lnTo>
                  <a:pt x="5148643" y="42608"/>
                </a:lnTo>
                <a:lnTo>
                  <a:pt x="5114988" y="43370"/>
                </a:lnTo>
                <a:lnTo>
                  <a:pt x="5103495" y="44704"/>
                </a:lnTo>
                <a:lnTo>
                  <a:pt x="5148973" y="44615"/>
                </a:lnTo>
                <a:lnTo>
                  <a:pt x="5168798" y="44386"/>
                </a:lnTo>
                <a:lnTo>
                  <a:pt x="5183124" y="43942"/>
                </a:lnTo>
                <a:lnTo>
                  <a:pt x="5170805" y="43180"/>
                </a:lnTo>
                <a:lnTo>
                  <a:pt x="5225796" y="41656"/>
                </a:lnTo>
                <a:close/>
              </a:path>
              <a:path w="8270875" h="61595">
                <a:moveTo>
                  <a:pt x="5335524" y="24892"/>
                </a:moveTo>
                <a:lnTo>
                  <a:pt x="5294376" y="26416"/>
                </a:lnTo>
                <a:lnTo>
                  <a:pt x="5302250" y="26416"/>
                </a:lnTo>
                <a:lnTo>
                  <a:pt x="5335524" y="24892"/>
                </a:lnTo>
                <a:close/>
              </a:path>
              <a:path w="8270875" h="61595">
                <a:moveTo>
                  <a:pt x="5387657" y="0"/>
                </a:moveTo>
                <a:lnTo>
                  <a:pt x="5275885" y="0"/>
                </a:lnTo>
                <a:lnTo>
                  <a:pt x="5275885" y="1270"/>
                </a:lnTo>
                <a:lnTo>
                  <a:pt x="5325046" y="1270"/>
                </a:lnTo>
                <a:lnTo>
                  <a:pt x="5325046" y="2540"/>
                </a:lnTo>
                <a:lnTo>
                  <a:pt x="5366042" y="2540"/>
                </a:lnTo>
                <a:lnTo>
                  <a:pt x="5366042" y="1270"/>
                </a:lnTo>
                <a:lnTo>
                  <a:pt x="5387657" y="1270"/>
                </a:lnTo>
                <a:lnTo>
                  <a:pt x="5387657" y="0"/>
                </a:lnTo>
                <a:close/>
              </a:path>
              <a:path w="8270875" h="61595">
                <a:moveTo>
                  <a:pt x="5419179" y="43395"/>
                </a:moveTo>
                <a:lnTo>
                  <a:pt x="5404332" y="42113"/>
                </a:lnTo>
                <a:lnTo>
                  <a:pt x="5394528" y="40817"/>
                </a:lnTo>
                <a:lnTo>
                  <a:pt x="5416804" y="39497"/>
                </a:lnTo>
                <a:lnTo>
                  <a:pt x="5385790" y="39420"/>
                </a:lnTo>
                <a:lnTo>
                  <a:pt x="5380152" y="40017"/>
                </a:lnTo>
                <a:lnTo>
                  <a:pt x="5384660" y="40894"/>
                </a:lnTo>
                <a:lnTo>
                  <a:pt x="5384089" y="41694"/>
                </a:lnTo>
                <a:lnTo>
                  <a:pt x="5363210" y="42037"/>
                </a:lnTo>
                <a:lnTo>
                  <a:pt x="5386311" y="42329"/>
                </a:lnTo>
                <a:lnTo>
                  <a:pt x="5402300" y="43040"/>
                </a:lnTo>
                <a:lnTo>
                  <a:pt x="5410936" y="43916"/>
                </a:lnTo>
                <a:lnTo>
                  <a:pt x="5411978" y="44704"/>
                </a:lnTo>
                <a:lnTo>
                  <a:pt x="5419179" y="43395"/>
                </a:lnTo>
                <a:close/>
              </a:path>
              <a:path w="8270875" h="61595">
                <a:moveTo>
                  <a:pt x="5430012" y="27940"/>
                </a:moveTo>
                <a:lnTo>
                  <a:pt x="5405285" y="26289"/>
                </a:lnTo>
                <a:lnTo>
                  <a:pt x="5393410" y="26085"/>
                </a:lnTo>
                <a:lnTo>
                  <a:pt x="5381244" y="26924"/>
                </a:lnTo>
                <a:lnTo>
                  <a:pt x="5389537" y="27368"/>
                </a:lnTo>
                <a:lnTo>
                  <a:pt x="5417845" y="27495"/>
                </a:lnTo>
                <a:lnTo>
                  <a:pt x="5430012" y="27940"/>
                </a:lnTo>
                <a:close/>
              </a:path>
              <a:path w="8270875" h="61595">
                <a:moveTo>
                  <a:pt x="5516283" y="2768"/>
                </a:moveTo>
                <a:lnTo>
                  <a:pt x="5514467" y="2743"/>
                </a:lnTo>
                <a:lnTo>
                  <a:pt x="5516283" y="2768"/>
                </a:lnTo>
                <a:close/>
              </a:path>
              <a:path w="8270875" h="61595">
                <a:moveTo>
                  <a:pt x="5553583" y="2032"/>
                </a:moveTo>
                <a:lnTo>
                  <a:pt x="5516283" y="2768"/>
                </a:lnTo>
                <a:lnTo>
                  <a:pt x="5519293" y="2794"/>
                </a:lnTo>
                <a:lnTo>
                  <a:pt x="5537860" y="2794"/>
                </a:lnTo>
                <a:lnTo>
                  <a:pt x="5553583" y="2032"/>
                </a:lnTo>
                <a:close/>
              </a:path>
              <a:path w="8270875" h="61595">
                <a:moveTo>
                  <a:pt x="5592584" y="33147"/>
                </a:moveTo>
                <a:lnTo>
                  <a:pt x="5592572" y="32258"/>
                </a:lnTo>
                <a:lnTo>
                  <a:pt x="5548757" y="33147"/>
                </a:lnTo>
                <a:lnTo>
                  <a:pt x="5592584" y="33147"/>
                </a:lnTo>
                <a:close/>
              </a:path>
              <a:path w="8270875" h="61595">
                <a:moveTo>
                  <a:pt x="5756275" y="6350"/>
                </a:moveTo>
                <a:lnTo>
                  <a:pt x="5733110" y="6223"/>
                </a:lnTo>
                <a:lnTo>
                  <a:pt x="5715305" y="6477"/>
                </a:lnTo>
                <a:lnTo>
                  <a:pt x="5698934" y="6985"/>
                </a:lnTo>
                <a:lnTo>
                  <a:pt x="5680075" y="7366"/>
                </a:lnTo>
                <a:lnTo>
                  <a:pt x="5689562" y="7493"/>
                </a:lnTo>
                <a:lnTo>
                  <a:pt x="5756275" y="6350"/>
                </a:lnTo>
                <a:close/>
              </a:path>
              <a:path w="8270875" h="61595">
                <a:moveTo>
                  <a:pt x="5819457" y="5562"/>
                </a:moveTo>
                <a:lnTo>
                  <a:pt x="5813425" y="5588"/>
                </a:lnTo>
                <a:lnTo>
                  <a:pt x="5819140" y="5588"/>
                </a:lnTo>
                <a:lnTo>
                  <a:pt x="5819457" y="5562"/>
                </a:lnTo>
                <a:close/>
              </a:path>
              <a:path w="8270875" h="61595">
                <a:moveTo>
                  <a:pt x="5906643" y="3810"/>
                </a:moveTo>
                <a:lnTo>
                  <a:pt x="5835269" y="4699"/>
                </a:lnTo>
                <a:lnTo>
                  <a:pt x="5829452" y="4711"/>
                </a:lnTo>
                <a:lnTo>
                  <a:pt x="5819457" y="5562"/>
                </a:lnTo>
                <a:lnTo>
                  <a:pt x="5869317" y="5334"/>
                </a:lnTo>
                <a:lnTo>
                  <a:pt x="5894476" y="4826"/>
                </a:lnTo>
                <a:lnTo>
                  <a:pt x="5906643" y="3810"/>
                </a:lnTo>
                <a:close/>
              </a:path>
              <a:path w="8270875" h="61595">
                <a:moveTo>
                  <a:pt x="5913120" y="27940"/>
                </a:moveTo>
                <a:lnTo>
                  <a:pt x="5901817" y="28956"/>
                </a:lnTo>
                <a:lnTo>
                  <a:pt x="5888012" y="28981"/>
                </a:lnTo>
                <a:lnTo>
                  <a:pt x="5878195" y="29083"/>
                </a:lnTo>
                <a:lnTo>
                  <a:pt x="5873127" y="29387"/>
                </a:lnTo>
                <a:lnTo>
                  <a:pt x="5873623" y="29972"/>
                </a:lnTo>
                <a:lnTo>
                  <a:pt x="5885815" y="29972"/>
                </a:lnTo>
                <a:lnTo>
                  <a:pt x="5879439" y="30543"/>
                </a:lnTo>
                <a:lnTo>
                  <a:pt x="5879008" y="30734"/>
                </a:lnTo>
                <a:lnTo>
                  <a:pt x="5883160" y="30543"/>
                </a:lnTo>
                <a:lnTo>
                  <a:pt x="5890514" y="29972"/>
                </a:lnTo>
                <a:lnTo>
                  <a:pt x="5903722" y="29972"/>
                </a:lnTo>
                <a:lnTo>
                  <a:pt x="5903722" y="28956"/>
                </a:lnTo>
                <a:lnTo>
                  <a:pt x="5904611" y="28956"/>
                </a:lnTo>
                <a:lnTo>
                  <a:pt x="5913120" y="27940"/>
                </a:lnTo>
                <a:close/>
              </a:path>
              <a:path w="8270875" h="61595">
                <a:moveTo>
                  <a:pt x="5948362" y="5016"/>
                </a:moveTo>
                <a:lnTo>
                  <a:pt x="5926709" y="6350"/>
                </a:lnTo>
                <a:lnTo>
                  <a:pt x="5941631" y="5588"/>
                </a:lnTo>
                <a:lnTo>
                  <a:pt x="5948362" y="5016"/>
                </a:lnTo>
                <a:close/>
              </a:path>
              <a:path w="8270875" h="61595">
                <a:moveTo>
                  <a:pt x="5949277" y="4953"/>
                </a:moveTo>
                <a:lnTo>
                  <a:pt x="5948959" y="4953"/>
                </a:lnTo>
                <a:lnTo>
                  <a:pt x="5948362" y="5016"/>
                </a:lnTo>
                <a:lnTo>
                  <a:pt x="5949277" y="4953"/>
                </a:lnTo>
                <a:close/>
              </a:path>
              <a:path w="8270875" h="61595">
                <a:moveTo>
                  <a:pt x="6062472" y="44704"/>
                </a:moveTo>
                <a:lnTo>
                  <a:pt x="6033516" y="46228"/>
                </a:lnTo>
                <a:lnTo>
                  <a:pt x="6043803" y="46228"/>
                </a:lnTo>
                <a:lnTo>
                  <a:pt x="6062472" y="44704"/>
                </a:lnTo>
                <a:close/>
              </a:path>
              <a:path w="8270875" h="61595">
                <a:moveTo>
                  <a:pt x="6123432" y="6604"/>
                </a:moveTo>
                <a:lnTo>
                  <a:pt x="6120638" y="6604"/>
                </a:lnTo>
                <a:lnTo>
                  <a:pt x="6088380" y="8128"/>
                </a:lnTo>
                <a:lnTo>
                  <a:pt x="6091174" y="8128"/>
                </a:lnTo>
                <a:lnTo>
                  <a:pt x="6123432" y="6604"/>
                </a:lnTo>
                <a:close/>
              </a:path>
              <a:path w="8270875" h="61595">
                <a:moveTo>
                  <a:pt x="6275070" y="4699"/>
                </a:moveTo>
                <a:lnTo>
                  <a:pt x="6235649" y="4826"/>
                </a:lnTo>
                <a:lnTo>
                  <a:pt x="6032373" y="2032"/>
                </a:lnTo>
                <a:lnTo>
                  <a:pt x="6040882" y="4699"/>
                </a:lnTo>
                <a:lnTo>
                  <a:pt x="6011697" y="4953"/>
                </a:lnTo>
                <a:lnTo>
                  <a:pt x="6011735" y="4826"/>
                </a:lnTo>
                <a:lnTo>
                  <a:pt x="6012015" y="3937"/>
                </a:lnTo>
                <a:lnTo>
                  <a:pt x="6015342" y="2667"/>
                </a:lnTo>
                <a:lnTo>
                  <a:pt x="5995162" y="2032"/>
                </a:lnTo>
                <a:lnTo>
                  <a:pt x="5970524" y="3810"/>
                </a:lnTo>
                <a:lnTo>
                  <a:pt x="5967603" y="3810"/>
                </a:lnTo>
                <a:lnTo>
                  <a:pt x="5949277" y="4953"/>
                </a:lnTo>
                <a:lnTo>
                  <a:pt x="5956808" y="4826"/>
                </a:lnTo>
                <a:lnTo>
                  <a:pt x="5984684" y="6223"/>
                </a:lnTo>
                <a:lnTo>
                  <a:pt x="5982246" y="6858"/>
                </a:lnTo>
                <a:lnTo>
                  <a:pt x="5973216" y="7493"/>
                </a:lnTo>
                <a:lnTo>
                  <a:pt x="5966333" y="8128"/>
                </a:lnTo>
                <a:lnTo>
                  <a:pt x="5984341" y="7366"/>
                </a:lnTo>
                <a:lnTo>
                  <a:pt x="5988558" y="6350"/>
                </a:lnTo>
                <a:lnTo>
                  <a:pt x="6034532" y="7112"/>
                </a:lnTo>
                <a:lnTo>
                  <a:pt x="6061392" y="6350"/>
                </a:lnTo>
                <a:lnTo>
                  <a:pt x="6091098" y="5334"/>
                </a:lnTo>
                <a:lnTo>
                  <a:pt x="6145657" y="5588"/>
                </a:lnTo>
                <a:lnTo>
                  <a:pt x="6160871" y="6731"/>
                </a:lnTo>
                <a:lnTo>
                  <a:pt x="6224219" y="5588"/>
                </a:lnTo>
                <a:lnTo>
                  <a:pt x="6247511" y="7366"/>
                </a:lnTo>
                <a:lnTo>
                  <a:pt x="6216980" y="7239"/>
                </a:lnTo>
                <a:lnTo>
                  <a:pt x="6188443" y="7874"/>
                </a:lnTo>
                <a:lnTo>
                  <a:pt x="6168491" y="8636"/>
                </a:lnTo>
                <a:lnTo>
                  <a:pt x="6163691" y="9144"/>
                </a:lnTo>
                <a:lnTo>
                  <a:pt x="6251549" y="9398"/>
                </a:lnTo>
                <a:lnTo>
                  <a:pt x="6274181" y="10033"/>
                </a:lnTo>
                <a:lnTo>
                  <a:pt x="6262776" y="8509"/>
                </a:lnTo>
                <a:lnTo>
                  <a:pt x="6260947" y="7366"/>
                </a:lnTo>
                <a:lnTo>
                  <a:pt x="6260338" y="6985"/>
                </a:lnTo>
                <a:lnTo>
                  <a:pt x="6265037" y="5588"/>
                </a:lnTo>
                <a:lnTo>
                  <a:pt x="6267894" y="5334"/>
                </a:lnTo>
                <a:lnTo>
                  <a:pt x="6272200" y="4953"/>
                </a:lnTo>
                <a:lnTo>
                  <a:pt x="6273635" y="4826"/>
                </a:lnTo>
                <a:lnTo>
                  <a:pt x="6275070" y="4699"/>
                </a:lnTo>
                <a:close/>
              </a:path>
              <a:path w="8270875" h="61595">
                <a:moveTo>
                  <a:pt x="6330696" y="8128"/>
                </a:moveTo>
                <a:lnTo>
                  <a:pt x="6297168" y="6604"/>
                </a:lnTo>
                <a:lnTo>
                  <a:pt x="6323076" y="8128"/>
                </a:lnTo>
                <a:lnTo>
                  <a:pt x="6330696" y="8128"/>
                </a:lnTo>
                <a:close/>
              </a:path>
              <a:path w="8270875" h="61595">
                <a:moveTo>
                  <a:pt x="6433121" y="42710"/>
                </a:moveTo>
                <a:lnTo>
                  <a:pt x="6430581" y="42227"/>
                </a:lnTo>
                <a:lnTo>
                  <a:pt x="6426200" y="41656"/>
                </a:lnTo>
                <a:lnTo>
                  <a:pt x="6426454" y="42329"/>
                </a:lnTo>
                <a:lnTo>
                  <a:pt x="6400178" y="42519"/>
                </a:lnTo>
                <a:lnTo>
                  <a:pt x="6411087" y="43180"/>
                </a:lnTo>
                <a:lnTo>
                  <a:pt x="6428410" y="43053"/>
                </a:lnTo>
                <a:lnTo>
                  <a:pt x="6433121" y="42710"/>
                </a:lnTo>
                <a:close/>
              </a:path>
              <a:path w="8270875" h="61595">
                <a:moveTo>
                  <a:pt x="6439789" y="8255"/>
                </a:moveTo>
                <a:lnTo>
                  <a:pt x="6410198" y="9144"/>
                </a:lnTo>
                <a:lnTo>
                  <a:pt x="6432169" y="9144"/>
                </a:lnTo>
                <a:lnTo>
                  <a:pt x="6439789" y="8255"/>
                </a:lnTo>
                <a:close/>
              </a:path>
              <a:path w="8270875" h="61595">
                <a:moveTo>
                  <a:pt x="6498272" y="10896"/>
                </a:moveTo>
                <a:lnTo>
                  <a:pt x="6486284" y="10083"/>
                </a:lnTo>
                <a:lnTo>
                  <a:pt x="6484493" y="10922"/>
                </a:lnTo>
                <a:lnTo>
                  <a:pt x="6498272" y="10896"/>
                </a:lnTo>
                <a:close/>
              </a:path>
              <a:path w="8270875" h="61595">
                <a:moveTo>
                  <a:pt x="6498844" y="10922"/>
                </a:moveTo>
                <a:lnTo>
                  <a:pt x="6498666" y="10883"/>
                </a:lnTo>
                <a:lnTo>
                  <a:pt x="6498272" y="10896"/>
                </a:lnTo>
                <a:lnTo>
                  <a:pt x="6498844" y="10922"/>
                </a:lnTo>
                <a:close/>
              </a:path>
              <a:path w="8270875" h="61595">
                <a:moveTo>
                  <a:pt x="6646164" y="8128"/>
                </a:moveTo>
                <a:lnTo>
                  <a:pt x="6626098" y="6604"/>
                </a:lnTo>
                <a:lnTo>
                  <a:pt x="6622631" y="7620"/>
                </a:lnTo>
                <a:lnTo>
                  <a:pt x="6605460" y="8420"/>
                </a:lnTo>
                <a:lnTo>
                  <a:pt x="6588087" y="9080"/>
                </a:lnTo>
                <a:lnTo>
                  <a:pt x="6584061" y="9652"/>
                </a:lnTo>
                <a:lnTo>
                  <a:pt x="6606959" y="9423"/>
                </a:lnTo>
                <a:lnTo>
                  <a:pt x="6625476" y="8369"/>
                </a:lnTo>
                <a:lnTo>
                  <a:pt x="6646164" y="8128"/>
                </a:lnTo>
                <a:close/>
              </a:path>
              <a:path w="8270875" h="61595">
                <a:moveTo>
                  <a:pt x="6662928" y="35560"/>
                </a:moveTo>
                <a:lnTo>
                  <a:pt x="6642455" y="34988"/>
                </a:lnTo>
                <a:lnTo>
                  <a:pt x="6633870" y="34925"/>
                </a:lnTo>
                <a:lnTo>
                  <a:pt x="6636766" y="35560"/>
                </a:lnTo>
                <a:lnTo>
                  <a:pt x="6662928" y="35560"/>
                </a:lnTo>
                <a:close/>
              </a:path>
              <a:path w="8270875" h="61595">
                <a:moveTo>
                  <a:pt x="6765036" y="12700"/>
                </a:moveTo>
                <a:lnTo>
                  <a:pt x="6708292" y="11849"/>
                </a:lnTo>
                <a:lnTo>
                  <a:pt x="6622250" y="13563"/>
                </a:lnTo>
                <a:lnTo>
                  <a:pt x="6573012" y="12700"/>
                </a:lnTo>
                <a:lnTo>
                  <a:pt x="6601587" y="15748"/>
                </a:lnTo>
                <a:lnTo>
                  <a:pt x="6645707" y="14846"/>
                </a:lnTo>
                <a:lnTo>
                  <a:pt x="6720395" y="13042"/>
                </a:lnTo>
                <a:lnTo>
                  <a:pt x="6765036" y="12700"/>
                </a:lnTo>
                <a:close/>
              </a:path>
              <a:path w="8270875" h="61595">
                <a:moveTo>
                  <a:pt x="6925056" y="43180"/>
                </a:moveTo>
                <a:lnTo>
                  <a:pt x="6905244" y="44704"/>
                </a:lnTo>
                <a:lnTo>
                  <a:pt x="6921246" y="44704"/>
                </a:lnTo>
                <a:lnTo>
                  <a:pt x="6925056" y="43180"/>
                </a:lnTo>
                <a:close/>
              </a:path>
              <a:path w="8270875" h="61595">
                <a:moveTo>
                  <a:pt x="6944868" y="47752"/>
                </a:moveTo>
                <a:lnTo>
                  <a:pt x="6900672" y="47752"/>
                </a:lnTo>
                <a:lnTo>
                  <a:pt x="6930771" y="49276"/>
                </a:lnTo>
                <a:lnTo>
                  <a:pt x="6944868" y="47752"/>
                </a:lnTo>
                <a:close/>
              </a:path>
              <a:path w="8270875" h="61595">
                <a:moveTo>
                  <a:pt x="6993763" y="45593"/>
                </a:moveTo>
                <a:lnTo>
                  <a:pt x="6988975" y="45593"/>
                </a:lnTo>
                <a:lnTo>
                  <a:pt x="6989750" y="45732"/>
                </a:lnTo>
                <a:lnTo>
                  <a:pt x="6993763" y="45593"/>
                </a:lnTo>
                <a:close/>
              </a:path>
              <a:path w="8270875" h="61595">
                <a:moveTo>
                  <a:pt x="7063740" y="31750"/>
                </a:moveTo>
                <a:lnTo>
                  <a:pt x="7037629" y="31661"/>
                </a:lnTo>
                <a:lnTo>
                  <a:pt x="7023011" y="31432"/>
                </a:lnTo>
                <a:lnTo>
                  <a:pt x="7018058" y="31292"/>
                </a:lnTo>
                <a:lnTo>
                  <a:pt x="7024243" y="31750"/>
                </a:lnTo>
                <a:lnTo>
                  <a:pt x="7025259" y="32512"/>
                </a:lnTo>
                <a:lnTo>
                  <a:pt x="7035228" y="32397"/>
                </a:lnTo>
                <a:lnTo>
                  <a:pt x="7053758" y="31877"/>
                </a:lnTo>
                <a:lnTo>
                  <a:pt x="7063740" y="31750"/>
                </a:lnTo>
                <a:close/>
              </a:path>
              <a:path w="8270875" h="61595">
                <a:moveTo>
                  <a:pt x="7421880" y="11176"/>
                </a:moveTo>
                <a:lnTo>
                  <a:pt x="7416889" y="10426"/>
                </a:lnTo>
                <a:lnTo>
                  <a:pt x="7407973" y="10325"/>
                </a:lnTo>
                <a:lnTo>
                  <a:pt x="7397623" y="10642"/>
                </a:lnTo>
                <a:lnTo>
                  <a:pt x="7388352" y="11176"/>
                </a:lnTo>
                <a:lnTo>
                  <a:pt x="7421880" y="11176"/>
                </a:lnTo>
                <a:close/>
              </a:path>
              <a:path w="8270875" h="61595">
                <a:moveTo>
                  <a:pt x="7426960" y="18923"/>
                </a:moveTo>
                <a:lnTo>
                  <a:pt x="7425055" y="18923"/>
                </a:lnTo>
                <a:lnTo>
                  <a:pt x="7426503" y="18948"/>
                </a:lnTo>
                <a:lnTo>
                  <a:pt x="7426960" y="18923"/>
                </a:lnTo>
                <a:close/>
              </a:path>
              <a:path w="8270875" h="61595">
                <a:moveTo>
                  <a:pt x="7511669" y="49149"/>
                </a:moveTo>
                <a:lnTo>
                  <a:pt x="7509853" y="49098"/>
                </a:lnTo>
                <a:lnTo>
                  <a:pt x="7504049" y="49149"/>
                </a:lnTo>
                <a:lnTo>
                  <a:pt x="7511669" y="49149"/>
                </a:lnTo>
                <a:close/>
              </a:path>
              <a:path w="8270875" h="61595">
                <a:moveTo>
                  <a:pt x="7678166" y="19812"/>
                </a:moveTo>
                <a:lnTo>
                  <a:pt x="7671562" y="19812"/>
                </a:lnTo>
                <a:lnTo>
                  <a:pt x="7673746" y="19875"/>
                </a:lnTo>
                <a:lnTo>
                  <a:pt x="7678166" y="19812"/>
                </a:lnTo>
                <a:close/>
              </a:path>
              <a:path w="8270875" h="61595">
                <a:moveTo>
                  <a:pt x="7958074" y="45593"/>
                </a:moveTo>
                <a:lnTo>
                  <a:pt x="7954378" y="45453"/>
                </a:lnTo>
                <a:lnTo>
                  <a:pt x="7948549" y="45593"/>
                </a:lnTo>
                <a:lnTo>
                  <a:pt x="7958074" y="45593"/>
                </a:lnTo>
                <a:close/>
              </a:path>
              <a:path w="8270875" h="61595">
                <a:moveTo>
                  <a:pt x="8105648" y="25019"/>
                </a:moveTo>
                <a:lnTo>
                  <a:pt x="8099933" y="25019"/>
                </a:lnTo>
                <a:lnTo>
                  <a:pt x="8100911" y="25082"/>
                </a:lnTo>
                <a:lnTo>
                  <a:pt x="8105648" y="25019"/>
                </a:lnTo>
                <a:close/>
              </a:path>
              <a:path w="8270875" h="61595">
                <a:moveTo>
                  <a:pt x="8109585" y="27940"/>
                </a:moveTo>
                <a:lnTo>
                  <a:pt x="8100987" y="28613"/>
                </a:lnTo>
                <a:lnTo>
                  <a:pt x="8069288" y="28803"/>
                </a:lnTo>
                <a:lnTo>
                  <a:pt x="8070850" y="29464"/>
                </a:lnTo>
                <a:lnTo>
                  <a:pt x="8083270" y="29451"/>
                </a:lnTo>
                <a:lnTo>
                  <a:pt x="8097304" y="29273"/>
                </a:lnTo>
                <a:lnTo>
                  <a:pt x="8107794" y="28829"/>
                </a:lnTo>
                <a:lnTo>
                  <a:pt x="8109585" y="27940"/>
                </a:lnTo>
                <a:close/>
              </a:path>
              <a:path w="8270875" h="61595">
                <a:moveTo>
                  <a:pt x="8180832" y="39370"/>
                </a:moveTo>
                <a:lnTo>
                  <a:pt x="8174736" y="39243"/>
                </a:lnTo>
                <a:lnTo>
                  <a:pt x="8067459" y="37338"/>
                </a:lnTo>
                <a:lnTo>
                  <a:pt x="8044688" y="37592"/>
                </a:lnTo>
                <a:lnTo>
                  <a:pt x="8076057" y="37592"/>
                </a:lnTo>
                <a:lnTo>
                  <a:pt x="8003794" y="40259"/>
                </a:lnTo>
                <a:lnTo>
                  <a:pt x="8000009" y="40132"/>
                </a:lnTo>
                <a:lnTo>
                  <a:pt x="7992465" y="39878"/>
                </a:lnTo>
                <a:lnTo>
                  <a:pt x="7970545" y="40132"/>
                </a:lnTo>
                <a:lnTo>
                  <a:pt x="7949527" y="40132"/>
                </a:lnTo>
                <a:lnTo>
                  <a:pt x="7940929" y="39370"/>
                </a:lnTo>
                <a:lnTo>
                  <a:pt x="8008493" y="39370"/>
                </a:lnTo>
                <a:lnTo>
                  <a:pt x="7995526" y="38735"/>
                </a:lnTo>
                <a:lnTo>
                  <a:pt x="7914259" y="37592"/>
                </a:lnTo>
                <a:lnTo>
                  <a:pt x="7947660" y="38481"/>
                </a:lnTo>
                <a:lnTo>
                  <a:pt x="7900721" y="38862"/>
                </a:lnTo>
                <a:lnTo>
                  <a:pt x="7801165" y="38862"/>
                </a:lnTo>
                <a:lnTo>
                  <a:pt x="7755382" y="39370"/>
                </a:lnTo>
                <a:lnTo>
                  <a:pt x="7765732" y="38735"/>
                </a:lnTo>
                <a:lnTo>
                  <a:pt x="7747711" y="38354"/>
                </a:lnTo>
                <a:lnTo>
                  <a:pt x="7728280" y="37719"/>
                </a:lnTo>
                <a:lnTo>
                  <a:pt x="7729055" y="37592"/>
                </a:lnTo>
                <a:lnTo>
                  <a:pt x="7734427" y="36703"/>
                </a:lnTo>
                <a:lnTo>
                  <a:pt x="7746251" y="36449"/>
                </a:lnTo>
                <a:lnTo>
                  <a:pt x="7765669" y="36830"/>
                </a:lnTo>
                <a:lnTo>
                  <a:pt x="7765796" y="36703"/>
                </a:lnTo>
                <a:lnTo>
                  <a:pt x="7764729" y="36449"/>
                </a:lnTo>
                <a:lnTo>
                  <a:pt x="7762100" y="35814"/>
                </a:lnTo>
                <a:lnTo>
                  <a:pt x="7731950" y="35687"/>
                </a:lnTo>
                <a:lnTo>
                  <a:pt x="7719187" y="34925"/>
                </a:lnTo>
                <a:lnTo>
                  <a:pt x="7706754" y="35560"/>
                </a:lnTo>
                <a:lnTo>
                  <a:pt x="7688554" y="36195"/>
                </a:lnTo>
                <a:lnTo>
                  <a:pt x="7678052" y="36830"/>
                </a:lnTo>
                <a:lnTo>
                  <a:pt x="7688707" y="37592"/>
                </a:lnTo>
                <a:lnTo>
                  <a:pt x="7670736" y="37338"/>
                </a:lnTo>
                <a:lnTo>
                  <a:pt x="7623759" y="37719"/>
                </a:lnTo>
                <a:lnTo>
                  <a:pt x="7602093" y="37592"/>
                </a:lnTo>
                <a:lnTo>
                  <a:pt x="7597559" y="38481"/>
                </a:lnTo>
                <a:lnTo>
                  <a:pt x="7558151" y="38862"/>
                </a:lnTo>
                <a:lnTo>
                  <a:pt x="7544054" y="39370"/>
                </a:lnTo>
                <a:lnTo>
                  <a:pt x="7535837" y="38735"/>
                </a:lnTo>
                <a:lnTo>
                  <a:pt x="7528331" y="38481"/>
                </a:lnTo>
                <a:lnTo>
                  <a:pt x="7521549" y="38100"/>
                </a:lnTo>
                <a:lnTo>
                  <a:pt x="7515479" y="37592"/>
                </a:lnTo>
                <a:lnTo>
                  <a:pt x="7599172" y="35814"/>
                </a:lnTo>
                <a:lnTo>
                  <a:pt x="7609827" y="36195"/>
                </a:lnTo>
                <a:lnTo>
                  <a:pt x="7620648" y="36449"/>
                </a:lnTo>
                <a:lnTo>
                  <a:pt x="7627861" y="36195"/>
                </a:lnTo>
                <a:lnTo>
                  <a:pt x="7627747" y="35814"/>
                </a:lnTo>
                <a:lnTo>
                  <a:pt x="7627747" y="34925"/>
                </a:lnTo>
                <a:lnTo>
                  <a:pt x="7666279" y="34036"/>
                </a:lnTo>
                <a:lnTo>
                  <a:pt x="7743380" y="32258"/>
                </a:lnTo>
                <a:lnTo>
                  <a:pt x="7781925" y="31369"/>
                </a:lnTo>
                <a:lnTo>
                  <a:pt x="7766685" y="32258"/>
                </a:lnTo>
                <a:lnTo>
                  <a:pt x="7801140" y="31496"/>
                </a:lnTo>
                <a:lnTo>
                  <a:pt x="7870787" y="32004"/>
                </a:lnTo>
                <a:lnTo>
                  <a:pt x="7898752" y="31496"/>
                </a:lnTo>
                <a:lnTo>
                  <a:pt x="7905750" y="31369"/>
                </a:lnTo>
                <a:lnTo>
                  <a:pt x="7903845" y="32258"/>
                </a:lnTo>
                <a:lnTo>
                  <a:pt x="7945501" y="32131"/>
                </a:lnTo>
                <a:lnTo>
                  <a:pt x="7975689" y="31369"/>
                </a:lnTo>
                <a:lnTo>
                  <a:pt x="8003730" y="30861"/>
                </a:lnTo>
                <a:lnTo>
                  <a:pt x="8035163" y="31369"/>
                </a:lnTo>
                <a:lnTo>
                  <a:pt x="8029448" y="32258"/>
                </a:lnTo>
                <a:lnTo>
                  <a:pt x="8046733" y="32004"/>
                </a:lnTo>
                <a:lnTo>
                  <a:pt x="8055038" y="31496"/>
                </a:lnTo>
                <a:lnTo>
                  <a:pt x="8055711" y="30861"/>
                </a:lnTo>
                <a:lnTo>
                  <a:pt x="8055838" y="30734"/>
                </a:lnTo>
                <a:lnTo>
                  <a:pt x="8056118" y="30480"/>
                </a:lnTo>
                <a:lnTo>
                  <a:pt x="8031823" y="30480"/>
                </a:lnTo>
                <a:lnTo>
                  <a:pt x="8013776" y="30734"/>
                </a:lnTo>
                <a:lnTo>
                  <a:pt x="7996402" y="30734"/>
                </a:lnTo>
                <a:lnTo>
                  <a:pt x="7974203" y="30480"/>
                </a:lnTo>
                <a:lnTo>
                  <a:pt x="7987754" y="29845"/>
                </a:lnTo>
                <a:lnTo>
                  <a:pt x="8005292" y="29591"/>
                </a:lnTo>
                <a:lnTo>
                  <a:pt x="8042783" y="29591"/>
                </a:lnTo>
                <a:lnTo>
                  <a:pt x="8045704" y="27813"/>
                </a:lnTo>
                <a:lnTo>
                  <a:pt x="8067802" y="27051"/>
                </a:lnTo>
                <a:lnTo>
                  <a:pt x="8112049" y="27559"/>
                </a:lnTo>
                <a:lnTo>
                  <a:pt x="8129778" y="27051"/>
                </a:lnTo>
                <a:lnTo>
                  <a:pt x="8134223" y="26924"/>
                </a:lnTo>
                <a:lnTo>
                  <a:pt x="8118221" y="26035"/>
                </a:lnTo>
                <a:lnTo>
                  <a:pt x="8100911" y="25082"/>
                </a:lnTo>
                <a:lnTo>
                  <a:pt x="8094688" y="25146"/>
                </a:lnTo>
                <a:lnTo>
                  <a:pt x="8085163" y="25146"/>
                </a:lnTo>
                <a:lnTo>
                  <a:pt x="8077784" y="25400"/>
                </a:lnTo>
                <a:lnTo>
                  <a:pt x="8073263" y="26035"/>
                </a:lnTo>
                <a:lnTo>
                  <a:pt x="8038706" y="26035"/>
                </a:lnTo>
                <a:lnTo>
                  <a:pt x="7995602" y="23876"/>
                </a:lnTo>
                <a:lnTo>
                  <a:pt x="7993786" y="23622"/>
                </a:lnTo>
                <a:lnTo>
                  <a:pt x="7991970" y="23368"/>
                </a:lnTo>
                <a:lnTo>
                  <a:pt x="7985633" y="22479"/>
                </a:lnTo>
                <a:lnTo>
                  <a:pt x="7976908" y="21717"/>
                </a:lnTo>
                <a:lnTo>
                  <a:pt x="7978165" y="21463"/>
                </a:lnTo>
                <a:lnTo>
                  <a:pt x="7980680" y="20955"/>
                </a:lnTo>
                <a:lnTo>
                  <a:pt x="7988338" y="20066"/>
                </a:lnTo>
                <a:lnTo>
                  <a:pt x="7991348" y="18923"/>
                </a:lnTo>
                <a:lnTo>
                  <a:pt x="7968628" y="19685"/>
                </a:lnTo>
                <a:lnTo>
                  <a:pt x="7953680" y="20574"/>
                </a:lnTo>
                <a:lnTo>
                  <a:pt x="7938554" y="21209"/>
                </a:lnTo>
                <a:lnTo>
                  <a:pt x="7915275" y="21463"/>
                </a:lnTo>
                <a:lnTo>
                  <a:pt x="7909357" y="21336"/>
                </a:lnTo>
                <a:lnTo>
                  <a:pt x="7908899" y="21082"/>
                </a:lnTo>
                <a:lnTo>
                  <a:pt x="7911859" y="20828"/>
                </a:lnTo>
                <a:lnTo>
                  <a:pt x="7887589" y="21463"/>
                </a:lnTo>
                <a:lnTo>
                  <a:pt x="7876692" y="20828"/>
                </a:lnTo>
                <a:lnTo>
                  <a:pt x="7872857" y="20701"/>
                </a:lnTo>
                <a:lnTo>
                  <a:pt x="7857515" y="20193"/>
                </a:lnTo>
                <a:lnTo>
                  <a:pt x="7846009" y="19558"/>
                </a:lnTo>
                <a:lnTo>
                  <a:pt x="7858125" y="18923"/>
                </a:lnTo>
                <a:lnTo>
                  <a:pt x="7883779" y="18923"/>
                </a:lnTo>
                <a:lnTo>
                  <a:pt x="7789113" y="16510"/>
                </a:lnTo>
                <a:lnTo>
                  <a:pt x="7751305" y="14986"/>
                </a:lnTo>
                <a:lnTo>
                  <a:pt x="7746187" y="14478"/>
                </a:lnTo>
                <a:lnTo>
                  <a:pt x="7737221" y="13589"/>
                </a:lnTo>
                <a:lnTo>
                  <a:pt x="7720762" y="13081"/>
                </a:lnTo>
                <a:lnTo>
                  <a:pt x="7695298" y="13081"/>
                </a:lnTo>
                <a:lnTo>
                  <a:pt x="7668641" y="12700"/>
                </a:lnTo>
                <a:lnTo>
                  <a:pt x="7658900" y="13970"/>
                </a:lnTo>
                <a:lnTo>
                  <a:pt x="7654861" y="15240"/>
                </a:lnTo>
                <a:lnTo>
                  <a:pt x="7645095" y="16256"/>
                </a:lnTo>
                <a:lnTo>
                  <a:pt x="7618222" y="17145"/>
                </a:lnTo>
                <a:lnTo>
                  <a:pt x="7659116" y="18034"/>
                </a:lnTo>
                <a:lnTo>
                  <a:pt x="7683881" y="17145"/>
                </a:lnTo>
                <a:lnTo>
                  <a:pt x="7641082" y="17145"/>
                </a:lnTo>
                <a:lnTo>
                  <a:pt x="7655877" y="16383"/>
                </a:lnTo>
                <a:lnTo>
                  <a:pt x="7663078" y="15748"/>
                </a:lnTo>
                <a:lnTo>
                  <a:pt x="7666901" y="15113"/>
                </a:lnTo>
                <a:lnTo>
                  <a:pt x="7671562" y="14478"/>
                </a:lnTo>
                <a:lnTo>
                  <a:pt x="7712875" y="14859"/>
                </a:lnTo>
                <a:lnTo>
                  <a:pt x="7742250" y="15875"/>
                </a:lnTo>
                <a:lnTo>
                  <a:pt x="7788656" y="18034"/>
                </a:lnTo>
                <a:lnTo>
                  <a:pt x="7754391" y="18923"/>
                </a:lnTo>
                <a:lnTo>
                  <a:pt x="7743965" y="19558"/>
                </a:lnTo>
                <a:lnTo>
                  <a:pt x="7745857" y="20701"/>
                </a:lnTo>
                <a:lnTo>
                  <a:pt x="7739215" y="20447"/>
                </a:lnTo>
                <a:lnTo>
                  <a:pt x="7725943" y="19939"/>
                </a:lnTo>
                <a:lnTo>
                  <a:pt x="7694689" y="20447"/>
                </a:lnTo>
                <a:lnTo>
                  <a:pt x="7680807" y="20066"/>
                </a:lnTo>
                <a:lnTo>
                  <a:pt x="7673746" y="19875"/>
                </a:lnTo>
                <a:lnTo>
                  <a:pt x="7659471" y="20066"/>
                </a:lnTo>
                <a:lnTo>
                  <a:pt x="7646098" y="19812"/>
                </a:lnTo>
                <a:lnTo>
                  <a:pt x="7633767" y="19812"/>
                </a:lnTo>
                <a:lnTo>
                  <a:pt x="7618222" y="20701"/>
                </a:lnTo>
                <a:lnTo>
                  <a:pt x="7620127" y="19812"/>
                </a:lnTo>
                <a:lnTo>
                  <a:pt x="7613523" y="19812"/>
                </a:lnTo>
                <a:lnTo>
                  <a:pt x="7591438" y="19939"/>
                </a:lnTo>
                <a:lnTo>
                  <a:pt x="7593584" y="20447"/>
                </a:lnTo>
                <a:lnTo>
                  <a:pt x="7595908" y="21209"/>
                </a:lnTo>
                <a:lnTo>
                  <a:pt x="7574407" y="22479"/>
                </a:lnTo>
                <a:lnTo>
                  <a:pt x="7550836" y="21463"/>
                </a:lnTo>
                <a:lnTo>
                  <a:pt x="7546149" y="20193"/>
                </a:lnTo>
                <a:lnTo>
                  <a:pt x="7546975" y="19685"/>
                </a:lnTo>
                <a:lnTo>
                  <a:pt x="7548219" y="18923"/>
                </a:lnTo>
                <a:lnTo>
                  <a:pt x="7544943" y="18034"/>
                </a:lnTo>
                <a:lnTo>
                  <a:pt x="7577252" y="17018"/>
                </a:lnTo>
                <a:lnTo>
                  <a:pt x="7585773" y="16129"/>
                </a:lnTo>
                <a:lnTo>
                  <a:pt x="7586891" y="15367"/>
                </a:lnTo>
                <a:lnTo>
                  <a:pt x="7597026" y="14478"/>
                </a:lnTo>
                <a:lnTo>
                  <a:pt x="7632573" y="13589"/>
                </a:lnTo>
                <a:lnTo>
                  <a:pt x="7626286" y="11938"/>
                </a:lnTo>
                <a:lnTo>
                  <a:pt x="7608849" y="11176"/>
                </a:lnTo>
                <a:lnTo>
                  <a:pt x="7582306" y="10922"/>
                </a:lnTo>
                <a:lnTo>
                  <a:pt x="7548753" y="10922"/>
                </a:lnTo>
                <a:lnTo>
                  <a:pt x="7559637" y="11811"/>
                </a:lnTo>
                <a:lnTo>
                  <a:pt x="7556093" y="13208"/>
                </a:lnTo>
                <a:lnTo>
                  <a:pt x="7554341" y="14732"/>
                </a:lnTo>
                <a:lnTo>
                  <a:pt x="7570597" y="16256"/>
                </a:lnTo>
                <a:lnTo>
                  <a:pt x="7528966" y="17399"/>
                </a:lnTo>
                <a:lnTo>
                  <a:pt x="7501014" y="18796"/>
                </a:lnTo>
                <a:lnTo>
                  <a:pt x="7471448" y="19685"/>
                </a:lnTo>
                <a:lnTo>
                  <a:pt x="7426503" y="18948"/>
                </a:lnTo>
                <a:lnTo>
                  <a:pt x="7420229" y="19291"/>
                </a:lnTo>
                <a:lnTo>
                  <a:pt x="7420229" y="33147"/>
                </a:lnTo>
                <a:lnTo>
                  <a:pt x="7390765" y="34036"/>
                </a:lnTo>
                <a:lnTo>
                  <a:pt x="7282942" y="32131"/>
                </a:lnTo>
                <a:lnTo>
                  <a:pt x="7247890" y="33147"/>
                </a:lnTo>
                <a:lnTo>
                  <a:pt x="7233158" y="32258"/>
                </a:lnTo>
                <a:lnTo>
                  <a:pt x="7221182" y="31369"/>
                </a:lnTo>
                <a:lnTo>
                  <a:pt x="7211161" y="30353"/>
                </a:lnTo>
                <a:lnTo>
                  <a:pt x="7202297" y="29591"/>
                </a:lnTo>
                <a:lnTo>
                  <a:pt x="7231761" y="29591"/>
                </a:lnTo>
                <a:lnTo>
                  <a:pt x="7283666" y="28575"/>
                </a:lnTo>
                <a:lnTo>
                  <a:pt x="7313003" y="29083"/>
                </a:lnTo>
                <a:lnTo>
                  <a:pt x="7330021" y="30226"/>
                </a:lnTo>
                <a:lnTo>
                  <a:pt x="7344994" y="31496"/>
                </a:lnTo>
                <a:lnTo>
                  <a:pt x="7368172" y="32385"/>
                </a:lnTo>
                <a:lnTo>
                  <a:pt x="7411123" y="32372"/>
                </a:lnTo>
                <a:lnTo>
                  <a:pt x="7420229" y="33147"/>
                </a:lnTo>
                <a:lnTo>
                  <a:pt x="7420229" y="19291"/>
                </a:lnTo>
                <a:lnTo>
                  <a:pt x="7393559" y="20701"/>
                </a:lnTo>
                <a:lnTo>
                  <a:pt x="7348855" y="18923"/>
                </a:lnTo>
                <a:lnTo>
                  <a:pt x="7370635" y="17907"/>
                </a:lnTo>
                <a:lnTo>
                  <a:pt x="7414984" y="17526"/>
                </a:lnTo>
                <a:lnTo>
                  <a:pt x="7433564" y="17145"/>
                </a:lnTo>
                <a:lnTo>
                  <a:pt x="7397648" y="15875"/>
                </a:lnTo>
                <a:lnTo>
                  <a:pt x="7367727" y="16637"/>
                </a:lnTo>
                <a:lnTo>
                  <a:pt x="7336206" y="18034"/>
                </a:lnTo>
                <a:lnTo>
                  <a:pt x="7295515" y="18923"/>
                </a:lnTo>
                <a:lnTo>
                  <a:pt x="7290549" y="18161"/>
                </a:lnTo>
                <a:lnTo>
                  <a:pt x="7283120" y="17018"/>
                </a:lnTo>
                <a:lnTo>
                  <a:pt x="7303770" y="16383"/>
                </a:lnTo>
                <a:lnTo>
                  <a:pt x="7307885" y="16256"/>
                </a:lnTo>
                <a:lnTo>
                  <a:pt x="7342657" y="15748"/>
                </a:lnTo>
                <a:lnTo>
                  <a:pt x="7358520" y="14605"/>
                </a:lnTo>
                <a:lnTo>
                  <a:pt x="7360285" y="14478"/>
                </a:lnTo>
                <a:lnTo>
                  <a:pt x="7347648" y="14605"/>
                </a:lnTo>
                <a:lnTo>
                  <a:pt x="7332281" y="14224"/>
                </a:lnTo>
                <a:lnTo>
                  <a:pt x="7319950" y="13462"/>
                </a:lnTo>
                <a:lnTo>
                  <a:pt x="7316470" y="12700"/>
                </a:lnTo>
                <a:lnTo>
                  <a:pt x="7348448" y="13335"/>
                </a:lnTo>
                <a:lnTo>
                  <a:pt x="7383564" y="12827"/>
                </a:lnTo>
                <a:lnTo>
                  <a:pt x="7419340" y="13589"/>
                </a:lnTo>
                <a:lnTo>
                  <a:pt x="7406322" y="14097"/>
                </a:lnTo>
                <a:lnTo>
                  <a:pt x="7408824" y="14478"/>
                </a:lnTo>
                <a:lnTo>
                  <a:pt x="7416330" y="14732"/>
                </a:lnTo>
                <a:lnTo>
                  <a:pt x="7418324" y="15367"/>
                </a:lnTo>
                <a:lnTo>
                  <a:pt x="7434186" y="14859"/>
                </a:lnTo>
                <a:lnTo>
                  <a:pt x="7476718" y="14757"/>
                </a:lnTo>
                <a:lnTo>
                  <a:pt x="7534529" y="15367"/>
                </a:lnTo>
                <a:lnTo>
                  <a:pt x="7532941" y="14605"/>
                </a:lnTo>
                <a:lnTo>
                  <a:pt x="7532141" y="14224"/>
                </a:lnTo>
                <a:lnTo>
                  <a:pt x="7515479" y="13589"/>
                </a:lnTo>
                <a:lnTo>
                  <a:pt x="7479754" y="12954"/>
                </a:lnTo>
                <a:lnTo>
                  <a:pt x="7467854" y="12700"/>
                </a:lnTo>
                <a:lnTo>
                  <a:pt x="7428471" y="12954"/>
                </a:lnTo>
                <a:lnTo>
                  <a:pt x="7420724" y="12827"/>
                </a:lnTo>
                <a:lnTo>
                  <a:pt x="7353224" y="11811"/>
                </a:lnTo>
                <a:lnTo>
                  <a:pt x="7320280" y="12700"/>
                </a:lnTo>
                <a:lnTo>
                  <a:pt x="7295934" y="12319"/>
                </a:lnTo>
                <a:lnTo>
                  <a:pt x="7296124" y="12192"/>
                </a:lnTo>
                <a:lnTo>
                  <a:pt x="7296848" y="11684"/>
                </a:lnTo>
                <a:lnTo>
                  <a:pt x="7307554" y="10795"/>
                </a:lnTo>
                <a:lnTo>
                  <a:pt x="7312660" y="10033"/>
                </a:lnTo>
                <a:lnTo>
                  <a:pt x="7287717" y="9906"/>
                </a:lnTo>
                <a:lnTo>
                  <a:pt x="7280796" y="10541"/>
                </a:lnTo>
                <a:lnTo>
                  <a:pt x="7280275" y="11303"/>
                </a:lnTo>
                <a:lnTo>
                  <a:pt x="7274560" y="11811"/>
                </a:lnTo>
                <a:lnTo>
                  <a:pt x="7227811" y="12192"/>
                </a:lnTo>
                <a:lnTo>
                  <a:pt x="7196048" y="11430"/>
                </a:lnTo>
                <a:lnTo>
                  <a:pt x="7176808" y="10541"/>
                </a:lnTo>
                <a:lnTo>
                  <a:pt x="7168553" y="10160"/>
                </a:lnTo>
                <a:lnTo>
                  <a:pt x="7134606" y="9144"/>
                </a:lnTo>
                <a:lnTo>
                  <a:pt x="7122287" y="9512"/>
                </a:lnTo>
                <a:lnTo>
                  <a:pt x="7122287" y="28575"/>
                </a:lnTo>
                <a:lnTo>
                  <a:pt x="7104253" y="29591"/>
                </a:lnTo>
                <a:lnTo>
                  <a:pt x="7095312" y="30226"/>
                </a:lnTo>
                <a:lnTo>
                  <a:pt x="7085673" y="30734"/>
                </a:lnTo>
                <a:lnTo>
                  <a:pt x="7075310" y="31115"/>
                </a:lnTo>
                <a:lnTo>
                  <a:pt x="7064248" y="31369"/>
                </a:lnTo>
                <a:lnTo>
                  <a:pt x="7097522" y="31369"/>
                </a:lnTo>
                <a:lnTo>
                  <a:pt x="7020433" y="34925"/>
                </a:lnTo>
                <a:lnTo>
                  <a:pt x="7044601" y="34798"/>
                </a:lnTo>
                <a:lnTo>
                  <a:pt x="7083717" y="33147"/>
                </a:lnTo>
                <a:lnTo>
                  <a:pt x="7112762" y="33147"/>
                </a:lnTo>
                <a:lnTo>
                  <a:pt x="7110768" y="34798"/>
                </a:lnTo>
                <a:lnTo>
                  <a:pt x="7105282" y="36068"/>
                </a:lnTo>
                <a:lnTo>
                  <a:pt x="7090664" y="37211"/>
                </a:lnTo>
                <a:lnTo>
                  <a:pt x="7061327" y="38481"/>
                </a:lnTo>
                <a:lnTo>
                  <a:pt x="7043001" y="37719"/>
                </a:lnTo>
                <a:lnTo>
                  <a:pt x="7043128" y="37592"/>
                </a:lnTo>
                <a:lnTo>
                  <a:pt x="7043648" y="37084"/>
                </a:lnTo>
                <a:lnTo>
                  <a:pt x="7046481" y="36703"/>
                </a:lnTo>
                <a:lnTo>
                  <a:pt x="7047433" y="36576"/>
                </a:lnTo>
                <a:lnTo>
                  <a:pt x="7048373" y="36449"/>
                </a:lnTo>
                <a:lnTo>
                  <a:pt x="7042277" y="35814"/>
                </a:lnTo>
                <a:lnTo>
                  <a:pt x="7020484" y="36576"/>
                </a:lnTo>
                <a:lnTo>
                  <a:pt x="7003199" y="35814"/>
                </a:lnTo>
                <a:lnTo>
                  <a:pt x="6985711" y="35433"/>
                </a:lnTo>
                <a:lnTo>
                  <a:pt x="6963283" y="36703"/>
                </a:lnTo>
                <a:lnTo>
                  <a:pt x="6940410" y="36322"/>
                </a:lnTo>
                <a:lnTo>
                  <a:pt x="6930834" y="35687"/>
                </a:lnTo>
                <a:lnTo>
                  <a:pt x="6926770" y="34798"/>
                </a:lnTo>
                <a:lnTo>
                  <a:pt x="6920484" y="34036"/>
                </a:lnTo>
                <a:lnTo>
                  <a:pt x="6936245" y="33528"/>
                </a:lnTo>
                <a:lnTo>
                  <a:pt x="6933209" y="32639"/>
                </a:lnTo>
                <a:lnTo>
                  <a:pt x="6933057" y="32512"/>
                </a:lnTo>
                <a:lnTo>
                  <a:pt x="6932117" y="31750"/>
                </a:lnTo>
                <a:lnTo>
                  <a:pt x="6953758" y="31369"/>
                </a:lnTo>
                <a:lnTo>
                  <a:pt x="6930225" y="30988"/>
                </a:lnTo>
                <a:lnTo>
                  <a:pt x="6905993" y="32512"/>
                </a:lnTo>
                <a:lnTo>
                  <a:pt x="6886194" y="32258"/>
                </a:lnTo>
                <a:lnTo>
                  <a:pt x="6883336" y="31369"/>
                </a:lnTo>
                <a:lnTo>
                  <a:pt x="6880479" y="30480"/>
                </a:lnTo>
                <a:lnTo>
                  <a:pt x="6849224" y="29591"/>
                </a:lnTo>
                <a:lnTo>
                  <a:pt x="6809575" y="28956"/>
                </a:lnTo>
                <a:lnTo>
                  <a:pt x="6767779" y="28829"/>
                </a:lnTo>
                <a:lnTo>
                  <a:pt x="6730111" y="29591"/>
                </a:lnTo>
                <a:lnTo>
                  <a:pt x="6742849" y="30480"/>
                </a:lnTo>
                <a:lnTo>
                  <a:pt x="6734175" y="30861"/>
                </a:lnTo>
                <a:lnTo>
                  <a:pt x="6719392" y="31242"/>
                </a:lnTo>
                <a:lnTo>
                  <a:pt x="6713855" y="32258"/>
                </a:lnTo>
                <a:lnTo>
                  <a:pt x="6725907" y="31369"/>
                </a:lnTo>
                <a:lnTo>
                  <a:pt x="6745795" y="31369"/>
                </a:lnTo>
                <a:lnTo>
                  <a:pt x="6764248" y="32004"/>
                </a:lnTo>
                <a:lnTo>
                  <a:pt x="6772021" y="33147"/>
                </a:lnTo>
                <a:lnTo>
                  <a:pt x="6650101" y="33147"/>
                </a:lnTo>
                <a:lnTo>
                  <a:pt x="6707251" y="34036"/>
                </a:lnTo>
                <a:lnTo>
                  <a:pt x="6613017" y="37592"/>
                </a:lnTo>
                <a:lnTo>
                  <a:pt x="6594843" y="36957"/>
                </a:lnTo>
                <a:lnTo>
                  <a:pt x="6575323" y="36703"/>
                </a:lnTo>
                <a:lnTo>
                  <a:pt x="6557759" y="36322"/>
                </a:lnTo>
                <a:lnTo>
                  <a:pt x="6545453" y="35814"/>
                </a:lnTo>
                <a:lnTo>
                  <a:pt x="6575387" y="34544"/>
                </a:lnTo>
                <a:lnTo>
                  <a:pt x="6587363" y="34036"/>
                </a:lnTo>
                <a:lnTo>
                  <a:pt x="6602603" y="35814"/>
                </a:lnTo>
                <a:lnTo>
                  <a:pt x="6626352" y="34036"/>
                </a:lnTo>
                <a:lnTo>
                  <a:pt x="6572097" y="32131"/>
                </a:lnTo>
                <a:lnTo>
                  <a:pt x="6545745" y="30861"/>
                </a:lnTo>
                <a:lnTo>
                  <a:pt x="6531788" y="29794"/>
                </a:lnTo>
                <a:lnTo>
                  <a:pt x="6563842" y="29845"/>
                </a:lnTo>
                <a:lnTo>
                  <a:pt x="6648475" y="29337"/>
                </a:lnTo>
                <a:lnTo>
                  <a:pt x="6751485" y="27051"/>
                </a:lnTo>
                <a:lnTo>
                  <a:pt x="6809105" y="25019"/>
                </a:lnTo>
                <a:lnTo>
                  <a:pt x="6807200" y="26035"/>
                </a:lnTo>
                <a:lnTo>
                  <a:pt x="6914769" y="26035"/>
                </a:lnTo>
                <a:lnTo>
                  <a:pt x="6900545" y="26924"/>
                </a:lnTo>
                <a:lnTo>
                  <a:pt x="6912140" y="27178"/>
                </a:lnTo>
                <a:lnTo>
                  <a:pt x="6932244" y="27178"/>
                </a:lnTo>
                <a:lnTo>
                  <a:pt x="6986143" y="26924"/>
                </a:lnTo>
                <a:lnTo>
                  <a:pt x="6997433" y="26162"/>
                </a:lnTo>
                <a:lnTo>
                  <a:pt x="7011302" y="25781"/>
                </a:lnTo>
                <a:lnTo>
                  <a:pt x="7029844" y="25781"/>
                </a:lnTo>
                <a:lnTo>
                  <a:pt x="7038467" y="26035"/>
                </a:lnTo>
                <a:lnTo>
                  <a:pt x="7032752" y="27813"/>
                </a:lnTo>
                <a:lnTo>
                  <a:pt x="7043407" y="28321"/>
                </a:lnTo>
                <a:lnTo>
                  <a:pt x="7063600" y="28575"/>
                </a:lnTo>
                <a:lnTo>
                  <a:pt x="7122287" y="28575"/>
                </a:lnTo>
                <a:lnTo>
                  <a:pt x="7122287" y="9512"/>
                </a:lnTo>
                <a:lnTo>
                  <a:pt x="7100138" y="10160"/>
                </a:lnTo>
                <a:lnTo>
                  <a:pt x="7054647" y="10541"/>
                </a:lnTo>
                <a:lnTo>
                  <a:pt x="6899529" y="10033"/>
                </a:lnTo>
                <a:lnTo>
                  <a:pt x="6909054" y="9144"/>
                </a:lnTo>
                <a:lnTo>
                  <a:pt x="6898640" y="8255"/>
                </a:lnTo>
                <a:lnTo>
                  <a:pt x="6893814" y="7366"/>
                </a:lnTo>
                <a:lnTo>
                  <a:pt x="6869011" y="9271"/>
                </a:lnTo>
                <a:lnTo>
                  <a:pt x="6854672" y="10160"/>
                </a:lnTo>
                <a:lnTo>
                  <a:pt x="6835254" y="10896"/>
                </a:lnTo>
                <a:lnTo>
                  <a:pt x="6806311" y="11811"/>
                </a:lnTo>
                <a:lnTo>
                  <a:pt x="6855714" y="12700"/>
                </a:lnTo>
                <a:lnTo>
                  <a:pt x="6800545" y="14097"/>
                </a:lnTo>
                <a:lnTo>
                  <a:pt x="6774612" y="14224"/>
                </a:lnTo>
                <a:lnTo>
                  <a:pt x="6748145" y="13589"/>
                </a:lnTo>
                <a:lnTo>
                  <a:pt x="6758394" y="15367"/>
                </a:lnTo>
                <a:lnTo>
                  <a:pt x="6731317" y="15875"/>
                </a:lnTo>
                <a:lnTo>
                  <a:pt x="6689560" y="15875"/>
                </a:lnTo>
                <a:lnTo>
                  <a:pt x="6655816" y="16256"/>
                </a:lnTo>
                <a:lnTo>
                  <a:pt x="6626111" y="16002"/>
                </a:lnTo>
                <a:lnTo>
                  <a:pt x="6598120" y="16383"/>
                </a:lnTo>
                <a:lnTo>
                  <a:pt x="6573520" y="16383"/>
                </a:lnTo>
                <a:lnTo>
                  <a:pt x="6553962" y="15367"/>
                </a:lnTo>
                <a:lnTo>
                  <a:pt x="6500749" y="15367"/>
                </a:lnTo>
                <a:lnTo>
                  <a:pt x="6504495" y="13589"/>
                </a:lnTo>
                <a:lnTo>
                  <a:pt x="6508242" y="11811"/>
                </a:lnTo>
                <a:lnTo>
                  <a:pt x="6477648" y="11557"/>
                </a:lnTo>
                <a:lnTo>
                  <a:pt x="6450241" y="11938"/>
                </a:lnTo>
                <a:lnTo>
                  <a:pt x="6432817" y="12700"/>
                </a:lnTo>
                <a:lnTo>
                  <a:pt x="6432169" y="13589"/>
                </a:lnTo>
                <a:lnTo>
                  <a:pt x="6411709" y="13335"/>
                </a:lnTo>
                <a:lnTo>
                  <a:pt x="6407163" y="12954"/>
                </a:lnTo>
                <a:lnTo>
                  <a:pt x="6409398" y="12446"/>
                </a:lnTo>
                <a:lnTo>
                  <a:pt x="6409322" y="11938"/>
                </a:lnTo>
                <a:lnTo>
                  <a:pt x="6409309" y="11811"/>
                </a:lnTo>
                <a:lnTo>
                  <a:pt x="6432309" y="10883"/>
                </a:lnTo>
                <a:lnTo>
                  <a:pt x="6457264" y="10033"/>
                </a:lnTo>
                <a:lnTo>
                  <a:pt x="6481762" y="9779"/>
                </a:lnTo>
                <a:lnTo>
                  <a:pt x="6486284" y="10083"/>
                </a:lnTo>
                <a:lnTo>
                  <a:pt x="6495034" y="10033"/>
                </a:lnTo>
                <a:lnTo>
                  <a:pt x="6498666" y="10883"/>
                </a:lnTo>
                <a:lnTo>
                  <a:pt x="6530619" y="10795"/>
                </a:lnTo>
                <a:lnTo>
                  <a:pt x="6545262" y="10033"/>
                </a:lnTo>
                <a:lnTo>
                  <a:pt x="6547701" y="9906"/>
                </a:lnTo>
                <a:lnTo>
                  <a:pt x="6548006" y="9779"/>
                </a:lnTo>
                <a:lnTo>
                  <a:pt x="6549225" y="9271"/>
                </a:lnTo>
                <a:lnTo>
                  <a:pt x="6550749" y="8636"/>
                </a:lnTo>
                <a:lnTo>
                  <a:pt x="6554800" y="7366"/>
                </a:lnTo>
                <a:lnTo>
                  <a:pt x="6562344" y="6985"/>
                </a:lnTo>
                <a:lnTo>
                  <a:pt x="6574917" y="6350"/>
                </a:lnTo>
                <a:lnTo>
                  <a:pt x="6554495" y="6096"/>
                </a:lnTo>
                <a:lnTo>
                  <a:pt x="6535179" y="5588"/>
                </a:lnTo>
                <a:lnTo>
                  <a:pt x="6515494" y="5334"/>
                </a:lnTo>
                <a:lnTo>
                  <a:pt x="6419863" y="6604"/>
                </a:lnTo>
                <a:lnTo>
                  <a:pt x="6394069" y="7366"/>
                </a:lnTo>
                <a:lnTo>
                  <a:pt x="6420802" y="6985"/>
                </a:lnTo>
                <a:lnTo>
                  <a:pt x="6442977" y="7112"/>
                </a:lnTo>
                <a:lnTo>
                  <a:pt x="6463551" y="7493"/>
                </a:lnTo>
                <a:lnTo>
                  <a:pt x="6485509" y="8255"/>
                </a:lnTo>
                <a:lnTo>
                  <a:pt x="6469126" y="8509"/>
                </a:lnTo>
                <a:lnTo>
                  <a:pt x="6457404" y="9017"/>
                </a:lnTo>
                <a:lnTo>
                  <a:pt x="6446393" y="9271"/>
                </a:lnTo>
                <a:lnTo>
                  <a:pt x="6410198" y="9144"/>
                </a:lnTo>
                <a:lnTo>
                  <a:pt x="6396926" y="8636"/>
                </a:lnTo>
                <a:lnTo>
                  <a:pt x="6374739" y="8382"/>
                </a:lnTo>
                <a:lnTo>
                  <a:pt x="6361493" y="7874"/>
                </a:lnTo>
                <a:lnTo>
                  <a:pt x="6375019" y="6350"/>
                </a:lnTo>
                <a:lnTo>
                  <a:pt x="6355918" y="7112"/>
                </a:lnTo>
                <a:lnTo>
                  <a:pt x="6343015" y="8382"/>
                </a:lnTo>
                <a:lnTo>
                  <a:pt x="6325489" y="9144"/>
                </a:lnTo>
                <a:lnTo>
                  <a:pt x="6395974" y="10033"/>
                </a:lnTo>
                <a:lnTo>
                  <a:pt x="6395085" y="11811"/>
                </a:lnTo>
                <a:lnTo>
                  <a:pt x="6378829" y="11938"/>
                </a:lnTo>
                <a:lnTo>
                  <a:pt x="6352819" y="11557"/>
                </a:lnTo>
                <a:lnTo>
                  <a:pt x="6335014" y="11811"/>
                </a:lnTo>
                <a:lnTo>
                  <a:pt x="6336919" y="13589"/>
                </a:lnTo>
                <a:lnTo>
                  <a:pt x="6311709" y="12700"/>
                </a:lnTo>
                <a:lnTo>
                  <a:pt x="6286500" y="11811"/>
                </a:lnTo>
                <a:lnTo>
                  <a:pt x="6284061" y="12319"/>
                </a:lnTo>
                <a:lnTo>
                  <a:pt x="6271476" y="12573"/>
                </a:lnTo>
                <a:lnTo>
                  <a:pt x="6255702" y="12573"/>
                </a:lnTo>
                <a:lnTo>
                  <a:pt x="6243701" y="12700"/>
                </a:lnTo>
                <a:lnTo>
                  <a:pt x="6229782" y="11557"/>
                </a:lnTo>
                <a:lnTo>
                  <a:pt x="6227623" y="11176"/>
                </a:lnTo>
                <a:lnTo>
                  <a:pt x="6222593" y="10287"/>
                </a:lnTo>
                <a:lnTo>
                  <a:pt x="6211671" y="9525"/>
                </a:lnTo>
                <a:lnTo>
                  <a:pt x="6186551" y="10033"/>
                </a:lnTo>
                <a:lnTo>
                  <a:pt x="6190361" y="10922"/>
                </a:lnTo>
                <a:lnTo>
                  <a:pt x="6171285" y="10922"/>
                </a:lnTo>
                <a:lnTo>
                  <a:pt x="6153353" y="11176"/>
                </a:lnTo>
                <a:lnTo>
                  <a:pt x="6133439" y="11176"/>
                </a:lnTo>
                <a:lnTo>
                  <a:pt x="6108446" y="10922"/>
                </a:lnTo>
                <a:lnTo>
                  <a:pt x="6120892" y="10922"/>
                </a:lnTo>
                <a:lnTo>
                  <a:pt x="6123330" y="10541"/>
                </a:lnTo>
                <a:lnTo>
                  <a:pt x="6126607" y="10033"/>
                </a:lnTo>
                <a:lnTo>
                  <a:pt x="6081166" y="9906"/>
                </a:lnTo>
                <a:lnTo>
                  <a:pt x="6032246" y="10541"/>
                </a:lnTo>
                <a:lnTo>
                  <a:pt x="5988837" y="10541"/>
                </a:lnTo>
                <a:lnTo>
                  <a:pt x="5959983" y="9144"/>
                </a:lnTo>
                <a:lnTo>
                  <a:pt x="5965545" y="8255"/>
                </a:lnTo>
                <a:lnTo>
                  <a:pt x="5966333" y="8128"/>
                </a:lnTo>
                <a:lnTo>
                  <a:pt x="5964809" y="8255"/>
                </a:lnTo>
                <a:lnTo>
                  <a:pt x="5943854" y="7747"/>
                </a:lnTo>
                <a:lnTo>
                  <a:pt x="5919419" y="7620"/>
                </a:lnTo>
                <a:lnTo>
                  <a:pt x="5906236" y="7366"/>
                </a:lnTo>
                <a:lnTo>
                  <a:pt x="5919089" y="6350"/>
                </a:lnTo>
                <a:lnTo>
                  <a:pt x="5845810" y="9144"/>
                </a:lnTo>
                <a:lnTo>
                  <a:pt x="5845810" y="8255"/>
                </a:lnTo>
                <a:lnTo>
                  <a:pt x="5861939" y="7366"/>
                </a:lnTo>
                <a:lnTo>
                  <a:pt x="5818124" y="7366"/>
                </a:lnTo>
                <a:lnTo>
                  <a:pt x="5710885" y="8890"/>
                </a:lnTo>
                <a:lnTo>
                  <a:pt x="5681980" y="10033"/>
                </a:lnTo>
                <a:lnTo>
                  <a:pt x="5707532" y="11049"/>
                </a:lnTo>
                <a:lnTo>
                  <a:pt x="5692622" y="11811"/>
                </a:lnTo>
                <a:lnTo>
                  <a:pt x="5665025" y="12446"/>
                </a:lnTo>
                <a:lnTo>
                  <a:pt x="5652516" y="13589"/>
                </a:lnTo>
                <a:lnTo>
                  <a:pt x="5637212" y="12827"/>
                </a:lnTo>
                <a:lnTo>
                  <a:pt x="5636895" y="12700"/>
                </a:lnTo>
                <a:lnTo>
                  <a:pt x="5634672" y="11811"/>
                </a:lnTo>
                <a:lnTo>
                  <a:pt x="5632767" y="11049"/>
                </a:lnTo>
                <a:lnTo>
                  <a:pt x="5643651" y="9017"/>
                </a:lnTo>
                <a:lnTo>
                  <a:pt x="5674360" y="7366"/>
                </a:lnTo>
                <a:lnTo>
                  <a:pt x="5680075" y="7366"/>
                </a:lnTo>
                <a:lnTo>
                  <a:pt x="5682602" y="6223"/>
                </a:lnTo>
                <a:lnTo>
                  <a:pt x="5668607" y="5588"/>
                </a:lnTo>
                <a:lnTo>
                  <a:pt x="5650852" y="5207"/>
                </a:lnTo>
                <a:lnTo>
                  <a:pt x="5642102" y="4699"/>
                </a:lnTo>
                <a:lnTo>
                  <a:pt x="5646801" y="3810"/>
                </a:lnTo>
                <a:lnTo>
                  <a:pt x="5656224" y="3048"/>
                </a:lnTo>
                <a:lnTo>
                  <a:pt x="5671883" y="2667"/>
                </a:lnTo>
                <a:lnTo>
                  <a:pt x="5695315" y="2794"/>
                </a:lnTo>
                <a:lnTo>
                  <a:pt x="5719381" y="3175"/>
                </a:lnTo>
                <a:lnTo>
                  <a:pt x="5720588" y="3810"/>
                </a:lnTo>
                <a:lnTo>
                  <a:pt x="5714631" y="4318"/>
                </a:lnTo>
                <a:lnTo>
                  <a:pt x="5717286" y="4699"/>
                </a:lnTo>
                <a:lnTo>
                  <a:pt x="5735688" y="5588"/>
                </a:lnTo>
                <a:lnTo>
                  <a:pt x="5764822" y="5334"/>
                </a:lnTo>
                <a:lnTo>
                  <a:pt x="5797562" y="4699"/>
                </a:lnTo>
                <a:lnTo>
                  <a:pt x="5835269" y="4699"/>
                </a:lnTo>
                <a:lnTo>
                  <a:pt x="5831929" y="4445"/>
                </a:lnTo>
                <a:lnTo>
                  <a:pt x="5837783" y="4064"/>
                </a:lnTo>
                <a:lnTo>
                  <a:pt x="5842393" y="3556"/>
                </a:lnTo>
                <a:lnTo>
                  <a:pt x="5835269" y="2794"/>
                </a:lnTo>
                <a:lnTo>
                  <a:pt x="5778119" y="2794"/>
                </a:lnTo>
                <a:lnTo>
                  <a:pt x="5778741" y="2667"/>
                </a:lnTo>
                <a:lnTo>
                  <a:pt x="5781929" y="2032"/>
                </a:lnTo>
                <a:lnTo>
                  <a:pt x="5704014" y="1270"/>
                </a:lnTo>
                <a:lnTo>
                  <a:pt x="5621147" y="2032"/>
                </a:lnTo>
                <a:lnTo>
                  <a:pt x="5610161" y="4318"/>
                </a:lnTo>
                <a:lnTo>
                  <a:pt x="5578919" y="8890"/>
                </a:lnTo>
                <a:lnTo>
                  <a:pt x="5562092" y="11811"/>
                </a:lnTo>
                <a:lnTo>
                  <a:pt x="5471338" y="11684"/>
                </a:lnTo>
                <a:lnTo>
                  <a:pt x="5330825" y="10922"/>
                </a:lnTo>
                <a:lnTo>
                  <a:pt x="5349989" y="9652"/>
                </a:lnTo>
                <a:lnTo>
                  <a:pt x="5378716" y="8890"/>
                </a:lnTo>
                <a:lnTo>
                  <a:pt x="5414416" y="8382"/>
                </a:lnTo>
                <a:lnTo>
                  <a:pt x="5452770" y="8331"/>
                </a:lnTo>
                <a:lnTo>
                  <a:pt x="5430774" y="9144"/>
                </a:lnTo>
                <a:lnTo>
                  <a:pt x="5458993" y="9271"/>
                </a:lnTo>
                <a:lnTo>
                  <a:pt x="5479834" y="8890"/>
                </a:lnTo>
                <a:lnTo>
                  <a:pt x="5493220" y="8255"/>
                </a:lnTo>
                <a:lnTo>
                  <a:pt x="5509768" y="7366"/>
                </a:lnTo>
                <a:lnTo>
                  <a:pt x="5507863" y="8255"/>
                </a:lnTo>
                <a:lnTo>
                  <a:pt x="5510657" y="8255"/>
                </a:lnTo>
                <a:lnTo>
                  <a:pt x="5517388" y="9144"/>
                </a:lnTo>
                <a:lnTo>
                  <a:pt x="5543308" y="8255"/>
                </a:lnTo>
                <a:lnTo>
                  <a:pt x="5557799" y="7366"/>
                </a:lnTo>
                <a:lnTo>
                  <a:pt x="5559857" y="7239"/>
                </a:lnTo>
                <a:lnTo>
                  <a:pt x="5565178" y="5969"/>
                </a:lnTo>
                <a:lnTo>
                  <a:pt x="5562841" y="5588"/>
                </a:lnTo>
                <a:lnTo>
                  <a:pt x="5557393" y="4699"/>
                </a:lnTo>
                <a:lnTo>
                  <a:pt x="5544058" y="5588"/>
                </a:lnTo>
                <a:lnTo>
                  <a:pt x="5517388" y="3810"/>
                </a:lnTo>
                <a:lnTo>
                  <a:pt x="5498122" y="5588"/>
                </a:lnTo>
                <a:lnTo>
                  <a:pt x="5462740" y="6096"/>
                </a:lnTo>
                <a:lnTo>
                  <a:pt x="5383149" y="6350"/>
                </a:lnTo>
                <a:lnTo>
                  <a:pt x="5394045" y="5842"/>
                </a:lnTo>
                <a:lnTo>
                  <a:pt x="5414810" y="4826"/>
                </a:lnTo>
                <a:lnTo>
                  <a:pt x="5427129" y="4191"/>
                </a:lnTo>
                <a:lnTo>
                  <a:pt x="5451094" y="3683"/>
                </a:lnTo>
                <a:lnTo>
                  <a:pt x="5478272" y="4699"/>
                </a:lnTo>
                <a:lnTo>
                  <a:pt x="5475757" y="3683"/>
                </a:lnTo>
                <a:lnTo>
                  <a:pt x="5473573" y="2794"/>
                </a:lnTo>
                <a:lnTo>
                  <a:pt x="5485714" y="2667"/>
                </a:lnTo>
                <a:lnTo>
                  <a:pt x="5497855" y="2540"/>
                </a:lnTo>
                <a:lnTo>
                  <a:pt x="5514467" y="2743"/>
                </a:lnTo>
                <a:lnTo>
                  <a:pt x="5514467" y="2540"/>
                </a:lnTo>
                <a:lnTo>
                  <a:pt x="5514467" y="2032"/>
                </a:lnTo>
                <a:lnTo>
                  <a:pt x="5492623" y="2159"/>
                </a:lnTo>
                <a:lnTo>
                  <a:pt x="5469534" y="2667"/>
                </a:lnTo>
                <a:lnTo>
                  <a:pt x="5446776" y="2667"/>
                </a:lnTo>
                <a:lnTo>
                  <a:pt x="5425948" y="2032"/>
                </a:lnTo>
                <a:lnTo>
                  <a:pt x="5408498" y="3302"/>
                </a:lnTo>
                <a:lnTo>
                  <a:pt x="5387860" y="4318"/>
                </a:lnTo>
                <a:lnTo>
                  <a:pt x="5360098" y="4826"/>
                </a:lnTo>
                <a:lnTo>
                  <a:pt x="5323827" y="4711"/>
                </a:lnTo>
                <a:lnTo>
                  <a:pt x="5288508" y="5842"/>
                </a:lnTo>
                <a:lnTo>
                  <a:pt x="5247729" y="5207"/>
                </a:lnTo>
                <a:lnTo>
                  <a:pt x="5208714" y="4064"/>
                </a:lnTo>
                <a:lnTo>
                  <a:pt x="5178425" y="3810"/>
                </a:lnTo>
                <a:lnTo>
                  <a:pt x="5181930" y="5588"/>
                </a:lnTo>
                <a:lnTo>
                  <a:pt x="5207952" y="6096"/>
                </a:lnTo>
                <a:lnTo>
                  <a:pt x="5241099" y="6096"/>
                </a:lnTo>
                <a:lnTo>
                  <a:pt x="5266055" y="6350"/>
                </a:lnTo>
                <a:lnTo>
                  <a:pt x="5247233" y="7239"/>
                </a:lnTo>
                <a:lnTo>
                  <a:pt x="5232501" y="7366"/>
                </a:lnTo>
                <a:lnTo>
                  <a:pt x="5226710" y="7366"/>
                </a:lnTo>
                <a:lnTo>
                  <a:pt x="5234686" y="8255"/>
                </a:lnTo>
                <a:lnTo>
                  <a:pt x="5203469" y="8509"/>
                </a:lnTo>
                <a:lnTo>
                  <a:pt x="5175694" y="6985"/>
                </a:lnTo>
                <a:lnTo>
                  <a:pt x="5149850" y="7366"/>
                </a:lnTo>
                <a:lnTo>
                  <a:pt x="5177536" y="8255"/>
                </a:lnTo>
                <a:lnTo>
                  <a:pt x="5158829" y="9144"/>
                </a:lnTo>
                <a:lnTo>
                  <a:pt x="5115826" y="9906"/>
                </a:lnTo>
                <a:lnTo>
                  <a:pt x="5096637" y="10922"/>
                </a:lnTo>
                <a:lnTo>
                  <a:pt x="5102009" y="11557"/>
                </a:lnTo>
                <a:lnTo>
                  <a:pt x="5119814" y="11557"/>
                </a:lnTo>
                <a:lnTo>
                  <a:pt x="5145989" y="11049"/>
                </a:lnTo>
                <a:lnTo>
                  <a:pt x="5175567" y="11010"/>
                </a:lnTo>
                <a:lnTo>
                  <a:pt x="5157470" y="12700"/>
                </a:lnTo>
                <a:lnTo>
                  <a:pt x="5242306" y="10922"/>
                </a:lnTo>
                <a:lnTo>
                  <a:pt x="5253672" y="9271"/>
                </a:lnTo>
                <a:lnTo>
                  <a:pt x="5257406" y="8509"/>
                </a:lnTo>
                <a:lnTo>
                  <a:pt x="5258651" y="8255"/>
                </a:lnTo>
                <a:lnTo>
                  <a:pt x="5269014" y="7493"/>
                </a:lnTo>
                <a:lnTo>
                  <a:pt x="5296535" y="6350"/>
                </a:lnTo>
                <a:lnTo>
                  <a:pt x="5314277" y="7874"/>
                </a:lnTo>
                <a:lnTo>
                  <a:pt x="5326392" y="9525"/>
                </a:lnTo>
                <a:lnTo>
                  <a:pt x="5331193" y="11176"/>
                </a:lnTo>
                <a:lnTo>
                  <a:pt x="5327015" y="12700"/>
                </a:lnTo>
                <a:lnTo>
                  <a:pt x="5307927" y="12192"/>
                </a:lnTo>
                <a:lnTo>
                  <a:pt x="5271249" y="11811"/>
                </a:lnTo>
                <a:lnTo>
                  <a:pt x="5265039" y="10922"/>
                </a:lnTo>
                <a:lnTo>
                  <a:pt x="5188915" y="14859"/>
                </a:lnTo>
                <a:lnTo>
                  <a:pt x="5185156" y="16256"/>
                </a:lnTo>
                <a:lnTo>
                  <a:pt x="5176520" y="16256"/>
                </a:lnTo>
                <a:lnTo>
                  <a:pt x="5160886" y="15367"/>
                </a:lnTo>
                <a:lnTo>
                  <a:pt x="5151958" y="14859"/>
                </a:lnTo>
                <a:lnTo>
                  <a:pt x="5120030" y="13716"/>
                </a:lnTo>
                <a:lnTo>
                  <a:pt x="5095735" y="13271"/>
                </a:lnTo>
                <a:lnTo>
                  <a:pt x="5095735" y="30226"/>
                </a:lnTo>
                <a:lnTo>
                  <a:pt x="5036020" y="31877"/>
                </a:lnTo>
                <a:lnTo>
                  <a:pt x="5007089" y="33147"/>
                </a:lnTo>
                <a:lnTo>
                  <a:pt x="4983645" y="33782"/>
                </a:lnTo>
                <a:lnTo>
                  <a:pt x="4957750" y="33655"/>
                </a:lnTo>
                <a:lnTo>
                  <a:pt x="4938446" y="33020"/>
                </a:lnTo>
                <a:lnTo>
                  <a:pt x="4934712" y="32258"/>
                </a:lnTo>
                <a:lnTo>
                  <a:pt x="4921059" y="33655"/>
                </a:lnTo>
                <a:lnTo>
                  <a:pt x="4852340" y="34798"/>
                </a:lnTo>
                <a:lnTo>
                  <a:pt x="4821555" y="35814"/>
                </a:lnTo>
                <a:lnTo>
                  <a:pt x="4781562" y="35179"/>
                </a:lnTo>
                <a:lnTo>
                  <a:pt x="4741989" y="33147"/>
                </a:lnTo>
                <a:lnTo>
                  <a:pt x="4706366" y="33147"/>
                </a:lnTo>
                <a:lnTo>
                  <a:pt x="4730115" y="34925"/>
                </a:lnTo>
                <a:lnTo>
                  <a:pt x="4657979" y="35179"/>
                </a:lnTo>
                <a:lnTo>
                  <a:pt x="4623816" y="35179"/>
                </a:lnTo>
                <a:lnTo>
                  <a:pt x="4581652" y="34925"/>
                </a:lnTo>
                <a:lnTo>
                  <a:pt x="4583277" y="34036"/>
                </a:lnTo>
                <a:lnTo>
                  <a:pt x="4595431" y="34036"/>
                </a:lnTo>
                <a:lnTo>
                  <a:pt x="4611865" y="34290"/>
                </a:lnTo>
                <a:lnTo>
                  <a:pt x="4626356" y="34036"/>
                </a:lnTo>
                <a:lnTo>
                  <a:pt x="4594987" y="32258"/>
                </a:lnTo>
                <a:lnTo>
                  <a:pt x="4607496" y="32004"/>
                </a:lnTo>
                <a:lnTo>
                  <a:pt x="4621098" y="31496"/>
                </a:lnTo>
                <a:lnTo>
                  <a:pt x="4631855" y="31496"/>
                </a:lnTo>
                <a:lnTo>
                  <a:pt x="4635881" y="32258"/>
                </a:lnTo>
                <a:lnTo>
                  <a:pt x="4638941" y="31496"/>
                </a:lnTo>
                <a:lnTo>
                  <a:pt x="4640465" y="31115"/>
                </a:lnTo>
                <a:lnTo>
                  <a:pt x="4642002" y="30734"/>
                </a:lnTo>
                <a:lnTo>
                  <a:pt x="4642510" y="30607"/>
                </a:lnTo>
                <a:lnTo>
                  <a:pt x="4640999" y="30480"/>
                </a:lnTo>
                <a:lnTo>
                  <a:pt x="4637976" y="30226"/>
                </a:lnTo>
                <a:lnTo>
                  <a:pt x="4617720" y="30480"/>
                </a:lnTo>
                <a:lnTo>
                  <a:pt x="4648200" y="29591"/>
                </a:lnTo>
                <a:lnTo>
                  <a:pt x="4646295" y="28575"/>
                </a:lnTo>
                <a:lnTo>
                  <a:pt x="4669155" y="28575"/>
                </a:lnTo>
                <a:lnTo>
                  <a:pt x="4692396" y="28829"/>
                </a:lnTo>
                <a:lnTo>
                  <a:pt x="4706544" y="29337"/>
                </a:lnTo>
                <a:lnTo>
                  <a:pt x="4720590" y="30480"/>
                </a:lnTo>
                <a:lnTo>
                  <a:pt x="4717961" y="30988"/>
                </a:lnTo>
                <a:lnTo>
                  <a:pt x="4710468" y="31242"/>
                </a:lnTo>
                <a:lnTo>
                  <a:pt x="4700676" y="31242"/>
                </a:lnTo>
                <a:lnTo>
                  <a:pt x="4691126" y="31369"/>
                </a:lnTo>
                <a:lnTo>
                  <a:pt x="4730089" y="32004"/>
                </a:lnTo>
                <a:lnTo>
                  <a:pt x="4746752" y="31750"/>
                </a:lnTo>
                <a:lnTo>
                  <a:pt x="4760595" y="31369"/>
                </a:lnTo>
                <a:lnTo>
                  <a:pt x="4738306" y="31115"/>
                </a:lnTo>
                <a:lnTo>
                  <a:pt x="4732159" y="30607"/>
                </a:lnTo>
                <a:lnTo>
                  <a:pt x="4732604" y="29845"/>
                </a:lnTo>
                <a:lnTo>
                  <a:pt x="4730115" y="28575"/>
                </a:lnTo>
                <a:lnTo>
                  <a:pt x="4752772" y="28194"/>
                </a:lnTo>
                <a:lnTo>
                  <a:pt x="4800943" y="28194"/>
                </a:lnTo>
                <a:lnTo>
                  <a:pt x="4817745" y="27813"/>
                </a:lnTo>
                <a:lnTo>
                  <a:pt x="4843551" y="28575"/>
                </a:lnTo>
                <a:lnTo>
                  <a:pt x="4862334" y="29591"/>
                </a:lnTo>
                <a:lnTo>
                  <a:pt x="4869510" y="30480"/>
                </a:lnTo>
                <a:lnTo>
                  <a:pt x="4860544" y="31369"/>
                </a:lnTo>
                <a:lnTo>
                  <a:pt x="4896904" y="31115"/>
                </a:lnTo>
                <a:lnTo>
                  <a:pt x="4915636" y="30607"/>
                </a:lnTo>
                <a:lnTo>
                  <a:pt x="4925174" y="30099"/>
                </a:lnTo>
                <a:lnTo>
                  <a:pt x="4934712" y="29591"/>
                </a:lnTo>
                <a:lnTo>
                  <a:pt x="4913592" y="30099"/>
                </a:lnTo>
                <a:lnTo>
                  <a:pt x="4908956" y="29083"/>
                </a:lnTo>
                <a:lnTo>
                  <a:pt x="4905476" y="28575"/>
                </a:lnTo>
                <a:lnTo>
                  <a:pt x="4901984" y="28067"/>
                </a:lnTo>
                <a:lnTo>
                  <a:pt x="4873879" y="28575"/>
                </a:lnTo>
                <a:lnTo>
                  <a:pt x="4874298" y="27813"/>
                </a:lnTo>
                <a:lnTo>
                  <a:pt x="4874577" y="27305"/>
                </a:lnTo>
                <a:lnTo>
                  <a:pt x="4896193" y="26924"/>
                </a:lnTo>
                <a:lnTo>
                  <a:pt x="4927092" y="27178"/>
                </a:lnTo>
                <a:lnTo>
                  <a:pt x="4955667" y="27813"/>
                </a:lnTo>
                <a:lnTo>
                  <a:pt x="4948364" y="28448"/>
                </a:lnTo>
                <a:lnTo>
                  <a:pt x="4947742" y="28956"/>
                </a:lnTo>
                <a:lnTo>
                  <a:pt x="4949431" y="29337"/>
                </a:lnTo>
                <a:lnTo>
                  <a:pt x="4949063" y="29591"/>
                </a:lnTo>
                <a:lnTo>
                  <a:pt x="4972062" y="28702"/>
                </a:lnTo>
                <a:lnTo>
                  <a:pt x="4974742" y="27813"/>
                </a:lnTo>
                <a:lnTo>
                  <a:pt x="4963960" y="26924"/>
                </a:lnTo>
                <a:lnTo>
                  <a:pt x="4962410" y="26797"/>
                </a:lnTo>
                <a:lnTo>
                  <a:pt x="4940414" y="26035"/>
                </a:lnTo>
                <a:lnTo>
                  <a:pt x="4994783" y="25019"/>
                </a:lnTo>
                <a:lnTo>
                  <a:pt x="4989068" y="25019"/>
                </a:lnTo>
                <a:lnTo>
                  <a:pt x="5044186" y="24257"/>
                </a:lnTo>
                <a:lnTo>
                  <a:pt x="5050917" y="26035"/>
                </a:lnTo>
                <a:lnTo>
                  <a:pt x="5052809" y="27813"/>
                </a:lnTo>
                <a:lnTo>
                  <a:pt x="5066157" y="28575"/>
                </a:lnTo>
                <a:lnTo>
                  <a:pt x="5022342" y="29591"/>
                </a:lnTo>
                <a:lnTo>
                  <a:pt x="5038039" y="29845"/>
                </a:lnTo>
                <a:lnTo>
                  <a:pt x="5056721" y="29845"/>
                </a:lnTo>
                <a:lnTo>
                  <a:pt x="5076304" y="29591"/>
                </a:lnTo>
                <a:lnTo>
                  <a:pt x="5094732" y="29591"/>
                </a:lnTo>
                <a:lnTo>
                  <a:pt x="5095735" y="30226"/>
                </a:lnTo>
                <a:lnTo>
                  <a:pt x="5095735" y="13271"/>
                </a:lnTo>
                <a:lnTo>
                  <a:pt x="5078996" y="12954"/>
                </a:lnTo>
                <a:lnTo>
                  <a:pt x="5027168" y="12700"/>
                </a:lnTo>
                <a:lnTo>
                  <a:pt x="5011928" y="12700"/>
                </a:lnTo>
                <a:lnTo>
                  <a:pt x="5009007" y="13589"/>
                </a:lnTo>
                <a:lnTo>
                  <a:pt x="5012817" y="15367"/>
                </a:lnTo>
                <a:lnTo>
                  <a:pt x="5000853" y="14732"/>
                </a:lnTo>
                <a:lnTo>
                  <a:pt x="4989042" y="14478"/>
                </a:lnTo>
                <a:lnTo>
                  <a:pt x="4965192" y="14478"/>
                </a:lnTo>
                <a:lnTo>
                  <a:pt x="4973929" y="13716"/>
                </a:lnTo>
                <a:lnTo>
                  <a:pt x="4982743" y="13208"/>
                </a:lnTo>
                <a:lnTo>
                  <a:pt x="4993513" y="12827"/>
                </a:lnTo>
                <a:lnTo>
                  <a:pt x="5008118" y="12700"/>
                </a:lnTo>
                <a:lnTo>
                  <a:pt x="4887214" y="11811"/>
                </a:lnTo>
                <a:lnTo>
                  <a:pt x="4896739" y="10922"/>
                </a:lnTo>
                <a:lnTo>
                  <a:pt x="4849114" y="11811"/>
                </a:lnTo>
                <a:lnTo>
                  <a:pt x="4870907" y="11811"/>
                </a:lnTo>
                <a:lnTo>
                  <a:pt x="4892078" y="12065"/>
                </a:lnTo>
                <a:lnTo>
                  <a:pt x="4906276" y="12827"/>
                </a:lnTo>
                <a:lnTo>
                  <a:pt x="4907153" y="14478"/>
                </a:lnTo>
                <a:lnTo>
                  <a:pt x="4870323" y="14732"/>
                </a:lnTo>
                <a:lnTo>
                  <a:pt x="4838738" y="14605"/>
                </a:lnTo>
                <a:lnTo>
                  <a:pt x="4808753" y="14859"/>
                </a:lnTo>
                <a:lnTo>
                  <a:pt x="4776724" y="16256"/>
                </a:lnTo>
                <a:lnTo>
                  <a:pt x="4775886" y="15367"/>
                </a:lnTo>
                <a:lnTo>
                  <a:pt x="4775047" y="14478"/>
                </a:lnTo>
                <a:lnTo>
                  <a:pt x="4774577" y="13970"/>
                </a:lnTo>
                <a:lnTo>
                  <a:pt x="4770996" y="12446"/>
                </a:lnTo>
                <a:lnTo>
                  <a:pt x="4770285" y="11176"/>
                </a:lnTo>
                <a:lnTo>
                  <a:pt x="4776724" y="10033"/>
                </a:lnTo>
                <a:lnTo>
                  <a:pt x="4782439" y="10033"/>
                </a:lnTo>
                <a:lnTo>
                  <a:pt x="4798441" y="8636"/>
                </a:lnTo>
                <a:lnTo>
                  <a:pt x="4819104" y="7366"/>
                </a:lnTo>
                <a:lnTo>
                  <a:pt x="4841900" y="6350"/>
                </a:lnTo>
                <a:lnTo>
                  <a:pt x="4860607" y="5715"/>
                </a:lnTo>
                <a:lnTo>
                  <a:pt x="4864354" y="5588"/>
                </a:lnTo>
                <a:lnTo>
                  <a:pt x="4809185" y="5334"/>
                </a:lnTo>
                <a:lnTo>
                  <a:pt x="4750257" y="5715"/>
                </a:lnTo>
                <a:lnTo>
                  <a:pt x="4607306" y="5588"/>
                </a:lnTo>
                <a:lnTo>
                  <a:pt x="4600118" y="4826"/>
                </a:lnTo>
                <a:lnTo>
                  <a:pt x="4596536" y="4445"/>
                </a:lnTo>
                <a:lnTo>
                  <a:pt x="4582541" y="4584"/>
                </a:lnTo>
                <a:lnTo>
                  <a:pt x="4582541" y="29591"/>
                </a:lnTo>
                <a:lnTo>
                  <a:pt x="4580001" y="30226"/>
                </a:lnTo>
                <a:lnTo>
                  <a:pt x="4577207" y="30607"/>
                </a:lnTo>
                <a:lnTo>
                  <a:pt x="4568495" y="30734"/>
                </a:lnTo>
                <a:lnTo>
                  <a:pt x="4548251" y="30480"/>
                </a:lnTo>
                <a:lnTo>
                  <a:pt x="4551172" y="30480"/>
                </a:lnTo>
                <a:lnTo>
                  <a:pt x="4548251" y="29591"/>
                </a:lnTo>
                <a:lnTo>
                  <a:pt x="4582541" y="29591"/>
                </a:lnTo>
                <a:lnTo>
                  <a:pt x="4582541" y="4584"/>
                </a:lnTo>
                <a:lnTo>
                  <a:pt x="4556709" y="4826"/>
                </a:lnTo>
                <a:lnTo>
                  <a:pt x="4550969" y="3937"/>
                </a:lnTo>
                <a:lnTo>
                  <a:pt x="4550156" y="3810"/>
                </a:lnTo>
                <a:lnTo>
                  <a:pt x="4572343" y="3556"/>
                </a:lnTo>
                <a:lnTo>
                  <a:pt x="4580293" y="3048"/>
                </a:lnTo>
                <a:lnTo>
                  <a:pt x="4578426" y="2286"/>
                </a:lnTo>
                <a:lnTo>
                  <a:pt x="4571111" y="1143"/>
                </a:lnTo>
                <a:lnTo>
                  <a:pt x="4554296" y="2413"/>
                </a:lnTo>
                <a:lnTo>
                  <a:pt x="4542536" y="3111"/>
                </a:lnTo>
                <a:lnTo>
                  <a:pt x="4542536" y="22479"/>
                </a:lnTo>
                <a:lnTo>
                  <a:pt x="4526102" y="23749"/>
                </a:lnTo>
                <a:lnTo>
                  <a:pt x="4405503" y="30480"/>
                </a:lnTo>
                <a:lnTo>
                  <a:pt x="4345508" y="31115"/>
                </a:lnTo>
                <a:lnTo>
                  <a:pt x="4297045" y="30480"/>
                </a:lnTo>
                <a:lnTo>
                  <a:pt x="4309364" y="30480"/>
                </a:lnTo>
                <a:lnTo>
                  <a:pt x="4396371" y="29591"/>
                </a:lnTo>
                <a:lnTo>
                  <a:pt x="4405566" y="29464"/>
                </a:lnTo>
                <a:lnTo>
                  <a:pt x="4422368" y="28702"/>
                </a:lnTo>
                <a:lnTo>
                  <a:pt x="4422076" y="27813"/>
                </a:lnTo>
                <a:lnTo>
                  <a:pt x="4422038" y="27686"/>
                </a:lnTo>
                <a:lnTo>
                  <a:pt x="4411053" y="26924"/>
                </a:lnTo>
                <a:lnTo>
                  <a:pt x="4407395" y="26670"/>
                </a:lnTo>
                <a:lnTo>
                  <a:pt x="4394301" y="26035"/>
                </a:lnTo>
                <a:lnTo>
                  <a:pt x="4371708" y="25019"/>
                </a:lnTo>
                <a:lnTo>
                  <a:pt x="4326852" y="23304"/>
                </a:lnTo>
                <a:lnTo>
                  <a:pt x="4501642" y="23368"/>
                </a:lnTo>
                <a:lnTo>
                  <a:pt x="4493133" y="22479"/>
                </a:lnTo>
                <a:lnTo>
                  <a:pt x="4508030" y="22352"/>
                </a:lnTo>
                <a:lnTo>
                  <a:pt x="4521352" y="22098"/>
                </a:lnTo>
                <a:lnTo>
                  <a:pt x="4532922" y="22098"/>
                </a:lnTo>
                <a:lnTo>
                  <a:pt x="4542536" y="22479"/>
                </a:lnTo>
                <a:lnTo>
                  <a:pt x="4542536" y="3111"/>
                </a:lnTo>
                <a:lnTo>
                  <a:pt x="4537113" y="3429"/>
                </a:lnTo>
                <a:lnTo>
                  <a:pt x="4516005" y="3937"/>
                </a:lnTo>
                <a:lnTo>
                  <a:pt x="4487418" y="3810"/>
                </a:lnTo>
                <a:lnTo>
                  <a:pt x="4490428" y="2794"/>
                </a:lnTo>
                <a:lnTo>
                  <a:pt x="4491190" y="2540"/>
                </a:lnTo>
                <a:lnTo>
                  <a:pt x="4487126" y="1778"/>
                </a:lnTo>
                <a:lnTo>
                  <a:pt x="4488446" y="1270"/>
                </a:lnTo>
                <a:lnTo>
                  <a:pt x="4508373" y="1143"/>
                </a:lnTo>
                <a:lnTo>
                  <a:pt x="4466844" y="1143"/>
                </a:lnTo>
                <a:lnTo>
                  <a:pt x="4433582" y="1270"/>
                </a:lnTo>
                <a:lnTo>
                  <a:pt x="4406049" y="1778"/>
                </a:lnTo>
                <a:lnTo>
                  <a:pt x="4381754" y="2794"/>
                </a:lnTo>
                <a:lnTo>
                  <a:pt x="4339006" y="3302"/>
                </a:lnTo>
                <a:lnTo>
                  <a:pt x="4321010" y="3048"/>
                </a:lnTo>
                <a:lnTo>
                  <a:pt x="4311332" y="2159"/>
                </a:lnTo>
                <a:lnTo>
                  <a:pt x="4293565" y="1397"/>
                </a:lnTo>
                <a:lnTo>
                  <a:pt x="4251325" y="1143"/>
                </a:lnTo>
                <a:lnTo>
                  <a:pt x="4203700" y="1143"/>
                </a:lnTo>
                <a:lnTo>
                  <a:pt x="4224655" y="2032"/>
                </a:lnTo>
                <a:lnTo>
                  <a:pt x="4163847" y="3492"/>
                </a:lnTo>
                <a:lnTo>
                  <a:pt x="4194048" y="2032"/>
                </a:lnTo>
                <a:lnTo>
                  <a:pt x="4187571" y="508"/>
                </a:lnTo>
                <a:lnTo>
                  <a:pt x="4155948" y="2032"/>
                </a:lnTo>
                <a:lnTo>
                  <a:pt x="4162285" y="3530"/>
                </a:lnTo>
                <a:lnTo>
                  <a:pt x="4150360" y="3810"/>
                </a:lnTo>
                <a:lnTo>
                  <a:pt x="4134370" y="4826"/>
                </a:lnTo>
                <a:lnTo>
                  <a:pt x="4142295" y="5461"/>
                </a:lnTo>
                <a:lnTo>
                  <a:pt x="4157357" y="5842"/>
                </a:lnTo>
                <a:lnTo>
                  <a:pt x="4162806" y="6350"/>
                </a:lnTo>
                <a:lnTo>
                  <a:pt x="4178046" y="4699"/>
                </a:lnTo>
                <a:lnTo>
                  <a:pt x="4202226" y="4445"/>
                </a:lnTo>
                <a:lnTo>
                  <a:pt x="4226268" y="3937"/>
                </a:lnTo>
                <a:lnTo>
                  <a:pt x="4245686" y="3937"/>
                </a:lnTo>
                <a:lnTo>
                  <a:pt x="4256024" y="4699"/>
                </a:lnTo>
                <a:lnTo>
                  <a:pt x="4229455" y="4953"/>
                </a:lnTo>
                <a:lnTo>
                  <a:pt x="4216908" y="5588"/>
                </a:lnTo>
                <a:lnTo>
                  <a:pt x="4209872" y="6477"/>
                </a:lnTo>
                <a:lnTo>
                  <a:pt x="4199890" y="7366"/>
                </a:lnTo>
                <a:lnTo>
                  <a:pt x="4246499" y="6350"/>
                </a:lnTo>
                <a:lnTo>
                  <a:pt x="4261739" y="7366"/>
                </a:lnTo>
                <a:lnTo>
                  <a:pt x="4322788" y="7493"/>
                </a:lnTo>
                <a:lnTo>
                  <a:pt x="4348099" y="7366"/>
                </a:lnTo>
                <a:lnTo>
                  <a:pt x="4356430" y="6985"/>
                </a:lnTo>
                <a:lnTo>
                  <a:pt x="4370324" y="6350"/>
                </a:lnTo>
                <a:lnTo>
                  <a:pt x="4357103" y="6350"/>
                </a:lnTo>
                <a:lnTo>
                  <a:pt x="4334256" y="6985"/>
                </a:lnTo>
                <a:lnTo>
                  <a:pt x="4322699" y="6350"/>
                </a:lnTo>
                <a:lnTo>
                  <a:pt x="4345114" y="5207"/>
                </a:lnTo>
                <a:lnTo>
                  <a:pt x="4396498" y="3937"/>
                </a:lnTo>
                <a:lnTo>
                  <a:pt x="4429455" y="3302"/>
                </a:lnTo>
                <a:lnTo>
                  <a:pt x="4456938" y="2794"/>
                </a:lnTo>
                <a:lnTo>
                  <a:pt x="4460595" y="3429"/>
                </a:lnTo>
                <a:lnTo>
                  <a:pt x="4470057" y="4064"/>
                </a:lnTo>
                <a:lnTo>
                  <a:pt x="4468368" y="4699"/>
                </a:lnTo>
                <a:lnTo>
                  <a:pt x="4452086" y="4711"/>
                </a:lnTo>
                <a:lnTo>
                  <a:pt x="4450791" y="5334"/>
                </a:lnTo>
                <a:lnTo>
                  <a:pt x="4447133" y="5842"/>
                </a:lnTo>
                <a:lnTo>
                  <a:pt x="4452404" y="6223"/>
                </a:lnTo>
                <a:lnTo>
                  <a:pt x="4477893" y="6350"/>
                </a:lnTo>
                <a:lnTo>
                  <a:pt x="4426928" y="11176"/>
                </a:lnTo>
                <a:lnTo>
                  <a:pt x="4421632" y="11811"/>
                </a:lnTo>
                <a:lnTo>
                  <a:pt x="4370641" y="12446"/>
                </a:lnTo>
                <a:lnTo>
                  <a:pt x="4325023" y="11823"/>
                </a:lnTo>
                <a:lnTo>
                  <a:pt x="4302252" y="11938"/>
                </a:lnTo>
                <a:lnTo>
                  <a:pt x="4274629" y="12446"/>
                </a:lnTo>
                <a:lnTo>
                  <a:pt x="4251274" y="12446"/>
                </a:lnTo>
                <a:lnTo>
                  <a:pt x="4243921" y="12039"/>
                </a:lnTo>
                <a:lnTo>
                  <a:pt x="4243921" y="30734"/>
                </a:lnTo>
                <a:lnTo>
                  <a:pt x="4243705" y="31369"/>
                </a:lnTo>
                <a:lnTo>
                  <a:pt x="4233761" y="32385"/>
                </a:lnTo>
                <a:lnTo>
                  <a:pt x="4191101" y="34163"/>
                </a:lnTo>
                <a:lnTo>
                  <a:pt x="4174236" y="35814"/>
                </a:lnTo>
                <a:lnTo>
                  <a:pt x="4134193" y="35687"/>
                </a:lnTo>
                <a:lnTo>
                  <a:pt x="4116044" y="35433"/>
                </a:lnTo>
                <a:lnTo>
                  <a:pt x="4114165" y="34925"/>
                </a:lnTo>
                <a:lnTo>
                  <a:pt x="4138409" y="34163"/>
                </a:lnTo>
                <a:lnTo>
                  <a:pt x="4153814" y="33020"/>
                </a:lnTo>
                <a:lnTo>
                  <a:pt x="4168698" y="32258"/>
                </a:lnTo>
                <a:lnTo>
                  <a:pt x="4191381" y="33147"/>
                </a:lnTo>
                <a:lnTo>
                  <a:pt x="4192905" y="32004"/>
                </a:lnTo>
                <a:lnTo>
                  <a:pt x="4189666" y="31369"/>
                </a:lnTo>
                <a:lnTo>
                  <a:pt x="4172331" y="30480"/>
                </a:lnTo>
                <a:lnTo>
                  <a:pt x="4179951" y="30480"/>
                </a:lnTo>
                <a:lnTo>
                  <a:pt x="4180840" y="29591"/>
                </a:lnTo>
                <a:lnTo>
                  <a:pt x="4223639" y="30480"/>
                </a:lnTo>
                <a:lnTo>
                  <a:pt x="4239768" y="30480"/>
                </a:lnTo>
                <a:lnTo>
                  <a:pt x="4243921" y="30734"/>
                </a:lnTo>
                <a:lnTo>
                  <a:pt x="4243921" y="12039"/>
                </a:lnTo>
                <a:lnTo>
                  <a:pt x="4239895" y="11811"/>
                </a:lnTo>
                <a:lnTo>
                  <a:pt x="4224223" y="11938"/>
                </a:lnTo>
                <a:lnTo>
                  <a:pt x="4209034" y="12319"/>
                </a:lnTo>
                <a:lnTo>
                  <a:pt x="4205452" y="12827"/>
                </a:lnTo>
                <a:lnTo>
                  <a:pt x="4224655" y="13589"/>
                </a:lnTo>
                <a:lnTo>
                  <a:pt x="4149471" y="14478"/>
                </a:lnTo>
                <a:lnTo>
                  <a:pt x="4146740" y="12700"/>
                </a:lnTo>
                <a:lnTo>
                  <a:pt x="4134294" y="11303"/>
                </a:lnTo>
                <a:lnTo>
                  <a:pt x="4133532" y="10033"/>
                </a:lnTo>
                <a:lnTo>
                  <a:pt x="4133469" y="9906"/>
                </a:lnTo>
                <a:lnTo>
                  <a:pt x="4165600" y="8255"/>
                </a:lnTo>
                <a:lnTo>
                  <a:pt x="4091305" y="10033"/>
                </a:lnTo>
                <a:lnTo>
                  <a:pt x="4094226" y="9144"/>
                </a:lnTo>
                <a:lnTo>
                  <a:pt x="4115181" y="9144"/>
                </a:lnTo>
                <a:lnTo>
                  <a:pt x="4121239" y="8255"/>
                </a:lnTo>
                <a:lnTo>
                  <a:pt x="4123842" y="7874"/>
                </a:lnTo>
                <a:lnTo>
                  <a:pt x="4113847" y="7112"/>
                </a:lnTo>
                <a:lnTo>
                  <a:pt x="4091178" y="6604"/>
                </a:lnTo>
                <a:lnTo>
                  <a:pt x="4061841" y="6350"/>
                </a:lnTo>
                <a:lnTo>
                  <a:pt x="4052316" y="8255"/>
                </a:lnTo>
                <a:lnTo>
                  <a:pt x="4005224" y="6604"/>
                </a:lnTo>
                <a:lnTo>
                  <a:pt x="3980332" y="6223"/>
                </a:lnTo>
                <a:lnTo>
                  <a:pt x="3949573" y="6350"/>
                </a:lnTo>
                <a:lnTo>
                  <a:pt x="3939032" y="7048"/>
                </a:lnTo>
                <a:lnTo>
                  <a:pt x="3939032" y="28575"/>
                </a:lnTo>
                <a:lnTo>
                  <a:pt x="3930523" y="30480"/>
                </a:lnTo>
                <a:lnTo>
                  <a:pt x="3919982" y="30480"/>
                </a:lnTo>
                <a:lnTo>
                  <a:pt x="3917188" y="29591"/>
                </a:lnTo>
                <a:lnTo>
                  <a:pt x="3914991" y="28829"/>
                </a:lnTo>
                <a:lnTo>
                  <a:pt x="3914267" y="28575"/>
                </a:lnTo>
                <a:lnTo>
                  <a:pt x="3939032" y="28575"/>
                </a:lnTo>
                <a:lnTo>
                  <a:pt x="3939032" y="7048"/>
                </a:lnTo>
                <a:lnTo>
                  <a:pt x="3858133" y="12344"/>
                </a:lnTo>
                <a:lnTo>
                  <a:pt x="3858133" y="28575"/>
                </a:lnTo>
                <a:lnTo>
                  <a:pt x="3835273" y="28575"/>
                </a:lnTo>
                <a:lnTo>
                  <a:pt x="3831463" y="27813"/>
                </a:lnTo>
                <a:lnTo>
                  <a:pt x="3858133" y="28575"/>
                </a:lnTo>
                <a:lnTo>
                  <a:pt x="3858133" y="12344"/>
                </a:lnTo>
                <a:lnTo>
                  <a:pt x="3839083" y="13589"/>
                </a:lnTo>
                <a:lnTo>
                  <a:pt x="3807714" y="13589"/>
                </a:lnTo>
                <a:lnTo>
                  <a:pt x="3792131" y="13081"/>
                </a:lnTo>
                <a:lnTo>
                  <a:pt x="3773271" y="12954"/>
                </a:lnTo>
                <a:lnTo>
                  <a:pt x="3760686" y="12700"/>
                </a:lnTo>
                <a:lnTo>
                  <a:pt x="3763861" y="11823"/>
                </a:lnTo>
                <a:lnTo>
                  <a:pt x="3764026" y="11049"/>
                </a:lnTo>
                <a:lnTo>
                  <a:pt x="3770465" y="10668"/>
                </a:lnTo>
                <a:lnTo>
                  <a:pt x="3781717" y="10541"/>
                </a:lnTo>
                <a:lnTo>
                  <a:pt x="3796284" y="10922"/>
                </a:lnTo>
                <a:lnTo>
                  <a:pt x="3797173" y="10922"/>
                </a:lnTo>
                <a:lnTo>
                  <a:pt x="3798849" y="10541"/>
                </a:lnTo>
                <a:lnTo>
                  <a:pt x="3800525" y="10160"/>
                </a:lnTo>
                <a:lnTo>
                  <a:pt x="3800411" y="9398"/>
                </a:lnTo>
                <a:lnTo>
                  <a:pt x="3794379" y="8509"/>
                </a:lnTo>
                <a:lnTo>
                  <a:pt x="3780028" y="7366"/>
                </a:lnTo>
                <a:lnTo>
                  <a:pt x="3807079" y="8001"/>
                </a:lnTo>
                <a:lnTo>
                  <a:pt x="3827653" y="7366"/>
                </a:lnTo>
                <a:lnTo>
                  <a:pt x="3801999" y="7366"/>
                </a:lnTo>
                <a:lnTo>
                  <a:pt x="3805974" y="7239"/>
                </a:lnTo>
                <a:lnTo>
                  <a:pt x="3865969" y="5080"/>
                </a:lnTo>
                <a:lnTo>
                  <a:pt x="3873347" y="4699"/>
                </a:lnTo>
                <a:lnTo>
                  <a:pt x="3890581" y="3810"/>
                </a:lnTo>
                <a:lnTo>
                  <a:pt x="3892943" y="3556"/>
                </a:lnTo>
                <a:lnTo>
                  <a:pt x="3900043" y="2794"/>
                </a:lnTo>
                <a:lnTo>
                  <a:pt x="3888663" y="3556"/>
                </a:lnTo>
                <a:lnTo>
                  <a:pt x="3874211" y="3429"/>
                </a:lnTo>
                <a:lnTo>
                  <a:pt x="3842004" y="2032"/>
                </a:lnTo>
                <a:lnTo>
                  <a:pt x="3869918" y="1524"/>
                </a:lnTo>
                <a:lnTo>
                  <a:pt x="3875557" y="1270"/>
                </a:lnTo>
                <a:lnTo>
                  <a:pt x="3865753" y="1143"/>
                </a:lnTo>
                <a:lnTo>
                  <a:pt x="3849878" y="1397"/>
                </a:lnTo>
                <a:lnTo>
                  <a:pt x="3828021" y="2032"/>
                </a:lnTo>
                <a:lnTo>
                  <a:pt x="3817416" y="2921"/>
                </a:lnTo>
                <a:lnTo>
                  <a:pt x="3835273" y="3810"/>
                </a:lnTo>
                <a:lnTo>
                  <a:pt x="3761105" y="4699"/>
                </a:lnTo>
                <a:lnTo>
                  <a:pt x="3774719" y="3937"/>
                </a:lnTo>
                <a:lnTo>
                  <a:pt x="3777589" y="3175"/>
                </a:lnTo>
                <a:lnTo>
                  <a:pt x="3776726" y="2286"/>
                </a:lnTo>
                <a:lnTo>
                  <a:pt x="3779139" y="1143"/>
                </a:lnTo>
                <a:lnTo>
                  <a:pt x="3764369" y="2286"/>
                </a:lnTo>
                <a:lnTo>
                  <a:pt x="3756545" y="3175"/>
                </a:lnTo>
                <a:lnTo>
                  <a:pt x="3752646" y="3937"/>
                </a:lnTo>
                <a:lnTo>
                  <a:pt x="3749675" y="4699"/>
                </a:lnTo>
                <a:lnTo>
                  <a:pt x="3680752" y="2540"/>
                </a:lnTo>
                <a:lnTo>
                  <a:pt x="3660483" y="1905"/>
                </a:lnTo>
                <a:lnTo>
                  <a:pt x="3618039" y="1016"/>
                </a:lnTo>
                <a:lnTo>
                  <a:pt x="3565017" y="1143"/>
                </a:lnTo>
                <a:lnTo>
                  <a:pt x="3584473" y="1143"/>
                </a:lnTo>
                <a:lnTo>
                  <a:pt x="3601872" y="1397"/>
                </a:lnTo>
                <a:lnTo>
                  <a:pt x="3606800" y="2032"/>
                </a:lnTo>
                <a:lnTo>
                  <a:pt x="3575393" y="2667"/>
                </a:lnTo>
                <a:lnTo>
                  <a:pt x="3610000" y="2628"/>
                </a:lnTo>
                <a:lnTo>
                  <a:pt x="3700119" y="3429"/>
                </a:lnTo>
                <a:lnTo>
                  <a:pt x="3735324" y="4699"/>
                </a:lnTo>
                <a:lnTo>
                  <a:pt x="3683597" y="6096"/>
                </a:lnTo>
                <a:lnTo>
                  <a:pt x="3574161" y="7620"/>
                </a:lnTo>
                <a:lnTo>
                  <a:pt x="3536442" y="9144"/>
                </a:lnTo>
                <a:lnTo>
                  <a:pt x="3550437" y="9271"/>
                </a:lnTo>
                <a:lnTo>
                  <a:pt x="3568738" y="8890"/>
                </a:lnTo>
                <a:lnTo>
                  <a:pt x="3587775" y="8890"/>
                </a:lnTo>
                <a:lnTo>
                  <a:pt x="3604006" y="10033"/>
                </a:lnTo>
                <a:lnTo>
                  <a:pt x="3615588" y="8890"/>
                </a:lnTo>
                <a:lnTo>
                  <a:pt x="3622040" y="8255"/>
                </a:lnTo>
                <a:lnTo>
                  <a:pt x="3642677" y="7620"/>
                </a:lnTo>
                <a:lnTo>
                  <a:pt x="3666947" y="7239"/>
                </a:lnTo>
                <a:lnTo>
                  <a:pt x="3687813" y="7366"/>
                </a:lnTo>
                <a:lnTo>
                  <a:pt x="3698240" y="8255"/>
                </a:lnTo>
                <a:lnTo>
                  <a:pt x="3635133" y="10414"/>
                </a:lnTo>
                <a:lnTo>
                  <a:pt x="3614382" y="11430"/>
                </a:lnTo>
                <a:lnTo>
                  <a:pt x="3593465" y="12700"/>
                </a:lnTo>
                <a:lnTo>
                  <a:pt x="3593465" y="13589"/>
                </a:lnTo>
                <a:lnTo>
                  <a:pt x="3547135" y="13589"/>
                </a:lnTo>
                <a:lnTo>
                  <a:pt x="3530511" y="13843"/>
                </a:lnTo>
                <a:lnTo>
                  <a:pt x="3516376" y="14478"/>
                </a:lnTo>
                <a:lnTo>
                  <a:pt x="3506533" y="13716"/>
                </a:lnTo>
                <a:lnTo>
                  <a:pt x="3505454" y="13208"/>
                </a:lnTo>
                <a:lnTo>
                  <a:pt x="3508654" y="12827"/>
                </a:lnTo>
                <a:lnTo>
                  <a:pt x="3511677" y="12700"/>
                </a:lnTo>
                <a:lnTo>
                  <a:pt x="3461499" y="12065"/>
                </a:lnTo>
                <a:lnTo>
                  <a:pt x="3367900" y="14478"/>
                </a:lnTo>
                <a:lnTo>
                  <a:pt x="3315589" y="14478"/>
                </a:lnTo>
                <a:lnTo>
                  <a:pt x="3306635" y="13335"/>
                </a:lnTo>
                <a:lnTo>
                  <a:pt x="3273361" y="12319"/>
                </a:lnTo>
                <a:lnTo>
                  <a:pt x="3274568" y="11811"/>
                </a:lnTo>
                <a:lnTo>
                  <a:pt x="3245116" y="12065"/>
                </a:lnTo>
                <a:lnTo>
                  <a:pt x="3220720" y="12700"/>
                </a:lnTo>
                <a:lnTo>
                  <a:pt x="3177540" y="14478"/>
                </a:lnTo>
                <a:lnTo>
                  <a:pt x="3165043" y="13970"/>
                </a:lnTo>
                <a:lnTo>
                  <a:pt x="3144799" y="13843"/>
                </a:lnTo>
                <a:lnTo>
                  <a:pt x="3129737" y="13589"/>
                </a:lnTo>
                <a:lnTo>
                  <a:pt x="3132836" y="12700"/>
                </a:lnTo>
                <a:lnTo>
                  <a:pt x="3092831" y="15367"/>
                </a:lnTo>
                <a:lnTo>
                  <a:pt x="3067596" y="14859"/>
                </a:lnTo>
                <a:lnTo>
                  <a:pt x="3012579" y="14859"/>
                </a:lnTo>
                <a:lnTo>
                  <a:pt x="2997581" y="14478"/>
                </a:lnTo>
                <a:lnTo>
                  <a:pt x="2982734" y="14732"/>
                </a:lnTo>
                <a:lnTo>
                  <a:pt x="2976651" y="15367"/>
                </a:lnTo>
                <a:lnTo>
                  <a:pt x="2968434" y="15875"/>
                </a:lnTo>
                <a:lnTo>
                  <a:pt x="2947162" y="16256"/>
                </a:lnTo>
                <a:lnTo>
                  <a:pt x="2949067" y="15367"/>
                </a:lnTo>
                <a:lnTo>
                  <a:pt x="2954782" y="15367"/>
                </a:lnTo>
                <a:lnTo>
                  <a:pt x="2936163" y="14859"/>
                </a:lnTo>
                <a:lnTo>
                  <a:pt x="2912287" y="14732"/>
                </a:lnTo>
                <a:lnTo>
                  <a:pt x="2888234" y="15240"/>
                </a:lnTo>
                <a:lnTo>
                  <a:pt x="2869057" y="16256"/>
                </a:lnTo>
                <a:lnTo>
                  <a:pt x="2910967" y="16256"/>
                </a:lnTo>
                <a:lnTo>
                  <a:pt x="2904083" y="17018"/>
                </a:lnTo>
                <a:lnTo>
                  <a:pt x="2885973" y="17780"/>
                </a:lnTo>
                <a:lnTo>
                  <a:pt x="2860383" y="18161"/>
                </a:lnTo>
                <a:lnTo>
                  <a:pt x="2831084" y="18034"/>
                </a:lnTo>
                <a:lnTo>
                  <a:pt x="2847657" y="16383"/>
                </a:lnTo>
                <a:lnTo>
                  <a:pt x="2833179" y="15494"/>
                </a:lnTo>
                <a:lnTo>
                  <a:pt x="2813367" y="14986"/>
                </a:lnTo>
                <a:lnTo>
                  <a:pt x="2813939" y="14478"/>
                </a:lnTo>
                <a:lnTo>
                  <a:pt x="2754795" y="14859"/>
                </a:lnTo>
                <a:lnTo>
                  <a:pt x="2703906" y="16129"/>
                </a:lnTo>
                <a:lnTo>
                  <a:pt x="2605405" y="19812"/>
                </a:lnTo>
                <a:lnTo>
                  <a:pt x="2496731" y="19558"/>
                </a:lnTo>
                <a:lnTo>
                  <a:pt x="2391613" y="20320"/>
                </a:lnTo>
                <a:lnTo>
                  <a:pt x="2347468" y="21463"/>
                </a:lnTo>
                <a:lnTo>
                  <a:pt x="2355977" y="21463"/>
                </a:lnTo>
                <a:lnTo>
                  <a:pt x="2315972" y="22479"/>
                </a:lnTo>
                <a:lnTo>
                  <a:pt x="2305824" y="22098"/>
                </a:lnTo>
                <a:lnTo>
                  <a:pt x="2303043" y="21463"/>
                </a:lnTo>
                <a:lnTo>
                  <a:pt x="2297925" y="20955"/>
                </a:lnTo>
                <a:lnTo>
                  <a:pt x="2280793" y="20701"/>
                </a:lnTo>
                <a:lnTo>
                  <a:pt x="2295842" y="19812"/>
                </a:lnTo>
                <a:lnTo>
                  <a:pt x="2349843" y="19685"/>
                </a:lnTo>
                <a:lnTo>
                  <a:pt x="2378837" y="18923"/>
                </a:lnTo>
                <a:lnTo>
                  <a:pt x="2364752" y="18034"/>
                </a:lnTo>
                <a:lnTo>
                  <a:pt x="2360726" y="17780"/>
                </a:lnTo>
                <a:lnTo>
                  <a:pt x="2364422" y="17653"/>
                </a:lnTo>
                <a:lnTo>
                  <a:pt x="2401328" y="16383"/>
                </a:lnTo>
                <a:lnTo>
                  <a:pt x="2395093" y="15367"/>
                </a:lnTo>
                <a:lnTo>
                  <a:pt x="2363330" y="17399"/>
                </a:lnTo>
                <a:lnTo>
                  <a:pt x="2312682" y="17653"/>
                </a:lnTo>
                <a:lnTo>
                  <a:pt x="2256332" y="17399"/>
                </a:lnTo>
                <a:lnTo>
                  <a:pt x="2207514" y="18034"/>
                </a:lnTo>
                <a:lnTo>
                  <a:pt x="2191512" y="17729"/>
                </a:lnTo>
                <a:lnTo>
                  <a:pt x="2188464" y="18034"/>
                </a:lnTo>
                <a:lnTo>
                  <a:pt x="2185365" y="17907"/>
                </a:lnTo>
                <a:lnTo>
                  <a:pt x="2166823" y="17145"/>
                </a:lnTo>
                <a:lnTo>
                  <a:pt x="2162264" y="16764"/>
                </a:lnTo>
                <a:lnTo>
                  <a:pt x="2160905" y="16256"/>
                </a:lnTo>
                <a:lnTo>
                  <a:pt x="2117661" y="15875"/>
                </a:lnTo>
                <a:lnTo>
                  <a:pt x="2031631" y="16764"/>
                </a:lnTo>
                <a:lnTo>
                  <a:pt x="1993265" y="18034"/>
                </a:lnTo>
                <a:lnTo>
                  <a:pt x="2016239" y="18021"/>
                </a:lnTo>
                <a:lnTo>
                  <a:pt x="2013648" y="18542"/>
                </a:lnTo>
                <a:lnTo>
                  <a:pt x="2010295" y="19304"/>
                </a:lnTo>
                <a:lnTo>
                  <a:pt x="2033270" y="19812"/>
                </a:lnTo>
                <a:lnTo>
                  <a:pt x="2016163" y="20447"/>
                </a:lnTo>
                <a:lnTo>
                  <a:pt x="1993341" y="20955"/>
                </a:lnTo>
                <a:lnTo>
                  <a:pt x="1939036" y="21463"/>
                </a:lnTo>
                <a:lnTo>
                  <a:pt x="1947595" y="20574"/>
                </a:lnTo>
                <a:lnTo>
                  <a:pt x="1938020" y="19558"/>
                </a:lnTo>
                <a:lnTo>
                  <a:pt x="1937016" y="18923"/>
                </a:lnTo>
                <a:lnTo>
                  <a:pt x="1936813" y="18796"/>
                </a:lnTo>
                <a:lnTo>
                  <a:pt x="1970532" y="18923"/>
                </a:lnTo>
                <a:lnTo>
                  <a:pt x="1968588" y="18796"/>
                </a:lnTo>
                <a:lnTo>
                  <a:pt x="1958898" y="18161"/>
                </a:lnTo>
                <a:lnTo>
                  <a:pt x="1941830" y="18161"/>
                </a:lnTo>
                <a:lnTo>
                  <a:pt x="1920265" y="18669"/>
                </a:lnTo>
                <a:lnTo>
                  <a:pt x="1895221" y="18923"/>
                </a:lnTo>
                <a:lnTo>
                  <a:pt x="1911921" y="18161"/>
                </a:lnTo>
                <a:lnTo>
                  <a:pt x="1930742" y="17526"/>
                </a:lnTo>
                <a:lnTo>
                  <a:pt x="1945614" y="16891"/>
                </a:lnTo>
                <a:lnTo>
                  <a:pt x="1950466" y="16256"/>
                </a:lnTo>
                <a:lnTo>
                  <a:pt x="1900872" y="17526"/>
                </a:lnTo>
                <a:lnTo>
                  <a:pt x="1789988" y="16637"/>
                </a:lnTo>
                <a:lnTo>
                  <a:pt x="1759204" y="17145"/>
                </a:lnTo>
                <a:lnTo>
                  <a:pt x="1613535" y="22479"/>
                </a:lnTo>
                <a:lnTo>
                  <a:pt x="1577568" y="21590"/>
                </a:lnTo>
                <a:lnTo>
                  <a:pt x="1462151" y="21463"/>
                </a:lnTo>
                <a:lnTo>
                  <a:pt x="1471676" y="20701"/>
                </a:lnTo>
                <a:lnTo>
                  <a:pt x="1350772" y="20701"/>
                </a:lnTo>
                <a:lnTo>
                  <a:pt x="1341247" y="18923"/>
                </a:lnTo>
                <a:lnTo>
                  <a:pt x="1314119" y="19431"/>
                </a:lnTo>
                <a:lnTo>
                  <a:pt x="1280680" y="19685"/>
                </a:lnTo>
                <a:lnTo>
                  <a:pt x="1208024" y="19812"/>
                </a:lnTo>
                <a:lnTo>
                  <a:pt x="1214247" y="20320"/>
                </a:lnTo>
                <a:lnTo>
                  <a:pt x="1234909" y="20955"/>
                </a:lnTo>
                <a:lnTo>
                  <a:pt x="1229868" y="21463"/>
                </a:lnTo>
                <a:lnTo>
                  <a:pt x="1258773" y="21463"/>
                </a:lnTo>
                <a:lnTo>
                  <a:pt x="1265593" y="21209"/>
                </a:lnTo>
                <a:lnTo>
                  <a:pt x="1264158" y="20701"/>
                </a:lnTo>
                <a:lnTo>
                  <a:pt x="1277810" y="20828"/>
                </a:lnTo>
                <a:lnTo>
                  <a:pt x="1286979" y="21209"/>
                </a:lnTo>
                <a:lnTo>
                  <a:pt x="1306957" y="22479"/>
                </a:lnTo>
                <a:lnTo>
                  <a:pt x="1218438" y="23368"/>
                </a:lnTo>
                <a:lnTo>
                  <a:pt x="1208024" y="23368"/>
                </a:lnTo>
                <a:lnTo>
                  <a:pt x="1201293" y="25019"/>
                </a:lnTo>
                <a:lnTo>
                  <a:pt x="1187094" y="24892"/>
                </a:lnTo>
                <a:lnTo>
                  <a:pt x="1178458" y="24638"/>
                </a:lnTo>
                <a:lnTo>
                  <a:pt x="1174813" y="24384"/>
                </a:lnTo>
                <a:lnTo>
                  <a:pt x="1175639" y="24257"/>
                </a:lnTo>
                <a:lnTo>
                  <a:pt x="1142974" y="24638"/>
                </a:lnTo>
                <a:lnTo>
                  <a:pt x="1089037" y="26035"/>
                </a:lnTo>
                <a:lnTo>
                  <a:pt x="1054735" y="26035"/>
                </a:lnTo>
                <a:lnTo>
                  <a:pt x="1070762" y="25273"/>
                </a:lnTo>
                <a:lnTo>
                  <a:pt x="1086612" y="24765"/>
                </a:lnTo>
                <a:lnTo>
                  <a:pt x="1105306" y="24384"/>
                </a:lnTo>
                <a:lnTo>
                  <a:pt x="632968" y="24257"/>
                </a:lnTo>
                <a:lnTo>
                  <a:pt x="602615" y="22479"/>
                </a:lnTo>
                <a:lnTo>
                  <a:pt x="567817" y="22352"/>
                </a:lnTo>
                <a:lnTo>
                  <a:pt x="557949" y="22987"/>
                </a:lnTo>
                <a:lnTo>
                  <a:pt x="560463" y="23876"/>
                </a:lnTo>
                <a:lnTo>
                  <a:pt x="562813" y="24892"/>
                </a:lnTo>
                <a:lnTo>
                  <a:pt x="552475" y="25654"/>
                </a:lnTo>
                <a:lnTo>
                  <a:pt x="516890" y="26035"/>
                </a:lnTo>
                <a:lnTo>
                  <a:pt x="485902" y="25019"/>
                </a:lnTo>
                <a:lnTo>
                  <a:pt x="402856" y="24257"/>
                </a:lnTo>
                <a:lnTo>
                  <a:pt x="383667" y="23368"/>
                </a:lnTo>
                <a:lnTo>
                  <a:pt x="361607" y="23368"/>
                </a:lnTo>
                <a:lnTo>
                  <a:pt x="355930" y="23622"/>
                </a:lnTo>
                <a:lnTo>
                  <a:pt x="353187" y="24257"/>
                </a:lnTo>
                <a:lnTo>
                  <a:pt x="384949" y="24384"/>
                </a:lnTo>
                <a:lnTo>
                  <a:pt x="393738" y="24892"/>
                </a:lnTo>
                <a:lnTo>
                  <a:pt x="387477" y="26035"/>
                </a:lnTo>
                <a:lnTo>
                  <a:pt x="306578" y="25019"/>
                </a:lnTo>
                <a:lnTo>
                  <a:pt x="316776" y="24638"/>
                </a:lnTo>
                <a:lnTo>
                  <a:pt x="320446" y="24384"/>
                </a:lnTo>
                <a:lnTo>
                  <a:pt x="316992" y="24257"/>
                </a:lnTo>
                <a:lnTo>
                  <a:pt x="98780" y="26162"/>
                </a:lnTo>
                <a:lnTo>
                  <a:pt x="52311" y="27813"/>
                </a:lnTo>
                <a:lnTo>
                  <a:pt x="68033" y="27432"/>
                </a:lnTo>
                <a:lnTo>
                  <a:pt x="79984" y="26924"/>
                </a:lnTo>
                <a:lnTo>
                  <a:pt x="93345" y="26670"/>
                </a:lnTo>
                <a:lnTo>
                  <a:pt x="113284" y="26924"/>
                </a:lnTo>
                <a:lnTo>
                  <a:pt x="110337" y="27432"/>
                </a:lnTo>
                <a:lnTo>
                  <a:pt x="103314" y="27686"/>
                </a:lnTo>
                <a:lnTo>
                  <a:pt x="94843" y="27686"/>
                </a:lnTo>
                <a:lnTo>
                  <a:pt x="87630" y="27813"/>
                </a:lnTo>
                <a:lnTo>
                  <a:pt x="95643" y="28448"/>
                </a:lnTo>
                <a:lnTo>
                  <a:pt x="132435" y="27940"/>
                </a:lnTo>
                <a:lnTo>
                  <a:pt x="157099" y="28575"/>
                </a:lnTo>
                <a:lnTo>
                  <a:pt x="99060" y="30480"/>
                </a:lnTo>
                <a:lnTo>
                  <a:pt x="131318" y="32258"/>
                </a:lnTo>
                <a:lnTo>
                  <a:pt x="0" y="36703"/>
                </a:lnTo>
                <a:lnTo>
                  <a:pt x="58889" y="36449"/>
                </a:lnTo>
                <a:lnTo>
                  <a:pt x="198196" y="33274"/>
                </a:lnTo>
                <a:lnTo>
                  <a:pt x="247523" y="34036"/>
                </a:lnTo>
                <a:lnTo>
                  <a:pt x="241503" y="34544"/>
                </a:lnTo>
                <a:lnTo>
                  <a:pt x="242481" y="34925"/>
                </a:lnTo>
                <a:lnTo>
                  <a:pt x="246672" y="35179"/>
                </a:lnTo>
                <a:lnTo>
                  <a:pt x="250317" y="35814"/>
                </a:lnTo>
                <a:lnTo>
                  <a:pt x="272453" y="35179"/>
                </a:lnTo>
                <a:lnTo>
                  <a:pt x="314604" y="34544"/>
                </a:lnTo>
                <a:lnTo>
                  <a:pt x="330327" y="34036"/>
                </a:lnTo>
                <a:lnTo>
                  <a:pt x="375031" y="34036"/>
                </a:lnTo>
                <a:lnTo>
                  <a:pt x="371614" y="34798"/>
                </a:lnTo>
                <a:lnTo>
                  <a:pt x="360629" y="35687"/>
                </a:lnTo>
                <a:lnTo>
                  <a:pt x="340893" y="36322"/>
                </a:lnTo>
                <a:lnTo>
                  <a:pt x="311277" y="36703"/>
                </a:lnTo>
                <a:lnTo>
                  <a:pt x="363626" y="36703"/>
                </a:lnTo>
                <a:lnTo>
                  <a:pt x="725233" y="34772"/>
                </a:lnTo>
                <a:lnTo>
                  <a:pt x="757682" y="34925"/>
                </a:lnTo>
                <a:lnTo>
                  <a:pt x="750824" y="34925"/>
                </a:lnTo>
                <a:lnTo>
                  <a:pt x="745388" y="35179"/>
                </a:lnTo>
                <a:lnTo>
                  <a:pt x="748157" y="35814"/>
                </a:lnTo>
                <a:lnTo>
                  <a:pt x="766483" y="35052"/>
                </a:lnTo>
                <a:lnTo>
                  <a:pt x="790181" y="34417"/>
                </a:lnTo>
                <a:lnTo>
                  <a:pt x="802259" y="34099"/>
                </a:lnTo>
                <a:lnTo>
                  <a:pt x="802513" y="34036"/>
                </a:lnTo>
                <a:lnTo>
                  <a:pt x="804418" y="34036"/>
                </a:lnTo>
                <a:lnTo>
                  <a:pt x="802259" y="34099"/>
                </a:lnTo>
                <a:lnTo>
                  <a:pt x="798842" y="34899"/>
                </a:lnTo>
                <a:lnTo>
                  <a:pt x="847585" y="34886"/>
                </a:lnTo>
                <a:lnTo>
                  <a:pt x="926706" y="35814"/>
                </a:lnTo>
                <a:lnTo>
                  <a:pt x="966216" y="35814"/>
                </a:lnTo>
                <a:lnTo>
                  <a:pt x="961097" y="36322"/>
                </a:lnTo>
                <a:lnTo>
                  <a:pt x="947635" y="36576"/>
                </a:lnTo>
                <a:lnTo>
                  <a:pt x="931926" y="36703"/>
                </a:lnTo>
                <a:lnTo>
                  <a:pt x="987767" y="36576"/>
                </a:lnTo>
                <a:lnTo>
                  <a:pt x="1073772" y="34798"/>
                </a:lnTo>
                <a:lnTo>
                  <a:pt x="1084529" y="34544"/>
                </a:lnTo>
                <a:lnTo>
                  <a:pt x="1140460" y="34036"/>
                </a:lnTo>
                <a:lnTo>
                  <a:pt x="1132497" y="35052"/>
                </a:lnTo>
                <a:lnTo>
                  <a:pt x="1142657" y="35687"/>
                </a:lnTo>
                <a:lnTo>
                  <a:pt x="1161935" y="36068"/>
                </a:lnTo>
                <a:lnTo>
                  <a:pt x="1181354" y="36703"/>
                </a:lnTo>
                <a:lnTo>
                  <a:pt x="1498346" y="34036"/>
                </a:lnTo>
                <a:lnTo>
                  <a:pt x="1505216" y="35941"/>
                </a:lnTo>
                <a:lnTo>
                  <a:pt x="1546999" y="36068"/>
                </a:lnTo>
                <a:lnTo>
                  <a:pt x="1595374" y="36068"/>
                </a:lnTo>
                <a:lnTo>
                  <a:pt x="1622044" y="37592"/>
                </a:lnTo>
                <a:lnTo>
                  <a:pt x="1660486" y="36957"/>
                </a:lnTo>
                <a:lnTo>
                  <a:pt x="1676260" y="36449"/>
                </a:lnTo>
                <a:lnTo>
                  <a:pt x="1682356" y="35941"/>
                </a:lnTo>
                <a:lnTo>
                  <a:pt x="1683893" y="35814"/>
                </a:lnTo>
                <a:lnTo>
                  <a:pt x="1671408" y="35941"/>
                </a:lnTo>
                <a:lnTo>
                  <a:pt x="1657184" y="35687"/>
                </a:lnTo>
                <a:lnTo>
                  <a:pt x="1646351" y="35179"/>
                </a:lnTo>
                <a:lnTo>
                  <a:pt x="1644015" y="34925"/>
                </a:lnTo>
                <a:lnTo>
                  <a:pt x="1690065" y="34036"/>
                </a:lnTo>
                <a:lnTo>
                  <a:pt x="1699425" y="33909"/>
                </a:lnTo>
                <a:lnTo>
                  <a:pt x="1722145" y="33274"/>
                </a:lnTo>
                <a:lnTo>
                  <a:pt x="1733423" y="32258"/>
                </a:lnTo>
                <a:lnTo>
                  <a:pt x="1775333" y="34036"/>
                </a:lnTo>
                <a:lnTo>
                  <a:pt x="1778863" y="33147"/>
                </a:lnTo>
                <a:lnTo>
                  <a:pt x="1786521" y="32258"/>
                </a:lnTo>
                <a:lnTo>
                  <a:pt x="1798091" y="31623"/>
                </a:lnTo>
                <a:lnTo>
                  <a:pt x="1813433" y="31369"/>
                </a:lnTo>
                <a:lnTo>
                  <a:pt x="1835505" y="32385"/>
                </a:lnTo>
                <a:lnTo>
                  <a:pt x="1839353" y="31496"/>
                </a:lnTo>
                <a:lnTo>
                  <a:pt x="1840217" y="31369"/>
                </a:lnTo>
                <a:lnTo>
                  <a:pt x="1847126" y="30353"/>
                </a:lnTo>
                <a:lnTo>
                  <a:pt x="1880997" y="30480"/>
                </a:lnTo>
                <a:lnTo>
                  <a:pt x="1869198" y="31623"/>
                </a:lnTo>
                <a:lnTo>
                  <a:pt x="1849843" y="33274"/>
                </a:lnTo>
                <a:lnTo>
                  <a:pt x="1843913" y="34036"/>
                </a:lnTo>
                <a:lnTo>
                  <a:pt x="1863890" y="34290"/>
                </a:lnTo>
                <a:lnTo>
                  <a:pt x="1875421" y="34163"/>
                </a:lnTo>
                <a:lnTo>
                  <a:pt x="1899031" y="33147"/>
                </a:lnTo>
                <a:lnTo>
                  <a:pt x="1898396" y="33909"/>
                </a:lnTo>
                <a:lnTo>
                  <a:pt x="1886610" y="34925"/>
                </a:lnTo>
                <a:lnTo>
                  <a:pt x="1847723" y="36703"/>
                </a:lnTo>
                <a:lnTo>
                  <a:pt x="1893316" y="37592"/>
                </a:lnTo>
                <a:lnTo>
                  <a:pt x="1978558" y="34671"/>
                </a:lnTo>
                <a:lnTo>
                  <a:pt x="2030476" y="33528"/>
                </a:lnTo>
                <a:lnTo>
                  <a:pt x="2083816" y="33147"/>
                </a:lnTo>
                <a:lnTo>
                  <a:pt x="2073910" y="34163"/>
                </a:lnTo>
                <a:lnTo>
                  <a:pt x="2064639" y="34925"/>
                </a:lnTo>
                <a:lnTo>
                  <a:pt x="2060879" y="35560"/>
                </a:lnTo>
                <a:lnTo>
                  <a:pt x="2067560" y="36703"/>
                </a:lnTo>
                <a:lnTo>
                  <a:pt x="2119223" y="34798"/>
                </a:lnTo>
                <a:lnTo>
                  <a:pt x="2148192" y="34290"/>
                </a:lnTo>
                <a:lnTo>
                  <a:pt x="2174735" y="34861"/>
                </a:lnTo>
                <a:lnTo>
                  <a:pt x="2209419" y="34290"/>
                </a:lnTo>
                <a:lnTo>
                  <a:pt x="2231402" y="34671"/>
                </a:lnTo>
                <a:lnTo>
                  <a:pt x="2252167" y="35306"/>
                </a:lnTo>
                <a:lnTo>
                  <a:pt x="2285720" y="35788"/>
                </a:lnTo>
                <a:lnTo>
                  <a:pt x="2358631" y="34290"/>
                </a:lnTo>
                <a:lnTo>
                  <a:pt x="2372652" y="34036"/>
                </a:lnTo>
                <a:lnTo>
                  <a:pt x="2405265" y="34925"/>
                </a:lnTo>
                <a:lnTo>
                  <a:pt x="2431796" y="36322"/>
                </a:lnTo>
                <a:lnTo>
                  <a:pt x="2462657" y="37592"/>
                </a:lnTo>
                <a:lnTo>
                  <a:pt x="2452116" y="38481"/>
                </a:lnTo>
                <a:lnTo>
                  <a:pt x="2485644" y="39116"/>
                </a:lnTo>
                <a:lnTo>
                  <a:pt x="2531757" y="39116"/>
                </a:lnTo>
                <a:lnTo>
                  <a:pt x="2609215" y="38481"/>
                </a:lnTo>
                <a:lnTo>
                  <a:pt x="2592552" y="37846"/>
                </a:lnTo>
                <a:lnTo>
                  <a:pt x="2589136" y="37592"/>
                </a:lnTo>
                <a:lnTo>
                  <a:pt x="2587434" y="37465"/>
                </a:lnTo>
                <a:lnTo>
                  <a:pt x="2583916" y="36830"/>
                </a:lnTo>
                <a:lnTo>
                  <a:pt x="2572131" y="35814"/>
                </a:lnTo>
                <a:lnTo>
                  <a:pt x="2555189" y="36195"/>
                </a:lnTo>
                <a:lnTo>
                  <a:pt x="2543784" y="36957"/>
                </a:lnTo>
                <a:lnTo>
                  <a:pt x="2528455" y="37592"/>
                </a:lnTo>
                <a:lnTo>
                  <a:pt x="2499741" y="37592"/>
                </a:lnTo>
                <a:lnTo>
                  <a:pt x="2513939" y="36322"/>
                </a:lnTo>
                <a:lnTo>
                  <a:pt x="2566530" y="34290"/>
                </a:lnTo>
                <a:lnTo>
                  <a:pt x="2570505" y="34036"/>
                </a:lnTo>
                <a:lnTo>
                  <a:pt x="2584450" y="33147"/>
                </a:lnTo>
                <a:lnTo>
                  <a:pt x="2603982" y="33655"/>
                </a:lnTo>
                <a:lnTo>
                  <a:pt x="2619324" y="34925"/>
                </a:lnTo>
                <a:lnTo>
                  <a:pt x="2629827" y="36449"/>
                </a:lnTo>
                <a:lnTo>
                  <a:pt x="2634869" y="37592"/>
                </a:lnTo>
                <a:lnTo>
                  <a:pt x="2728188" y="37846"/>
                </a:lnTo>
                <a:lnTo>
                  <a:pt x="2775432" y="37846"/>
                </a:lnTo>
                <a:lnTo>
                  <a:pt x="2832862" y="37592"/>
                </a:lnTo>
                <a:lnTo>
                  <a:pt x="2881338" y="34036"/>
                </a:lnTo>
                <a:lnTo>
                  <a:pt x="2914434" y="33147"/>
                </a:lnTo>
                <a:lnTo>
                  <a:pt x="2960497" y="34036"/>
                </a:lnTo>
                <a:lnTo>
                  <a:pt x="2956687" y="34925"/>
                </a:lnTo>
                <a:lnTo>
                  <a:pt x="2963595" y="34417"/>
                </a:lnTo>
                <a:lnTo>
                  <a:pt x="2993186" y="34417"/>
                </a:lnTo>
                <a:lnTo>
                  <a:pt x="3007106" y="34036"/>
                </a:lnTo>
                <a:lnTo>
                  <a:pt x="3001378" y="33147"/>
                </a:lnTo>
                <a:lnTo>
                  <a:pt x="3000565" y="33020"/>
                </a:lnTo>
                <a:lnTo>
                  <a:pt x="3008909" y="32512"/>
                </a:lnTo>
                <a:lnTo>
                  <a:pt x="3016351" y="31877"/>
                </a:lnTo>
                <a:lnTo>
                  <a:pt x="3007106" y="30480"/>
                </a:lnTo>
                <a:lnTo>
                  <a:pt x="3032963" y="30861"/>
                </a:lnTo>
                <a:lnTo>
                  <a:pt x="3048508" y="32004"/>
                </a:lnTo>
                <a:lnTo>
                  <a:pt x="3056890" y="33401"/>
                </a:lnTo>
                <a:lnTo>
                  <a:pt x="3061335" y="34925"/>
                </a:lnTo>
                <a:lnTo>
                  <a:pt x="3087916" y="34036"/>
                </a:lnTo>
                <a:lnTo>
                  <a:pt x="3163532" y="35179"/>
                </a:lnTo>
                <a:lnTo>
                  <a:pt x="3208578" y="34975"/>
                </a:lnTo>
                <a:lnTo>
                  <a:pt x="3192742" y="35560"/>
                </a:lnTo>
                <a:lnTo>
                  <a:pt x="3168243" y="36195"/>
                </a:lnTo>
                <a:lnTo>
                  <a:pt x="3151251" y="36830"/>
                </a:lnTo>
                <a:lnTo>
                  <a:pt x="3156585" y="37592"/>
                </a:lnTo>
                <a:lnTo>
                  <a:pt x="3219450" y="34925"/>
                </a:lnTo>
                <a:lnTo>
                  <a:pt x="3240405" y="34036"/>
                </a:lnTo>
                <a:lnTo>
                  <a:pt x="3203194" y="34036"/>
                </a:lnTo>
                <a:lnTo>
                  <a:pt x="3242932" y="33401"/>
                </a:lnTo>
                <a:lnTo>
                  <a:pt x="3271863" y="33909"/>
                </a:lnTo>
                <a:lnTo>
                  <a:pt x="3321304" y="35814"/>
                </a:lnTo>
                <a:lnTo>
                  <a:pt x="3321126" y="36322"/>
                </a:lnTo>
                <a:lnTo>
                  <a:pt x="3312934" y="36576"/>
                </a:lnTo>
                <a:lnTo>
                  <a:pt x="3322002" y="36576"/>
                </a:lnTo>
                <a:lnTo>
                  <a:pt x="3362198" y="35814"/>
                </a:lnTo>
                <a:lnTo>
                  <a:pt x="3428669" y="33401"/>
                </a:lnTo>
                <a:lnTo>
                  <a:pt x="3474466" y="31369"/>
                </a:lnTo>
                <a:lnTo>
                  <a:pt x="3485007" y="32258"/>
                </a:lnTo>
                <a:lnTo>
                  <a:pt x="3527806" y="32258"/>
                </a:lnTo>
                <a:lnTo>
                  <a:pt x="3521202" y="33147"/>
                </a:lnTo>
                <a:lnTo>
                  <a:pt x="3534537" y="32258"/>
                </a:lnTo>
                <a:lnTo>
                  <a:pt x="3568700" y="33147"/>
                </a:lnTo>
                <a:lnTo>
                  <a:pt x="3586861" y="32258"/>
                </a:lnTo>
                <a:lnTo>
                  <a:pt x="3577336" y="32258"/>
                </a:lnTo>
                <a:lnTo>
                  <a:pt x="3581768" y="31369"/>
                </a:lnTo>
                <a:lnTo>
                  <a:pt x="3586213" y="30480"/>
                </a:lnTo>
                <a:lnTo>
                  <a:pt x="3586848" y="30353"/>
                </a:lnTo>
                <a:lnTo>
                  <a:pt x="3607790" y="28956"/>
                </a:lnTo>
                <a:lnTo>
                  <a:pt x="3637280" y="28067"/>
                </a:lnTo>
                <a:lnTo>
                  <a:pt x="3654869" y="27940"/>
                </a:lnTo>
                <a:lnTo>
                  <a:pt x="3605911" y="27813"/>
                </a:lnTo>
                <a:lnTo>
                  <a:pt x="3618230" y="26924"/>
                </a:lnTo>
                <a:lnTo>
                  <a:pt x="3774440" y="27813"/>
                </a:lnTo>
                <a:lnTo>
                  <a:pt x="3760774" y="28321"/>
                </a:lnTo>
                <a:lnTo>
                  <a:pt x="3746779" y="28575"/>
                </a:lnTo>
                <a:lnTo>
                  <a:pt x="3716274" y="28575"/>
                </a:lnTo>
                <a:lnTo>
                  <a:pt x="3758895" y="29210"/>
                </a:lnTo>
                <a:lnTo>
                  <a:pt x="3847604" y="28994"/>
                </a:lnTo>
                <a:lnTo>
                  <a:pt x="3872484" y="30480"/>
                </a:lnTo>
                <a:lnTo>
                  <a:pt x="3819487" y="31750"/>
                </a:lnTo>
                <a:lnTo>
                  <a:pt x="3773779" y="32004"/>
                </a:lnTo>
                <a:lnTo>
                  <a:pt x="3727196" y="31877"/>
                </a:lnTo>
                <a:lnTo>
                  <a:pt x="3671570" y="32258"/>
                </a:lnTo>
                <a:lnTo>
                  <a:pt x="3661880" y="31242"/>
                </a:lnTo>
                <a:lnTo>
                  <a:pt x="3711727" y="30480"/>
                </a:lnTo>
                <a:lnTo>
                  <a:pt x="3727704" y="29591"/>
                </a:lnTo>
                <a:lnTo>
                  <a:pt x="3680079" y="29591"/>
                </a:lnTo>
                <a:lnTo>
                  <a:pt x="3668877" y="30099"/>
                </a:lnTo>
                <a:lnTo>
                  <a:pt x="3639528" y="30607"/>
                </a:lnTo>
                <a:lnTo>
                  <a:pt x="3613569" y="31496"/>
                </a:lnTo>
                <a:lnTo>
                  <a:pt x="3612515" y="33147"/>
                </a:lnTo>
                <a:lnTo>
                  <a:pt x="3766477" y="33909"/>
                </a:lnTo>
                <a:lnTo>
                  <a:pt x="3910457" y="34036"/>
                </a:lnTo>
                <a:lnTo>
                  <a:pt x="3823843" y="50038"/>
                </a:lnTo>
                <a:lnTo>
                  <a:pt x="3822179" y="50711"/>
                </a:lnTo>
                <a:lnTo>
                  <a:pt x="3861981" y="49911"/>
                </a:lnTo>
                <a:lnTo>
                  <a:pt x="3874897" y="47752"/>
                </a:lnTo>
                <a:lnTo>
                  <a:pt x="3875138" y="45593"/>
                </a:lnTo>
                <a:lnTo>
                  <a:pt x="3881882" y="44704"/>
                </a:lnTo>
                <a:lnTo>
                  <a:pt x="3896258" y="43942"/>
                </a:lnTo>
                <a:lnTo>
                  <a:pt x="3909644" y="43561"/>
                </a:lnTo>
                <a:lnTo>
                  <a:pt x="3926548" y="43522"/>
                </a:lnTo>
                <a:lnTo>
                  <a:pt x="3935222" y="43688"/>
                </a:lnTo>
                <a:lnTo>
                  <a:pt x="3925697" y="44704"/>
                </a:lnTo>
                <a:lnTo>
                  <a:pt x="3952456" y="43815"/>
                </a:lnTo>
                <a:lnTo>
                  <a:pt x="3956812" y="43434"/>
                </a:lnTo>
                <a:lnTo>
                  <a:pt x="3961168" y="43053"/>
                </a:lnTo>
                <a:lnTo>
                  <a:pt x="3968826" y="42672"/>
                </a:lnTo>
                <a:lnTo>
                  <a:pt x="3992372" y="42926"/>
                </a:lnTo>
                <a:lnTo>
                  <a:pt x="3995305" y="42672"/>
                </a:lnTo>
                <a:lnTo>
                  <a:pt x="4004145" y="41910"/>
                </a:lnTo>
                <a:lnTo>
                  <a:pt x="3992981" y="41656"/>
                </a:lnTo>
                <a:lnTo>
                  <a:pt x="3979126" y="41529"/>
                </a:lnTo>
                <a:lnTo>
                  <a:pt x="3982847" y="41148"/>
                </a:lnTo>
                <a:lnTo>
                  <a:pt x="4011701" y="40386"/>
                </a:lnTo>
                <a:lnTo>
                  <a:pt x="4029392" y="39116"/>
                </a:lnTo>
                <a:lnTo>
                  <a:pt x="4052595" y="38100"/>
                </a:lnTo>
                <a:lnTo>
                  <a:pt x="4098036" y="38481"/>
                </a:lnTo>
                <a:lnTo>
                  <a:pt x="4097007" y="39243"/>
                </a:lnTo>
                <a:lnTo>
                  <a:pt x="4094924" y="40132"/>
                </a:lnTo>
                <a:lnTo>
                  <a:pt x="4084637" y="40767"/>
                </a:lnTo>
                <a:lnTo>
                  <a:pt x="4059047" y="41148"/>
                </a:lnTo>
                <a:lnTo>
                  <a:pt x="4105656" y="42926"/>
                </a:lnTo>
                <a:lnTo>
                  <a:pt x="4066971" y="43688"/>
                </a:lnTo>
                <a:lnTo>
                  <a:pt x="4027551" y="43688"/>
                </a:lnTo>
                <a:lnTo>
                  <a:pt x="4012793" y="45085"/>
                </a:lnTo>
                <a:lnTo>
                  <a:pt x="4008971" y="45732"/>
                </a:lnTo>
                <a:lnTo>
                  <a:pt x="3996525" y="47752"/>
                </a:lnTo>
                <a:lnTo>
                  <a:pt x="3982847" y="49149"/>
                </a:lnTo>
                <a:lnTo>
                  <a:pt x="4003992" y="47879"/>
                </a:lnTo>
                <a:lnTo>
                  <a:pt x="4014419" y="47498"/>
                </a:lnTo>
                <a:lnTo>
                  <a:pt x="4032377" y="47244"/>
                </a:lnTo>
                <a:lnTo>
                  <a:pt x="4047871" y="47498"/>
                </a:lnTo>
                <a:lnTo>
                  <a:pt x="4043654" y="47879"/>
                </a:lnTo>
                <a:lnTo>
                  <a:pt x="4031424" y="48387"/>
                </a:lnTo>
                <a:lnTo>
                  <a:pt x="4022852" y="49149"/>
                </a:lnTo>
                <a:lnTo>
                  <a:pt x="4053763" y="48260"/>
                </a:lnTo>
                <a:lnTo>
                  <a:pt x="4097388" y="49149"/>
                </a:lnTo>
                <a:lnTo>
                  <a:pt x="4125595" y="48260"/>
                </a:lnTo>
                <a:lnTo>
                  <a:pt x="4092321" y="44704"/>
                </a:lnTo>
                <a:lnTo>
                  <a:pt x="4117378" y="44450"/>
                </a:lnTo>
                <a:lnTo>
                  <a:pt x="4140746" y="44958"/>
                </a:lnTo>
                <a:lnTo>
                  <a:pt x="4157522" y="45974"/>
                </a:lnTo>
                <a:lnTo>
                  <a:pt x="4162806" y="47244"/>
                </a:lnTo>
                <a:lnTo>
                  <a:pt x="4169410" y="45593"/>
                </a:lnTo>
                <a:lnTo>
                  <a:pt x="4189133" y="45593"/>
                </a:lnTo>
                <a:lnTo>
                  <a:pt x="4199356" y="45847"/>
                </a:lnTo>
                <a:lnTo>
                  <a:pt x="4204589" y="46482"/>
                </a:lnTo>
                <a:lnTo>
                  <a:pt x="4216019" y="45593"/>
                </a:lnTo>
                <a:lnTo>
                  <a:pt x="4200271" y="44450"/>
                </a:lnTo>
                <a:lnTo>
                  <a:pt x="4198531" y="44323"/>
                </a:lnTo>
                <a:lnTo>
                  <a:pt x="4180141" y="43688"/>
                </a:lnTo>
                <a:lnTo>
                  <a:pt x="4158500" y="43434"/>
                </a:lnTo>
                <a:lnTo>
                  <a:pt x="4131310" y="43688"/>
                </a:lnTo>
                <a:lnTo>
                  <a:pt x="4135793" y="42799"/>
                </a:lnTo>
                <a:lnTo>
                  <a:pt x="4132973" y="41656"/>
                </a:lnTo>
                <a:lnTo>
                  <a:pt x="4136923" y="40640"/>
                </a:lnTo>
                <a:lnTo>
                  <a:pt x="4161790" y="40259"/>
                </a:lnTo>
                <a:lnTo>
                  <a:pt x="4172343" y="40386"/>
                </a:lnTo>
                <a:lnTo>
                  <a:pt x="4172432" y="40767"/>
                </a:lnTo>
                <a:lnTo>
                  <a:pt x="4168406" y="41275"/>
                </a:lnTo>
                <a:lnTo>
                  <a:pt x="4166616" y="42037"/>
                </a:lnTo>
                <a:lnTo>
                  <a:pt x="4253166" y="42011"/>
                </a:lnTo>
                <a:lnTo>
                  <a:pt x="4324375" y="43561"/>
                </a:lnTo>
                <a:lnTo>
                  <a:pt x="4380738" y="43688"/>
                </a:lnTo>
                <a:lnTo>
                  <a:pt x="4357751" y="44196"/>
                </a:lnTo>
                <a:lnTo>
                  <a:pt x="4290403" y="44196"/>
                </a:lnTo>
                <a:lnTo>
                  <a:pt x="4255135" y="44704"/>
                </a:lnTo>
                <a:lnTo>
                  <a:pt x="4275988" y="45212"/>
                </a:lnTo>
                <a:lnTo>
                  <a:pt x="4319473" y="44577"/>
                </a:lnTo>
                <a:lnTo>
                  <a:pt x="4339844" y="44704"/>
                </a:lnTo>
                <a:lnTo>
                  <a:pt x="4326318" y="45339"/>
                </a:lnTo>
                <a:lnTo>
                  <a:pt x="4320997" y="45847"/>
                </a:lnTo>
                <a:lnTo>
                  <a:pt x="4325315" y="46228"/>
                </a:lnTo>
                <a:lnTo>
                  <a:pt x="4340733" y="46482"/>
                </a:lnTo>
                <a:lnTo>
                  <a:pt x="4352163" y="45593"/>
                </a:lnTo>
                <a:lnTo>
                  <a:pt x="4381474" y="45593"/>
                </a:lnTo>
                <a:lnTo>
                  <a:pt x="4394251" y="45847"/>
                </a:lnTo>
                <a:lnTo>
                  <a:pt x="4400804" y="46482"/>
                </a:lnTo>
                <a:lnTo>
                  <a:pt x="4400804" y="45593"/>
                </a:lnTo>
                <a:lnTo>
                  <a:pt x="4394073" y="45593"/>
                </a:lnTo>
                <a:lnTo>
                  <a:pt x="4378833" y="44704"/>
                </a:lnTo>
                <a:lnTo>
                  <a:pt x="4382592" y="44577"/>
                </a:lnTo>
                <a:lnTo>
                  <a:pt x="4416412" y="43434"/>
                </a:lnTo>
                <a:lnTo>
                  <a:pt x="4570806" y="43103"/>
                </a:lnTo>
                <a:lnTo>
                  <a:pt x="4554918" y="44323"/>
                </a:lnTo>
                <a:lnTo>
                  <a:pt x="4505553" y="45466"/>
                </a:lnTo>
                <a:lnTo>
                  <a:pt x="4520692" y="46482"/>
                </a:lnTo>
                <a:lnTo>
                  <a:pt x="4542993" y="45847"/>
                </a:lnTo>
                <a:lnTo>
                  <a:pt x="4566285" y="44831"/>
                </a:lnTo>
                <a:lnTo>
                  <a:pt x="4593653" y="44196"/>
                </a:lnTo>
                <a:lnTo>
                  <a:pt x="4628261" y="44704"/>
                </a:lnTo>
                <a:lnTo>
                  <a:pt x="4622749" y="45720"/>
                </a:lnTo>
                <a:lnTo>
                  <a:pt x="4631944" y="46355"/>
                </a:lnTo>
                <a:lnTo>
                  <a:pt x="4645215" y="46736"/>
                </a:lnTo>
                <a:lnTo>
                  <a:pt x="4652010" y="47244"/>
                </a:lnTo>
                <a:lnTo>
                  <a:pt x="4714049" y="44196"/>
                </a:lnTo>
                <a:lnTo>
                  <a:pt x="4724400" y="43688"/>
                </a:lnTo>
                <a:lnTo>
                  <a:pt x="4779721" y="44069"/>
                </a:lnTo>
                <a:lnTo>
                  <a:pt x="4807242" y="44069"/>
                </a:lnTo>
                <a:lnTo>
                  <a:pt x="4832858" y="43688"/>
                </a:lnTo>
                <a:lnTo>
                  <a:pt x="4790059" y="43688"/>
                </a:lnTo>
                <a:lnTo>
                  <a:pt x="4822596" y="42545"/>
                </a:lnTo>
                <a:lnTo>
                  <a:pt x="4826216" y="42418"/>
                </a:lnTo>
                <a:lnTo>
                  <a:pt x="4900638" y="43307"/>
                </a:lnTo>
                <a:lnTo>
                  <a:pt x="4939690" y="43218"/>
                </a:lnTo>
                <a:lnTo>
                  <a:pt x="4915789" y="44704"/>
                </a:lnTo>
                <a:lnTo>
                  <a:pt x="5009959" y="43561"/>
                </a:lnTo>
                <a:lnTo>
                  <a:pt x="5036591" y="42976"/>
                </a:lnTo>
                <a:lnTo>
                  <a:pt x="5038445" y="42964"/>
                </a:lnTo>
                <a:lnTo>
                  <a:pt x="5037582" y="44704"/>
                </a:lnTo>
                <a:lnTo>
                  <a:pt x="5053368" y="42926"/>
                </a:lnTo>
                <a:lnTo>
                  <a:pt x="5069141" y="42418"/>
                </a:lnTo>
                <a:lnTo>
                  <a:pt x="5084902" y="41910"/>
                </a:lnTo>
                <a:lnTo>
                  <a:pt x="5098504" y="41656"/>
                </a:lnTo>
                <a:lnTo>
                  <a:pt x="5105311" y="41529"/>
                </a:lnTo>
                <a:lnTo>
                  <a:pt x="5116233" y="41325"/>
                </a:lnTo>
                <a:lnTo>
                  <a:pt x="5086362" y="41529"/>
                </a:lnTo>
                <a:lnTo>
                  <a:pt x="5058867" y="41148"/>
                </a:lnTo>
                <a:lnTo>
                  <a:pt x="5019776" y="40386"/>
                </a:lnTo>
                <a:lnTo>
                  <a:pt x="4984039" y="40259"/>
                </a:lnTo>
                <a:lnTo>
                  <a:pt x="4930013" y="41148"/>
                </a:lnTo>
                <a:lnTo>
                  <a:pt x="4944859" y="40259"/>
                </a:lnTo>
                <a:lnTo>
                  <a:pt x="4985080" y="38100"/>
                </a:lnTo>
                <a:lnTo>
                  <a:pt x="5030876" y="35814"/>
                </a:lnTo>
                <a:lnTo>
                  <a:pt x="5047996" y="34925"/>
                </a:lnTo>
                <a:lnTo>
                  <a:pt x="5071872" y="36068"/>
                </a:lnTo>
                <a:lnTo>
                  <a:pt x="5073777" y="36703"/>
                </a:lnTo>
                <a:lnTo>
                  <a:pt x="5092789" y="34925"/>
                </a:lnTo>
                <a:lnTo>
                  <a:pt x="5103990" y="33909"/>
                </a:lnTo>
                <a:lnTo>
                  <a:pt x="5106721" y="33782"/>
                </a:lnTo>
                <a:lnTo>
                  <a:pt x="5120386" y="33147"/>
                </a:lnTo>
                <a:lnTo>
                  <a:pt x="5129022" y="34036"/>
                </a:lnTo>
                <a:lnTo>
                  <a:pt x="5173548" y="33655"/>
                </a:lnTo>
                <a:lnTo>
                  <a:pt x="5183873" y="33147"/>
                </a:lnTo>
                <a:lnTo>
                  <a:pt x="5229758" y="30734"/>
                </a:lnTo>
                <a:lnTo>
                  <a:pt x="5272024" y="30708"/>
                </a:lnTo>
                <a:lnTo>
                  <a:pt x="5268036" y="32131"/>
                </a:lnTo>
                <a:lnTo>
                  <a:pt x="5240439" y="33274"/>
                </a:lnTo>
                <a:lnTo>
                  <a:pt x="5163185" y="34925"/>
                </a:lnTo>
                <a:lnTo>
                  <a:pt x="5167261" y="36322"/>
                </a:lnTo>
                <a:lnTo>
                  <a:pt x="5123624" y="37846"/>
                </a:lnTo>
                <a:lnTo>
                  <a:pt x="5130927" y="39370"/>
                </a:lnTo>
                <a:lnTo>
                  <a:pt x="5152771" y="37592"/>
                </a:lnTo>
                <a:lnTo>
                  <a:pt x="5165458" y="38227"/>
                </a:lnTo>
                <a:lnTo>
                  <a:pt x="5170017" y="38735"/>
                </a:lnTo>
                <a:lnTo>
                  <a:pt x="5167604" y="39116"/>
                </a:lnTo>
                <a:lnTo>
                  <a:pt x="5159375" y="39370"/>
                </a:lnTo>
                <a:lnTo>
                  <a:pt x="5175974" y="38862"/>
                </a:lnTo>
                <a:lnTo>
                  <a:pt x="5187759" y="38862"/>
                </a:lnTo>
                <a:lnTo>
                  <a:pt x="5193665" y="38481"/>
                </a:lnTo>
                <a:lnTo>
                  <a:pt x="5236642" y="38404"/>
                </a:lnTo>
                <a:lnTo>
                  <a:pt x="5245087" y="38608"/>
                </a:lnTo>
                <a:lnTo>
                  <a:pt x="5246954" y="39116"/>
                </a:lnTo>
                <a:lnTo>
                  <a:pt x="5244363" y="39878"/>
                </a:lnTo>
                <a:lnTo>
                  <a:pt x="5245874" y="40767"/>
                </a:lnTo>
                <a:lnTo>
                  <a:pt x="5260060" y="41402"/>
                </a:lnTo>
                <a:lnTo>
                  <a:pt x="5295519" y="42037"/>
                </a:lnTo>
                <a:lnTo>
                  <a:pt x="5283009" y="42545"/>
                </a:lnTo>
                <a:lnTo>
                  <a:pt x="5258701" y="43180"/>
                </a:lnTo>
                <a:lnTo>
                  <a:pt x="5257419" y="43688"/>
                </a:lnTo>
                <a:lnTo>
                  <a:pt x="5195570" y="43688"/>
                </a:lnTo>
                <a:lnTo>
                  <a:pt x="5194681" y="45593"/>
                </a:lnTo>
                <a:lnTo>
                  <a:pt x="5247449" y="45085"/>
                </a:lnTo>
                <a:lnTo>
                  <a:pt x="5290159" y="43815"/>
                </a:lnTo>
                <a:lnTo>
                  <a:pt x="5324856" y="42164"/>
                </a:lnTo>
                <a:lnTo>
                  <a:pt x="5347817" y="40640"/>
                </a:lnTo>
                <a:lnTo>
                  <a:pt x="5353558" y="40259"/>
                </a:lnTo>
                <a:lnTo>
                  <a:pt x="5322113" y="40640"/>
                </a:lnTo>
                <a:lnTo>
                  <a:pt x="5318772" y="39878"/>
                </a:lnTo>
                <a:lnTo>
                  <a:pt x="5321643" y="38608"/>
                </a:lnTo>
                <a:lnTo>
                  <a:pt x="5316842" y="38227"/>
                </a:lnTo>
                <a:lnTo>
                  <a:pt x="5308854" y="37592"/>
                </a:lnTo>
                <a:lnTo>
                  <a:pt x="5319192" y="37084"/>
                </a:lnTo>
                <a:lnTo>
                  <a:pt x="5328513" y="36830"/>
                </a:lnTo>
                <a:lnTo>
                  <a:pt x="5336578" y="37084"/>
                </a:lnTo>
                <a:lnTo>
                  <a:pt x="5343144" y="37592"/>
                </a:lnTo>
                <a:lnTo>
                  <a:pt x="5351869" y="36957"/>
                </a:lnTo>
                <a:lnTo>
                  <a:pt x="5358498" y="36830"/>
                </a:lnTo>
                <a:lnTo>
                  <a:pt x="5365140" y="36703"/>
                </a:lnTo>
                <a:lnTo>
                  <a:pt x="5376469" y="36322"/>
                </a:lnTo>
                <a:lnTo>
                  <a:pt x="5379339" y="35814"/>
                </a:lnTo>
                <a:lnTo>
                  <a:pt x="5412486" y="38354"/>
                </a:lnTo>
                <a:lnTo>
                  <a:pt x="5509844" y="42037"/>
                </a:lnTo>
                <a:lnTo>
                  <a:pt x="5513578" y="44704"/>
                </a:lnTo>
                <a:lnTo>
                  <a:pt x="5549658" y="44831"/>
                </a:lnTo>
                <a:lnTo>
                  <a:pt x="5567807" y="42926"/>
                </a:lnTo>
                <a:lnTo>
                  <a:pt x="5553392" y="41656"/>
                </a:lnTo>
                <a:lnTo>
                  <a:pt x="5568861" y="40767"/>
                </a:lnTo>
                <a:lnTo>
                  <a:pt x="5585003" y="40259"/>
                </a:lnTo>
                <a:lnTo>
                  <a:pt x="5593067" y="40005"/>
                </a:lnTo>
                <a:lnTo>
                  <a:pt x="5604891" y="39370"/>
                </a:lnTo>
                <a:lnTo>
                  <a:pt x="5546852" y="40259"/>
                </a:lnTo>
                <a:lnTo>
                  <a:pt x="5557685" y="39370"/>
                </a:lnTo>
                <a:lnTo>
                  <a:pt x="5559958" y="38481"/>
                </a:lnTo>
                <a:lnTo>
                  <a:pt x="5563997" y="37465"/>
                </a:lnTo>
                <a:lnTo>
                  <a:pt x="5577433" y="36830"/>
                </a:lnTo>
                <a:lnTo>
                  <a:pt x="5580126" y="36703"/>
                </a:lnTo>
                <a:lnTo>
                  <a:pt x="5558510" y="36830"/>
                </a:lnTo>
                <a:lnTo>
                  <a:pt x="5548033" y="36703"/>
                </a:lnTo>
                <a:lnTo>
                  <a:pt x="5527065" y="36449"/>
                </a:lnTo>
                <a:lnTo>
                  <a:pt x="5505958" y="36703"/>
                </a:lnTo>
                <a:lnTo>
                  <a:pt x="5511076" y="35814"/>
                </a:lnTo>
                <a:lnTo>
                  <a:pt x="5514746" y="35179"/>
                </a:lnTo>
                <a:lnTo>
                  <a:pt x="5495772" y="34544"/>
                </a:lnTo>
                <a:lnTo>
                  <a:pt x="5468785" y="34036"/>
                </a:lnTo>
                <a:lnTo>
                  <a:pt x="5453507" y="33147"/>
                </a:lnTo>
                <a:lnTo>
                  <a:pt x="5492623" y="33096"/>
                </a:lnTo>
                <a:lnTo>
                  <a:pt x="5526125" y="33782"/>
                </a:lnTo>
                <a:lnTo>
                  <a:pt x="5553672" y="34798"/>
                </a:lnTo>
                <a:lnTo>
                  <a:pt x="5560187" y="35814"/>
                </a:lnTo>
                <a:lnTo>
                  <a:pt x="5567121" y="35306"/>
                </a:lnTo>
                <a:lnTo>
                  <a:pt x="5585663" y="35052"/>
                </a:lnTo>
                <a:lnTo>
                  <a:pt x="5608129" y="35306"/>
                </a:lnTo>
                <a:lnTo>
                  <a:pt x="5626862" y="35814"/>
                </a:lnTo>
                <a:lnTo>
                  <a:pt x="5635015" y="35052"/>
                </a:lnTo>
                <a:lnTo>
                  <a:pt x="5654065" y="33274"/>
                </a:lnTo>
                <a:lnTo>
                  <a:pt x="5655437" y="33147"/>
                </a:lnTo>
                <a:lnTo>
                  <a:pt x="5607189" y="33274"/>
                </a:lnTo>
                <a:lnTo>
                  <a:pt x="5548757" y="33147"/>
                </a:lnTo>
                <a:lnTo>
                  <a:pt x="5550293" y="33020"/>
                </a:lnTo>
                <a:lnTo>
                  <a:pt x="5574919" y="30988"/>
                </a:lnTo>
                <a:lnTo>
                  <a:pt x="5582475" y="30480"/>
                </a:lnTo>
                <a:lnTo>
                  <a:pt x="5591911" y="29845"/>
                </a:lnTo>
                <a:lnTo>
                  <a:pt x="5598363" y="29591"/>
                </a:lnTo>
                <a:lnTo>
                  <a:pt x="5604802" y="29337"/>
                </a:lnTo>
                <a:lnTo>
                  <a:pt x="5608028" y="29210"/>
                </a:lnTo>
                <a:lnTo>
                  <a:pt x="5631561" y="28575"/>
                </a:lnTo>
                <a:lnTo>
                  <a:pt x="5572493" y="27940"/>
                </a:lnTo>
                <a:lnTo>
                  <a:pt x="5466512" y="29337"/>
                </a:lnTo>
                <a:lnTo>
                  <a:pt x="5415534" y="28575"/>
                </a:lnTo>
                <a:lnTo>
                  <a:pt x="5341874" y="28575"/>
                </a:lnTo>
                <a:lnTo>
                  <a:pt x="5287454" y="27051"/>
                </a:lnTo>
                <a:lnTo>
                  <a:pt x="5253025" y="24638"/>
                </a:lnTo>
                <a:lnTo>
                  <a:pt x="5250142" y="24257"/>
                </a:lnTo>
                <a:lnTo>
                  <a:pt x="5233771" y="22098"/>
                </a:lnTo>
                <a:lnTo>
                  <a:pt x="5228971" y="21463"/>
                </a:lnTo>
                <a:lnTo>
                  <a:pt x="5287010" y="21463"/>
                </a:lnTo>
                <a:lnTo>
                  <a:pt x="5290820" y="23368"/>
                </a:lnTo>
                <a:lnTo>
                  <a:pt x="5344503" y="22860"/>
                </a:lnTo>
                <a:lnTo>
                  <a:pt x="5493258" y="19812"/>
                </a:lnTo>
                <a:lnTo>
                  <a:pt x="5547868" y="19812"/>
                </a:lnTo>
                <a:lnTo>
                  <a:pt x="5534571" y="20701"/>
                </a:lnTo>
                <a:lnTo>
                  <a:pt x="5506174" y="21082"/>
                </a:lnTo>
                <a:lnTo>
                  <a:pt x="5503037" y="21463"/>
                </a:lnTo>
                <a:lnTo>
                  <a:pt x="5536311" y="20828"/>
                </a:lnTo>
                <a:lnTo>
                  <a:pt x="5557202" y="19685"/>
                </a:lnTo>
                <a:lnTo>
                  <a:pt x="5577903" y="18923"/>
                </a:lnTo>
                <a:lnTo>
                  <a:pt x="5610606" y="19812"/>
                </a:lnTo>
                <a:lnTo>
                  <a:pt x="5585599" y="19812"/>
                </a:lnTo>
                <a:lnTo>
                  <a:pt x="5584634" y="20066"/>
                </a:lnTo>
                <a:lnTo>
                  <a:pt x="5608117" y="20955"/>
                </a:lnTo>
                <a:lnTo>
                  <a:pt x="5609247" y="21590"/>
                </a:lnTo>
                <a:lnTo>
                  <a:pt x="5587746" y="22479"/>
                </a:lnTo>
                <a:lnTo>
                  <a:pt x="5649760" y="21463"/>
                </a:lnTo>
                <a:lnTo>
                  <a:pt x="5710898" y="21463"/>
                </a:lnTo>
                <a:lnTo>
                  <a:pt x="5821629" y="22479"/>
                </a:lnTo>
                <a:lnTo>
                  <a:pt x="5866765" y="22479"/>
                </a:lnTo>
                <a:lnTo>
                  <a:pt x="5864250" y="21717"/>
                </a:lnTo>
                <a:lnTo>
                  <a:pt x="5869521" y="21463"/>
                </a:lnTo>
                <a:lnTo>
                  <a:pt x="5874791" y="21209"/>
                </a:lnTo>
                <a:lnTo>
                  <a:pt x="5888901" y="20828"/>
                </a:lnTo>
                <a:lnTo>
                  <a:pt x="5897118" y="20701"/>
                </a:lnTo>
                <a:lnTo>
                  <a:pt x="5905906" y="20828"/>
                </a:lnTo>
                <a:lnTo>
                  <a:pt x="5907481" y="21082"/>
                </a:lnTo>
                <a:lnTo>
                  <a:pt x="5903163" y="21336"/>
                </a:lnTo>
                <a:lnTo>
                  <a:pt x="5894324" y="21463"/>
                </a:lnTo>
                <a:lnTo>
                  <a:pt x="5915088" y="22733"/>
                </a:lnTo>
                <a:lnTo>
                  <a:pt x="5926912" y="23749"/>
                </a:lnTo>
                <a:lnTo>
                  <a:pt x="5931230" y="24765"/>
                </a:lnTo>
                <a:lnTo>
                  <a:pt x="5929503" y="26035"/>
                </a:lnTo>
                <a:lnTo>
                  <a:pt x="5858129" y="26035"/>
                </a:lnTo>
                <a:lnTo>
                  <a:pt x="5873559" y="26289"/>
                </a:lnTo>
                <a:lnTo>
                  <a:pt x="5899061" y="27432"/>
                </a:lnTo>
                <a:lnTo>
                  <a:pt x="5912358" y="27813"/>
                </a:lnTo>
                <a:lnTo>
                  <a:pt x="5942063" y="27813"/>
                </a:lnTo>
                <a:lnTo>
                  <a:pt x="5954268" y="26924"/>
                </a:lnTo>
                <a:lnTo>
                  <a:pt x="5952363" y="26924"/>
                </a:lnTo>
                <a:lnTo>
                  <a:pt x="5952363" y="26035"/>
                </a:lnTo>
                <a:lnTo>
                  <a:pt x="6039993" y="21463"/>
                </a:lnTo>
                <a:lnTo>
                  <a:pt x="6038088" y="22479"/>
                </a:lnTo>
                <a:lnTo>
                  <a:pt x="6114161" y="21463"/>
                </a:lnTo>
                <a:lnTo>
                  <a:pt x="6104636" y="22479"/>
                </a:lnTo>
                <a:lnTo>
                  <a:pt x="6149467" y="21463"/>
                </a:lnTo>
                <a:lnTo>
                  <a:pt x="6148451" y="23368"/>
                </a:lnTo>
                <a:lnTo>
                  <a:pt x="6163691" y="22479"/>
                </a:lnTo>
                <a:lnTo>
                  <a:pt x="6160897" y="23368"/>
                </a:lnTo>
                <a:lnTo>
                  <a:pt x="6189459" y="24638"/>
                </a:lnTo>
                <a:lnTo>
                  <a:pt x="6274892" y="23368"/>
                </a:lnTo>
                <a:lnTo>
                  <a:pt x="6321679" y="23368"/>
                </a:lnTo>
                <a:lnTo>
                  <a:pt x="6312154" y="24257"/>
                </a:lnTo>
                <a:lnTo>
                  <a:pt x="6345072" y="23622"/>
                </a:lnTo>
                <a:lnTo>
                  <a:pt x="6480683" y="25019"/>
                </a:lnTo>
                <a:lnTo>
                  <a:pt x="6478778" y="26035"/>
                </a:lnTo>
                <a:lnTo>
                  <a:pt x="6459258" y="26289"/>
                </a:lnTo>
                <a:lnTo>
                  <a:pt x="6449034" y="26924"/>
                </a:lnTo>
                <a:lnTo>
                  <a:pt x="6447752" y="27813"/>
                </a:lnTo>
                <a:lnTo>
                  <a:pt x="6455029" y="28575"/>
                </a:lnTo>
                <a:lnTo>
                  <a:pt x="6415913" y="29591"/>
                </a:lnTo>
                <a:lnTo>
                  <a:pt x="6374892" y="29337"/>
                </a:lnTo>
                <a:lnTo>
                  <a:pt x="6354762" y="28829"/>
                </a:lnTo>
                <a:lnTo>
                  <a:pt x="6344539" y="27813"/>
                </a:lnTo>
                <a:lnTo>
                  <a:pt x="6373038" y="27686"/>
                </a:lnTo>
                <a:lnTo>
                  <a:pt x="6370714" y="27432"/>
                </a:lnTo>
                <a:lnTo>
                  <a:pt x="6360795" y="26924"/>
                </a:lnTo>
                <a:lnTo>
                  <a:pt x="6329210" y="27686"/>
                </a:lnTo>
                <a:lnTo>
                  <a:pt x="6295301" y="27813"/>
                </a:lnTo>
                <a:lnTo>
                  <a:pt x="6268898" y="28194"/>
                </a:lnTo>
                <a:lnTo>
                  <a:pt x="6259830" y="29591"/>
                </a:lnTo>
                <a:lnTo>
                  <a:pt x="6227940" y="29464"/>
                </a:lnTo>
                <a:lnTo>
                  <a:pt x="6223711" y="29210"/>
                </a:lnTo>
                <a:lnTo>
                  <a:pt x="6207506" y="28575"/>
                </a:lnTo>
                <a:lnTo>
                  <a:pt x="6206858" y="27940"/>
                </a:lnTo>
                <a:lnTo>
                  <a:pt x="6211163" y="27305"/>
                </a:lnTo>
                <a:lnTo>
                  <a:pt x="6218872" y="26670"/>
                </a:lnTo>
                <a:lnTo>
                  <a:pt x="6228461" y="26035"/>
                </a:lnTo>
                <a:lnTo>
                  <a:pt x="6078982" y="26924"/>
                </a:lnTo>
                <a:lnTo>
                  <a:pt x="6090412" y="28448"/>
                </a:lnTo>
                <a:lnTo>
                  <a:pt x="6137465" y="30226"/>
                </a:lnTo>
                <a:lnTo>
                  <a:pt x="6123686" y="31369"/>
                </a:lnTo>
                <a:lnTo>
                  <a:pt x="6107430" y="33274"/>
                </a:lnTo>
                <a:lnTo>
                  <a:pt x="6091466" y="34036"/>
                </a:lnTo>
                <a:lnTo>
                  <a:pt x="6070473" y="34036"/>
                </a:lnTo>
                <a:lnTo>
                  <a:pt x="6045289" y="33528"/>
                </a:lnTo>
                <a:lnTo>
                  <a:pt x="6034303" y="33274"/>
                </a:lnTo>
                <a:lnTo>
                  <a:pt x="6019038" y="33147"/>
                </a:lnTo>
                <a:lnTo>
                  <a:pt x="6020841" y="32004"/>
                </a:lnTo>
                <a:lnTo>
                  <a:pt x="6033554" y="31369"/>
                </a:lnTo>
                <a:lnTo>
                  <a:pt x="6050915" y="30988"/>
                </a:lnTo>
                <a:lnTo>
                  <a:pt x="6066663" y="30480"/>
                </a:lnTo>
                <a:lnTo>
                  <a:pt x="6014212" y="31369"/>
                </a:lnTo>
                <a:lnTo>
                  <a:pt x="6018022" y="30480"/>
                </a:lnTo>
                <a:lnTo>
                  <a:pt x="5964809" y="31369"/>
                </a:lnTo>
                <a:lnTo>
                  <a:pt x="5961964" y="31750"/>
                </a:lnTo>
                <a:lnTo>
                  <a:pt x="5997397" y="31750"/>
                </a:lnTo>
                <a:lnTo>
                  <a:pt x="6008497" y="32258"/>
                </a:lnTo>
                <a:lnTo>
                  <a:pt x="5974334" y="33147"/>
                </a:lnTo>
                <a:lnTo>
                  <a:pt x="5934278" y="33528"/>
                </a:lnTo>
                <a:lnTo>
                  <a:pt x="5882538" y="33528"/>
                </a:lnTo>
                <a:lnTo>
                  <a:pt x="5831700" y="32893"/>
                </a:lnTo>
                <a:lnTo>
                  <a:pt x="5794375" y="31369"/>
                </a:lnTo>
                <a:lnTo>
                  <a:pt x="5770880" y="31242"/>
                </a:lnTo>
                <a:lnTo>
                  <a:pt x="5762917" y="32004"/>
                </a:lnTo>
                <a:lnTo>
                  <a:pt x="5761418" y="33020"/>
                </a:lnTo>
                <a:lnTo>
                  <a:pt x="5757291" y="34036"/>
                </a:lnTo>
                <a:lnTo>
                  <a:pt x="5736983" y="34544"/>
                </a:lnTo>
                <a:lnTo>
                  <a:pt x="5697512" y="33909"/>
                </a:lnTo>
                <a:lnTo>
                  <a:pt x="5677281" y="34036"/>
                </a:lnTo>
                <a:lnTo>
                  <a:pt x="5672874" y="35052"/>
                </a:lnTo>
                <a:lnTo>
                  <a:pt x="5651309" y="36449"/>
                </a:lnTo>
                <a:lnTo>
                  <a:pt x="5645912" y="37592"/>
                </a:lnTo>
                <a:lnTo>
                  <a:pt x="5601081" y="36703"/>
                </a:lnTo>
                <a:lnTo>
                  <a:pt x="5599138" y="38354"/>
                </a:lnTo>
                <a:lnTo>
                  <a:pt x="5619889" y="38481"/>
                </a:lnTo>
                <a:lnTo>
                  <a:pt x="5664873" y="38468"/>
                </a:lnTo>
                <a:lnTo>
                  <a:pt x="5665851" y="38481"/>
                </a:lnTo>
                <a:lnTo>
                  <a:pt x="5671045" y="39751"/>
                </a:lnTo>
                <a:lnTo>
                  <a:pt x="5660466" y="40132"/>
                </a:lnTo>
                <a:lnTo>
                  <a:pt x="5648287" y="40259"/>
                </a:lnTo>
                <a:lnTo>
                  <a:pt x="5648706" y="41148"/>
                </a:lnTo>
                <a:lnTo>
                  <a:pt x="5668645" y="40767"/>
                </a:lnTo>
                <a:lnTo>
                  <a:pt x="5690717" y="39624"/>
                </a:lnTo>
                <a:lnTo>
                  <a:pt x="5701030" y="39370"/>
                </a:lnTo>
                <a:lnTo>
                  <a:pt x="5723674" y="39370"/>
                </a:lnTo>
                <a:lnTo>
                  <a:pt x="5729186" y="39624"/>
                </a:lnTo>
                <a:lnTo>
                  <a:pt x="5730621" y="40259"/>
                </a:lnTo>
                <a:lnTo>
                  <a:pt x="5702376" y="40259"/>
                </a:lnTo>
                <a:lnTo>
                  <a:pt x="5679567" y="41910"/>
                </a:lnTo>
                <a:lnTo>
                  <a:pt x="5657342" y="42037"/>
                </a:lnTo>
                <a:lnTo>
                  <a:pt x="5655437" y="41148"/>
                </a:lnTo>
                <a:lnTo>
                  <a:pt x="5644654" y="42418"/>
                </a:lnTo>
                <a:lnTo>
                  <a:pt x="5620143" y="42672"/>
                </a:lnTo>
                <a:lnTo>
                  <a:pt x="5591365" y="42545"/>
                </a:lnTo>
                <a:lnTo>
                  <a:pt x="5567807" y="42926"/>
                </a:lnTo>
                <a:lnTo>
                  <a:pt x="5785739" y="42926"/>
                </a:lnTo>
                <a:lnTo>
                  <a:pt x="5760085" y="44704"/>
                </a:lnTo>
                <a:lnTo>
                  <a:pt x="5815876" y="45593"/>
                </a:lnTo>
                <a:lnTo>
                  <a:pt x="5847410" y="44069"/>
                </a:lnTo>
                <a:lnTo>
                  <a:pt x="5862091" y="42672"/>
                </a:lnTo>
                <a:lnTo>
                  <a:pt x="5868759" y="42037"/>
                </a:lnTo>
                <a:lnTo>
                  <a:pt x="5871426" y="41783"/>
                </a:lnTo>
                <a:lnTo>
                  <a:pt x="5904738" y="40259"/>
                </a:lnTo>
                <a:lnTo>
                  <a:pt x="5890780" y="41275"/>
                </a:lnTo>
                <a:lnTo>
                  <a:pt x="5910732" y="42037"/>
                </a:lnTo>
                <a:lnTo>
                  <a:pt x="5943879" y="42672"/>
                </a:lnTo>
                <a:lnTo>
                  <a:pt x="5969508" y="43688"/>
                </a:lnTo>
                <a:lnTo>
                  <a:pt x="6035573" y="41021"/>
                </a:lnTo>
                <a:lnTo>
                  <a:pt x="6071946" y="40132"/>
                </a:lnTo>
                <a:lnTo>
                  <a:pt x="6115177" y="40259"/>
                </a:lnTo>
                <a:lnTo>
                  <a:pt x="6132906" y="43053"/>
                </a:lnTo>
                <a:lnTo>
                  <a:pt x="6147155" y="44196"/>
                </a:lnTo>
                <a:lnTo>
                  <a:pt x="6171311" y="44704"/>
                </a:lnTo>
                <a:lnTo>
                  <a:pt x="6197981" y="42926"/>
                </a:lnTo>
                <a:lnTo>
                  <a:pt x="6230493" y="43180"/>
                </a:lnTo>
                <a:lnTo>
                  <a:pt x="6264097" y="42926"/>
                </a:lnTo>
                <a:lnTo>
                  <a:pt x="6294856" y="42926"/>
                </a:lnTo>
                <a:lnTo>
                  <a:pt x="6318885" y="43688"/>
                </a:lnTo>
                <a:lnTo>
                  <a:pt x="6339345" y="43815"/>
                </a:lnTo>
                <a:lnTo>
                  <a:pt x="6349708" y="43053"/>
                </a:lnTo>
                <a:lnTo>
                  <a:pt x="6349111" y="42926"/>
                </a:lnTo>
                <a:lnTo>
                  <a:pt x="6344882" y="42037"/>
                </a:lnTo>
                <a:lnTo>
                  <a:pt x="6325489" y="41148"/>
                </a:lnTo>
                <a:lnTo>
                  <a:pt x="6368415" y="40259"/>
                </a:lnTo>
                <a:lnTo>
                  <a:pt x="6370320" y="41148"/>
                </a:lnTo>
                <a:lnTo>
                  <a:pt x="6403530" y="40259"/>
                </a:lnTo>
                <a:lnTo>
                  <a:pt x="6408280" y="40132"/>
                </a:lnTo>
                <a:lnTo>
                  <a:pt x="6468465" y="38227"/>
                </a:lnTo>
                <a:lnTo>
                  <a:pt x="6509601" y="37211"/>
                </a:lnTo>
                <a:lnTo>
                  <a:pt x="6571081" y="36741"/>
                </a:lnTo>
                <a:lnTo>
                  <a:pt x="6570523" y="37973"/>
                </a:lnTo>
                <a:lnTo>
                  <a:pt x="6586245" y="39243"/>
                </a:lnTo>
                <a:lnTo>
                  <a:pt x="6591071" y="40259"/>
                </a:lnTo>
                <a:lnTo>
                  <a:pt x="6557772" y="41148"/>
                </a:lnTo>
                <a:lnTo>
                  <a:pt x="6565836" y="40386"/>
                </a:lnTo>
                <a:lnTo>
                  <a:pt x="6559956" y="39751"/>
                </a:lnTo>
                <a:lnTo>
                  <a:pt x="6548691" y="39116"/>
                </a:lnTo>
                <a:lnTo>
                  <a:pt x="6540627" y="38481"/>
                </a:lnTo>
                <a:lnTo>
                  <a:pt x="6519088" y="38227"/>
                </a:lnTo>
                <a:lnTo>
                  <a:pt x="6499504" y="38608"/>
                </a:lnTo>
                <a:lnTo>
                  <a:pt x="6483109" y="39370"/>
                </a:lnTo>
                <a:lnTo>
                  <a:pt x="6471158" y="40259"/>
                </a:lnTo>
                <a:lnTo>
                  <a:pt x="6475069" y="41148"/>
                </a:lnTo>
                <a:lnTo>
                  <a:pt x="6473203" y="42418"/>
                </a:lnTo>
                <a:lnTo>
                  <a:pt x="6466484" y="43688"/>
                </a:lnTo>
                <a:lnTo>
                  <a:pt x="6455918" y="44704"/>
                </a:lnTo>
                <a:lnTo>
                  <a:pt x="6501968" y="43561"/>
                </a:lnTo>
                <a:lnTo>
                  <a:pt x="6620802" y="42926"/>
                </a:lnTo>
                <a:lnTo>
                  <a:pt x="6668910" y="42164"/>
                </a:lnTo>
                <a:lnTo>
                  <a:pt x="6681775" y="41148"/>
                </a:lnTo>
                <a:lnTo>
                  <a:pt x="6693027" y="40259"/>
                </a:lnTo>
                <a:lnTo>
                  <a:pt x="6856870" y="40093"/>
                </a:lnTo>
                <a:lnTo>
                  <a:pt x="6892442" y="40259"/>
                </a:lnTo>
                <a:lnTo>
                  <a:pt x="6943344" y="41148"/>
                </a:lnTo>
                <a:lnTo>
                  <a:pt x="6939534" y="40259"/>
                </a:lnTo>
                <a:lnTo>
                  <a:pt x="6932803" y="40259"/>
                </a:lnTo>
                <a:lnTo>
                  <a:pt x="6933336" y="40005"/>
                </a:lnTo>
                <a:lnTo>
                  <a:pt x="6934708" y="39370"/>
                </a:lnTo>
                <a:lnTo>
                  <a:pt x="7006209" y="42037"/>
                </a:lnTo>
                <a:lnTo>
                  <a:pt x="6989953" y="42926"/>
                </a:lnTo>
                <a:lnTo>
                  <a:pt x="7036562" y="43688"/>
                </a:lnTo>
                <a:lnTo>
                  <a:pt x="7036232" y="44450"/>
                </a:lnTo>
                <a:lnTo>
                  <a:pt x="7029386" y="44958"/>
                </a:lnTo>
                <a:lnTo>
                  <a:pt x="7018058" y="45339"/>
                </a:lnTo>
                <a:lnTo>
                  <a:pt x="7004304" y="45593"/>
                </a:lnTo>
                <a:lnTo>
                  <a:pt x="6996227" y="45847"/>
                </a:lnTo>
                <a:lnTo>
                  <a:pt x="6990461" y="45847"/>
                </a:lnTo>
                <a:lnTo>
                  <a:pt x="6989750" y="45732"/>
                </a:lnTo>
                <a:lnTo>
                  <a:pt x="6978510" y="46101"/>
                </a:lnTo>
                <a:lnTo>
                  <a:pt x="6991642" y="46482"/>
                </a:lnTo>
                <a:lnTo>
                  <a:pt x="7007987" y="46736"/>
                </a:lnTo>
                <a:lnTo>
                  <a:pt x="7002399" y="47244"/>
                </a:lnTo>
                <a:lnTo>
                  <a:pt x="6965188" y="47244"/>
                </a:lnTo>
                <a:lnTo>
                  <a:pt x="7003504" y="48006"/>
                </a:lnTo>
                <a:lnTo>
                  <a:pt x="7060870" y="47942"/>
                </a:lnTo>
                <a:lnTo>
                  <a:pt x="7085203" y="49149"/>
                </a:lnTo>
                <a:lnTo>
                  <a:pt x="7108393" y="47879"/>
                </a:lnTo>
                <a:lnTo>
                  <a:pt x="7110717" y="47752"/>
                </a:lnTo>
                <a:lnTo>
                  <a:pt x="7143928" y="46863"/>
                </a:lnTo>
                <a:lnTo>
                  <a:pt x="7193788" y="46812"/>
                </a:lnTo>
                <a:lnTo>
                  <a:pt x="7221347" y="47244"/>
                </a:lnTo>
                <a:lnTo>
                  <a:pt x="7221372" y="47752"/>
                </a:lnTo>
                <a:lnTo>
                  <a:pt x="7239000" y="48006"/>
                </a:lnTo>
                <a:lnTo>
                  <a:pt x="7255383" y="48514"/>
                </a:lnTo>
                <a:lnTo>
                  <a:pt x="7251700" y="50038"/>
                </a:lnTo>
                <a:lnTo>
                  <a:pt x="7270712" y="49149"/>
                </a:lnTo>
                <a:lnTo>
                  <a:pt x="7293635" y="49149"/>
                </a:lnTo>
                <a:lnTo>
                  <a:pt x="7314412" y="49403"/>
                </a:lnTo>
                <a:lnTo>
                  <a:pt x="7327011" y="49149"/>
                </a:lnTo>
                <a:lnTo>
                  <a:pt x="7318769" y="49022"/>
                </a:lnTo>
                <a:lnTo>
                  <a:pt x="7306881" y="49022"/>
                </a:lnTo>
                <a:lnTo>
                  <a:pt x="7293356" y="48768"/>
                </a:lnTo>
                <a:lnTo>
                  <a:pt x="7280275" y="48260"/>
                </a:lnTo>
                <a:lnTo>
                  <a:pt x="7293826" y="47879"/>
                </a:lnTo>
                <a:lnTo>
                  <a:pt x="7304227" y="47371"/>
                </a:lnTo>
                <a:lnTo>
                  <a:pt x="7315505" y="47117"/>
                </a:lnTo>
                <a:lnTo>
                  <a:pt x="7331710" y="47244"/>
                </a:lnTo>
                <a:lnTo>
                  <a:pt x="7334631" y="47244"/>
                </a:lnTo>
                <a:lnTo>
                  <a:pt x="7332726" y="48260"/>
                </a:lnTo>
                <a:lnTo>
                  <a:pt x="7344575" y="47117"/>
                </a:lnTo>
                <a:lnTo>
                  <a:pt x="7349845" y="46609"/>
                </a:lnTo>
                <a:lnTo>
                  <a:pt x="7353986" y="45847"/>
                </a:lnTo>
                <a:lnTo>
                  <a:pt x="7358799" y="44958"/>
                </a:lnTo>
                <a:lnTo>
                  <a:pt x="7372782" y="43815"/>
                </a:lnTo>
                <a:lnTo>
                  <a:pt x="7456437" y="43802"/>
                </a:lnTo>
                <a:lnTo>
                  <a:pt x="7470076" y="44323"/>
                </a:lnTo>
                <a:lnTo>
                  <a:pt x="7464107" y="45212"/>
                </a:lnTo>
                <a:lnTo>
                  <a:pt x="7455573" y="45732"/>
                </a:lnTo>
                <a:lnTo>
                  <a:pt x="7422616" y="47498"/>
                </a:lnTo>
                <a:lnTo>
                  <a:pt x="7406081" y="48514"/>
                </a:lnTo>
                <a:lnTo>
                  <a:pt x="7404989" y="49149"/>
                </a:lnTo>
                <a:lnTo>
                  <a:pt x="7419632" y="48514"/>
                </a:lnTo>
                <a:lnTo>
                  <a:pt x="7448651" y="48133"/>
                </a:lnTo>
                <a:lnTo>
                  <a:pt x="7482510" y="48260"/>
                </a:lnTo>
                <a:lnTo>
                  <a:pt x="7509853" y="49098"/>
                </a:lnTo>
                <a:lnTo>
                  <a:pt x="7532217" y="48768"/>
                </a:lnTo>
                <a:lnTo>
                  <a:pt x="7547242" y="48768"/>
                </a:lnTo>
                <a:lnTo>
                  <a:pt x="7561072" y="49149"/>
                </a:lnTo>
                <a:lnTo>
                  <a:pt x="7563663" y="48768"/>
                </a:lnTo>
                <a:lnTo>
                  <a:pt x="7567993" y="48133"/>
                </a:lnTo>
                <a:lnTo>
                  <a:pt x="7569733" y="47879"/>
                </a:lnTo>
                <a:lnTo>
                  <a:pt x="7591336" y="45847"/>
                </a:lnTo>
                <a:lnTo>
                  <a:pt x="7601077" y="44704"/>
                </a:lnTo>
                <a:lnTo>
                  <a:pt x="7671562" y="44704"/>
                </a:lnTo>
                <a:lnTo>
                  <a:pt x="7657211" y="45593"/>
                </a:lnTo>
                <a:lnTo>
                  <a:pt x="7702042" y="45593"/>
                </a:lnTo>
                <a:lnTo>
                  <a:pt x="7701737" y="46482"/>
                </a:lnTo>
                <a:lnTo>
                  <a:pt x="7693939" y="46736"/>
                </a:lnTo>
                <a:lnTo>
                  <a:pt x="7681138" y="46863"/>
                </a:lnTo>
                <a:lnTo>
                  <a:pt x="7665847" y="47244"/>
                </a:lnTo>
                <a:lnTo>
                  <a:pt x="7674927" y="47752"/>
                </a:lnTo>
                <a:lnTo>
                  <a:pt x="7684986" y="48006"/>
                </a:lnTo>
                <a:lnTo>
                  <a:pt x="7695946" y="47752"/>
                </a:lnTo>
                <a:lnTo>
                  <a:pt x="7707757" y="47244"/>
                </a:lnTo>
                <a:lnTo>
                  <a:pt x="7699121" y="47244"/>
                </a:lnTo>
                <a:lnTo>
                  <a:pt x="7741742" y="45593"/>
                </a:lnTo>
                <a:lnTo>
                  <a:pt x="7749895" y="44704"/>
                </a:lnTo>
                <a:lnTo>
                  <a:pt x="7751064" y="44577"/>
                </a:lnTo>
                <a:lnTo>
                  <a:pt x="7732852" y="43751"/>
                </a:lnTo>
                <a:lnTo>
                  <a:pt x="7758963" y="43751"/>
                </a:lnTo>
                <a:lnTo>
                  <a:pt x="7792529" y="44704"/>
                </a:lnTo>
                <a:lnTo>
                  <a:pt x="7810500" y="44704"/>
                </a:lnTo>
                <a:lnTo>
                  <a:pt x="7808519" y="45720"/>
                </a:lnTo>
                <a:lnTo>
                  <a:pt x="7802334" y="46355"/>
                </a:lnTo>
                <a:lnTo>
                  <a:pt x="7798105" y="46736"/>
                </a:lnTo>
                <a:lnTo>
                  <a:pt x="7801991" y="47244"/>
                </a:lnTo>
                <a:lnTo>
                  <a:pt x="7836624" y="47625"/>
                </a:lnTo>
                <a:lnTo>
                  <a:pt x="7851915" y="47625"/>
                </a:lnTo>
                <a:lnTo>
                  <a:pt x="7867650" y="47244"/>
                </a:lnTo>
                <a:lnTo>
                  <a:pt x="7859179" y="47117"/>
                </a:lnTo>
                <a:lnTo>
                  <a:pt x="7858480" y="46736"/>
                </a:lnTo>
                <a:lnTo>
                  <a:pt x="7855483" y="46228"/>
                </a:lnTo>
                <a:lnTo>
                  <a:pt x="7840091" y="45593"/>
                </a:lnTo>
                <a:lnTo>
                  <a:pt x="7852981" y="44958"/>
                </a:lnTo>
                <a:lnTo>
                  <a:pt x="7868259" y="44704"/>
                </a:lnTo>
                <a:lnTo>
                  <a:pt x="7885684" y="44704"/>
                </a:lnTo>
                <a:lnTo>
                  <a:pt x="7878165" y="44577"/>
                </a:lnTo>
                <a:lnTo>
                  <a:pt x="7870380" y="44577"/>
                </a:lnTo>
                <a:lnTo>
                  <a:pt x="7860957" y="44323"/>
                </a:lnTo>
                <a:lnTo>
                  <a:pt x="7849387" y="43738"/>
                </a:lnTo>
                <a:lnTo>
                  <a:pt x="7856944" y="43738"/>
                </a:lnTo>
                <a:lnTo>
                  <a:pt x="7902613" y="43942"/>
                </a:lnTo>
                <a:lnTo>
                  <a:pt x="7930261" y="44450"/>
                </a:lnTo>
                <a:lnTo>
                  <a:pt x="7954378" y="45453"/>
                </a:lnTo>
                <a:lnTo>
                  <a:pt x="7987728" y="44577"/>
                </a:lnTo>
                <a:lnTo>
                  <a:pt x="8069313" y="43815"/>
                </a:lnTo>
                <a:lnTo>
                  <a:pt x="8073682" y="43688"/>
                </a:lnTo>
                <a:lnTo>
                  <a:pt x="8099933" y="42926"/>
                </a:lnTo>
                <a:lnTo>
                  <a:pt x="8095831" y="42672"/>
                </a:lnTo>
                <a:lnTo>
                  <a:pt x="8085582" y="42037"/>
                </a:lnTo>
                <a:lnTo>
                  <a:pt x="8075320" y="42418"/>
                </a:lnTo>
                <a:lnTo>
                  <a:pt x="8063065" y="42672"/>
                </a:lnTo>
                <a:lnTo>
                  <a:pt x="8051139" y="42418"/>
                </a:lnTo>
                <a:lnTo>
                  <a:pt x="8041894" y="42037"/>
                </a:lnTo>
                <a:lnTo>
                  <a:pt x="8053298" y="41656"/>
                </a:lnTo>
                <a:lnTo>
                  <a:pt x="8046948" y="41021"/>
                </a:lnTo>
                <a:lnTo>
                  <a:pt x="8041983" y="40259"/>
                </a:lnTo>
                <a:lnTo>
                  <a:pt x="8041157" y="40132"/>
                </a:lnTo>
                <a:lnTo>
                  <a:pt x="8054213" y="39370"/>
                </a:lnTo>
                <a:lnTo>
                  <a:pt x="8100009" y="39331"/>
                </a:lnTo>
                <a:lnTo>
                  <a:pt x="8156346" y="39878"/>
                </a:lnTo>
                <a:lnTo>
                  <a:pt x="8180832" y="39370"/>
                </a:lnTo>
                <a:close/>
              </a:path>
              <a:path w="8270875" h="61595">
                <a:moveTo>
                  <a:pt x="8191881" y="41567"/>
                </a:moveTo>
                <a:lnTo>
                  <a:pt x="8165795" y="41567"/>
                </a:lnTo>
                <a:lnTo>
                  <a:pt x="8149209" y="42799"/>
                </a:lnTo>
                <a:lnTo>
                  <a:pt x="8163306" y="42164"/>
                </a:lnTo>
                <a:lnTo>
                  <a:pt x="8177225" y="41694"/>
                </a:lnTo>
                <a:lnTo>
                  <a:pt x="8191881" y="41567"/>
                </a:lnTo>
                <a:close/>
              </a:path>
              <a:path w="8270875" h="61595">
                <a:moveTo>
                  <a:pt x="8193938" y="41567"/>
                </a:moveTo>
                <a:lnTo>
                  <a:pt x="8193265" y="41554"/>
                </a:lnTo>
                <a:lnTo>
                  <a:pt x="8191881" y="41567"/>
                </a:lnTo>
                <a:lnTo>
                  <a:pt x="8193938" y="41567"/>
                </a:lnTo>
                <a:close/>
              </a:path>
              <a:path w="8270875" h="61595">
                <a:moveTo>
                  <a:pt x="8270748" y="43561"/>
                </a:moveTo>
                <a:lnTo>
                  <a:pt x="8242427" y="42379"/>
                </a:lnTo>
                <a:lnTo>
                  <a:pt x="8202168" y="41567"/>
                </a:lnTo>
                <a:lnTo>
                  <a:pt x="8193938" y="41567"/>
                </a:lnTo>
                <a:lnTo>
                  <a:pt x="8213725" y="41910"/>
                </a:lnTo>
                <a:lnTo>
                  <a:pt x="8210169" y="43421"/>
                </a:lnTo>
                <a:lnTo>
                  <a:pt x="8165287" y="43840"/>
                </a:lnTo>
                <a:lnTo>
                  <a:pt x="8147304" y="45339"/>
                </a:lnTo>
                <a:lnTo>
                  <a:pt x="8184337" y="45440"/>
                </a:lnTo>
                <a:lnTo>
                  <a:pt x="8239557" y="43967"/>
                </a:lnTo>
                <a:lnTo>
                  <a:pt x="8270748" y="43561"/>
                </a:lnTo>
                <a:close/>
              </a:path>
            </a:pathLst>
          </a:custGeom>
          <a:solidFill>
            <a:srgbClr val="56BB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8/31/2022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88952" cy="685799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2022836" y="1525523"/>
            <a:ext cx="68580" cy="12700"/>
          </a:xfrm>
          <a:custGeom>
            <a:avLst/>
            <a:gdLst/>
            <a:ahLst/>
            <a:cxnLst/>
            <a:rect l="l" t="t" r="r" b="b"/>
            <a:pathLst>
              <a:path w="68579" h="12700">
                <a:moveTo>
                  <a:pt x="18288" y="8382"/>
                </a:moveTo>
                <a:lnTo>
                  <a:pt x="14605" y="7620"/>
                </a:lnTo>
                <a:lnTo>
                  <a:pt x="10033" y="7620"/>
                </a:lnTo>
                <a:lnTo>
                  <a:pt x="0" y="9144"/>
                </a:lnTo>
                <a:lnTo>
                  <a:pt x="18288" y="8382"/>
                </a:lnTo>
                <a:close/>
              </a:path>
              <a:path w="68579" h="12700">
                <a:moveTo>
                  <a:pt x="36499" y="7200"/>
                </a:moveTo>
                <a:lnTo>
                  <a:pt x="18288" y="8128"/>
                </a:lnTo>
                <a:lnTo>
                  <a:pt x="23114" y="9144"/>
                </a:lnTo>
                <a:lnTo>
                  <a:pt x="24130" y="12192"/>
                </a:lnTo>
                <a:lnTo>
                  <a:pt x="36499" y="7200"/>
                </a:lnTo>
                <a:close/>
              </a:path>
              <a:path w="68579" h="12700">
                <a:moveTo>
                  <a:pt x="36703" y="7112"/>
                </a:moveTo>
                <a:lnTo>
                  <a:pt x="36499" y="7200"/>
                </a:lnTo>
                <a:lnTo>
                  <a:pt x="36626" y="7188"/>
                </a:lnTo>
                <a:close/>
              </a:path>
              <a:path w="68579" h="12700">
                <a:moveTo>
                  <a:pt x="57912" y="6096"/>
                </a:moveTo>
                <a:lnTo>
                  <a:pt x="36614" y="7200"/>
                </a:lnTo>
                <a:lnTo>
                  <a:pt x="35902" y="7962"/>
                </a:lnTo>
                <a:lnTo>
                  <a:pt x="39306" y="7747"/>
                </a:lnTo>
                <a:lnTo>
                  <a:pt x="46697" y="6972"/>
                </a:lnTo>
                <a:lnTo>
                  <a:pt x="57912" y="6096"/>
                </a:lnTo>
                <a:close/>
              </a:path>
              <a:path w="68579" h="12700">
                <a:moveTo>
                  <a:pt x="68580" y="2286"/>
                </a:moveTo>
                <a:lnTo>
                  <a:pt x="60058" y="1714"/>
                </a:lnTo>
                <a:lnTo>
                  <a:pt x="48539" y="1143"/>
                </a:lnTo>
                <a:lnTo>
                  <a:pt x="40500" y="571"/>
                </a:lnTo>
                <a:lnTo>
                  <a:pt x="42418" y="0"/>
                </a:lnTo>
                <a:lnTo>
                  <a:pt x="22898" y="723"/>
                </a:lnTo>
                <a:lnTo>
                  <a:pt x="16929" y="1714"/>
                </a:lnTo>
                <a:lnTo>
                  <a:pt x="21602" y="3009"/>
                </a:lnTo>
                <a:lnTo>
                  <a:pt x="34036" y="4572"/>
                </a:lnTo>
                <a:lnTo>
                  <a:pt x="68580" y="2286"/>
                </a:lnTo>
                <a:close/>
              </a:path>
            </a:pathLst>
          </a:custGeom>
          <a:solidFill>
            <a:srgbClr val="56BB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1809476" y="1527047"/>
            <a:ext cx="66040" cy="7620"/>
          </a:xfrm>
          <a:custGeom>
            <a:avLst/>
            <a:gdLst/>
            <a:ahLst/>
            <a:cxnLst/>
            <a:rect l="l" t="t" r="r" b="b"/>
            <a:pathLst>
              <a:path w="66040" h="7619">
                <a:moveTo>
                  <a:pt x="39243" y="4572"/>
                </a:moveTo>
                <a:lnTo>
                  <a:pt x="0" y="7620"/>
                </a:lnTo>
                <a:lnTo>
                  <a:pt x="20967" y="7429"/>
                </a:lnTo>
                <a:lnTo>
                  <a:pt x="33286" y="6858"/>
                </a:lnTo>
                <a:lnTo>
                  <a:pt x="38760" y="5905"/>
                </a:lnTo>
                <a:lnTo>
                  <a:pt x="39243" y="4572"/>
                </a:lnTo>
                <a:close/>
              </a:path>
              <a:path w="66040" h="7619">
                <a:moveTo>
                  <a:pt x="65532" y="3048"/>
                </a:moveTo>
                <a:lnTo>
                  <a:pt x="40855" y="1816"/>
                </a:lnTo>
                <a:lnTo>
                  <a:pt x="30060" y="1016"/>
                </a:lnTo>
                <a:lnTo>
                  <a:pt x="24765" y="0"/>
                </a:lnTo>
                <a:lnTo>
                  <a:pt x="22860" y="762"/>
                </a:lnTo>
                <a:lnTo>
                  <a:pt x="37084" y="3048"/>
                </a:lnTo>
                <a:lnTo>
                  <a:pt x="39878" y="4572"/>
                </a:lnTo>
                <a:lnTo>
                  <a:pt x="65532" y="3048"/>
                </a:lnTo>
                <a:close/>
              </a:path>
            </a:pathLst>
          </a:custGeom>
          <a:solidFill>
            <a:srgbClr val="56BB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2003023" y="1537716"/>
            <a:ext cx="78105" cy="5080"/>
          </a:xfrm>
          <a:custGeom>
            <a:avLst/>
            <a:gdLst/>
            <a:ahLst/>
            <a:cxnLst/>
            <a:rect l="l" t="t" r="r" b="b"/>
            <a:pathLst>
              <a:path w="78104" h="5080">
                <a:moveTo>
                  <a:pt x="77724" y="0"/>
                </a:moveTo>
                <a:lnTo>
                  <a:pt x="0" y="4572"/>
                </a:lnTo>
                <a:lnTo>
                  <a:pt x="13207" y="4572"/>
                </a:lnTo>
                <a:lnTo>
                  <a:pt x="77724" y="0"/>
                </a:lnTo>
                <a:close/>
              </a:path>
            </a:pathLst>
          </a:custGeom>
          <a:solidFill>
            <a:srgbClr val="56BB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1664695" y="1522475"/>
            <a:ext cx="40005" cy="6350"/>
          </a:xfrm>
          <a:custGeom>
            <a:avLst/>
            <a:gdLst/>
            <a:ahLst/>
            <a:cxnLst/>
            <a:rect l="l" t="t" r="r" b="b"/>
            <a:pathLst>
              <a:path w="40004" h="6350">
                <a:moveTo>
                  <a:pt x="39624" y="0"/>
                </a:moveTo>
                <a:lnTo>
                  <a:pt x="0" y="6096"/>
                </a:lnTo>
                <a:lnTo>
                  <a:pt x="17906" y="4825"/>
                </a:lnTo>
                <a:lnTo>
                  <a:pt x="39624" y="0"/>
                </a:lnTo>
                <a:close/>
              </a:path>
            </a:pathLst>
          </a:custGeom>
          <a:solidFill>
            <a:srgbClr val="56BB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1471148" y="1522475"/>
            <a:ext cx="114300" cy="6350"/>
          </a:xfrm>
          <a:custGeom>
            <a:avLst/>
            <a:gdLst/>
            <a:ahLst/>
            <a:cxnLst/>
            <a:rect l="l" t="t" r="r" b="b"/>
            <a:pathLst>
              <a:path w="114300" h="6350">
                <a:moveTo>
                  <a:pt x="35052" y="3048"/>
                </a:moveTo>
                <a:lnTo>
                  <a:pt x="26289" y="3238"/>
                </a:lnTo>
                <a:lnTo>
                  <a:pt x="17526" y="3810"/>
                </a:lnTo>
                <a:lnTo>
                  <a:pt x="8763" y="4762"/>
                </a:lnTo>
                <a:lnTo>
                  <a:pt x="0" y="6096"/>
                </a:lnTo>
                <a:lnTo>
                  <a:pt x="25717" y="3810"/>
                </a:lnTo>
                <a:lnTo>
                  <a:pt x="35052" y="3048"/>
                </a:lnTo>
                <a:close/>
              </a:path>
              <a:path w="114300" h="6350">
                <a:moveTo>
                  <a:pt x="114071" y="3009"/>
                </a:moveTo>
                <a:lnTo>
                  <a:pt x="107480" y="1714"/>
                </a:lnTo>
                <a:lnTo>
                  <a:pt x="101053" y="723"/>
                </a:lnTo>
                <a:lnTo>
                  <a:pt x="105029" y="0"/>
                </a:lnTo>
                <a:lnTo>
                  <a:pt x="85940" y="279"/>
                </a:lnTo>
                <a:lnTo>
                  <a:pt x="67945" y="1054"/>
                </a:lnTo>
                <a:lnTo>
                  <a:pt x="50977" y="2260"/>
                </a:lnTo>
                <a:lnTo>
                  <a:pt x="35052" y="3810"/>
                </a:lnTo>
                <a:lnTo>
                  <a:pt x="52082" y="3073"/>
                </a:lnTo>
                <a:lnTo>
                  <a:pt x="70015" y="3048"/>
                </a:lnTo>
                <a:lnTo>
                  <a:pt x="89357" y="3606"/>
                </a:lnTo>
                <a:lnTo>
                  <a:pt x="110617" y="4572"/>
                </a:lnTo>
                <a:lnTo>
                  <a:pt x="114071" y="3009"/>
                </a:lnTo>
                <a:close/>
              </a:path>
            </a:pathLst>
          </a:custGeom>
          <a:solidFill>
            <a:srgbClr val="56BB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1692128" y="1528571"/>
            <a:ext cx="48895" cy="6350"/>
          </a:xfrm>
          <a:custGeom>
            <a:avLst/>
            <a:gdLst/>
            <a:ahLst/>
            <a:cxnLst/>
            <a:rect l="l" t="t" r="r" b="b"/>
            <a:pathLst>
              <a:path w="48895" h="6350">
                <a:moveTo>
                  <a:pt x="48768" y="6096"/>
                </a:moveTo>
                <a:lnTo>
                  <a:pt x="45834" y="4787"/>
                </a:lnTo>
                <a:lnTo>
                  <a:pt x="40614" y="3048"/>
                </a:lnTo>
                <a:lnTo>
                  <a:pt x="31851" y="1320"/>
                </a:lnTo>
                <a:lnTo>
                  <a:pt x="18288" y="0"/>
                </a:lnTo>
                <a:lnTo>
                  <a:pt x="33337" y="6032"/>
                </a:lnTo>
                <a:lnTo>
                  <a:pt x="0" y="4572"/>
                </a:lnTo>
                <a:lnTo>
                  <a:pt x="33451" y="6070"/>
                </a:lnTo>
                <a:lnTo>
                  <a:pt x="34036" y="6096"/>
                </a:lnTo>
                <a:lnTo>
                  <a:pt x="35052" y="6096"/>
                </a:lnTo>
                <a:lnTo>
                  <a:pt x="48768" y="6096"/>
                </a:lnTo>
                <a:close/>
              </a:path>
            </a:pathLst>
          </a:custGeom>
          <a:solidFill>
            <a:srgbClr val="56BB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1869173" y="1537716"/>
            <a:ext cx="44450" cy="9525"/>
          </a:xfrm>
          <a:custGeom>
            <a:avLst/>
            <a:gdLst/>
            <a:ahLst/>
            <a:cxnLst/>
            <a:rect l="l" t="t" r="r" b="b"/>
            <a:pathLst>
              <a:path w="44450" h="9525">
                <a:moveTo>
                  <a:pt x="43934" y="0"/>
                </a:moveTo>
                <a:lnTo>
                  <a:pt x="5389" y="4190"/>
                </a:lnTo>
                <a:lnTo>
                  <a:pt x="0" y="6429"/>
                </a:lnTo>
                <a:lnTo>
                  <a:pt x="19042" y="9144"/>
                </a:lnTo>
                <a:lnTo>
                  <a:pt x="24824" y="7000"/>
                </a:lnTo>
                <a:lnTo>
                  <a:pt x="24344" y="4953"/>
                </a:lnTo>
                <a:lnTo>
                  <a:pt x="27435" y="2714"/>
                </a:lnTo>
                <a:lnTo>
                  <a:pt x="43934" y="0"/>
                </a:lnTo>
                <a:close/>
              </a:path>
            </a:pathLst>
          </a:custGeom>
          <a:solidFill>
            <a:srgbClr val="56BB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1743944" y="1534667"/>
            <a:ext cx="66040" cy="6350"/>
          </a:xfrm>
          <a:custGeom>
            <a:avLst/>
            <a:gdLst/>
            <a:ahLst/>
            <a:cxnLst/>
            <a:rect l="l" t="t" r="r" b="b"/>
            <a:pathLst>
              <a:path w="66040" h="6350">
                <a:moveTo>
                  <a:pt x="21336" y="3048"/>
                </a:moveTo>
                <a:lnTo>
                  <a:pt x="4826" y="3048"/>
                </a:lnTo>
                <a:lnTo>
                  <a:pt x="0" y="6096"/>
                </a:lnTo>
                <a:lnTo>
                  <a:pt x="21336" y="3048"/>
                </a:lnTo>
                <a:close/>
              </a:path>
              <a:path w="66040" h="6350">
                <a:moveTo>
                  <a:pt x="65532" y="0"/>
                </a:moveTo>
                <a:lnTo>
                  <a:pt x="21336" y="3429"/>
                </a:lnTo>
                <a:lnTo>
                  <a:pt x="62738" y="4572"/>
                </a:lnTo>
                <a:lnTo>
                  <a:pt x="61722" y="3429"/>
                </a:lnTo>
                <a:lnTo>
                  <a:pt x="54229" y="1143"/>
                </a:lnTo>
                <a:lnTo>
                  <a:pt x="65532" y="0"/>
                </a:lnTo>
                <a:close/>
              </a:path>
            </a:pathLst>
          </a:custGeom>
          <a:solidFill>
            <a:srgbClr val="56BB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1481816" y="1531619"/>
            <a:ext cx="78105" cy="3175"/>
          </a:xfrm>
          <a:custGeom>
            <a:avLst/>
            <a:gdLst/>
            <a:ahLst/>
            <a:cxnLst/>
            <a:rect l="l" t="t" r="r" b="b"/>
            <a:pathLst>
              <a:path w="78104" h="3175">
                <a:moveTo>
                  <a:pt x="60832" y="0"/>
                </a:moveTo>
                <a:lnTo>
                  <a:pt x="46684" y="881"/>
                </a:lnTo>
                <a:lnTo>
                  <a:pt x="31845" y="1333"/>
                </a:lnTo>
                <a:lnTo>
                  <a:pt x="0" y="1524"/>
                </a:lnTo>
                <a:lnTo>
                  <a:pt x="36702" y="2571"/>
                </a:lnTo>
                <a:lnTo>
                  <a:pt x="55149" y="2917"/>
                </a:lnTo>
                <a:lnTo>
                  <a:pt x="73405" y="3047"/>
                </a:lnTo>
                <a:lnTo>
                  <a:pt x="76281" y="1928"/>
                </a:lnTo>
                <a:lnTo>
                  <a:pt x="77930" y="952"/>
                </a:lnTo>
                <a:lnTo>
                  <a:pt x="74173" y="261"/>
                </a:lnTo>
                <a:lnTo>
                  <a:pt x="60832" y="0"/>
                </a:lnTo>
                <a:close/>
              </a:path>
            </a:pathLst>
          </a:custGeom>
          <a:solidFill>
            <a:srgbClr val="56BB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11553444" y="1533143"/>
            <a:ext cx="78105" cy="3175"/>
          </a:xfrm>
          <a:custGeom>
            <a:avLst/>
            <a:gdLst/>
            <a:ahLst/>
            <a:cxnLst/>
            <a:rect l="l" t="t" r="r" b="b"/>
            <a:pathLst>
              <a:path w="78104" h="3175">
                <a:moveTo>
                  <a:pt x="44196" y="1524"/>
                </a:moveTo>
                <a:lnTo>
                  <a:pt x="34112" y="1651"/>
                </a:lnTo>
                <a:lnTo>
                  <a:pt x="12966" y="2171"/>
                </a:lnTo>
                <a:lnTo>
                  <a:pt x="0" y="2286"/>
                </a:lnTo>
                <a:lnTo>
                  <a:pt x="0" y="3048"/>
                </a:lnTo>
                <a:lnTo>
                  <a:pt x="5588" y="3048"/>
                </a:lnTo>
                <a:lnTo>
                  <a:pt x="17716" y="2921"/>
                </a:lnTo>
                <a:lnTo>
                  <a:pt x="27749" y="2578"/>
                </a:lnTo>
                <a:lnTo>
                  <a:pt x="36334" y="2095"/>
                </a:lnTo>
                <a:lnTo>
                  <a:pt x="44196" y="1524"/>
                </a:lnTo>
                <a:close/>
              </a:path>
              <a:path w="78104" h="3175">
                <a:moveTo>
                  <a:pt x="77724" y="0"/>
                </a:moveTo>
                <a:lnTo>
                  <a:pt x="73152" y="1524"/>
                </a:lnTo>
                <a:lnTo>
                  <a:pt x="77724" y="1524"/>
                </a:lnTo>
                <a:lnTo>
                  <a:pt x="77724" y="0"/>
                </a:lnTo>
                <a:close/>
              </a:path>
            </a:pathLst>
          </a:custGeom>
          <a:solidFill>
            <a:srgbClr val="56BB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11408664" y="1529333"/>
            <a:ext cx="32384" cy="2540"/>
          </a:xfrm>
          <a:custGeom>
            <a:avLst/>
            <a:gdLst/>
            <a:ahLst/>
            <a:cxnLst/>
            <a:rect l="l" t="t" r="r" b="b"/>
            <a:pathLst>
              <a:path w="32384" h="2540">
                <a:moveTo>
                  <a:pt x="4875" y="0"/>
                </a:moveTo>
                <a:lnTo>
                  <a:pt x="32003" y="2286"/>
                </a:lnTo>
                <a:lnTo>
                  <a:pt x="23342" y="1397"/>
                </a:lnTo>
                <a:lnTo>
                  <a:pt x="13477" y="508"/>
                </a:lnTo>
                <a:lnTo>
                  <a:pt x="4875" y="0"/>
                </a:lnTo>
                <a:close/>
              </a:path>
            </a:pathLst>
          </a:custGeom>
          <a:solidFill>
            <a:srgbClr val="56BB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11597640" y="1531619"/>
            <a:ext cx="29209" cy="3175"/>
          </a:xfrm>
          <a:custGeom>
            <a:avLst/>
            <a:gdLst/>
            <a:ahLst/>
            <a:cxnLst/>
            <a:rect l="l" t="t" r="r" b="b"/>
            <a:pathLst>
              <a:path w="29209" h="3175">
                <a:moveTo>
                  <a:pt x="23367" y="0"/>
                </a:moveTo>
                <a:lnTo>
                  <a:pt x="13969" y="1015"/>
                </a:lnTo>
                <a:lnTo>
                  <a:pt x="7492" y="2031"/>
                </a:lnTo>
                <a:lnTo>
                  <a:pt x="0" y="3047"/>
                </a:lnTo>
                <a:lnTo>
                  <a:pt x="7685" y="2889"/>
                </a:lnTo>
                <a:lnTo>
                  <a:pt x="22342" y="2190"/>
                </a:lnTo>
                <a:lnTo>
                  <a:pt x="28955" y="2031"/>
                </a:lnTo>
                <a:lnTo>
                  <a:pt x="27050" y="1015"/>
                </a:lnTo>
                <a:lnTo>
                  <a:pt x="25273" y="1015"/>
                </a:lnTo>
                <a:lnTo>
                  <a:pt x="23367" y="0"/>
                </a:lnTo>
                <a:close/>
              </a:path>
            </a:pathLst>
          </a:custGeom>
          <a:solidFill>
            <a:srgbClr val="56BB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11149838" y="1528571"/>
            <a:ext cx="333375" cy="29209"/>
          </a:xfrm>
          <a:custGeom>
            <a:avLst/>
            <a:gdLst/>
            <a:ahLst/>
            <a:cxnLst/>
            <a:rect l="l" t="t" r="r" b="b"/>
            <a:pathLst>
              <a:path w="333375" h="29209">
                <a:moveTo>
                  <a:pt x="155016" y="23012"/>
                </a:moveTo>
                <a:lnTo>
                  <a:pt x="154203" y="17551"/>
                </a:lnTo>
                <a:lnTo>
                  <a:pt x="139255" y="11442"/>
                </a:lnTo>
                <a:lnTo>
                  <a:pt x="115443" y="6096"/>
                </a:lnTo>
                <a:lnTo>
                  <a:pt x="114261" y="7239"/>
                </a:lnTo>
                <a:lnTo>
                  <a:pt x="109410" y="8305"/>
                </a:lnTo>
                <a:lnTo>
                  <a:pt x="96824" y="9550"/>
                </a:lnTo>
                <a:lnTo>
                  <a:pt x="72517" y="11176"/>
                </a:lnTo>
                <a:lnTo>
                  <a:pt x="119773" y="14211"/>
                </a:lnTo>
                <a:lnTo>
                  <a:pt x="137756" y="16027"/>
                </a:lnTo>
                <a:lnTo>
                  <a:pt x="129794" y="17907"/>
                </a:lnTo>
                <a:lnTo>
                  <a:pt x="99009" y="18516"/>
                </a:lnTo>
                <a:lnTo>
                  <a:pt x="83261" y="17970"/>
                </a:lnTo>
                <a:lnTo>
                  <a:pt x="72872" y="16764"/>
                </a:lnTo>
                <a:lnTo>
                  <a:pt x="58166" y="15367"/>
                </a:lnTo>
                <a:lnTo>
                  <a:pt x="56591" y="18224"/>
                </a:lnTo>
                <a:lnTo>
                  <a:pt x="6921" y="23533"/>
                </a:lnTo>
                <a:lnTo>
                  <a:pt x="0" y="27305"/>
                </a:lnTo>
                <a:lnTo>
                  <a:pt x="47625" y="25527"/>
                </a:lnTo>
                <a:lnTo>
                  <a:pt x="45732" y="26314"/>
                </a:lnTo>
                <a:lnTo>
                  <a:pt x="41605" y="27241"/>
                </a:lnTo>
                <a:lnTo>
                  <a:pt x="39776" y="28181"/>
                </a:lnTo>
                <a:lnTo>
                  <a:pt x="44831" y="28956"/>
                </a:lnTo>
                <a:lnTo>
                  <a:pt x="54546" y="26530"/>
                </a:lnTo>
                <a:lnTo>
                  <a:pt x="76276" y="24828"/>
                </a:lnTo>
                <a:lnTo>
                  <a:pt x="105168" y="24574"/>
                </a:lnTo>
                <a:lnTo>
                  <a:pt x="136398" y="26416"/>
                </a:lnTo>
                <a:lnTo>
                  <a:pt x="155016" y="23012"/>
                </a:lnTo>
                <a:close/>
              </a:path>
              <a:path w="333375" h="29209">
                <a:moveTo>
                  <a:pt x="211582" y="6096"/>
                </a:moveTo>
                <a:lnTo>
                  <a:pt x="197662" y="5295"/>
                </a:lnTo>
                <a:lnTo>
                  <a:pt x="184442" y="4191"/>
                </a:lnTo>
                <a:lnTo>
                  <a:pt x="170154" y="2527"/>
                </a:lnTo>
                <a:lnTo>
                  <a:pt x="153035" y="0"/>
                </a:lnTo>
                <a:lnTo>
                  <a:pt x="135737" y="1511"/>
                </a:lnTo>
                <a:lnTo>
                  <a:pt x="125158" y="2921"/>
                </a:lnTo>
                <a:lnTo>
                  <a:pt x="119519" y="4152"/>
                </a:lnTo>
                <a:lnTo>
                  <a:pt x="117094" y="5080"/>
                </a:lnTo>
                <a:lnTo>
                  <a:pt x="200279" y="6096"/>
                </a:lnTo>
                <a:lnTo>
                  <a:pt x="211582" y="6096"/>
                </a:lnTo>
                <a:close/>
              </a:path>
              <a:path w="333375" h="29209">
                <a:moveTo>
                  <a:pt x="291477" y="3975"/>
                </a:moveTo>
                <a:lnTo>
                  <a:pt x="211582" y="5715"/>
                </a:lnTo>
                <a:lnTo>
                  <a:pt x="288036" y="5715"/>
                </a:lnTo>
                <a:lnTo>
                  <a:pt x="277850" y="5194"/>
                </a:lnTo>
                <a:lnTo>
                  <a:pt x="278460" y="4826"/>
                </a:lnTo>
                <a:lnTo>
                  <a:pt x="284797" y="4470"/>
                </a:lnTo>
                <a:lnTo>
                  <a:pt x="291477" y="3975"/>
                </a:lnTo>
                <a:close/>
              </a:path>
              <a:path w="333375" h="29209">
                <a:moveTo>
                  <a:pt x="291846" y="3937"/>
                </a:moveTo>
                <a:lnTo>
                  <a:pt x="291477" y="3975"/>
                </a:lnTo>
                <a:lnTo>
                  <a:pt x="291807" y="3975"/>
                </a:lnTo>
                <a:close/>
              </a:path>
              <a:path w="333375" h="29209">
                <a:moveTo>
                  <a:pt x="332867" y="4826"/>
                </a:moveTo>
                <a:lnTo>
                  <a:pt x="321754" y="4673"/>
                </a:lnTo>
                <a:lnTo>
                  <a:pt x="311175" y="4279"/>
                </a:lnTo>
                <a:lnTo>
                  <a:pt x="290830" y="3048"/>
                </a:lnTo>
                <a:lnTo>
                  <a:pt x="292735" y="3937"/>
                </a:lnTo>
                <a:lnTo>
                  <a:pt x="291807" y="3975"/>
                </a:lnTo>
                <a:lnTo>
                  <a:pt x="290830" y="4826"/>
                </a:lnTo>
                <a:lnTo>
                  <a:pt x="289941" y="4826"/>
                </a:lnTo>
                <a:lnTo>
                  <a:pt x="288036" y="5715"/>
                </a:lnTo>
                <a:lnTo>
                  <a:pt x="274231" y="8051"/>
                </a:lnTo>
                <a:lnTo>
                  <a:pt x="258762" y="10172"/>
                </a:lnTo>
                <a:lnTo>
                  <a:pt x="250672" y="12420"/>
                </a:lnTo>
                <a:lnTo>
                  <a:pt x="258445" y="15240"/>
                </a:lnTo>
                <a:lnTo>
                  <a:pt x="285750" y="14681"/>
                </a:lnTo>
                <a:lnTo>
                  <a:pt x="298856" y="13309"/>
                </a:lnTo>
                <a:lnTo>
                  <a:pt x="308190" y="11607"/>
                </a:lnTo>
                <a:lnTo>
                  <a:pt x="322834" y="10172"/>
                </a:lnTo>
                <a:lnTo>
                  <a:pt x="324231" y="10033"/>
                </a:lnTo>
                <a:lnTo>
                  <a:pt x="294982" y="10172"/>
                </a:lnTo>
                <a:lnTo>
                  <a:pt x="293522" y="9639"/>
                </a:lnTo>
                <a:lnTo>
                  <a:pt x="303161" y="8597"/>
                </a:lnTo>
                <a:lnTo>
                  <a:pt x="307187" y="7226"/>
                </a:lnTo>
                <a:lnTo>
                  <a:pt x="288925" y="5715"/>
                </a:lnTo>
                <a:lnTo>
                  <a:pt x="300253" y="5588"/>
                </a:lnTo>
                <a:lnTo>
                  <a:pt x="322097" y="4965"/>
                </a:lnTo>
                <a:lnTo>
                  <a:pt x="332867" y="4826"/>
                </a:lnTo>
                <a:close/>
              </a:path>
            </a:pathLst>
          </a:custGeom>
          <a:solidFill>
            <a:srgbClr val="56BB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11770995" y="1542287"/>
            <a:ext cx="92075" cy="12700"/>
          </a:xfrm>
          <a:custGeom>
            <a:avLst/>
            <a:gdLst/>
            <a:ahLst/>
            <a:cxnLst/>
            <a:rect l="l" t="t" r="r" b="b"/>
            <a:pathLst>
              <a:path w="92075" h="12700">
                <a:moveTo>
                  <a:pt x="70993" y="10668"/>
                </a:moveTo>
                <a:lnTo>
                  <a:pt x="66040" y="12192"/>
                </a:lnTo>
                <a:lnTo>
                  <a:pt x="70993" y="12192"/>
                </a:lnTo>
                <a:lnTo>
                  <a:pt x="70993" y="10668"/>
                </a:lnTo>
                <a:close/>
              </a:path>
              <a:path w="92075" h="12700">
                <a:moveTo>
                  <a:pt x="91516" y="7543"/>
                </a:moveTo>
                <a:lnTo>
                  <a:pt x="75057" y="6223"/>
                </a:lnTo>
                <a:lnTo>
                  <a:pt x="69342" y="7112"/>
                </a:lnTo>
                <a:lnTo>
                  <a:pt x="43878" y="5384"/>
                </a:lnTo>
                <a:lnTo>
                  <a:pt x="20231" y="3225"/>
                </a:lnTo>
                <a:lnTo>
                  <a:pt x="3810" y="1244"/>
                </a:lnTo>
                <a:lnTo>
                  <a:pt x="0" y="0"/>
                </a:lnTo>
                <a:lnTo>
                  <a:pt x="7264" y="2540"/>
                </a:lnTo>
                <a:lnTo>
                  <a:pt x="15532" y="4902"/>
                </a:lnTo>
                <a:lnTo>
                  <a:pt x="26162" y="7251"/>
                </a:lnTo>
                <a:lnTo>
                  <a:pt x="40513" y="9779"/>
                </a:lnTo>
                <a:lnTo>
                  <a:pt x="50317" y="8229"/>
                </a:lnTo>
                <a:lnTo>
                  <a:pt x="58293" y="7785"/>
                </a:lnTo>
                <a:lnTo>
                  <a:pt x="70231" y="8001"/>
                </a:lnTo>
                <a:lnTo>
                  <a:pt x="77152" y="8674"/>
                </a:lnTo>
                <a:lnTo>
                  <a:pt x="76492" y="9334"/>
                </a:lnTo>
                <a:lnTo>
                  <a:pt x="72961" y="10007"/>
                </a:lnTo>
                <a:lnTo>
                  <a:pt x="71247" y="10668"/>
                </a:lnTo>
                <a:lnTo>
                  <a:pt x="81851" y="9855"/>
                </a:lnTo>
                <a:lnTo>
                  <a:pt x="91198" y="8788"/>
                </a:lnTo>
                <a:lnTo>
                  <a:pt x="91516" y="7543"/>
                </a:lnTo>
                <a:close/>
              </a:path>
            </a:pathLst>
          </a:custGeom>
          <a:solidFill>
            <a:srgbClr val="56BB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11554968" y="1543811"/>
            <a:ext cx="66675" cy="5080"/>
          </a:xfrm>
          <a:custGeom>
            <a:avLst/>
            <a:gdLst/>
            <a:ahLst/>
            <a:cxnLst/>
            <a:rect l="l" t="t" r="r" b="b"/>
            <a:pathLst>
              <a:path w="66675" h="5080">
                <a:moveTo>
                  <a:pt x="66293" y="0"/>
                </a:moveTo>
                <a:lnTo>
                  <a:pt x="0" y="1524"/>
                </a:lnTo>
                <a:lnTo>
                  <a:pt x="34162" y="4572"/>
                </a:lnTo>
                <a:lnTo>
                  <a:pt x="32257" y="3048"/>
                </a:lnTo>
                <a:lnTo>
                  <a:pt x="52881" y="2786"/>
                </a:lnTo>
                <a:lnTo>
                  <a:pt x="61706" y="2095"/>
                </a:lnTo>
                <a:lnTo>
                  <a:pt x="64315" y="1119"/>
                </a:lnTo>
                <a:lnTo>
                  <a:pt x="66293" y="0"/>
                </a:lnTo>
                <a:close/>
              </a:path>
            </a:pathLst>
          </a:custGeom>
          <a:solidFill>
            <a:srgbClr val="56BB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11224259" y="1528572"/>
            <a:ext cx="38100" cy="6350"/>
          </a:xfrm>
          <a:custGeom>
            <a:avLst/>
            <a:gdLst/>
            <a:ahLst/>
            <a:cxnLst/>
            <a:rect l="l" t="t" r="r" b="b"/>
            <a:pathLst>
              <a:path w="38100" h="6350">
                <a:moveTo>
                  <a:pt x="38100" y="0"/>
                </a:moveTo>
                <a:lnTo>
                  <a:pt x="0" y="6095"/>
                </a:lnTo>
                <a:lnTo>
                  <a:pt x="29464" y="4317"/>
                </a:lnTo>
                <a:lnTo>
                  <a:pt x="38100" y="0"/>
                </a:lnTo>
                <a:close/>
              </a:path>
            </a:pathLst>
          </a:custGeom>
          <a:solidFill>
            <a:srgbClr val="56BB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11146535" y="1528572"/>
            <a:ext cx="21590" cy="3175"/>
          </a:xfrm>
          <a:custGeom>
            <a:avLst/>
            <a:gdLst/>
            <a:ahLst/>
            <a:cxnLst/>
            <a:rect l="l" t="t" r="r" b="b"/>
            <a:pathLst>
              <a:path w="21590" h="3175">
                <a:moveTo>
                  <a:pt x="21336" y="0"/>
                </a:moveTo>
                <a:lnTo>
                  <a:pt x="0" y="2286"/>
                </a:lnTo>
                <a:lnTo>
                  <a:pt x="18669" y="3048"/>
                </a:lnTo>
                <a:lnTo>
                  <a:pt x="21336" y="0"/>
                </a:lnTo>
                <a:close/>
              </a:path>
            </a:pathLst>
          </a:custGeom>
          <a:solidFill>
            <a:srgbClr val="56BB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6356603" y="1565147"/>
            <a:ext cx="9525" cy="1905"/>
          </a:xfrm>
          <a:custGeom>
            <a:avLst/>
            <a:gdLst/>
            <a:ahLst/>
            <a:cxnLst/>
            <a:rect l="l" t="t" r="r" b="b"/>
            <a:pathLst>
              <a:path w="9525" h="1905">
                <a:moveTo>
                  <a:pt x="9144" y="0"/>
                </a:moveTo>
                <a:lnTo>
                  <a:pt x="2794" y="762"/>
                </a:lnTo>
                <a:lnTo>
                  <a:pt x="0" y="1524"/>
                </a:lnTo>
                <a:lnTo>
                  <a:pt x="5461" y="1524"/>
                </a:lnTo>
                <a:lnTo>
                  <a:pt x="9144" y="0"/>
                </a:lnTo>
                <a:close/>
              </a:path>
            </a:pathLst>
          </a:custGeom>
          <a:solidFill>
            <a:srgbClr val="56BB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8954261" y="1524178"/>
            <a:ext cx="59055" cy="4445"/>
          </a:xfrm>
          <a:custGeom>
            <a:avLst/>
            <a:gdLst/>
            <a:ahLst/>
            <a:cxnLst/>
            <a:rect l="l" t="t" r="r" b="b"/>
            <a:pathLst>
              <a:path w="59054" h="4444">
                <a:moveTo>
                  <a:pt x="3363" y="0"/>
                </a:moveTo>
                <a:lnTo>
                  <a:pt x="0" y="964"/>
                </a:lnTo>
                <a:lnTo>
                  <a:pt x="8636" y="3758"/>
                </a:lnTo>
                <a:lnTo>
                  <a:pt x="23508" y="3446"/>
                </a:lnTo>
                <a:lnTo>
                  <a:pt x="36560" y="3552"/>
                </a:lnTo>
                <a:lnTo>
                  <a:pt x="48158" y="3919"/>
                </a:lnTo>
                <a:lnTo>
                  <a:pt x="58674" y="4393"/>
                </a:lnTo>
                <a:lnTo>
                  <a:pt x="36379" y="2357"/>
                </a:lnTo>
                <a:lnTo>
                  <a:pt x="16716" y="678"/>
                </a:lnTo>
                <a:lnTo>
                  <a:pt x="3363" y="0"/>
                </a:lnTo>
                <a:close/>
              </a:path>
            </a:pathLst>
          </a:custGeom>
          <a:solidFill>
            <a:srgbClr val="56BB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7478268" y="1546859"/>
            <a:ext cx="88900" cy="18415"/>
          </a:xfrm>
          <a:custGeom>
            <a:avLst/>
            <a:gdLst/>
            <a:ahLst/>
            <a:cxnLst/>
            <a:rect l="l" t="t" r="r" b="b"/>
            <a:pathLst>
              <a:path w="88900" h="18415">
                <a:moveTo>
                  <a:pt x="38100" y="18288"/>
                </a:moveTo>
                <a:lnTo>
                  <a:pt x="0" y="15240"/>
                </a:lnTo>
                <a:lnTo>
                  <a:pt x="7124" y="16002"/>
                </a:lnTo>
                <a:lnTo>
                  <a:pt x="15798" y="16764"/>
                </a:lnTo>
                <a:lnTo>
                  <a:pt x="26098" y="17526"/>
                </a:lnTo>
                <a:lnTo>
                  <a:pt x="38100" y="18288"/>
                </a:lnTo>
                <a:close/>
              </a:path>
              <a:path w="88900" h="18415">
                <a:moveTo>
                  <a:pt x="88392" y="0"/>
                </a:moveTo>
                <a:lnTo>
                  <a:pt x="59436" y="2286"/>
                </a:lnTo>
                <a:lnTo>
                  <a:pt x="68453" y="3048"/>
                </a:lnTo>
                <a:lnTo>
                  <a:pt x="88392" y="0"/>
                </a:lnTo>
                <a:close/>
              </a:path>
            </a:pathLst>
          </a:custGeom>
          <a:solidFill>
            <a:srgbClr val="56BB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5410200" y="1568196"/>
            <a:ext cx="24765" cy="5080"/>
          </a:xfrm>
          <a:custGeom>
            <a:avLst/>
            <a:gdLst/>
            <a:ahLst/>
            <a:cxnLst/>
            <a:rect l="l" t="t" r="r" b="b"/>
            <a:pathLst>
              <a:path w="24764" h="5080">
                <a:moveTo>
                  <a:pt x="23113" y="0"/>
                </a:moveTo>
                <a:lnTo>
                  <a:pt x="0" y="4571"/>
                </a:lnTo>
                <a:lnTo>
                  <a:pt x="18631" y="4250"/>
                </a:lnTo>
                <a:lnTo>
                  <a:pt x="24177" y="3333"/>
                </a:lnTo>
                <a:lnTo>
                  <a:pt x="23413" y="1893"/>
                </a:lnTo>
                <a:lnTo>
                  <a:pt x="23113" y="0"/>
                </a:lnTo>
                <a:close/>
              </a:path>
            </a:pathLst>
          </a:custGeom>
          <a:solidFill>
            <a:srgbClr val="56BB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10206228" y="1530096"/>
            <a:ext cx="62865" cy="3175"/>
          </a:xfrm>
          <a:custGeom>
            <a:avLst/>
            <a:gdLst/>
            <a:ahLst/>
            <a:cxnLst/>
            <a:rect l="l" t="t" r="r" b="b"/>
            <a:pathLst>
              <a:path w="62865" h="3175">
                <a:moveTo>
                  <a:pt x="0" y="0"/>
                </a:moveTo>
                <a:lnTo>
                  <a:pt x="21639" y="1321"/>
                </a:lnTo>
                <a:lnTo>
                  <a:pt x="39862" y="2571"/>
                </a:lnTo>
                <a:lnTo>
                  <a:pt x="53774" y="3107"/>
                </a:lnTo>
                <a:lnTo>
                  <a:pt x="62483" y="2286"/>
                </a:lnTo>
                <a:lnTo>
                  <a:pt x="44594" y="1285"/>
                </a:lnTo>
                <a:lnTo>
                  <a:pt x="28336" y="571"/>
                </a:lnTo>
                <a:lnTo>
                  <a:pt x="13531" y="142"/>
                </a:lnTo>
                <a:lnTo>
                  <a:pt x="0" y="0"/>
                </a:lnTo>
                <a:close/>
              </a:path>
            </a:pathLst>
          </a:custGeom>
          <a:solidFill>
            <a:srgbClr val="56BB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g object 39"/>
          <p:cNvSpPr/>
          <p:nvPr/>
        </p:nvSpPr>
        <p:spPr>
          <a:xfrm>
            <a:off x="6257544" y="1525524"/>
            <a:ext cx="20320" cy="3175"/>
          </a:xfrm>
          <a:custGeom>
            <a:avLst/>
            <a:gdLst/>
            <a:ahLst/>
            <a:cxnLst/>
            <a:rect l="l" t="t" r="r" b="b"/>
            <a:pathLst>
              <a:path w="20320" h="3175">
                <a:moveTo>
                  <a:pt x="17017" y="0"/>
                </a:moveTo>
                <a:lnTo>
                  <a:pt x="4698" y="1524"/>
                </a:lnTo>
                <a:lnTo>
                  <a:pt x="0" y="3048"/>
                </a:lnTo>
                <a:lnTo>
                  <a:pt x="12318" y="3048"/>
                </a:lnTo>
                <a:lnTo>
                  <a:pt x="19811" y="1524"/>
                </a:lnTo>
                <a:lnTo>
                  <a:pt x="17017" y="0"/>
                </a:lnTo>
                <a:close/>
              </a:path>
            </a:pathLst>
          </a:custGeom>
          <a:solidFill>
            <a:srgbClr val="56BB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g object 40"/>
          <p:cNvSpPr/>
          <p:nvPr/>
        </p:nvSpPr>
        <p:spPr>
          <a:xfrm>
            <a:off x="10134600" y="1529429"/>
            <a:ext cx="71755" cy="2540"/>
          </a:xfrm>
          <a:custGeom>
            <a:avLst/>
            <a:gdLst/>
            <a:ahLst/>
            <a:cxnLst/>
            <a:rect l="l" t="t" r="r" b="b"/>
            <a:pathLst>
              <a:path w="71754" h="2540">
                <a:moveTo>
                  <a:pt x="36528" y="0"/>
                </a:moveTo>
                <a:lnTo>
                  <a:pt x="18174" y="250"/>
                </a:lnTo>
                <a:lnTo>
                  <a:pt x="0" y="1428"/>
                </a:lnTo>
                <a:lnTo>
                  <a:pt x="12446" y="2190"/>
                </a:lnTo>
                <a:lnTo>
                  <a:pt x="26265" y="1643"/>
                </a:lnTo>
                <a:lnTo>
                  <a:pt x="40608" y="1238"/>
                </a:lnTo>
                <a:lnTo>
                  <a:pt x="55665" y="1119"/>
                </a:lnTo>
                <a:lnTo>
                  <a:pt x="71627" y="1428"/>
                </a:lnTo>
                <a:lnTo>
                  <a:pt x="54524" y="464"/>
                </a:lnTo>
                <a:lnTo>
                  <a:pt x="36528" y="0"/>
                </a:lnTo>
                <a:close/>
              </a:path>
            </a:pathLst>
          </a:custGeom>
          <a:solidFill>
            <a:srgbClr val="56BB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g object 41"/>
          <p:cNvSpPr/>
          <p:nvPr/>
        </p:nvSpPr>
        <p:spPr>
          <a:xfrm>
            <a:off x="10812780" y="1529453"/>
            <a:ext cx="8255" cy="1270"/>
          </a:xfrm>
          <a:custGeom>
            <a:avLst/>
            <a:gdLst/>
            <a:ahLst/>
            <a:cxnLst/>
            <a:rect l="l" t="t" r="r" b="b"/>
            <a:pathLst>
              <a:path w="8254" h="1269">
                <a:moveTo>
                  <a:pt x="3750" y="0"/>
                </a:moveTo>
                <a:lnTo>
                  <a:pt x="0" y="642"/>
                </a:lnTo>
                <a:lnTo>
                  <a:pt x="8108" y="428"/>
                </a:lnTo>
                <a:lnTo>
                  <a:pt x="7905" y="71"/>
                </a:lnTo>
                <a:lnTo>
                  <a:pt x="3750" y="0"/>
                </a:lnTo>
                <a:close/>
              </a:path>
            </a:pathLst>
          </a:custGeom>
          <a:solidFill>
            <a:srgbClr val="56BB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g object 42"/>
          <p:cNvSpPr/>
          <p:nvPr/>
        </p:nvSpPr>
        <p:spPr>
          <a:xfrm>
            <a:off x="10786872" y="1528571"/>
            <a:ext cx="113664" cy="20320"/>
          </a:xfrm>
          <a:custGeom>
            <a:avLst/>
            <a:gdLst/>
            <a:ahLst/>
            <a:cxnLst/>
            <a:rect l="l" t="t" r="r" b="b"/>
            <a:pathLst>
              <a:path w="113665" h="20319">
                <a:moveTo>
                  <a:pt x="30480" y="3048"/>
                </a:moveTo>
                <a:lnTo>
                  <a:pt x="27559" y="1524"/>
                </a:lnTo>
                <a:lnTo>
                  <a:pt x="26543" y="1524"/>
                </a:lnTo>
                <a:lnTo>
                  <a:pt x="25527" y="1524"/>
                </a:lnTo>
                <a:lnTo>
                  <a:pt x="0" y="1524"/>
                </a:lnTo>
                <a:lnTo>
                  <a:pt x="7937" y="1549"/>
                </a:lnTo>
                <a:lnTo>
                  <a:pt x="15621" y="1714"/>
                </a:lnTo>
                <a:lnTo>
                  <a:pt x="23101" y="2171"/>
                </a:lnTo>
                <a:lnTo>
                  <a:pt x="30480" y="3048"/>
                </a:lnTo>
                <a:close/>
              </a:path>
              <a:path w="113665" h="20319">
                <a:moveTo>
                  <a:pt x="68580" y="1524"/>
                </a:moveTo>
                <a:lnTo>
                  <a:pt x="66548" y="0"/>
                </a:lnTo>
                <a:lnTo>
                  <a:pt x="48768" y="1524"/>
                </a:lnTo>
                <a:lnTo>
                  <a:pt x="68580" y="1524"/>
                </a:lnTo>
                <a:close/>
              </a:path>
              <a:path w="113665" h="20319">
                <a:moveTo>
                  <a:pt x="113538" y="17780"/>
                </a:moveTo>
                <a:lnTo>
                  <a:pt x="110617" y="18796"/>
                </a:lnTo>
                <a:lnTo>
                  <a:pt x="109728" y="19812"/>
                </a:lnTo>
                <a:lnTo>
                  <a:pt x="113538" y="17780"/>
                </a:lnTo>
                <a:close/>
              </a:path>
            </a:pathLst>
          </a:custGeom>
          <a:solidFill>
            <a:srgbClr val="56BB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g object 43"/>
          <p:cNvSpPr/>
          <p:nvPr/>
        </p:nvSpPr>
        <p:spPr>
          <a:xfrm>
            <a:off x="4099575" y="1552955"/>
            <a:ext cx="13970" cy="1270"/>
          </a:xfrm>
          <a:custGeom>
            <a:avLst/>
            <a:gdLst/>
            <a:ahLst/>
            <a:cxnLst/>
            <a:rect l="l" t="t" r="r" b="b"/>
            <a:pathLst>
              <a:path w="13970" h="1269">
                <a:moveTo>
                  <a:pt x="13700" y="0"/>
                </a:moveTo>
                <a:lnTo>
                  <a:pt x="10017" y="0"/>
                </a:lnTo>
                <a:lnTo>
                  <a:pt x="0" y="857"/>
                </a:lnTo>
                <a:lnTo>
                  <a:pt x="4748" y="535"/>
                </a:lnTo>
                <a:lnTo>
                  <a:pt x="13700" y="0"/>
                </a:lnTo>
                <a:close/>
              </a:path>
            </a:pathLst>
          </a:custGeom>
          <a:solidFill>
            <a:srgbClr val="56BB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g object 44"/>
          <p:cNvSpPr/>
          <p:nvPr/>
        </p:nvSpPr>
        <p:spPr>
          <a:xfrm>
            <a:off x="1572641" y="1520951"/>
            <a:ext cx="9552940" cy="58419"/>
          </a:xfrm>
          <a:custGeom>
            <a:avLst/>
            <a:gdLst/>
            <a:ahLst/>
            <a:cxnLst/>
            <a:rect l="l" t="t" r="r" b="b"/>
            <a:pathLst>
              <a:path w="9552940" h="58419">
                <a:moveTo>
                  <a:pt x="2094064" y="6731"/>
                </a:moveTo>
                <a:lnTo>
                  <a:pt x="2076780" y="6604"/>
                </a:lnTo>
                <a:lnTo>
                  <a:pt x="2009368" y="6731"/>
                </a:lnTo>
                <a:lnTo>
                  <a:pt x="2094064" y="6731"/>
                </a:lnTo>
                <a:close/>
              </a:path>
              <a:path w="9552940" h="58419">
                <a:moveTo>
                  <a:pt x="6545110" y="40132"/>
                </a:moveTo>
                <a:lnTo>
                  <a:pt x="6534912" y="40132"/>
                </a:lnTo>
                <a:lnTo>
                  <a:pt x="6531788" y="39662"/>
                </a:lnTo>
                <a:lnTo>
                  <a:pt x="6527152" y="39535"/>
                </a:lnTo>
                <a:lnTo>
                  <a:pt x="6523482" y="41021"/>
                </a:lnTo>
                <a:lnTo>
                  <a:pt x="6545110" y="40132"/>
                </a:lnTo>
                <a:close/>
              </a:path>
              <a:path w="9552940" h="58419">
                <a:moveTo>
                  <a:pt x="6548247" y="40132"/>
                </a:moveTo>
                <a:lnTo>
                  <a:pt x="6546393" y="40081"/>
                </a:lnTo>
                <a:lnTo>
                  <a:pt x="6545110" y="40132"/>
                </a:lnTo>
                <a:lnTo>
                  <a:pt x="6548247" y="40132"/>
                </a:lnTo>
                <a:close/>
              </a:path>
              <a:path w="9552940" h="58419">
                <a:moveTo>
                  <a:pt x="6609715" y="14605"/>
                </a:moveTo>
                <a:lnTo>
                  <a:pt x="6465697" y="13716"/>
                </a:lnTo>
                <a:lnTo>
                  <a:pt x="6404178" y="12700"/>
                </a:lnTo>
                <a:lnTo>
                  <a:pt x="6347079" y="11049"/>
                </a:lnTo>
                <a:lnTo>
                  <a:pt x="6348222" y="14605"/>
                </a:lnTo>
                <a:lnTo>
                  <a:pt x="6609715" y="14605"/>
                </a:lnTo>
                <a:close/>
              </a:path>
              <a:path w="9552940" h="58419">
                <a:moveTo>
                  <a:pt x="6955663" y="46736"/>
                </a:moveTo>
                <a:lnTo>
                  <a:pt x="6933311" y="35052"/>
                </a:lnTo>
                <a:lnTo>
                  <a:pt x="6888607" y="50292"/>
                </a:lnTo>
                <a:lnTo>
                  <a:pt x="6908406" y="47371"/>
                </a:lnTo>
                <a:lnTo>
                  <a:pt x="6925081" y="46189"/>
                </a:lnTo>
                <a:lnTo>
                  <a:pt x="6940283" y="46177"/>
                </a:lnTo>
                <a:lnTo>
                  <a:pt x="6955663" y="46736"/>
                </a:lnTo>
                <a:close/>
              </a:path>
              <a:path w="9552940" h="58419">
                <a:moveTo>
                  <a:pt x="6958711" y="45720"/>
                </a:moveTo>
                <a:lnTo>
                  <a:pt x="6955663" y="45720"/>
                </a:lnTo>
                <a:lnTo>
                  <a:pt x="6956679" y="47244"/>
                </a:lnTo>
                <a:lnTo>
                  <a:pt x="6958711" y="45720"/>
                </a:lnTo>
                <a:close/>
              </a:path>
              <a:path w="9552940" h="58419">
                <a:moveTo>
                  <a:pt x="9272270" y="11938"/>
                </a:moveTo>
                <a:lnTo>
                  <a:pt x="9269349" y="11938"/>
                </a:lnTo>
                <a:lnTo>
                  <a:pt x="9269349" y="12700"/>
                </a:lnTo>
                <a:lnTo>
                  <a:pt x="9272270" y="11938"/>
                </a:lnTo>
                <a:close/>
              </a:path>
              <a:path w="9552940" h="58419">
                <a:moveTo>
                  <a:pt x="9429877" y="10668"/>
                </a:moveTo>
                <a:lnTo>
                  <a:pt x="9428988" y="9652"/>
                </a:lnTo>
                <a:lnTo>
                  <a:pt x="9422447" y="7912"/>
                </a:lnTo>
                <a:lnTo>
                  <a:pt x="9394063" y="8636"/>
                </a:lnTo>
                <a:lnTo>
                  <a:pt x="9406191" y="8813"/>
                </a:lnTo>
                <a:lnTo>
                  <a:pt x="9415208" y="9271"/>
                </a:lnTo>
                <a:lnTo>
                  <a:pt x="9422600" y="9931"/>
                </a:lnTo>
                <a:lnTo>
                  <a:pt x="9429877" y="10668"/>
                </a:lnTo>
                <a:close/>
              </a:path>
              <a:path w="9552940" h="58419">
                <a:moveTo>
                  <a:pt x="9433687" y="7620"/>
                </a:moveTo>
                <a:lnTo>
                  <a:pt x="9421368" y="7620"/>
                </a:lnTo>
                <a:lnTo>
                  <a:pt x="9422447" y="7912"/>
                </a:lnTo>
                <a:lnTo>
                  <a:pt x="9433687" y="7620"/>
                </a:lnTo>
                <a:close/>
              </a:path>
              <a:path w="9552940" h="58419">
                <a:moveTo>
                  <a:pt x="9552559" y="15240"/>
                </a:moveTo>
                <a:lnTo>
                  <a:pt x="9539973" y="13208"/>
                </a:lnTo>
                <a:lnTo>
                  <a:pt x="9532849" y="12954"/>
                </a:lnTo>
                <a:lnTo>
                  <a:pt x="9523425" y="12446"/>
                </a:lnTo>
                <a:lnTo>
                  <a:pt x="9503918" y="9398"/>
                </a:lnTo>
                <a:lnTo>
                  <a:pt x="9502534" y="12319"/>
                </a:lnTo>
                <a:lnTo>
                  <a:pt x="9473832" y="13081"/>
                </a:lnTo>
                <a:lnTo>
                  <a:pt x="9437599" y="13208"/>
                </a:lnTo>
                <a:lnTo>
                  <a:pt x="9413672" y="13970"/>
                </a:lnTo>
                <a:lnTo>
                  <a:pt x="9421876" y="16891"/>
                </a:lnTo>
                <a:lnTo>
                  <a:pt x="9395333" y="13589"/>
                </a:lnTo>
                <a:lnTo>
                  <a:pt x="9341104" y="11049"/>
                </a:lnTo>
                <a:lnTo>
                  <a:pt x="9334665" y="10414"/>
                </a:lnTo>
                <a:lnTo>
                  <a:pt x="9307576" y="7747"/>
                </a:lnTo>
                <a:lnTo>
                  <a:pt x="9309951" y="8890"/>
                </a:lnTo>
                <a:lnTo>
                  <a:pt x="9311107" y="9906"/>
                </a:lnTo>
                <a:lnTo>
                  <a:pt x="9304045" y="10414"/>
                </a:lnTo>
                <a:lnTo>
                  <a:pt x="9281795" y="10287"/>
                </a:lnTo>
                <a:lnTo>
                  <a:pt x="9278874" y="11049"/>
                </a:lnTo>
                <a:lnTo>
                  <a:pt x="9275064" y="11938"/>
                </a:lnTo>
                <a:lnTo>
                  <a:pt x="9272270" y="11938"/>
                </a:lnTo>
                <a:lnTo>
                  <a:pt x="9282684" y="12700"/>
                </a:lnTo>
                <a:lnTo>
                  <a:pt x="9291320" y="13589"/>
                </a:lnTo>
                <a:lnTo>
                  <a:pt x="9294114" y="14351"/>
                </a:lnTo>
                <a:lnTo>
                  <a:pt x="9270378" y="16891"/>
                </a:lnTo>
                <a:lnTo>
                  <a:pt x="9237675" y="18415"/>
                </a:lnTo>
                <a:lnTo>
                  <a:pt x="9204617" y="19304"/>
                </a:lnTo>
                <a:lnTo>
                  <a:pt x="9179814" y="20447"/>
                </a:lnTo>
                <a:lnTo>
                  <a:pt x="9170492" y="19812"/>
                </a:lnTo>
                <a:lnTo>
                  <a:pt x="9171089" y="19685"/>
                </a:lnTo>
                <a:lnTo>
                  <a:pt x="9174061" y="19050"/>
                </a:lnTo>
                <a:lnTo>
                  <a:pt x="9179776" y="18161"/>
                </a:lnTo>
                <a:lnTo>
                  <a:pt x="9176893" y="16891"/>
                </a:lnTo>
                <a:lnTo>
                  <a:pt x="9141587" y="19685"/>
                </a:lnTo>
                <a:lnTo>
                  <a:pt x="9132824" y="17653"/>
                </a:lnTo>
                <a:lnTo>
                  <a:pt x="9130640" y="17145"/>
                </a:lnTo>
                <a:lnTo>
                  <a:pt x="9122740" y="16129"/>
                </a:lnTo>
                <a:lnTo>
                  <a:pt x="9120772" y="15875"/>
                </a:lnTo>
                <a:lnTo>
                  <a:pt x="9118803" y="15621"/>
                </a:lnTo>
                <a:lnTo>
                  <a:pt x="9113863" y="14986"/>
                </a:lnTo>
                <a:lnTo>
                  <a:pt x="9109037" y="12954"/>
                </a:lnTo>
                <a:lnTo>
                  <a:pt x="9128976" y="11430"/>
                </a:lnTo>
                <a:lnTo>
                  <a:pt x="9133967" y="11049"/>
                </a:lnTo>
                <a:lnTo>
                  <a:pt x="9106281" y="11049"/>
                </a:lnTo>
                <a:lnTo>
                  <a:pt x="9106281" y="14351"/>
                </a:lnTo>
                <a:lnTo>
                  <a:pt x="9099677" y="15240"/>
                </a:lnTo>
                <a:lnTo>
                  <a:pt x="9087764" y="15621"/>
                </a:lnTo>
                <a:lnTo>
                  <a:pt x="9078925" y="15494"/>
                </a:lnTo>
                <a:lnTo>
                  <a:pt x="9072575" y="15113"/>
                </a:lnTo>
                <a:lnTo>
                  <a:pt x="9068181" y="14351"/>
                </a:lnTo>
                <a:lnTo>
                  <a:pt x="9090114" y="14351"/>
                </a:lnTo>
                <a:lnTo>
                  <a:pt x="9098216" y="14097"/>
                </a:lnTo>
                <a:lnTo>
                  <a:pt x="9099525" y="13970"/>
                </a:lnTo>
                <a:lnTo>
                  <a:pt x="9103487" y="13589"/>
                </a:lnTo>
                <a:lnTo>
                  <a:pt x="9105392" y="13589"/>
                </a:lnTo>
                <a:lnTo>
                  <a:pt x="9106281" y="14351"/>
                </a:lnTo>
                <a:lnTo>
                  <a:pt x="9106281" y="11049"/>
                </a:lnTo>
                <a:lnTo>
                  <a:pt x="9079611" y="11049"/>
                </a:lnTo>
                <a:lnTo>
                  <a:pt x="9053462" y="9398"/>
                </a:lnTo>
                <a:lnTo>
                  <a:pt x="9036685" y="8940"/>
                </a:lnTo>
                <a:lnTo>
                  <a:pt x="9036685" y="13589"/>
                </a:lnTo>
                <a:lnTo>
                  <a:pt x="9035796" y="13589"/>
                </a:lnTo>
                <a:lnTo>
                  <a:pt x="9032494" y="13436"/>
                </a:lnTo>
                <a:lnTo>
                  <a:pt x="9023413" y="13081"/>
                </a:lnTo>
                <a:lnTo>
                  <a:pt x="9016949" y="12700"/>
                </a:lnTo>
                <a:lnTo>
                  <a:pt x="9032494" y="13436"/>
                </a:lnTo>
                <a:lnTo>
                  <a:pt x="9036685" y="13589"/>
                </a:lnTo>
                <a:lnTo>
                  <a:pt x="9036685" y="8940"/>
                </a:lnTo>
                <a:lnTo>
                  <a:pt x="9025522" y="8636"/>
                </a:lnTo>
                <a:lnTo>
                  <a:pt x="8998648" y="8509"/>
                </a:lnTo>
                <a:lnTo>
                  <a:pt x="8975725" y="9398"/>
                </a:lnTo>
                <a:lnTo>
                  <a:pt x="8954922" y="9525"/>
                </a:lnTo>
                <a:lnTo>
                  <a:pt x="8926233" y="11430"/>
                </a:lnTo>
                <a:lnTo>
                  <a:pt x="8932799" y="10287"/>
                </a:lnTo>
                <a:lnTo>
                  <a:pt x="8846947" y="12700"/>
                </a:lnTo>
                <a:lnTo>
                  <a:pt x="8846058" y="11938"/>
                </a:lnTo>
                <a:lnTo>
                  <a:pt x="8794547" y="12065"/>
                </a:lnTo>
                <a:lnTo>
                  <a:pt x="8687537" y="13970"/>
                </a:lnTo>
                <a:lnTo>
                  <a:pt x="8631745" y="13589"/>
                </a:lnTo>
                <a:lnTo>
                  <a:pt x="8600135" y="12192"/>
                </a:lnTo>
                <a:lnTo>
                  <a:pt x="8574278" y="11049"/>
                </a:lnTo>
                <a:lnTo>
                  <a:pt x="8552523" y="11684"/>
                </a:lnTo>
                <a:lnTo>
                  <a:pt x="8528901" y="12065"/>
                </a:lnTo>
                <a:lnTo>
                  <a:pt x="8501507" y="12192"/>
                </a:lnTo>
                <a:lnTo>
                  <a:pt x="8468487" y="11938"/>
                </a:lnTo>
                <a:lnTo>
                  <a:pt x="8459851" y="8509"/>
                </a:lnTo>
                <a:lnTo>
                  <a:pt x="8426691" y="8382"/>
                </a:lnTo>
                <a:lnTo>
                  <a:pt x="8388769" y="7493"/>
                </a:lnTo>
                <a:lnTo>
                  <a:pt x="8354923" y="7112"/>
                </a:lnTo>
                <a:lnTo>
                  <a:pt x="8333994" y="8509"/>
                </a:lnTo>
                <a:lnTo>
                  <a:pt x="8299590" y="4953"/>
                </a:lnTo>
                <a:lnTo>
                  <a:pt x="8277504" y="4445"/>
                </a:lnTo>
                <a:lnTo>
                  <a:pt x="8249894" y="3810"/>
                </a:lnTo>
                <a:lnTo>
                  <a:pt x="8137792" y="4445"/>
                </a:lnTo>
                <a:lnTo>
                  <a:pt x="8091932" y="4191"/>
                </a:lnTo>
                <a:lnTo>
                  <a:pt x="8089011" y="8509"/>
                </a:lnTo>
                <a:lnTo>
                  <a:pt x="8056105" y="8636"/>
                </a:lnTo>
                <a:lnTo>
                  <a:pt x="8022285" y="9144"/>
                </a:lnTo>
                <a:lnTo>
                  <a:pt x="7946898" y="11049"/>
                </a:lnTo>
                <a:lnTo>
                  <a:pt x="7950708" y="15240"/>
                </a:lnTo>
                <a:lnTo>
                  <a:pt x="7910360" y="15875"/>
                </a:lnTo>
                <a:lnTo>
                  <a:pt x="7818107" y="13335"/>
                </a:lnTo>
                <a:lnTo>
                  <a:pt x="7809255" y="13081"/>
                </a:lnTo>
                <a:lnTo>
                  <a:pt x="7753350" y="12700"/>
                </a:lnTo>
                <a:lnTo>
                  <a:pt x="7759852" y="11811"/>
                </a:lnTo>
                <a:lnTo>
                  <a:pt x="7769593" y="11303"/>
                </a:lnTo>
                <a:lnTo>
                  <a:pt x="7780769" y="11430"/>
                </a:lnTo>
                <a:lnTo>
                  <a:pt x="7791577" y="11938"/>
                </a:lnTo>
                <a:lnTo>
                  <a:pt x="7779118" y="11303"/>
                </a:lnTo>
                <a:lnTo>
                  <a:pt x="7736764" y="9144"/>
                </a:lnTo>
                <a:lnTo>
                  <a:pt x="7680858" y="9906"/>
                </a:lnTo>
                <a:lnTo>
                  <a:pt x="7625296" y="12065"/>
                </a:lnTo>
                <a:lnTo>
                  <a:pt x="7571473" y="13335"/>
                </a:lnTo>
                <a:lnTo>
                  <a:pt x="7548448" y="12700"/>
                </a:lnTo>
                <a:lnTo>
                  <a:pt x="7543838" y="12573"/>
                </a:lnTo>
                <a:lnTo>
                  <a:pt x="7520813" y="11938"/>
                </a:lnTo>
                <a:lnTo>
                  <a:pt x="7493965" y="12573"/>
                </a:lnTo>
                <a:lnTo>
                  <a:pt x="7482573" y="12319"/>
                </a:lnTo>
                <a:lnTo>
                  <a:pt x="7472172" y="11938"/>
                </a:lnTo>
                <a:lnTo>
                  <a:pt x="7474966" y="11938"/>
                </a:lnTo>
                <a:lnTo>
                  <a:pt x="7476871" y="11049"/>
                </a:lnTo>
                <a:lnTo>
                  <a:pt x="7468362" y="11049"/>
                </a:lnTo>
                <a:lnTo>
                  <a:pt x="7440676" y="9398"/>
                </a:lnTo>
                <a:lnTo>
                  <a:pt x="7448296" y="10287"/>
                </a:lnTo>
                <a:lnTo>
                  <a:pt x="7456932" y="11049"/>
                </a:lnTo>
                <a:lnTo>
                  <a:pt x="7463536" y="11049"/>
                </a:lnTo>
                <a:lnTo>
                  <a:pt x="7450633" y="11176"/>
                </a:lnTo>
                <a:lnTo>
                  <a:pt x="7401560" y="12700"/>
                </a:lnTo>
                <a:lnTo>
                  <a:pt x="7391146" y="8509"/>
                </a:lnTo>
                <a:lnTo>
                  <a:pt x="7386320" y="8509"/>
                </a:lnTo>
                <a:lnTo>
                  <a:pt x="7374014" y="8128"/>
                </a:lnTo>
                <a:lnTo>
                  <a:pt x="7370089" y="9144"/>
                </a:lnTo>
                <a:lnTo>
                  <a:pt x="7372591" y="11176"/>
                </a:lnTo>
                <a:lnTo>
                  <a:pt x="7379589" y="13589"/>
                </a:lnTo>
                <a:lnTo>
                  <a:pt x="7371207" y="14224"/>
                </a:lnTo>
                <a:lnTo>
                  <a:pt x="7349109" y="16129"/>
                </a:lnTo>
                <a:lnTo>
                  <a:pt x="7335088" y="14097"/>
                </a:lnTo>
                <a:lnTo>
                  <a:pt x="7331583" y="13589"/>
                </a:lnTo>
                <a:lnTo>
                  <a:pt x="7308761" y="13970"/>
                </a:lnTo>
                <a:lnTo>
                  <a:pt x="7284682" y="14097"/>
                </a:lnTo>
                <a:lnTo>
                  <a:pt x="7263384" y="11049"/>
                </a:lnTo>
                <a:lnTo>
                  <a:pt x="7237997" y="12954"/>
                </a:lnTo>
                <a:lnTo>
                  <a:pt x="7197064" y="14605"/>
                </a:lnTo>
                <a:lnTo>
                  <a:pt x="7156882" y="16891"/>
                </a:lnTo>
                <a:lnTo>
                  <a:pt x="7133717" y="21336"/>
                </a:lnTo>
                <a:lnTo>
                  <a:pt x="7132701" y="19685"/>
                </a:lnTo>
                <a:lnTo>
                  <a:pt x="7138416" y="19685"/>
                </a:lnTo>
                <a:lnTo>
                  <a:pt x="7119137" y="19050"/>
                </a:lnTo>
                <a:lnTo>
                  <a:pt x="7100151" y="18669"/>
                </a:lnTo>
                <a:lnTo>
                  <a:pt x="7081685" y="18796"/>
                </a:lnTo>
                <a:lnTo>
                  <a:pt x="7063994" y="19685"/>
                </a:lnTo>
                <a:lnTo>
                  <a:pt x="7052564" y="14351"/>
                </a:lnTo>
                <a:lnTo>
                  <a:pt x="6996303" y="21336"/>
                </a:lnTo>
                <a:lnTo>
                  <a:pt x="6988365" y="20447"/>
                </a:lnTo>
                <a:lnTo>
                  <a:pt x="6974789" y="18923"/>
                </a:lnTo>
                <a:lnTo>
                  <a:pt x="6963473" y="16891"/>
                </a:lnTo>
                <a:lnTo>
                  <a:pt x="6965010" y="14732"/>
                </a:lnTo>
                <a:lnTo>
                  <a:pt x="6982079" y="11938"/>
                </a:lnTo>
                <a:lnTo>
                  <a:pt x="6935419" y="14859"/>
                </a:lnTo>
                <a:lnTo>
                  <a:pt x="6883933" y="17399"/>
                </a:lnTo>
                <a:lnTo>
                  <a:pt x="6844792" y="20447"/>
                </a:lnTo>
                <a:lnTo>
                  <a:pt x="6845605" y="19685"/>
                </a:lnTo>
                <a:lnTo>
                  <a:pt x="6845744" y="19558"/>
                </a:lnTo>
                <a:lnTo>
                  <a:pt x="6848602" y="16891"/>
                </a:lnTo>
                <a:lnTo>
                  <a:pt x="6827202" y="17526"/>
                </a:lnTo>
                <a:lnTo>
                  <a:pt x="6804126" y="18796"/>
                </a:lnTo>
                <a:lnTo>
                  <a:pt x="6783032" y="19558"/>
                </a:lnTo>
                <a:lnTo>
                  <a:pt x="6767576" y="18796"/>
                </a:lnTo>
                <a:lnTo>
                  <a:pt x="6756019" y="17907"/>
                </a:lnTo>
                <a:lnTo>
                  <a:pt x="6739509" y="16637"/>
                </a:lnTo>
                <a:lnTo>
                  <a:pt x="6698742" y="15494"/>
                </a:lnTo>
                <a:lnTo>
                  <a:pt x="6348222" y="14605"/>
                </a:lnTo>
                <a:lnTo>
                  <a:pt x="6343358" y="14351"/>
                </a:lnTo>
                <a:lnTo>
                  <a:pt x="6292189" y="11684"/>
                </a:lnTo>
                <a:lnTo>
                  <a:pt x="6274562" y="14351"/>
                </a:lnTo>
                <a:lnTo>
                  <a:pt x="6259931" y="11176"/>
                </a:lnTo>
                <a:lnTo>
                  <a:pt x="6259842" y="11049"/>
                </a:lnTo>
                <a:lnTo>
                  <a:pt x="6258890" y="9779"/>
                </a:lnTo>
                <a:lnTo>
                  <a:pt x="6267843" y="8636"/>
                </a:lnTo>
                <a:lnTo>
                  <a:pt x="6268847" y="8509"/>
                </a:lnTo>
                <a:lnTo>
                  <a:pt x="6219952" y="8636"/>
                </a:lnTo>
                <a:lnTo>
                  <a:pt x="6180188" y="7874"/>
                </a:lnTo>
                <a:lnTo>
                  <a:pt x="6144717" y="8001"/>
                </a:lnTo>
                <a:lnTo>
                  <a:pt x="6108700" y="11049"/>
                </a:lnTo>
                <a:lnTo>
                  <a:pt x="6107315" y="9398"/>
                </a:lnTo>
                <a:lnTo>
                  <a:pt x="6112129" y="8128"/>
                </a:lnTo>
                <a:lnTo>
                  <a:pt x="6117120" y="7112"/>
                </a:lnTo>
                <a:lnTo>
                  <a:pt x="6117031" y="6985"/>
                </a:lnTo>
                <a:lnTo>
                  <a:pt x="6116320" y="5969"/>
                </a:lnTo>
                <a:lnTo>
                  <a:pt x="6110211" y="6223"/>
                </a:lnTo>
                <a:lnTo>
                  <a:pt x="6101791" y="6731"/>
                </a:lnTo>
                <a:lnTo>
                  <a:pt x="6093003" y="6985"/>
                </a:lnTo>
                <a:lnTo>
                  <a:pt x="6085840" y="6858"/>
                </a:lnTo>
                <a:lnTo>
                  <a:pt x="6084430" y="5588"/>
                </a:lnTo>
                <a:lnTo>
                  <a:pt x="6089612" y="4699"/>
                </a:lnTo>
                <a:lnTo>
                  <a:pt x="6107684" y="3302"/>
                </a:lnTo>
                <a:lnTo>
                  <a:pt x="6068695" y="4533"/>
                </a:lnTo>
                <a:lnTo>
                  <a:pt x="6068695" y="36576"/>
                </a:lnTo>
                <a:lnTo>
                  <a:pt x="6059932" y="37465"/>
                </a:lnTo>
                <a:lnTo>
                  <a:pt x="6049581" y="37465"/>
                </a:lnTo>
                <a:lnTo>
                  <a:pt x="6037796" y="36830"/>
                </a:lnTo>
                <a:lnTo>
                  <a:pt x="6024753" y="35687"/>
                </a:lnTo>
                <a:lnTo>
                  <a:pt x="6034951" y="35814"/>
                </a:lnTo>
                <a:lnTo>
                  <a:pt x="6045619" y="35814"/>
                </a:lnTo>
                <a:lnTo>
                  <a:pt x="6056846" y="36068"/>
                </a:lnTo>
                <a:lnTo>
                  <a:pt x="6068695" y="36576"/>
                </a:lnTo>
                <a:lnTo>
                  <a:pt x="6068695" y="4533"/>
                </a:lnTo>
                <a:lnTo>
                  <a:pt x="6063450" y="4699"/>
                </a:lnTo>
                <a:lnTo>
                  <a:pt x="6038151" y="8001"/>
                </a:lnTo>
                <a:lnTo>
                  <a:pt x="6025705" y="12700"/>
                </a:lnTo>
                <a:lnTo>
                  <a:pt x="6020054" y="17907"/>
                </a:lnTo>
                <a:lnTo>
                  <a:pt x="5994539" y="16129"/>
                </a:lnTo>
                <a:lnTo>
                  <a:pt x="5973635" y="15875"/>
                </a:lnTo>
                <a:lnTo>
                  <a:pt x="5954712" y="17018"/>
                </a:lnTo>
                <a:lnTo>
                  <a:pt x="5935218" y="19685"/>
                </a:lnTo>
                <a:lnTo>
                  <a:pt x="5925172" y="17653"/>
                </a:lnTo>
                <a:lnTo>
                  <a:pt x="5919228" y="16129"/>
                </a:lnTo>
                <a:lnTo>
                  <a:pt x="5918733" y="16002"/>
                </a:lnTo>
                <a:lnTo>
                  <a:pt x="5923394" y="14859"/>
                </a:lnTo>
                <a:lnTo>
                  <a:pt x="5946648" y="14351"/>
                </a:lnTo>
                <a:lnTo>
                  <a:pt x="5856605" y="12827"/>
                </a:lnTo>
                <a:lnTo>
                  <a:pt x="5806986" y="13335"/>
                </a:lnTo>
                <a:lnTo>
                  <a:pt x="5784469" y="16129"/>
                </a:lnTo>
                <a:lnTo>
                  <a:pt x="5774969" y="15367"/>
                </a:lnTo>
                <a:lnTo>
                  <a:pt x="5761888" y="15240"/>
                </a:lnTo>
                <a:lnTo>
                  <a:pt x="5749137" y="15621"/>
                </a:lnTo>
                <a:lnTo>
                  <a:pt x="5740654" y="16129"/>
                </a:lnTo>
                <a:lnTo>
                  <a:pt x="5679287" y="15367"/>
                </a:lnTo>
                <a:lnTo>
                  <a:pt x="5653900" y="15367"/>
                </a:lnTo>
                <a:lnTo>
                  <a:pt x="5618607" y="15240"/>
                </a:lnTo>
                <a:lnTo>
                  <a:pt x="5634863" y="16129"/>
                </a:lnTo>
                <a:lnTo>
                  <a:pt x="5617019" y="19304"/>
                </a:lnTo>
                <a:lnTo>
                  <a:pt x="5596585" y="19685"/>
                </a:lnTo>
                <a:lnTo>
                  <a:pt x="5571693" y="18923"/>
                </a:lnTo>
                <a:lnTo>
                  <a:pt x="5540502" y="18796"/>
                </a:lnTo>
                <a:lnTo>
                  <a:pt x="5541391" y="17907"/>
                </a:lnTo>
                <a:lnTo>
                  <a:pt x="5511419" y="16764"/>
                </a:lnTo>
                <a:lnTo>
                  <a:pt x="5494782" y="16129"/>
                </a:lnTo>
                <a:lnTo>
                  <a:pt x="5472442" y="16129"/>
                </a:lnTo>
                <a:lnTo>
                  <a:pt x="5458333" y="16764"/>
                </a:lnTo>
                <a:lnTo>
                  <a:pt x="5436451" y="16637"/>
                </a:lnTo>
                <a:lnTo>
                  <a:pt x="5390769" y="14351"/>
                </a:lnTo>
                <a:lnTo>
                  <a:pt x="5396484" y="18796"/>
                </a:lnTo>
                <a:lnTo>
                  <a:pt x="5376469" y="21463"/>
                </a:lnTo>
                <a:lnTo>
                  <a:pt x="5374081" y="21336"/>
                </a:lnTo>
                <a:lnTo>
                  <a:pt x="5338165" y="19431"/>
                </a:lnTo>
                <a:lnTo>
                  <a:pt x="5328221" y="18796"/>
                </a:lnTo>
                <a:lnTo>
                  <a:pt x="5290413" y="16383"/>
                </a:lnTo>
                <a:lnTo>
                  <a:pt x="5242052" y="16129"/>
                </a:lnTo>
                <a:lnTo>
                  <a:pt x="5263896" y="18796"/>
                </a:lnTo>
                <a:lnTo>
                  <a:pt x="5234749" y="18288"/>
                </a:lnTo>
                <a:lnTo>
                  <a:pt x="5204472" y="14351"/>
                </a:lnTo>
                <a:lnTo>
                  <a:pt x="5200561" y="13843"/>
                </a:lnTo>
                <a:lnTo>
                  <a:pt x="5188636" y="11938"/>
                </a:lnTo>
                <a:lnTo>
                  <a:pt x="5178285" y="10287"/>
                </a:lnTo>
                <a:lnTo>
                  <a:pt x="5166360" y="8382"/>
                </a:lnTo>
                <a:lnTo>
                  <a:pt x="5137150" y="4953"/>
                </a:lnTo>
                <a:lnTo>
                  <a:pt x="5135880" y="4572"/>
                </a:lnTo>
                <a:lnTo>
                  <a:pt x="5141315" y="4191"/>
                </a:lnTo>
                <a:lnTo>
                  <a:pt x="5150167" y="3937"/>
                </a:lnTo>
                <a:lnTo>
                  <a:pt x="5159121" y="3302"/>
                </a:lnTo>
                <a:lnTo>
                  <a:pt x="5123688" y="2286"/>
                </a:lnTo>
                <a:lnTo>
                  <a:pt x="5112931" y="3429"/>
                </a:lnTo>
                <a:lnTo>
                  <a:pt x="5112143" y="5842"/>
                </a:lnTo>
                <a:lnTo>
                  <a:pt x="5106657" y="8382"/>
                </a:lnTo>
                <a:lnTo>
                  <a:pt x="5081778" y="10287"/>
                </a:lnTo>
                <a:lnTo>
                  <a:pt x="5078285" y="7493"/>
                </a:lnTo>
                <a:lnTo>
                  <a:pt x="5078603" y="6731"/>
                </a:lnTo>
                <a:lnTo>
                  <a:pt x="5079339" y="4953"/>
                </a:lnTo>
                <a:lnTo>
                  <a:pt x="5074463" y="2794"/>
                </a:lnTo>
                <a:lnTo>
                  <a:pt x="5053203" y="1651"/>
                </a:lnTo>
                <a:lnTo>
                  <a:pt x="5023078" y="2286"/>
                </a:lnTo>
                <a:lnTo>
                  <a:pt x="5002657" y="3390"/>
                </a:lnTo>
                <a:lnTo>
                  <a:pt x="5002657" y="45212"/>
                </a:lnTo>
                <a:lnTo>
                  <a:pt x="4976330" y="46863"/>
                </a:lnTo>
                <a:lnTo>
                  <a:pt x="4962576" y="47117"/>
                </a:lnTo>
                <a:lnTo>
                  <a:pt x="4954727" y="46355"/>
                </a:lnTo>
                <a:lnTo>
                  <a:pt x="4952111" y="46101"/>
                </a:lnTo>
                <a:lnTo>
                  <a:pt x="4963642" y="43561"/>
                </a:lnTo>
                <a:lnTo>
                  <a:pt x="4974907" y="43053"/>
                </a:lnTo>
                <a:lnTo>
                  <a:pt x="4987391" y="43815"/>
                </a:lnTo>
                <a:lnTo>
                  <a:pt x="5002657" y="45212"/>
                </a:lnTo>
                <a:lnTo>
                  <a:pt x="5002657" y="3390"/>
                </a:lnTo>
                <a:lnTo>
                  <a:pt x="4973612" y="4953"/>
                </a:lnTo>
                <a:lnTo>
                  <a:pt x="4916983" y="6731"/>
                </a:lnTo>
                <a:lnTo>
                  <a:pt x="4865370" y="4953"/>
                </a:lnTo>
                <a:lnTo>
                  <a:pt x="4874679" y="6985"/>
                </a:lnTo>
                <a:lnTo>
                  <a:pt x="4879886" y="8763"/>
                </a:lnTo>
                <a:lnTo>
                  <a:pt x="4876889" y="10541"/>
                </a:lnTo>
                <a:lnTo>
                  <a:pt x="4861560" y="11938"/>
                </a:lnTo>
                <a:lnTo>
                  <a:pt x="4821517" y="10541"/>
                </a:lnTo>
                <a:lnTo>
                  <a:pt x="4816716" y="10287"/>
                </a:lnTo>
                <a:lnTo>
                  <a:pt x="4775860" y="8128"/>
                </a:lnTo>
                <a:lnTo>
                  <a:pt x="4731105" y="7239"/>
                </a:lnTo>
                <a:lnTo>
                  <a:pt x="4693793" y="10287"/>
                </a:lnTo>
                <a:lnTo>
                  <a:pt x="4688078" y="9398"/>
                </a:lnTo>
                <a:lnTo>
                  <a:pt x="4685157" y="8509"/>
                </a:lnTo>
                <a:lnTo>
                  <a:pt x="4685157" y="7747"/>
                </a:lnTo>
                <a:lnTo>
                  <a:pt x="4573638" y="12319"/>
                </a:lnTo>
                <a:lnTo>
                  <a:pt x="4547870" y="14351"/>
                </a:lnTo>
                <a:lnTo>
                  <a:pt x="4541964" y="13589"/>
                </a:lnTo>
                <a:lnTo>
                  <a:pt x="4535068" y="12700"/>
                </a:lnTo>
                <a:lnTo>
                  <a:pt x="4532122" y="12319"/>
                </a:lnTo>
                <a:lnTo>
                  <a:pt x="4512437" y="9779"/>
                </a:lnTo>
                <a:lnTo>
                  <a:pt x="4456100" y="10033"/>
                </a:lnTo>
                <a:lnTo>
                  <a:pt x="4395457" y="12065"/>
                </a:lnTo>
                <a:lnTo>
                  <a:pt x="4347095" y="12319"/>
                </a:lnTo>
                <a:lnTo>
                  <a:pt x="4330890" y="8509"/>
                </a:lnTo>
                <a:lnTo>
                  <a:pt x="4327652" y="7747"/>
                </a:lnTo>
                <a:lnTo>
                  <a:pt x="4218051" y="8509"/>
                </a:lnTo>
                <a:lnTo>
                  <a:pt x="4220845" y="6858"/>
                </a:lnTo>
                <a:lnTo>
                  <a:pt x="4176344" y="6858"/>
                </a:lnTo>
                <a:lnTo>
                  <a:pt x="4144467" y="8128"/>
                </a:lnTo>
                <a:lnTo>
                  <a:pt x="4120985" y="10287"/>
                </a:lnTo>
                <a:lnTo>
                  <a:pt x="4101719" y="12700"/>
                </a:lnTo>
                <a:lnTo>
                  <a:pt x="4094276" y="11557"/>
                </a:lnTo>
                <a:lnTo>
                  <a:pt x="4093819" y="10668"/>
                </a:lnTo>
                <a:lnTo>
                  <a:pt x="4096588" y="10033"/>
                </a:lnTo>
                <a:lnTo>
                  <a:pt x="4098798" y="9398"/>
                </a:lnTo>
                <a:lnTo>
                  <a:pt x="4036847" y="8001"/>
                </a:lnTo>
                <a:lnTo>
                  <a:pt x="3993565" y="8001"/>
                </a:lnTo>
                <a:lnTo>
                  <a:pt x="3953345" y="9779"/>
                </a:lnTo>
                <a:lnTo>
                  <a:pt x="3900551" y="13589"/>
                </a:lnTo>
                <a:lnTo>
                  <a:pt x="3892435" y="9652"/>
                </a:lnTo>
                <a:lnTo>
                  <a:pt x="3891915" y="9398"/>
                </a:lnTo>
                <a:lnTo>
                  <a:pt x="3866565" y="9652"/>
                </a:lnTo>
                <a:lnTo>
                  <a:pt x="3776167" y="6858"/>
                </a:lnTo>
                <a:lnTo>
                  <a:pt x="3767620" y="6604"/>
                </a:lnTo>
                <a:lnTo>
                  <a:pt x="3705923" y="5588"/>
                </a:lnTo>
                <a:lnTo>
                  <a:pt x="3645065" y="6845"/>
                </a:lnTo>
                <a:lnTo>
                  <a:pt x="3646652" y="6096"/>
                </a:lnTo>
                <a:lnTo>
                  <a:pt x="3646932" y="5969"/>
                </a:lnTo>
                <a:lnTo>
                  <a:pt x="3654552" y="4953"/>
                </a:lnTo>
                <a:lnTo>
                  <a:pt x="3595293" y="6096"/>
                </a:lnTo>
                <a:lnTo>
                  <a:pt x="3417481" y="2286"/>
                </a:lnTo>
                <a:lnTo>
                  <a:pt x="3373107" y="3556"/>
                </a:lnTo>
                <a:lnTo>
                  <a:pt x="3343656" y="8509"/>
                </a:lnTo>
                <a:lnTo>
                  <a:pt x="3268345" y="11938"/>
                </a:lnTo>
                <a:lnTo>
                  <a:pt x="3304146" y="13335"/>
                </a:lnTo>
                <a:lnTo>
                  <a:pt x="3307473" y="15240"/>
                </a:lnTo>
                <a:lnTo>
                  <a:pt x="3295485" y="17399"/>
                </a:lnTo>
                <a:lnTo>
                  <a:pt x="3285312" y="19431"/>
                </a:lnTo>
                <a:lnTo>
                  <a:pt x="3294126" y="21336"/>
                </a:lnTo>
                <a:lnTo>
                  <a:pt x="3263442" y="20955"/>
                </a:lnTo>
                <a:lnTo>
                  <a:pt x="3236595" y="19304"/>
                </a:lnTo>
                <a:lnTo>
                  <a:pt x="3225647" y="17399"/>
                </a:lnTo>
                <a:lnTo>
                  <a:pt x="3242691" y="16129"/>
                </a:lnTo>
                <a:lnTo>
                  <a:pt x="3250311" y="16891"/>
                </a:lnTo>
                <a:lnTo>
                  <a:pt x="3248215" y="16129"/>
                </a:lnTo>
                <a:lnTo>
                  <a:pt x="3197009" y="11303"/>
                </a:lnTo>
                <a:lnTo>
                  <a:pt x="3152521" y="10414"/>
                </a:lnTo>
                <a:lnTo>
                  <a:pt x="3145066" y="9398"/>
                </a:lnTo>
                <a:lnTo>
                  <a:pt x="3132963" y="7747"/>
                </a:lnTo>
                <a:lnTo>
                  <a:pt x="3081337" y="7747"/>
                </a:lnTo>
                <a:lnTo>
                  <a:pt x="2580894" y="2413"/>
                </a:lnTo>
                <a:lnTo>
                  <a:pt x="2601849" y="9398"/>
                </a:lnTo>
                <a:lnTo>
                  <a:pt x="2539873" y="8509"/>
                </a:lnTo>
                <a:lnTo>
                  <a:pt x="2530335" y="6985"/>
                </a:lnTo>
                <a:lnTo>
                  <a:pt x="2528366" y="5461"/>
                </a:lnTo>
                <a:lnTo>
                  <a:pt x="2537650" y="4318"/>
                </a:lnTo>
                <a:lnTo>
                  <a:pt x="2561844" y="4191"/>
                </a:lnTo>
                <a:lnTo>
                  <a:pt x="2540571" y="3175"/>
                </a:lnTo>
                <a:lnTo>
                  <a:pt x="2515997" y="4445"/>
                </a:lnTo>
                <a:lnTo>
                  <a:pt x="2495512" y="6604"/>
                </a:lnTo>
                <a:lnTo>
                  <a:pt x="2486533" y="8509"/>
                </a:lnTo>
                <a:lnTo>
                  <a:pt x="2458707" y="6858"/>
                </a:lnTo>
                <a:lnTo>
                  <a:pt x="2456573" y="6731"/>
                </a:lnTo>
                <a:lnTo>
                  <a:pt x="2459418" y="4953"/>
                </a:lnTo>
                <a:lnTo>
                  <a:pt x="2477998" y="3302"/>
                </a:lnTo>
                <a:lnTo>
                  <a:pt x="2495270" y="2032"/>
                </a:lnTo>
                <a:lnTo>
                  <a:pt x="2494153" y="1651"/>
                </a:lnTo>
                <a:lnTo>
                  <a:pt x="2465578" y="1651"/>
                </a:lnTo>
                <a:lnTo>
                  <a:pt x="2432443" y="5207"/>
                </a:lnTo>
                <a:lnTo>
                  <a:pt x="2412479" y="6350"/>
                </a:lnTo>
                <a:lnTo>
                  <a:pt x="2380742" y="6858"/>
                </a:lnTo>
                <a:lnTo>
                  <a:pt x="2368004" y="5715"/>
                </a:lnTo>
                <a:lnTo>
                  <a:pt x="2363762" y="5334"/>
                </a:lnTo>
                <a:lnTo>
                  <a:pt x="2359025" y="4191"/>
                </a:lnTo>
                <a:lnTo>
                  <a:pt x="2357971" y="3937"/>
                </a:lnTo>
                <a:lnTo>
                  <a:pt x="2355977" y="2946"/>
                </a:lnTo>
                <a:lnTo>
                  <a:pt x="2355977" y="4953"/>
                </a:lnTo>
                <a:lnTo>
                  <a:pt x="2341270" y="5715"/>
                </a:lnTo>
                <a:lnTo>
                  <a:pt x="2336508" y="5588"/>
                </a:lnTo>
                <a:lnTo>
                  <a:pt x="2338362" y="4953"/>
                </a:lnTo>
                <a:lnTo>
                  <a:pt x="2343531" y="4191"/>
                </a:lnTo>
                <a:lnTo>
                  <a:pt x="2355977" y="4953"/>
                </a:lnTo>
                <a:lnTo>
                  <a:pt x="2355977" y="2946"/>
                </a:lnTo>
                <a:lnTo>
                  <a:pt x="2350262" y="2413"/>
                </a:lnTo>
                <a:lnTo>
                  <a:pt x="2351151" y="2413"/>
                </a:lnTo>
                <a:lnTo>
                  <a:pt x="2346325" y="1651"/>
                </a:lnTo>
                <a:lnTo>
                  <a:pt x="2330196" y="2413"/>
                </a:lnTo>
                <a:lnTo>
                  <a:pt x="2251964" y="1651"/>
                </a:lnTo>
                <a:lnTo>
                  <a:pt x="2283460" y="6858"/>
                </a:lnTo>
                <a:lnTo>
                  <a:pt x="2258085" y="8001"/>
                </a:lnTo>
                <a:lnTo>
                  <a:pt x="2238413" y="8382"/>
                </a:lnTo>
                <a:lnTo>
                  <a:pt x="2231961" y="9271"/>
                </a:lnTo>
                <a:lnTo>
                  <a:pt x="2246249" y="11938"/>
                </a:lnTo>
                <a:lnTo>
                  <a:pt x="2209127" y="8890"/>
                </a:lnTo>
                <a:lnTo>
                  <a:pt x="2206028" y="8636"/>
                </a:lnTo>
                <a:lnTo>
                  <a:pt x="2145931" y="7112"/>
                </a:lnTo>
                <a:lnTo>
                  <a:pt x="2009368" y="6731"/>
                </a:lnTo>
                <a:lnTo>
                  <a:pt x="1954504" y="6604"/>
                </a:lnTo>
                <a:lnTo>
                  <a:pt x="1923034" y="5969"/>
                </a:lnTo>
                <a:lnTo>
                  <a:pt x="1886521" y="7874"/>
                </a:lnTo>
                <a:lnTo>
                  <a:pt x="1849145" y="8763"/>
                </a:lnTo>
                <a:lnTo>
                  <a:pt x="1809623" y="8890"/>
                </a:lnTo>
                <a:lnTo>
                  <a:pt x="1766697" y="8509"/>
                </a:lnTo>
                <a:lnTo>
                  <a:pt x="1776056" y="10287"/>
                </a:lnTo>
                <a:lnTo>
                  <a:pt x="1778025" y="12446"/>
                </a:lnTo>
                <a:lnTo>
                  <a:pt x="1767649" y="14097"/>
                </a:lnTo>
                <a:lnTo>
                  <a:pt x="1740014" y="14351"/>
                </a:lnTo>
                <a:lnTo>
                  <a:pt x="1734223" y="10287"/>
                </a:lnTo>
                <a:lnTo>
                  <a:pt x="1732229" y="8890"/>
                </a:lnTo>
                <a:lnTo>
                  <a:pt x="1694434" y="6731"/>
                </a:lnTo>
                <a:lnTo>
                  <a:pt x="1645577" y="5334"/>
                </a:lnTo>
                <a:lnTo>
                  <a:pt x="1604645" y="1651"/>
                </a:lnTo>
                <a:lnTo>
                  <a:pt x="1604276" y="3683"/>
                </a:lnTo>
                <a:lnTo>
                  <a:pt x="1573364" y="4699"/>
                </a:lnTo>
                <a:lnTo>
                  <a:pt x="1533956" y="5334"/>
                </a:lnTo>
                <a:lnTo>
                  <a:pt x="1508074" y="6858"/>
                </a:lnTo>
                <a:lnTo>
                  <a:pt x="1517777" y="10287"/>
                </a:lnTo>
                <a:lnTo>
                  <a:pt x="1498777" y="9144"/>
                </a:lnTo>
                <a:lnTo>
                  <a:pt x="1497876" y="8509"/>
                </a:lnTo>
                <a:lnTo>
                  <a:pt x="1496809" y="7747"/>
                </a:lnTo>
                <a:lnTo>
                  <a:pt x="1496275" y="7366"/>
                </a:lnTo>
                <a:lnTo>
                  <a:pt x="1495729" y="5334"/>
                </a:lnTo>
                <a:lnTo>
                  <a:pt x="1492453" y="4826"/>
                </a:lnTo>
                <a:lnTo>
                  <a:pt x="1482598" y="3302"/>
                </a:lnTo>
                <a:lnTo>
                  <a:pt x="1437982" y="4572"/>
                </a:lnTo>
                <a:lnTo>
                  <a:pt x="1391031" y="4826"/>
                </a:lnTo>
                <a:lnTo>
                  <a:pt x="1186929" y="1651"/>
                </a:lnTo>
                <a:lnTo>
                  <a:pt x="1133602" y="1651"/>
                </a:lnTo>
                <a:lnTo>
                  <a:pt x="1135354" y="2921"/>
                </a:lnTo>
                <a:lnTo>
                  <a:pt x="1139075" y="4318"/>
                </a:lnTo>
                <a:lnTo>
                  <a:pt x="1138148" y="5842"/>
                </a:lnTo>
                <a:lnTo>
                  <a:pt x="1125982" y="7747"/>
                </a:lnTo>
                <a:lnTo>
                  <a:pt x="1117473" y="6858"/>
                </a:lnTo>
                <a:lnTo>
                  <a:pt x="1101686" y="5207"/>
                </a:lnTo>
                <a:lnTo>
                  <a:pt x="1059180" y="762"/>
                </a:lnTo>
                <a:lnTo>
                  <a:pt x="1044448" y="2286"/>
                </a:lnTo>
                <a:lnTo>
                  <a:pt x="1032852" y="4318"/>
                </a:lnTo>
                <a:lnTo>
                  <a:pt x="1017485" y="5207"/>
                </a:lnTo>
                <a:lnTo>
                  <a:pt x="991489" y="3302"/>
                </a:lnTo>
                <a:lnTo>
                  <a:pt x="996594" y="4572"/>
                </a:lnTo>
                <a:lnTo>
                  <a:pt x="999998" y="5715"/>
                </a:lnTo>
                <a:lnTo>
                  <a:pt x="998918" y="6477"/>
                </a:lnTo>
                <a:lnTo>
                  <a:pt x="990600" y="6858"/>
                </a:lnTo>
                <a:lnTo>
                  <a:pt x="952233" y="5969"/>
                </a:lnTo>
                <a:lnTo>
                  <a:pt x="891717" y="4953"/>
                </a:lnTo>
                <a:lnTo>
                  <a:pt x="841971" y="4699"/>
                </a:lnTo>
                <a:lnTo>
                  <a:pt x="792048" y="4699"/>
                </a:lnTo>
                <a:lnTo>
                  <a:pt x="540804" y="5969"/>
                </a:lnTo>
                <a:lnTo>
                  <a:pt x="389712" y="4953"/>
                </a:lnTo>
                <a:lnTo>
                  <a:pt x="339458" y="3810"/>
                </a:lnTo>
                <a:lnTo>
                  <a:pt x="289293" y="2159"/>
                </a:lnTo>
                <a:lnTo>
                  <a:pt x="239268" y="0"/>
                </a:lnTo>
                <a:lnTo>
                  <a:pt x="254736" y="1016"/>
                </a:lnTo>
                <a:lnTo>
                  <a:pt x="254279" y="1778"/>
                </a:lnTo>
                <a:lnTo>
                  <a:pt x="242722" y="2286"/>
                </a:lnTo>
                <a:lnTo>
                  <a:pt x="224917" y="2413"/>
                </a:lnTo>
                <a:lnTo>
                  <a:pt x="231686" y="3429"/>
                </a:lnTo>
                <a:lnTo>
                  <a:pt x="231038" y="4826"/>
                </a:lnTo>
                <a:lnTo>
                  <a:pt x="228053" y="6604"/>
                </a:lnTo>
                <a:lnTo>
                  <a:pt x="227838" y="8509"/>
                </a:lnTo>
                <a:lnTo>
                  <a:pt x="199415" y="6858"/>
                </a:lnTo>
                <a:lnTo>
                  <a:pt x="122936" y="2413"/>
                </a:lnTo>
                <a:lnTo>
                  <a:pt x="97294" y="5080"/>
                </a:lnTo>
                <a:lnTo>
                  <a:pt x="21348" y="5842"/>
                </a:lnTo>
                <a:lnTo>
                  <a:pt x="0" y="8509"/>
                </a:lnTo>
                <a:lnTo>
                  <a:pt x="33274" y="6858"/>
                </a:lnTo>
                <a:lnTo>
                  <a:pt x="24358" y="12065"/>
                </a:lnTo>
                <a:lnTo>
                  <a:pt x="47002" y="17653"/>
                </a:lnTo>
                <a:lnTo>
                  <a:pt x="76606" y="23622"/>
                </a:lnTo>
                <a:lnTo>
                  <a:pt x="88646" y="29845"/>
                </a:lnTo>
                <a:lnTo>
                  <a:pt x="131064" y="28194"/>
                </a:lnTo>
                <a:lnTo>
                  <a:pt x="182181" y="31242"/>
                </a:lnTo>
                <a:lnTo>
                  <a:pt x="239191" y="33782"/>
                </a:lnTo>
                <a:lnTo>
                  <a:pt x="299339" y="30734"/>
                </a:lnTo>
                <a:lnTo>
                  <a:pt x="304761" y="31750"/>
                </a:lnTo>
                <a:lnTo>
                  <a:pt x="299720" y="32766"/>
                </a:lnTo>
                <a:lnTo>
                  <a:pt x="293052" y="33782"/>
                </a:lnTo>
                <a:lnTo>
                  <a:pt x="293624" y="34925"/>
                </a:lnTo>
                <a:lnTo>
                  <a:pt x="309803" y="32893"/>
                </a:lnTo>
                <a:lnTo>
                  <a:pt x="329272" y="31750"/>
                </a:lnTo>
                <a:lnTo>
                  <a:pt x="358241" y="31750"/>
                </a:lnTo>
                <a:lnTo>
                  <a:pt x="384175" y="32385"/>
                </a:lnTo>
                <a:lnTo>
                  <a:pt x="379476" y="33274"/>
                </a:lnTo>
                <a:lnTo>
                  <a:pt x="451751" y="33248"/>
                </a:lnTo>
                <a:lnTo>
                  <a:pt x="489724" y="33528"/>
                </a:lnTo>
                <a:lnTo>
                  <a:pt x="708406" y="38227"/>
                </a:lnTo>
                <a:lnTo>
                  <a:pt x="696976" y="34163"/>
                </a:lnTo>
                <a:lnTo>
                  <a:pt x="729564" y="35306"/>
                </a:lnTo>
                <a:lnTo>
                  <a:pt x="749300" y="36576"/>
                </a:lnTo>
                <a:lnTo>
                  <a:pt x="751459" y="34163"/>
                </a:lnTo>
                <a:lnTo>
                  <a:pt x="751573" y="34036"/>
                </a:lnTo>
                <a:lnTo>
                  <a:pt x="706399" y="33147"/>
                </a:lnTo>
                <a:lnTo>
                  <a:pt x="694931" y="32893"/>
                </a:lnTo>
                <a:lnTo>
                  <a:pt x="694982" y="31623"/>
                </a:lnTo>
                <a:lnTo>
                  <a:pt x="695020" y="30734"/>
                </a:lnTo>
                <a:lnTo>
                  <a:pt x="695071" y="29845"/>
                </a:lnTo>
                <a:lnTo>
                  <a:pt x="733780" y="33147"/>
                </a:lnTo>
                <a:lnTo>
                  <a:pt x="791667" y="34036"/>
                </a:lnTo>
                <a:lnTo>
                  <a:pt x="854862" y="34290"/>
                </a:lnTo>
                <a:lnTo>
                  <a:pt x="909574" y="35433"/>
                </a:lnTo>
                <a:lnTo>
                  <a:pt x="941959" y="39116"/>
                </a:lnTo>
                <a:lnTo>
                  <a:pt x="960551" y="38862"/>
                </a:lnTo>
                <a:lnTo>
                  <a:pt x="958608" y="37465"/>
                </a:lnTo>
                <a:lnTo>
                  <a:pt x="956691" y="35814"/>
                </a:lnTo>
                <a:lnTo>
                  <a:pt x="975360" y="34925"/>
                </a:lnTo>
                <a:lnTo>
                  <a:pt x="988695" y="37465"/>
                </a:lnTo>
                <a:lnTo>
                  <a:pt x="997483" y="34925"/>
                </a:lnTo>
                <a:lnTo>
                  <a:pt x="1035875" y="36703"/>
                </a:lnTo>
                <a:lnTo>
                  <a:pt x="1048766" y="40132"/>
                </a:lnTo>
                <a:lnTo>
                  <a:pt x="1041996" y="40259"/>
                </a:lnTo>
                <a:lnTo>
                  <a:pt x="1019175" y="41021"/>
                </a:lnTo>
                <a:lnTo>
                  <a:pt x="1054150" y="42164"/>
                </a:lnTo>
                <a:lnTo>
                  <a:pt x="1093177" y="41910"/>
                </a:lnTo>
                <a:lnTo>
                  <a:pt x="1127391" y="41021"/>
                </a:lnTo>
                <a:lnTo>
                  <a:pt x="1147953" y="41021"/>
                </a:lnTo>
                <a:lnTo>
                  <a:pt x="1101217" y="39116"/>
                </a:lnTo>
                <a:lnTo>
                  <a:pt x="1151394" y="38481"/>
                </a:lnTo>
                <a:lnTo>
                  <a:pt x="1280706" y="38417"/>
                </a:lnTo>
                <a:lnTo>
                  <a:pt x="1310919" y="38481"/>
                </a:lnTo>
                <a:lnTo>
                  <a:pt x="1364691" y="38481"/>
                </a:lnTo>
                <a:lnTo>
                  <a:pt x="1382318" y="38354"/>
                </a:lnTo>
                <a:lnTo>
                  <a:pt x="1468831" y="37338"/>
                </a:lnTo>
                <a:lnTo>
                  <a:pt x="1517777" y="35687"/>
                </a:lnTo>
                <a:lnTo>
                  <a:pt x="1511757" y="34163"/>
                </a:lnTo>
                <a:lnTo>
                  <a:pt x="1508252" y="33274"/>
                </a:lnTo>
                <a:lnTo>
                  <a:pt x="1562633" y="32131"/>
                </a:lnTo>
                <a:lnTo>
                  <a:pt x="1631264" y="34163"/>
                </a:lnTo>
                <a:lnTo>
                  <a:pt x="1690370" y="34163"/>
                </a:lnTo>
                <a:lnTo>
                  <a:pt x="1686560" y="34925"/>
                </a:lnTo>
                <a:lnTo>
                  <a:pt x="1704047" y="33401"/>
                </a:lnTo>
                <a:lnTo>
                  <a:pt x="1723301" y="32385"/>
                </a:lnTo>
                <a:lnTo>
                  <a:pt x="1737080" y="32131"/>
                </a:lnTo>
                <a:lnTo>
                  <a:pt x="1743976" y="32004"/>
                </a:lnTo>
                <a:lnTo>
                  <a:pt x="1765681" y="32385"/>
                </a:lnTo>
                <a:lnTo>
                  <a:pt x="1761642" y="33782"/>
                </a:lnTo>
                <a:lnTo>
                  <a:pt x="1776222" y="35433"/>
                </a:lnTo>
                <a:lnTo>
                  <a:pt x="1789353" y="37338"/>
                </a:lnTo>
                <a:lnTo>
                  <a:pt x="1781048" y="39116"/>
                </a:lnTo>
                <a:lnTo>
                  <a:pt x="1833981" y="36830"/>
                </a:lnTo>
                <a:lnTo>
                  <a:pt x="1854288" y="35052"/>
                </a:lnTo>
                <a:lnTo>
                  <a:pt x="1867979" y="32893"/>
                </a:lnTo>
                <a:lnTo>
                  <a:pt x="1875701" y="32004"/>
                </a:lnTo>
                <a:lnTo>
                  <a:pt x="1894446" y="29845"/>
                </a:lnTo>
                <a:lnTo>
                  <a:pt x="1901063" y="29083"/>
                </a:lnTo>
                <a:lnTo>
                  <a:pt x="1917319" y="32385"/>
                </a:lnTo>
                <a:lnTo>
                  <a:pt x="1931657" y="30226"/>
                </a:lnTo>
                <a:lnTo>
                  <a:pt x="1942528" y="29083"/>
                </a:lnTo>
                <a:lnTo>
                  <a:pt x="1944954" y="28829"/>
                </a:lnTo>
                <a:lnTo>
                  <a:pt x="1958543" y="28194"/>
                </a:lnTo>
                <a:lnTo>
                  <a:pt x="1963978" y="27940"/>
                </a:lnTo>
                <a:lnTo>
                  <a:pt x="1995551" y="27178"/>
                </a:lnTo>
                <a:lnTo>
                  <a:pt x="1981441" y="29083"/>
                </a:lnTo>
                <a:lnTo>
                  <a:pt x="1989632" y="30861"/>
                </a:lnTo>
                <a:lnTo>
                  <a:pt x="1996973" y="33020"/>
                </a:lnTo>
                <a:lnTo>
                  <a:pt x="1980311" y="35687"/>
                </a:lnTo>
                <a:lnTo>
                  <a:pt x="2053894" y="37719"/>
                </a:lnTo>
                <a:lnTo>
                  <a:pt x="2156396" y="35306"/>
                </a:lnTo>
                <a:lnTo>
                  <a:pt x="2195703" y="39116"/>
                </a:lnTo>
                <a:lnTo>
                  <a:pt x="2201634" y="35306"/>
                </a:lnTo>
                <a:lnTo>
                  <a:pt x="2203018" y="34417"/>
                </a:lnTo>
                <a:lnTo>
                  <a:pt x="2170976" y="32893"/>
                </a:lnTo>
                <a:lnTo>
                  <a:pt x="2134641" y="32766"/>
                </a:lnTo>
                <a:lnTo>
                  <a:pt x="2129028" y="32385"/>
                </a:lnTo>
                <a:lnTo>
                  <a:pt x="2126030" y="29845"/>
                </a:lnTo>
                <a:lnTo>
                  <a:pt x="2145309" y="27813"/>
                </a:lnTo>
                <a:lnTo>
                  <a:pt x="2160397" y="27178"/>
                </a:lnTo>
                <a:lnTo>
                  <a:pt x="2175497" y="26543"/>
                </a:lnTo>
                <a:lnTo>
                  <a:pt x="2208860" y="26543"/>
                </a:lnTo>
                <a:lnTo>
                  <a:pt x="2230907" y="28067"/>
                </a:lnTo>
                <a:lnTo>
                  <a:pt x="2259711" y="31877"/>
                </a:lnTo>
                <a:lnTo>
                  <a:pt x="2298700" y="35814"/>
                </a:lnTo>
                <a:lnTo>
                  <a:pt x="2354961" y="37465"/>
                </a:lnTo>
                <a:lnTo>
                  <a:pt x="2345436" y="37465"/>
                </a:lnTo>
                <a:lnTo>
                  <a:pt x="2345436" y="38227"/>
                </a:lnTo>
                <a:lnTo>
                  <a:pt x="2335911" y="38227"/>
                </a:lnTo>
                <a:lnTo>
                  <a:pt x="2360917" y="38989"/>
                </a:lnTo>
                <a:lnTo>
                  <a:pt x="2386457" y="38100"/>
                </a:lnTo>
                <a:lnTo>
                  <a:pt x="2413419" y="37592"/>
                </a:lnTo>
                <a:lnTo>
                  <a:pt x="2442718" y="39116"/>
                </a:lnTo>
                <a:lnTo>
                  <a:pt x="2455380" y="37592"/>
                </a:lnTo>
                <a:lnTo>
                  <a:pt x="2460650" y="36957"/>
                </a:lnTo>
                <a:lnTo>
                  <a:pt x="2478341" y="36449"/>
                </a:lnTo>
                <a:lnTo>
                  <a:pt x="2492972" y="35560"/>
                </a:lnTo>
                <a:lnTo>
                  <a:pt x="2496845" y="34163"/>
                </a:lnTo>
                <a:lnTo>
                  <a:pt x="2501773" y="32385"/>
                </a:lnTo>
                <a:lnTo>
                  <a:pt x="2420747" y="34163"/>
                </a:lnTo>
                <a:lnTo>
                  <a:pt x="2492248" y="29210"/>
                </a:lnTo>
                <a:lnTo>
                  <a:pt x="2534970" y="27305"/>
                </a:lnTo>
                <a:lnTo>
                  <a:pt x="2586609" y="28194"/>
                </a:lnTo>
                <a:lnTo>
                  <a:pt x="2579471" y="29337"/>
                </a:lnTo>
                <a:lnTo>
                  <a:pt x="2568156" y="30607"/>
                </a:lnTo>
                <a:lnTo>
                  <a:pt x="2554884" y="31623"/>
                </a:lnTo>
                <a:lnTo>
                  <a:pt x="2541905" y="32385"/>
                </a:lnTo>
                <a:lnTo>
                  <a:pt x="2558605" y="33401"/>
                </a:lnTo>
                <a:lnTo>
                  <a:pt x="2591295" y="32766"/>
                </a:lnTo>
                <a:lnTo>
                  <a:pt x="2608580" y="33274"/>
                </a:lnTo>
                <a:lnTo>
                  <a:pt x="2589466" y="36449"/>
                </a:lnTo>
                <a:lnTo>
                  <a:pt x="2550261" y="37338"/>
                </a:lnTo>
                <a:lnTo>
                  <a:pt x="2503043" y="37846"/>
                </a:lnTo>
                <a:lnTo>
                  <a:pt x="2459863" y="40132"/>
                </a:lnTo>
                <a:lnTo>
                  <a:pt x="2484145" y="40513"/>
                </a:lnTo>
                <a:lnTo>
                  <a:pt x="2512441" y="39497"/>
                </a:lnTo>
                <a:lnTo>
                  <a:pt x="2531503" y="39446"/>
                </a:lnTo>
                <a:lnTo>
                  <a:pt x="2528443" y="42672"/>
                </a:lnTo>
                <a:lnTo>
                  <a:pt x="2553220" y="39370"/>
                </a:lnTo>
                <a:lnTo>
                  <a:pt x="2557983" y="38735"/>
                </a:lnTo>
                <a:lnTo>
                  <a:pt x="2593060" y="38735"/>
                </a:lnTo>
                <a:lnTo>
                  <a:pt x="2632786" y="39116"/>
                </a:lnTo>
                <a:lnTo>
                  <a:pt x="2639314" y="38735"/>
                </a:lnTo>
                <a:lnTo>
                  <a:pt x="2676271" y="36576"/>
                </a:lnTo>
                <a:lnTo>
                  <a:pt x="2672461" y="41021"/>
                </a:lnTo>
                <a:lnTo>
                  <a:pt x="2681363" y="40132"/>
                </a:lnTo>
                <a:lnTo>
                  <a:pt x="2692971" y="39243"/>
                </a:lnTo>
                <a:lnTo>
                  <a:pt x="2705989" y="38608"/>
                </a:lnTo>
                <a:lnTo>
                  <a:pt x="2719197" y="38227"/>
                </a:lnTo>
                <a:lnTo>
                  <a:pt x="2687701" y="43561"/>
                </a:lnTo>
                <a:lnTo>
                  <a:pt x="2723553" y="42291"/>
                </a:lnTo>
                <a:lnTo>
                  <a:pt x="2793123" y="45339"/>
                </a:lnTo>
                <a:lnTo>
                  <a:pt x="2827909" y="45212"/>
                </a:lnTo>
                <a:lnTo>
                  <a:pt x="2782786" y="44323"/>
                </a:lnTo>
                <a:lnTo>
                  <a:pt x="2775305" y="42291"/>
                </a:lnTo>
                <a:lnTo>
                  <a:pt x="2778379" y="39751"/>
                </a:lnTo>
                <a:lnTo>
                  <a:pt x="2769400" y="38227"/>
                </a:lnTo>
                <a:lnTo>
                  <a:pt x="2764917" y="37465"/>
                </a:lnTo>
                <a:lnTo>
                  <a:pt x="2812758" y="36576"/>
                </a:lnTo>
                <a:lnTo>
                  <a:pt x="2841815" y="37973"/>
                </a:lnTo>
                <a:lnTo>
                  <a:pt x="2883497" y="44069"/>
                </a:lnTo>
                <a:lnTo>
                  <a:pt x="2916110" y="46482"/>
                </a:lnTo>
                <a:lnTo>
                  <a:pt x="2969895" y="46863"/>
                </a:lnTo>
                <a:lnTo>
                  <a:pt x="2952013" y="46355"/>
                </a:lnTo>
                <a:lnTo>
                  <a:pt x="2932404" y="44958"/>
                </a:lnTo>
                <a:lnTo>
                  <a:pt x="2921546" y="43307"/>
                </a:lnTo>
                <a:lnTo>
                  <a:pt x="2929890" y="41783"/>
                </a:lnTo>
                <a:lnTo>
                  <a:pt x="2950260" y="42545"/>
                </a:lnTo>
                <a:lnTo>
                  <a:pt x="2971165" y="43688"/>
                </a:lnTo>
                <a:lnTo>
                  <a:pt x="2990253" y="45085"/>
                </a:lnTo>
                <a:lnTo>
                  <a:pt x="3005201" y="46863"/>
                </a:lnTo>
                <a:lnTo>
                  <a:pt x="3038538" y="46101"/>
                </a:lnTo>
                <a:lnTo>
                  <a:pt x="3041675" y="44831"/>
                </a:lnTo>
                <a:lnTo>
                  <a:pt x="3030601" y="43307"/>
                </a:lnTo>
                <a:lnTo>
                  <a:pt x="3022066" y="41783"/>
                </a:lnTo>
                <a:lnTo>
                  <a:pt x="3021355" y="41656"/>
                </a:lnTo>
                <a:lnTo>
                  <a:pt x="3029966" y="40132"/>
                </a:lnTo>
                <a:lnTo>
                  <a:pt x="3050349" y="41910"/>
                </a:lnTo>
                <a:lnTo>
                  <a:pt x="3068282" y="40894"/>
                </a:lnTo>
                <a:lnTo>
                  <a:pt x="3074784" y="40132"/>
                </a:lnTo>
                <a:lnTo>
                  <a:pt x="3087789" y="38608"/>
                </a:lnTo>
                <a:lnTo>
                  <a:pt x="3112897" y="36576"/>
                </a:lnTo>
                <a:lnTo>
                  <a:pt x="3112897" y="41021"/>
                </a:lnTo>
                <a:lnTo>
                  <a:pt x="3156051" y="41021"/>
                </a:lnTo>
                <a:lnTo>
                  <a:pt x="3172993" y="39243"/>
                </a:lnTo>
                <a:lnTo>
                  <a:pt x="3180270" y="36830"/>
                </a:lnTo>
                <a:lnTo>
                  <a:pt x="3182455" y="36576"/>
                </a:lnTo>
                <a:lnTo>
                  <a:pt x="3194469" y="35179"/>
                </a:lnTo>
                <a:lnTo>
                  <a:pt x="3232150" y="35687"/>
                </a:lnTo>
                <a:lnTo>
                  <a:pt x="3194050" y="41021"/>
                </a:lnTo>
                <a:lnTo>
                  <a:pt x="3241675" y="40132"/>
                </a:lnTo>
                <a:lnTo>
                  <a:pt x="3231134" y="44323"/>
                </a:lnTo>
                <a:lnTo>
                  <a:pt x="3264789" y="42545"/>
                </a:lnTo>
                <a:lnTo>
                  <a:pt x="3291586" y="42037"/>
                </a:lnTo>
                <a:lnTo>
                  <a:pt x="3318179" y="42418"/>
                </a:lnTo>
                <a:lnTo>
                  <a:pt x="3351276" y="43561"/>
                </a:lnTo>
                <a:lnTo>
                  <a:pt x="3349294" y="42037"/>
                </a:lnTo>
                <a:lnTo>
                  <a:pt x="3402838" y="35687"/>
                </a:lnTo>
                <a:lnTo>
                  <a:pt x="3414458" y="37465"/>
                </a:lnTo>
                <a:lnTo>
                  <a:pt x="3414166" y="38735"/>
                </a:lnTo>
                <a:lnTo>
                  <a:pt x="3420122" y="39370"/>
                </a:lnTo>
                <a:lnTo>
                  <a:pt x="3449028" y="39370"/>
                </a:lnTo>
                <a:lnTo>
                  <a:pt x="3438817" y="41148"/>
                </a:lnTo>
                <a:lnTo>
                  <a:pt x="3425926" y="42545"/>
                </a:lnTo>
                <a:lnTo>
                  <a:pt x="3410547" y="42799"/>
                </a:lnTo>
                <a:lnTo>
                  <a:pt x="3391408" y="41021"/>
                </a:lnTo>
                <a:lnTo>
                  <a:pt x="3388487" y="42672"/>
                </a:lnTo>
                <a:lnTo>
                  <a:pt x="3377057" y="43561"/>
                </a:lnTo>
                <a:lnTo>
                  <a:pt x="3374263" y="45212"/>
                </a:lnTo>
                <a:lnTo>
                  <a:pt x="3401745" y="46355"/>
                </a:lnTo>
                <a:lnTo>
                  <a:pt x="3431502" y="46482"/>
                </a:lnTo>
                <a:lnTo>
                  <a:pt x="3472434" y="46101"/>
                </a:lnTo>
                <a:lnTo>
                  <a:pt x="3461893" y="45212"/>
                </a:lnTo>
                <a:lnTo>
                  <a:pt x="3456178" y="45212"/>
                </a:lnTo>
                <a:lnTo>
                  <a:pt x="3493173" y="42799"/>
                </a:lnTo>
                <a:lnTo>
                  <a:pt x="3546094" y="39357"/>
                </a:lnTo>
                <a:lnTo>
                  <a:pt x="3550793" y="39357"/>
                </a:lnTo>
                <a:lnTo>
                  <a:pt x="3555962" y="40386"/>
                </a:lnTo>
                <a:lnTo>
                  <a:pt x="3554996" y="41275"/>
                </a:lnTo>
                <a:lnTo>
                  <a:pt x="3549192" y="42291"/>
                </a:lnTo>
                <a:lnTo>
                  <a:pt x="3541014" y="43561"/>
                </a:lnTo>
                <a:lnTo>
                  <a:pt x="3567023" y="41910"/>
                </a:lnTo>
                <a:lnTo>
                  <a:pt x="3581819" y="41275"/>
                </a:lnTo>
                <a:lnTo>
                  <a:pt x="3600196" y="41021"/>
                </a:lnTo>
                <a:lnTo>
                  <a:pt x="3595840" y="43434"/>
                </a:lnTo>
                <a:lnTo>
                  <a:pt x="3589921" y="45847"/>
                </a:lnTo>
                <a:lnTo>
                  <a:pt x="3577920" y="47879"/>
                </a:lnTo>
                <a:lnTo>
                  <a:pt x="3555365" y="49403"/>
                </a:lnTo>
                <a:lnTo>
                  <a:pt x="3644011" y="45212"/>
                </a:lnTo>
                <a:lnTo>
                  <a:pt x="3653396" y="46609"/>
                </a:lnTo>
                <a:lnTo>
                  <a:pt x="3667633" y="48133"/>
                </a:lnTo>
                <a:lnTo>
                  <a:pt x="3678618" y="49784"/>
                </a:lnTo>
                <a:lnTo>
                  <a:pt x="3678301" y="51054"/>
                </a:lnTo>
                <a:lnTo>
                  <a:pt x="3718610" y="50800"/>
                </a:lnTo>
                <a:lnTo>
                  <a:pt x="3814254" y="46736"/>
                </a:lnTo>
                <a:lnTo>
                  <a:pt x="3863302" y="46863"/>
                </a:lnTo>
                <a:lnTo>
                  <a:pt x="3862832" y="47244"/>
                </a:lnTo>
                <a:lnTo>
                  <a:pt x="3866515" y="47244"/>
                </a:lnTo>
                <a:lnTo>
                  <a:pt x="3866070" y="46863"/>
                </a:lnTo>
                <a:lnTo>
                  <a:pt x="3867150" y="46863"/>
                </a:lnTo>
                <a:lnTo>
                  <a:pt x="3868242" y="46736"/>
                </a:lnTo>
                <a:lnTo>
                  <a:pt x="3873754" y="46101"/>
                </a:lnTo>
                <a:lnTo>
                  <a:pt x="3888105" y="45212"/>
                </a:lnTo>
                <a:lnTo>
                  <a:pt x="3977729" y="48133"/>
                </a:lnTo>
                <a:lnTo>
                  <a:pt x="4024579" y="48260"/>
                </a:lnTo>
                <a:lnTo>
                  <a:pt x="4075938" y="46101"/>
                </a:lnTo>
                <a:lnTo>
                  <a:pt x="4116959" y="52070"/>
                </a:lnTo>
                <a:lnTo>
                  <a:pt x="4133900" y="50800"/>
                </a:lnTo>
                <a:lnTo>
                  <a:pt x="4128198" y="48768"/>
                </a:lnTo>
                <a:lnTo>
                  <a:pt x="4117937" y="46355"/>
                </a:lnTo>
                <a:lnTo>
                  <a:pt x="4118318" y="46101"/>
                </a:lnTo>
                <a:lnTo>
                  <a:pt x="4119664" y="45212"/>
                </a:lnTo>
                <a:lnTo>
                  <a:pt x="4121200" y="44196"/>
                </a:lnTo>
                <a:lnTo>
                  <a:pt x="4156075" y="42672"/>
                </a:lnTo>
                <a:lnTo>
                  <a:pt x="4188434" y="42672"/>
                </a:lnTo>
                <a:lnTo>
                  <a:pt x="4196435" y="44704"/>
                </a:lnTo>
                <a:lnTo>
                  <a:pt x="4196410" y="47371"/>
                </a:lnTo>
                <a:lnTo>
                  <a:pt x="4204716" y="49403"/>
                </a:lnTo>
                <a:lnTo>
                  <a:pt x="4233989" y="46990"/>
                </a:lnTo>
                <a:lnTo>
                  <a:pt x="4270540" y="44450"/>
                </a:lnTo>
                <a:lnTo>
                  <a:pt x="4312310" y="43307"/>
                </a:lnTo>
                <a:lnTo>
                  <a:pt x="4357243" y="45212"/>
                </a:lnTo>
                <a:lnTo>
                  <a:pt x="4342803" y="45974"/>
                </a:lnTo>
                <a:lnTo>
                  <a:pt x="4329176" y="45974"/>
                </a:lnTo>
                <a:lnTo>
                  <a:pt x="4315726" y="45720"/>
                </a:lnTo>
                <a:lnTo>
                  <a:pt x="4301871" y="46101"/>
                </a:lnTo>
                <a:lnTo>
                  <a:pt x="4348607" y="49403"/>
                </a:lnTo>
                <a:lnTo>
                  <a:pt x="4310354" y="52197"/>
                </a:lnTo>
                <a:lnTo>
                  <a:pt x="4284357" y="53721"/>
                </a:lnTo>
                <a:lnTo>
                  <a:pt x="4277144" y="55245"/>
                </a:lnTo>
                <a:lnTo>
                  <a:pt x="4295267" y="57912"/>
                </a:lnTo>
                <a:lnTo>
                  <a:pt x="4326610" y="52578"/>
                </a:lnTo>
                <a:lnTo>
                  <a:pt x="4452632" y="50546"/>
                </a:lnTo>
                <a:lnTo>
                  <a:pt x="4479506" y="45974"/>
                </a:lnTo>
                <a:lnTo>
                  <a:pt x="4483989" y="45212"/>
                </a:lnTo>
                <a:lnTo>
                  <a:pt x="4515485" y="47625"/>
                </a:lnTo>
                <a:lnTo>
                  <a:pt x="4505960" y="47625"/>
                </a:lnTo>
                <a:lnTo>
                  <a:pt x="4504944" y="48514"/>
                </a:lnTo>
                <a:lnTo>
                  <a:pt x="4496435" y="48514"/>
                </a:lnTo>
                <a:lnTo>
                  <a:pt x="4529988" y="49403"/>
                </a:lnTo>
                <a:lnTo>
                  <a:pt x="4551019" y="46482"/>
                </a:lnTo>
                <a:lnTo>
                  <a:pt x="4559389" y="45212"/>
                </a:lnTo>
                <a:lnTo>
                  <a:pt x="4571936" y="43307"/>
                </a:lnTo>
                <a:lnTo>
                  <a:pt x="4575276" y="42799"/>
                </a:lnTo>
                <a:lnTo>
                  <a:pt x="4580674" y="42672"/>
                </a:lnTo>
                <a:lnTo>
                  <a:pt x="4618482" y="41783"/>
                </a:lnTo>
                <a:lnTo>
                  <a:pt x="4636592" y="42545"/>
                </a:lnTo>
                <a:lnTo>
                  <a:pt x="4649089" y="43561"/>
                </a:lnTo>
                <a:lnTo>
                  <a:pt x="4653191" y="44704"/>
                </a:lnTo>
                <a:lnTo>
                  <a:pt x="4646168" y="46101"/>
                </a:lnTo>
                <a:lnTo>
                  <a:pt x="4706112" y="42672"/>
                </a:lnTo>
                <a:lnTo>
                  <a:pt x="4715218" y="43434"/>
                </a:lnTo>
                <a:lnTo>
                  <a:pt x="4717046" y="44196"/>
                </a:lnTo>
                <a:lnTo>
                  <a:pt x="4712233" y="44831"/>
                </a:lnTo>
                <a:lnTo>
                  <a:pt x="4701413" y="45212"/>
                </a:lnTo>
                <a:lnTo>
                  <a:pt x="4792980" y="44323"/>
                </a:lnTo>
                <a:lnTo>
                  <a:pt x="4805527" y="42926"/>
                </a:lnTo>
                <a:lnTo>
                  <a:pt x="4808055" y="42672"/>
                </a:lnTo>
                <a:lnTo>
                  <a:pt x="4816881" y="41783"/>
                </a:lnTo>
                <a:lnTo>
                  <a:pt x="4824450" y="41021"/>
                </a:lnTo>
                <a:lnTo>
                  <a:pt x="4837074" y="39751"/>
                </a:lnTo>
                <a:lnTo>
                  <a:pt x="4842510" y="39116"/>
                </a:lnTo>
                <a:lnTo>
                  <a:pt x="4850130" y="38227"/>
                </a:lnTo>
                <a:lnTo>
                  <a:pt x="4858067" y="39370"/>
                </a:lnTo>
                <a:lnTo>
                  <a:pt x="4853698" y="40005"/>
                </a:lnTo>
                <a:lnTo>
                  <a:pt x="4846104" y="40767"/>
                </a:lnTo>
                <a:lnTo>
                  <a:pt x="4844415" y="41783"/>
                </a:lnTo>
                <a:lnTo>
                  <a:pt x="4894961" y="38227"/>
                </a:lnTo>
                <a:lnTo>
                  <a:pt x="4899965" y="40640"/>
                </a:lnTo>
                <a:lnTo>
                  <a:pt x="4887925" y="42545"/>
                </a:lnTo>
                <a:lnTo>
                  <a:pt x="4865332" y="43815"/>
                </a:lnTo>
                <a:lnTo>
                  <a:pt x="4838700" y="44323"/>
                </a:lnTo>
                <a:lnTo>
                  <a:pt x="4866945" y="48895"/>
                </a:lnTo>
                <a:lnTo>
                  <a:pt x="4890389" y="48133"/>
                </a:lnTo>
                <a:lnTo>
                  <a:pt x="4924209" y="46355"/>
                </a:lnTo>
                <a:lnTo>
                  <a:pt x="4983607" y="48514"/>
                </a:lnTo>
                <a:lnTo>
                  <a:pt x="4934953" y="49403"/>
                </a:lnTo>
                <a:lnTo>
                  <a:pt x="4959832" y="53086"/>
                </a:lnTo>
                <a:lnTo>
                  <a:pt x="4987925" y="54737"/>
                </a:lnTo>
                <a:lnTo>
                  <a:pt x="5020297" y="55753"/>
                </a:lnTo>
                <a:lnTo>
                  <a:pt x="5058029" y="57912"/>
                </a:lnTo>
                <a:lnTo>
                  <a:pt x="5036274" y="55626"/>
                </a:lnTo>
                <a:lnTo>
                  <a:pt x="5005565" y="51943"/>
                </a:lnTo>
                <a:lnTo>
                  <a:pt x="4987722" y="48006"/>
                </a:lnTo>
                <a:lnTo>
                  <a:pt x="4993081" y="47117"/>
                </a:lnTo>
                <a:lnTo>
                  <a:pt x="5004562" y="45212"/>
                </a:lnTo>
                <a:lnTo>
                  <a:pt x="5017122" y="45593"/>
                </a:lnTo>
                <a:lnTo>
                  <a:pt x="5032108" y="45720"/>
                </a:lnTo>
                <a:lnTo>
                  <a:pt x="5049774" y="45212"/>
                </a:lnTo>
                <a:lnTo>
                  <a:pt x="5070348" y="44323"/>
                </a:lnTo>
                <a:lnTo>
                  <a:pt x="5075402" y="46101"/>
                </a:lnTo>
                <a:lnTo>
                  <a:pt x="5089322" y="46863"/>
                </a:lnTo>
                <a:lnTo>
                  <a:pt x="5110200" y="46990"/>
                </a:lnTo>
                <a:lnTo>
                  <a:pt x="5136083" y="46951"/>
                </a:lnTo>
                <a:lnTo>
                  <a:pt x="5133340" y="52959"/>
                </a:lnTo>
                <a:lnTo>
                  <a:pt x="5155844" y="51435"/>
                </a:lnTo>
                <a:lnTo>
                  <a:pt x="5168951" y="49784"/>
                </a:lnTo>
                <a:lnTo>
                  <a:pt x="5179022" y="47879"/>
                </a:lnTo>
                <a:lnTo>
                  <a:pt x="5186654" y="46863"/>
                </a:lnTo>
                <a:lnTo>
                  <a:pt x="5192395" y="46101"/>
                </a:lnTo>
                <a:lnTo>
                  <a:pt x="5219433" y="46736"/>
                </a:lnTo>
                <a:lnTo>
                  <a:pt x="5236794" y="48768"/>
                </a:lnTo>
                <a:lnTo>
                  <a:pt x="5247703" y="51435"/>
                </a:lnTo>
                <a:lnTo>
                  <a:pt x="5255387" y="54610"/>
                </a:lnTo>
                <a:lnTo>
                  <a:pt x="5278145" y="54229"/>
                </a:lnTo>
                <a:lnTo>
                  <a:pt x="5274335" y="52451"/>
                </a:lnTo>
                <a:lnTo>
                  <a:pt x="5262677" y="50165"/>
                </a:lnTo>
                <a:lnTo>
                  <a:pt x="5261889" y="48133"/>
                </a:lnTo>
                <a:lnTo>
                  <a:pt x="5290693" y="46863"/>
                </a:lnTo>
                <a:lnTo>
                  <a:pt x="5331790" y="47625"/>
                </a:lnTo>
                <a:lnTo>
                  <a:pt x="5370728" y="47117"/>
                </a:lnTo>
                <a:lnTo>
                  <a:pt x="5378196" y="46863"/>
                </a:lnTo>
                <a:lnTo>
                  <a:pt x="5400611" y="46101"/>
                </a:lnTo>
                <a:lnTo>
                  <a:pt x="5411813" y="45720"/>
                </a:lnTo>
                <a:lnTo>
                  <a:pt x="5442572" y="44323"/>
                </a:lnTo>
                <a:lnTo>
                  <a:pt x="5459349" y="43561"/>
                </a:lnTo>
                <a:lnTo>
                  <a:pt x="5475833" y="44704"/>
                </a:lnTo>
                <a:lnTo>
                  <a:pt x="5473204" y="46101"/>
                </a:lnTo>
                <a:lnTo>
                  <a:pt x="5465534" y="47371"/>
                </a:lnTo>
                <a:lnTo>
                  <a:pt x="5466969" y="48514"/>
                </a:lnTo>
                <a:lnTo>
                  <a:pt x="5503291" y="44323"/>
                </a:lnTo>
                <a:lnTo>
                  <a:pt x="5511800" y="44323"/>
                </a:lnTo>
                <a:lnTo>
                  <a:pt x="5509006" y="45212"/>
                </a:lnTo>
                <a:lnTo>
                  <a:pt x="5507990" y="46101"/>
                </a:lnTo>
                <a:lnTo>
                  <a:pt x="5521960" y="44450"/>
                </a:lnTo>
                <a:lnTo>
                  <a:pt x="5522277" y="44323"/>
                </a:lnTo>
                <a:lnTo>
                  <a:pt x="5524220" y="43561"/>
                </a:lnTo>
                <a:lnTo>
                  <a:pt x="5575262" y="38227"/>
                </a:lnTo>
                <a:lnTo>
                  <a:pt x="5580050" y="37973"/>
                </a:lnTo>
                <a:lnTo>
                  <a:pt x="5619674" y="40767"/>
                </a:lnTo>
                <a:lnTo>
                  <a:pt x="5668073" y="43434"/>
                </a:lnTo>
                <a:lnTo>
                  <a:pt x="5715889" y="41783"/>
                </a:lnTo>
                <a:lnTo>
                  <a:pt x="5720943" y="43053"/>
                </a:lnTo>
                <a:lnTo>
                  <a:pt x="5718378" y="44323"/>
                </a:lnTo>
                <a:lnTo>
                  <a:pt x="5713831" y="45593"/>
                </a:lnTo>
                <a:lnTo>
                  <a:pt x="5712968" y="46863"/>
                </a:lnTo>
                <a:lnTo>
                  <a:pt x="5787364" y="43180"/>
                </a:lnTo>
                <a:lnTo>
                  <a:pt x="5808383" y="41783"/>
                </a:lnTo>
                <a:lnTo>
                  <a:pt x="5812206" y="41529"/>
                </a:lnTo>
                <a:lnTo>
                  <a:pt x="5850255" y="38227"/>
                </a:lnTo>
                <a:lnTo>
                  <a:pt x="5906516" y="41783"/>
                </a:lnTo>
                <a:lnTo>
                  <a:pt x="5891936" y="38481"/>
                </a:lnTo>
                <a:lnTo>
                  <a:pt x="5892774" y="38227"/>
                </a:lnTo>
                <a:lnTo>
                  <a:pt x="5893613" y="37973"/>
                </a:lnTo>
                <a:lnTo>
                  <a:pt x="5901144" y="35687"/>
                </a:lnTo>
                <a:lnTo>
                  <a:pt x="5902820" y="35179"/>
                </a:lnTo>
                <a:lnTo>
                  <a:pt x="5903239" y="35052"/>
                </a:lnTo>
                <a:lnTo>
                  <a:pt x="5922442" y="32766"/>
                </a:lnTo>
                <a:lnTo>
                  <a:pt x="5930976" y="31750"/>
                </a:lnTo>
                <a:lnTo>
                  <a:pt x="5965698" y="29083"/>
                </a:lnTo>
                <a:lnTo>
                  <a:pt x="5955525" y="27305"/>
                </a:lnTo>
                <a:lnTo>
                  <a:pt x="5954801" y="27178"/>
                </a:lnTo>
                <a:lnTo>
                  <a:pt x="5948604" y="26289"/>
                </a:lnTo>
                <a:lnTo>
                  <a:pt x="5936602" y="24638"/>
                </a:lnTo>
                <a:lnTo>
                  <a:pt x="5929503" y="23876"/>
                </a:lnTo>
                <a:lnTo>
                  <a:pt x="6000077" y="21463"/>
                </a:lnTo>
                <a:lnTo>
                  <a:pt x="6003798" y="21336"/>
                </a:lnTo>
                <a:lnTo>
                  <a:pt x="6007913" y="22098"/>
                </a:lnTo>
                <a:lnTo>
                  <a:pt x="6006782" y="23241"/>
                </a:lnTo>
                <a:lnTo>
                  <a:pt x="6001537" y="24638"/>
                </a:lnTo>
                <a:lnTo>
                  <a:pt x="5993384" y="26289"/>
                </a:lnTo>
                <a:lnTo>
                  <a:pt x="6006719" y="24638"/>
                </a:lnTo>
                <a:lnTo>
                  <a:pt x="6019749" y="26797"/>
                </a:lnTo>
                <a:lnTo>
                  <a:pt x="6021006" y="28956"/>
                </a:lnTo>
                <a:lnTo>
                  <a:pt x="6013678" y="31115"/>
                </a:lnTo>
                <a:lnTo>
                  <a:pt x="6001004" y="33274"/>
                </a:lnTo>
                <a:lnTo>
                  <a:pt x="5974207" y="29845"/>
                </a:lnTo>
                <a:lnTo>
                  <a:pt x="5960567" y="32385"/>
                </a:lnTo>
                <a:lnTo>
                  <a:pt x="5949442" y="34925"/>
                </a:lnTo>
                <a:lnTo>
                  <a:pt x="5942584" y="37465"/>
                </a:lnTo>
                <a:lnTo>
                  <a:pt x="5941834" y="40081"/>
                </a:lnTo>
                <a:lnTo>
                  <a:pt x="5941441" y="39624"/>
                </a:lnTo>
                <a:lnTo>
                  <a:pt x="5936996" y="40640"/>
                </a:lnTo>
                <a:lnTo>
                  <a:pt x="5936107" y="41656"/>
                </a:lnTo>
                <a:lnTo>
                  <a:pt x="5946775" y="42672"/>
                </a:lnTo>
                <a:lnTo>
                  <a:pt x="5943219" y="41656"/>
                </a:lnTo>
                <a:lnTo>
                  <a:pt x="5941873" y="40132"/>
                </a:lnTo>
                <a:lnTo>
                  <a:pt x="5946648" y="39116"/>
                </a:lnTo>
                <a:lnTo>
                  <a:pt x="5956173" y="39116"/>
                </a:lnTo>
                <a:lnTo>
                  <a:pt x="5966587" y="38227"/>
                </a:lnTo>
                <a:lnTo>
                  <a:pt x="5961888" y="39116"/>
                </a:lnTo>
                <a:lnTo>
                  <a:pt x="5958967" y="40132"/>
                </a:lnTo>
                <a:lnTo>
                  <a:pt x="5960872" y="41021"/>
                </a:lnTo>
                <a:lnTo>
                  <a:pt x="5963793" y="41783"/>
                </a:lnTo>
                <a:lnTo>
                  <a:pt x="5971413" y="40132"/>
                </a:lnTo>
                <a:lnTo>
                  <a:pt x="5983859" y="39116"/>
                </a:lnTo>
                <a:lnTo>
                  <a:pt x="5999988" y="45212"/>
                </a:lnTo>
                <a:lnTo>
                  <a:pt x="6004814" y="42672"/>
                </a:lnTo>
                <a:lnTo>
                  <a:pt x="6101969" y="46863"/>
                </a:lnTo>
                <a:lnTo>
                  <a:pt x="6143561" y="43053"/>
                </a:lnTo>
                <a:lnTo>
                  <a:pt x="6147270" y="42672"/>
                </a:lnTo>
                <a:lnTo>
                  <a:pt x="6181890" y="39116"/>
                </a:lnTo>
                <a:lnTo>
                  <a:pt x="6185598" y="38735"/>
                </a:lnTo>
                <a:lnTo>
                  <a:pt x="6191288" y="38227"/>
                </a:lnTo>
                <a:lnTo>
                  <a:pt x="6199810" y="37465"/>
                </a:lnTo>
                <a:lnTo>
                  <a:pt x="6219698" y="35687"/>
                </a:lnTo>
                <a:lnTo>
                  <a:pt x="6231064" y="34671"/>
                </a:lnTo>
                <a:lnTo>
                  <a:pt x="6252197" y="33274"/>
                </a:lnTo>
                <a:lnTo>
                  <a:pt x="6282918" y="31242"/>
                </a:lnTo>
                <a:lnTo>
                  <a:pt x="6344158" y="29083"/>
                </a:lnTo>
                <a:lnTo>
                  <a:pt x="6331598" y="32385"/>
                </a:lnTo>
                <a:lnTo>
                  <a:pt x="6330721" y="35433"/>
                </a:lnTo>
                <a:lnTo>
                  <a:pt x="6334646" y="38354"/>
                </a:lnTo>
                <a:lnTo>
                  <a:pt x="6336538" y="41783"/>
                </a:lnTo>
                <a:lnTo>
                  <a:pt x="6309385" y="40005"/>
                </a:lnTo>
                <a:lnTo>
                  <a:pt x="6275082" y="41021"/>
                </a:lnTo>
                <a:lnTo>
                  <a:pt x="6235751" y="42799"/>
                </a:lnTo>
                <a:lnTo>
                  <a:pt x="6193536" y="43561"/>
                </a:lnTo>
                <a:lnTo>
                  <a:pt x="6209462" y="43942"/>
                </a:lnTo>
                <a:lnTo>
                  <a:pt x="6215100" y="44831"/>
                </a:lnTo>
                <a:lnTo>
                  <a:pt x="6213767" y="45974"/>
                </a:lnTo>
                <a:lnTo>
                  <a:pt x="6208776" y="46863"/>
                </a:lnTo>
                <a:lnTo>
                  <a:pt x="6311773" y="42672"/>
                </a:lnTo>
                <a:lnTo>
                  <a:pt x="6314440" y="44831"/>
                </a:lnTo>
                <a:lnTo>
                  <a:pt x="6325044" y="45847"/>
                </a:lnTo>
                <a:lnTo>
                  <a:pt x="6341161" y="46482"/>
                </a:lnTo>
                <a:lnTo>
                  <a:pt x="6360414" y="47625"/>
                </a:lnTo>
                <a:lnTo>
                  <a:pt x="6364148" y="42799"/>
                </a:lnTo>
                <a:lnTo>
                  <a:pt x="6366269" y="42672"/>
                </a:lnTo>
                <a:lnTo>
                  <a:pt x="6381115" y="41783"/>
                </a:lnTo>
                <a:lnTo>
                  <a:pt x="6395948" y="40894"/>
                </a:lnTo>
                <a:lnTo>
                  <a:pt x="6439548" y="40259"/>
                </a:lnTo>
                <a:lnTo>
                  <a:pt x="6478651" y="39116"/>
                </a:lnTo>
                <a:lnTo>
                  <a:pt x="6477457" y="41148"/>
                </a:lnTo>
                <a:lnTo>
                  <a:pt x="6469100" y="43053"/>
                </a:lnTo>
                <a:lnTo>
                  <a:pt x="6450736" y="44196"/>
                </a:lnTo>
                <a:lnTo>
                  <a:pt x="6419469" y="44323"/>
                </a:lnTo>
                <a:lnTo>
                  <a:pt x="6455550" y="45720"/>
                </a:lnTo>
                <a:lnTo>
                  <a:pt x="6512725" y="39116"/>
                </a:lnTo>
                <a:lnTo>
                  <a:pt x="6527152" y="39535"/>
                </a:lnTo>
                <a:lnTo>
                  <a:pt x="6528181" y="39116"/>
                </a:lnTo>
                <a:lnTo>
                  <a:pt x="6531788" y="39662"/>
                </a:lnTo>
                <a:lnTo>
                  <a:pt x="6546393" y="40081"/>
                </a:lnTo>
                <a:lnTo>
                  <a:pt x="6551295" y="39878"/>
                </a:lnTo>
                <a:lnTo>
                  <a:pt x="6582537" y="40259"/>
                </a:lnTo>
                <a:lnTo>
                  <a:pt x="6605206" y="41656"/>
                </a:lnTo>
                <a:lnTo>
                  <a:pt x="6607302" y="43561"/>
                </a:lnTo>
                <a:lnTo>
                  <a:pt x="6652603" y="43688"/>
                </a:lnTo>
                <a:lnTo>
                  <a:pt x="6719405" y="43434"/>
                </a:lnTo>
                <a:lnTo>
                  <a:pt x="6783705" y="42291"/>
                </a:lnTo>
                <a:lnTo>
                  <a:pt x="6833844" y="40005"/>
                </a:lnTo>
                <a:lnTo>
                  <a:pt x="6834733" y="39878"/>
                </a:lnTo>
                <a:lnTo>
                  <a:pt x="6840131" y="39116"/>
                </a:lnTo>
                <a:lnTo>
                  <a:pt x="6858127" y="36576"/>
                </a:lnTo>
                <a:lnTo>
                  <a:pt x="6859016" y="37465"/>
                </a:lnTo>
                <a:lnTo>
                  <a:pt x="6847586" y="45212"/>
                </a:lnTo>
                <a:lnTo>
                  <a:pt x="6842887" y="46863"/>
                </a:lnTo>
                <a:lnTo>
                  <a:pt x="6904177" y="36576"/>
                </a:lnTo>
                <a:lnTo>
                  <a:pt x="6948830" y="29083"/>
                </a:lnTo>
                <a:lnTo>
                  <a:pt x="6975310" y="24638"/>
                </a:lnTo>
                <a:lnTo>
                  <a:pt x="6989699" y="22225"/>
                </a:lnTo>
                <a:lnTo>
                  <a:pt x="6989178" y="28448"/>
                </a:lnTo>
                <a:lnTo>
                  <a:pt x="6994842" y="35560"/>
                </a:lnTo>
                <a:lnTo>
                  <a:pt x="6994957" y="35941"/>
                </a:lnTo>
                <a:lnTo>
                  <a:pt x="6990359" y="42545"/>
                </a:lnTo>
                <a:lnTo>
                  <a:pt x="6958203" y="46863"/>
                </a:lnTo>
                <a:lnTo>
                  <a:pt x="6974167" y="47625"/>
                </a:lnTo>
                <a:lnTo>
                  <a:pt x="6992887" y="48133"/>
                </a:lnTo>
                <a:lnTo>
                  <a:pt x="7015721" y="48133"/>
                </a:lnTo>
                <a:lnTo>
                  <a:pt x="7044055" y="46863"/>
                </a:lnTo>
                <a:lnTo>
                  <a:pt x="7033488" y="45085"/>
                </a:lnTo>
                <a:lnTo>
                  <a:pt x="7024624" y="41910"/>
                </a:lnTo>
                <a:lnTo>
                  <a:pt x="7021652" y="38862"/>
                </a:lnTo>
                <a:lnTo>
                  <a:pt x="7028815" y="37465"/>
                </a:lnTo>
                <a:lnTo>
                  <a:pt x="7056602" y="41021"/>
                </a:lnTo>
                <a:lnTo>
                  <a:pt x="7073100" y="42545"/>
                </a:lnTo>
                <a:lnTo>
                  <a:pt x="7091743" y="43942"/>
                </a:lnTo>
                <a:lnTo>
                  <a:pt x="7125970" y="46863"/>
                </a:lnTo>
                <a:lnTo>
                  <a:pt x="7117918" y="44831"/>
                </a:lnTo>
                <a:lnTo>
                  <a:pt x="7122998" y="41148"/>
                </a:lnTo>
                <a:lnTo>
                  <a:pt x="7137908" y="37719"/>
                </a:lnTo>
                <a:lnTo>
                  <a:pt x="7142683" y="37465"/>
                </a:lnTo>
                <a:lnTo>
                  <a:pt x="7159371" y="36576"/>
                </a:lnTo>
                <a:lnTo>
                  <a:pt x="7157656" y="38481"/>
                </a:lnTo>
                <a:lnTo>
                  <a:pt x="7157529" y="42037"/>
                </a:lnTo>
                <a:lnTo>
                  <a:pt x="7156348" y="45085"/>
                </a:lnTo>
                <a:lnTo>
                  <a:pt x="7150862" y="46863"/>
                </a:lnTo>
                <a:lnTo>
                  <a:pt x="7229983" y="37465"/>
                </a:lnTo>
                <a:lnTo>
                  <a:pt x="7221194" y="39624"/>
                </a:lnTo>
                <a:lnTo>
                  <a:pt x="7222807" y="42672"/>
                </a:lnTo>
                <a:lnTo>
                  <a:pt x="7231545" y="45974"/>
                </a:lnTo>
                <a:lnTo>
                  <a:pt x="7244207" y="48514"/>
                </a:lnTo>
                <a:lnTo>
                  <a:pt x="7251522" y="47879"/>
                </a:lnTo>
                <a:lnTo>
                  <a:pt x="7277494" y="47879"/>
                </a:lnTo>
                <a:lnTo>
                  <a:pt x="7309015" y="48006"/>
                </a:lnTo>
                <a:lnTo>
                  <a:pt x="7317003" y="47879"/>
                </a:lnTo>
                <a:lnTo>
                  <a:pt x="7332980" y="47625"/>
                </a:lnTo>
                <a:lnTo>
                  <a:pt x="7299579" y="46101"/>
                </a:lnTo>
                <a:lnTo>
                  <a:pt x="7352639" y="44577"/>
                </a:lnTo>
                <a:lnTo>
                  <a:pt x="7406487" y="37465"/>
                </a:lnTo>
                <a:lnTo>
                  <a:pt x="7413079" y="36576"/>
                </a:lnTo>
                <a:lnTo>
                  <a:pt x="7424369" y="35052"/>
                </a:lnTo>
                <a:lnTo>
                  <a:pt x="7476871" y="33274"/>
                </a:lnTo>
                <a:lnTo>
                  <a:pt x="7469010" y="35814"/>
                </a:lnTo>
                <a:lnTo>
                  <a:pt x="7465225" y="40132"/>
                </a:lnTo>
                <a:lnTo>
                  <a:pt x="7471816" y="44323"/>
                </a:lnTo>
                <a:lnTo>
                  <a:pt x="7495032" y="46863"/>
                </a:lnTo>
                <a:lnTo>
                  <a:pt x="7519390" y="40894"/>
                </a:lnTo>
                <a:lnTo>
                  <a:pt x="7554887" y="33274"/>
                </a:lnTo>
                <a:lnTo>
                  <a:pt x="7558430" y="32512"/>
                </a:lnTo>
                <a:lnTo>
                  <a:pt x="7608189" y="24130"/>
                </a:lnTo>
                <a:lnTo>
                  <a:pt x="7628369" y="22225"/>
                </a:lnTo>
                <a:lnTo>
                  <a:pt x="7664704" y="18796"/>
                </a:lnTo>
                <a:lnTo>
                  <a:pt x="7679944" y="22225"/>
                </a:lnTo>
                <a:lnTo>
                  <a:pt x="7740015" y="18796"/>
                </a:lnTo>
                <a:lnTo>
                  <a:pt x="7701216" y="25654"/>
                </a:lnTo>
                <a:lnTo>
                  <a:pt x="7647787" y="33782"/>
                </a:lnTo>
                <a:lnTo>
                  <a:pt x="7590434" y="41656"/>
                </a:lnTo>
                <a:lnTo>
                  <a:pt x="7539863" y="47625"/>
                </a:lnTo>
                <a:lnTo>
                  <a:pt x="7556170" y="49403"/>
                </a:lnTo>
                <a:lnTo>
                  <a:pt x="7563421" y="50419"/>
                </a:lnTo>
                <a:lnTo>
                  <a:pt x="7573899" y="50927"/>
                </a:lnTo>
                <a:lnTo>
                  <a:pt x="7599934" y="51054"/>
                </a:lnTo>
                <a:lnTo>
                  <a:pt x="7602614" y="52832"/>
                </a:lnTo>
                <a:lnTo>
                  <a:pt x="7590726" y="54229"/>
                </a:lnTo>
                <a:lnTo>
                  <a:pt x="7572921" y="55118"/>
                </a:lnTo>
                <a:lnTo>
                  <a:pt x="7557897" y="55499"/>
                </a:lnTo>
                <a:lnTo>
                  <a:pt x="7674229" y="57150"/>
                </a:lnTo>
                <a:lnTo>
                  <a:pt x="7685608" y="53594"/>
                </a:lnTo>
                <a:lnTo>
                  <a:pt x="7705814" y="52070"/>
                </a:lnTo>
                <a:lnTo>
                  <a:pt x="7715923" y="51308"/>
                </a:lnTo>
                <a:lnTo>
                  <a:pt x="7746606" y="49403"/>
                </a:lnTo>
                <a:lnTo>
                  <a:pt x="7759065" y="46863"/>
                </a:lnTo>
                <a:lnTo>
                  <a:pt x="7632319" y="52070"/>
                </a:lnTo>
                <a:lnTo>
                  <a:pt x="7643025" y="47371"/>
                </a:lnTo>
                <a:lnTo>
                  <a:pt x="7677467" y="42164"/>
                </a:lnTo>
                <a:lnTo>
                  <a:pt x="7728178" y="38354"/>
                </a:lnTo>
                <a:lnTo>
                  <a:pt x="7787767" y="37465"/>
                </a:lnTo>
                <a:lnTo>
                  <a:pt x="7794244" y="39878"/>
                </a:lnTo>
                <a:lnTo>
                  <a:pt x="7788237" y="43434"/>
                </a:lnTo>
                <a:lnTo>
                  <a:pt x="7778648" y="47117"/>
                </a:lnTo>
                <a:lnTo>
                  <a:pt x="7774432" y="49403"/>
                </a:lnTo>
                <a:lnTo>
                  <a:pt x="7791145" y="48133"/>
                </a:lnTo>
                <a:lnTo>
                  <a:pt x="7818336" y="47244"/>
                </a:lnTo>
                <a:lnTo>
                  <a:pt x="7845006" y="46736"/>
                </a:lnTo>
                <a:lnTo>
                  <a:pt x="7860157" y="46863"/>
                </a:lnTo>
                <a:lnTo>
                  <a:pt x="7824851" y="50419"/>
                </a:lnTo>
                <a:lnTo>
                  <a:pt x="7856842" y="50292"/>
                </a:lnTo>
                <a:lnTo>
                  <a:pt x="7886662" y="48133"/>
                </a:lnTo>
                <a:lnTo>
                  <a:pt x="7918247" y="46736"/>
                </a:lnTo>
                <a:lnTo>
                  <a:pt x="7955534" y="48514"/>
                </a:lnTo>
                <a:lnTo>
                  <a:pt x="7972412" y="49784"/>
                </a:lnTo>
                <a:lnTo>
                  <a:pt x="7991272" y="52070"/>
                </a:lnTo>
                <a:lnTo>
                  <a:pt x="8007286" y="53721"/>
                </a:lnTo>
                <a:lnTo>
                  <a:pt x="8015605" y="52959"/>
                </a:lnTo>
                <a:lnTo>
                  <a:pt x="7999743" y="46736"/>
                </a:lnTo>
                <a:lnTo>
                  <a:pt x="7996822" y="45593"/>
                </a:lnTo>
                <a:lnTo>
                  <a:pt x="7989125" y="37465"/>
                </a:lnTo>
                <a:lnTo>
                  <a:pt x="7987919" y="36195"/>
                </a:lnTo>
                <a:lnTo>
                  <a:pt x="7988046" y="33274"/>
                </a:lnTo>
                <a:lnTo>
                  <a:pt x="7988617" y="26670"/>
                </a:lnTo>
                <a:lnTo>
                  <a:pt x="7999349" y="20447"/>
                </a:lnTo>
                <a:lnTo>
                  <a:pt x="8018018" y="21336"/>
                </a:lnTo>
                <a:lnTo>
                  <a:pt x="8054213" y="23749"/>
                </a:lnTo>
                <a:lnTo>
                  <a:pt x="8093253" y="26924"/>
                </a:lnTo>
                <a:lnTo>
                  <a:pt x="8120507" y="29845"/>
                </a:lnTo>
                <a:lnTo>
                  <a:pt x="8126908" y="34036"/>
                </a:lnTo>
                <a:lnTo>
                  <a:pt x="8112277" y="38735"/>
                </a:lnTo>
                <a:lnTo>
                  <a:pt x="8096745" y="43180"/>
                </a:lnTo>
                <a:lnTo>
                  <a:pt x="8100441" y="46863"/>
                </a:lnTo>
                <a:lnTo>
                  <a:pt x="8101724" y="46380"/>
                </a:lnTo>
                <a:lnTo>
                  <a:pt x="8105686" y="47244"/>
                </a:lnTo>
                <a:lnTo>
                  <a:pt x="8113535" y="48006"/>
                </a:lnTo>
                <a:lnTo>
                  <a:pt x="8126095" y="48768"/>
                </a:lnTo>
                <a:lnTo>
                  <a:pt x="8112633" y="47752"/>
                </a:lnTo>
                <a:lnTo>
                  <a:pt x="8105902" y="46736"/>
                </a:lnTo>
                <a:lnTo>
                  <a:pt x="8102638" y="46037"/>
                </a:lnTo>
                <a:lnTo>
                  <a:pt x="8103819" y="45593"/>
                </a:lnTo>
                <a:lnTo>
                  <a:pt x="8110855" y="44450"/>
                </a:lnTo>
                <a:lnTo>
                  <a:pt x="8119110" y="43434"/>
                </a:lnTo>
                <a:lnTo>
                  <a:pt x="8126222" y="42672"/>
                </a:lnTo>
                <a:lnTo>
                  <a:pt x="8133969" y="44069"/>
                </a:lnTo>
                <a:lnTo>
                  <a:pt x="8134871" y="45720"/>
                </a:lnTo>
                <a:lnTo>
                  <a:pt x="8140268" y="46863"/>
                </a:lnTo>
                <a:lnTo>
                  <a:pt x="8161528" y="46863"/>
                </a:lnTo>
                <a:lnTo>
                  <a:pt x="8177085" y="44450"/>
                </a:lnTo>
                <a:lnTo>
                  <a:pt x="8208264" y="44196"/>
                </a:lnTo>
                <a:lnTo>
                  <a:pt x="8191335" y="42672"/>
                </a:lnTo>
                <a:lnTo>
                  <a:pt x="8181467" y="41783"/>
                </a:lnTo>
                <a:lnTo>
                  <a:pt x="8210016" y="41757"/>
                </a:lnTo>
                <a:lnTo>
                  <a:pt x="8247075" y="43053"/>
                </a:lnTo>
                <a:lnTo>
                  <a:pt x="8276844" y="43561"/>
                </a:lnTo>
                <a:lnTo>
                  <a:pt x="8277238" y="41656"/>
                </a:lnTo>
                <a:lnTo>
                  <a:pt x="8277657" y="39624"/>
                </a:lnTo>
                <a:lnTo>
                  <a:pt x="8298523" y="35306"/>
                </a:lnTo>
                <a:lnTo>
                  <a:pt x="8330489" y="31369"/>
                </a:lnTo>
                <a:lnTo>
                  <a:pt x="8364601" y="29083"/>
                </a:lnTo>
                <a:lnTo>
                  <a:pt x="8361680" y="29845"/>
                </a:lnTo>
                <a:lnTo>
                  <a:pt x="8371205" y="32385"/>
                </a:lnTo>
                <a:lnTo>
                  <a:pt x="8376031" y="33274"/>
                </a:lnTo>
                <a:lnTo>
                  <a:pt x="8535899" y="36195"/>
                </a:lnTo>
                <a:lnTo>
                  <a:pt x="8591423" y="36576"/>
                </a:lnTo>
                <a:lnTo>
                  <a:pt x="8601735" y="37973"/>
                </a:lnTo>
                <a:lnTo>
                  <a:pt x="8615680" y="39243"/>
                </a:lnTo>
                <a:lnTo>
                  <a:pt x="8625141" y="40894"/>
                </a:lnTo>
                <a:lnTo>
                  <a:pt x="8622030" y="42672"/>
                </a:lnTo>
                <a:lnTo>
                  <a:pt x="8640343" y="40513"/>
                </a:lnTo>
                <a:lnTo>
                  <a:pt x="8645576" y="40132"/>
                </a:lnTo>
                <a:lnTo>
                  <a:pt x="8652561" y="39624"/>
                </a:lnTo>
                <a:lnTo>
                  <a:pt x="8668766" y="39116"/>
                </a:lnTo>
                <a:lnTo>
                  <a:pt x="8681161" y="41529"/>
                </a:lnTo>
                <a:lnTo>
                  <a:pt x="8644560" y="43180"/>
                </a:lnTo>
                <a:lnTo>
                  <a:pt x="8650605" y="46101"/>
                </a:lnTo>
                <a:lnTo>
                  <a:pt x="8662454" y="43815"/>
                </a:lnTo>
                <a:lnTo>
                  <a:pt x="8688451" y="42291"/>
                </a:lnTo>
                <a:lnTo>
                  <a:pt x="8720531" y="40894"/>
                </a:lnTo>
                <a:lnTo>
                  <a:pt x="8750681" y="39116"/>
                </a:lnTo>
                <a:lnTo>
                  <a:pt x="8732914" y="36957"/>
                </a:lnTo>
                <a:lnTo>
                  <a:pt x="8701278" y="37084"/>
                </a:lnTo>
                <a:lnTo>
                  <a:pt x="8664765" y="38481"/>
                </a:lnTo>
                <a:lnTo>
                  <a:pt x="8632444" y="40132"/>
                </a:lnTo>
                <a:lnTo>
                  <a:pt x="8643442" y="34798"/>
                </a:lnTo>
                <a:lnTo>
                  <a:pt x="8674036" y="29845"/>
                </a:lnTo>
                <a:lnTo>
                  <a:pt x="8681999" y="29083"/>
                </a:lnTo>
                <a:lnTo>
                  <a:pt x="8720518" y="25400"/>
                </a:lnTo>
                <a:lnTo>
                  <a:pt x="8779256" y="22225"/>
                </a:lnTo>
                <a:lnTo>
                  <a:pt x="8812606" y="22225"/>
                </a:lnTo>
                <a:lnTo>
                  <a:pt x="8820861" y="23876"/>
                </a:lnTo>
                <a:lnTo>
                  <a:pt x="8818562" y="25781"/>
                </a:lnTo>
                <a:lnTo>
                  <a:pt x="8820277" y="26289"/>
                </a:lnTo>
                <a:lnTo>
                  <a:pt x="8881135" y="25400"/>
                </a:lnTo>
                <a:lnTo>
                  <a:pt x="8920061" y="22606"/>
                </a:lnTo>
                <a:lnTo>
                  <a:pt x="8923642" y="22225"/>
                </a:lnTo>
                <a:lnTo>
                  <a:pt x="8940355" y="20447"/>
                </a:lnTo>
                <a:lnTo>
                  <a:pt x="8949919" y="19431"/>
                </a:lnTo>
                <a:lnTo>
                  <a:pt x="8961933" y="18796"/>
                </a:lnTo>
                <a:lnTo>
                  <a:pt x="8983561" y="17653"/>
                </a:lnTo>
                <a:lnTo>
                  <a:pt x="9033891" y="18796"/>
                </a:lnTo>
                <a:lnTo>
                  <a:pt x="9052014" y="22352"/>
                </a:lnTo>
                <a:lnTo>
                  <a:pt x="9051747" y="25781"/>
                </a:lnTo>
                <a:lnTo>
                  <a:pt x="9045410" y="28829"/>
                </a:lnTo>
                <a:lnTo>
                  <a:pt x="9045321" y="31623"/>
                </a:lnTo>
                <a:lnTo>
                  <a:pt x="9008173" y="31750"/>
                </a:lnTo>
                <a:lnTo>
                  <a:pt x="8977528" y="30480"/>
                </a:lnTo>
                <a:lnTo>
                  <a:pt x="8950261" y="28956"/>
                </a:lnTo>
                <a:lnTo>
                  <a:pt x="8923274" y="28194"/>
                </a:lnTo>
                <a:lnTo>
                  <a:pt x="8968994" y="30734"/>
                </a:lnTo>
                <a:lnTo>
                  <a:pt x="8952954" y="31750"/>
                </a:lnTo>
                <a:lnTo>
                  <a:pt x="8932888" y="32512"/>
                </a:lnTo>
                <a:lnTo>
                  <a:pt x="8912301" y="32639"/>
                </a:lnTo>
                <a:lnTo>
                  <a:pt x="8894699" y="32385"/>
                </a:lnTo>
                <a:lnTo>
                  <a:pt x="8923299" y="33909"/>
                </a:lnTo>
                <a:lnTo>
                  <a:pt x="9152572" y="35941"/>
                </a:lnTo>
                <a:lnTo>
                  <a:pt x="9207373" y="37465"/>
                </a:lnTo>
                <a:lnTo>
                  <a:pt x="9235884" y="34925"/>
                </a:lnTo>
                <a:lnTo>
                  <a:pt x="9244012" y="33655"/>
                </a:lnTo>
                <a:lnTo>
                  <a:pt x="9241422" y="32639"/>
                </a:lnTo>
                <a:lnTo>
                  <a:pt x="9240774" y="32385"/>
                </a:lnTo>
                <a:lnTo>
                  <a:pt x="9209278" y="32385"/>
                </a:lnTo>
                <a:lnTo>
                  <a:pt x="9208313" y="31750"/>
                </a:lnTo>
                <a:lnTo>
                  <a:pt x="9205836" y="30099"/>
                </a:lnTo>
                <a:lnTo>
                  <a:pt x="9223134" y="28321"/>
                </a:lnTo>
                <a:lnTo>
                  <a:pt x="9238259" y="26924"/>
                </a:lnTo>
                <a:lnTo>
                  <a:pt x="9228328" y="25527"/>
                </a:lnTo>
                <a:lnTo>
                  <a:pt x="9295740" y="21463"/>
                </a:lnTo>
                <a:lnTo>
                  <a:pt x="9333674" y="20447"/>
                </a:lnTo>
                <a:lnTo>
                  <a:pt x="9375267" y="21336"/>
                </a:lnTo>
                <a:lnTo>
                  <a:pt x="9386697" y="26289"/>
                </a:lnTo>
                <a:lnTo>
                  <a:pt x="9379648" y="25273"/>
                </a:lnTo>
                <a:lnTo>
                  <a:pt x="9364726" y="24638"/>
                </a:lnTo>
                <a:lnTo>
                  <a:pt x="9346933" y="24384"/>
                </a:lnTo>
                <a:lnTo>
                  <a:pt x="9331325" y="24638"/>
                </a:lnTo>
                <a:lnTo>
                  <a:pt x="9356192" y="25019"/>
                </a:lnTo>
                <a:lnTo>
                  <a:pt x="9388767" y="27051"/>
                </a:lnTo>
                <a:lnTo>
                  <a:pt x="9421711" y="28067"/>
                </a:lnTo>
                <a:lnTo>
                  <a:pt x="9439872" y="26289"/>
                </a:lnTo>
                <a:lnTo>
                  <a:pt x="9447657" y="25527"/>
                </a:lnTo>
                <a:lnTo>
                  <a:pt x="9406636" y="21336"/>
                </a:lnTo>
                <a:lnTo>
                  <a:pt x="9473692" y="16891"/>
                </a:lnTo>
                <a:lnTo>
                  <a:pt x="9475686" y="16764"/>
                </a:lnTo>
                <a:lnTo>
                  <a:pt x="9513532" y="15240"/>
                </a:lnTo>
                <a:lnTo>
                  <a:pt x="9552559" y="15240"/>
                </a:lnTo>
                <a:close/>
              </a:path>
            </a:pathLst>
          </a:custGeom>
          <a:solidFill>
            <a:srgbClr val="56BB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g object 45"/>
          <p:cNvSpPr/>
          <p:nvPr/>
        </p:nvSpPr>
        <p:spPr>
          <a:xfrm>
            <a:off x="11343921" y="1552955"/>
            <a:ext cx="31750" cy="1905"/>
          </a:xfrm>
          <a:custGeom>
            <a:avLst/>
            <a:gdLst/>
            <a:ahLst/>
            <a:cxnLst/>
            <a:rect l="l" t="t" r="r" b="b"/>
            <a:pathLst>
              <a:path w="31750" h="1905">
                <a:moveTo>
                  <a:pt x="29182" y="0"/>
                </a:moveTo>
                <a:lnTo>
                  <a:pt x="11898" y="166"/>
                </a:lnTo>
                <a:lnTo>
                  <a:pt x="1019" y="571"/>
                </a:lnTo>
                <a:lnTo>
                  <a:pt x="0" y="1071"/>
                </a:lnTo>
                <a:lnTo>
                  <a:pt x="12291" y="1524"/>
                </a:lnTo>
                <a:lnTo>
                  <a:pt x="18260" y="1016"/>
                </a:lnTo>
                <a:lnTo>
                  <a:pt x="25245" y="1524"/>
                </a:lnTo>
                <a:lnTo>
                  <a:pt x="31214" y="1016"/>
                </a:lnTo>
                <a:lnTo>
                  <a:pt x="29182" y="0"/>
                </a:lnTo>
                <a:close/>
              </a:path>
            </a:pathLst>
          </a:custGeom>
          <a:solidFill>
            <a:srgbClr val="56BB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g object 46"/>
          <p:cNvSpPr/>
          <p:nvPr/>
        </p:nvSpPr>
        <p:spPr>
          <a:xfrm>
            <a:off x="11042904" y="1541970"/>
            <a:ext cx="88900" cy="4445"/>
          </a:xfrm>
          <a:custGeom>
            <a:avLst/>
            <a:gdLst/>
            <a:ahLst/>
            <a:cxnLst/>
            <a:rect l="l" t="t" r="r" b="b"/>
            <a:pathLst>
              <a:path w="88900" h="4444">
                <a:moveTo>
                  <a:pt x="56642" y="3111"/>
                </a:moveTo>
                <a:lnTo>
                  <a:pt x="50927" y="3111"/>
                </a:lnTo>
                <a:lnTo>
                  <a:pt x="50660" y="787"/>
                </a:lnTo>
                <a:lnTo>
                  <a:pt x="39598" y="0"/>
                </a:lnTo>
                <a:lnTo>
                  <a:pt x="21475" y="368"/>
                </a:lnTo>
                <a:lnTo>
                  <a:pt x="0" y="1460"/>
                </a:lnTo>
                <a:lnTo>
                  <a:pt x="6045" y="3302"/>
                </a:lnTo>
                <a:lnTo>
                  <a:pt x="18745" y="3911"/>
                </a:lnTo>
                <a:lnTo>
                  <a:pt x="36233" y="3721"/>
                </a:lnTo>
                <a:lnTo>
                  <a:pt x="56642" y="3111"/>
                </a:lnTo>
                <a:close/>
              </a:path>
              <a:path w="88900" h="4444">
                <a:moveTo>
                  <a:pt x="88773" y="1841"/>
                </a:moveTo>
                <a:lnTo>
                  <a:pt x="88125" y="1206"/>
                </a:lnTo>
                <a:lnTo>
                  <a:pt x="83007" y="1270"/>
                </a:lnTo>
                <a:lnTo>
                  <a:pt x="74574" y="1638"/>
                </a:lnTo>
                <a:lnTo>
                  <a:pt x="64008" y="1841"/>
                </a:lnTo>
                <a:lnTo>
                  <a:pt x="88773" y="1841"/>
                </a:lnTo>
                <a:close/>
              </a:path>
            </a:pathLst>
          </a:custGeom>
          <a:solidFill>
            <a:srgbClr val="56BB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g object 47"/>
          <p:cNvSpPr/>
          <p:nvPr/>
        </p:nvSpPr>
        <p:spPr>
          <a:xfrm>
            <a:off x="10725499" y="1528845"/>
            <a:ext cx="43180" cy="3810"/>
          </a:xfrm>
          <a:custGeom>
            <a:avLst/>
            <a:gdLst/>
            <a:ahLst/>
            <a:cxnLst/>
            <a:rect l="l" t="t" r="r" b="b"/>
            <a:pathLst>
              <a:path w="43179" h="3809">
                <a:moveTo>
                  <a:pt x="35750" y="0"/>
                </a:moveTo>
                <a:lnTo>
                  <a:pt x="12350" y="1535"/>
                </a:lnTo>
                <a:lnTo>
                  <a:pt x="0" y="3500"/>
                </a:lnTo>
                <a:lnTo>
                  <a:pt x="26320" y="3536"/>
                </a:lnTo>
                <a:lnTo>
                  <a:pt x="33414" y="3286"/>
                </a:lnTo>
                <a:lnTo>
                  <a:pt x="36591" y="2107"/>
                </a:lnTo>
                <a:lnTo>
                  <a:pt x="38697" y="1071"/>
                </a:lnTo>
                <a:lnTo>
                  <a:pt x="42576" y="1250"/>
                </a:lnTo>
                <a:lnTo>
                  <a:pt x="35750" y="0"/>
                </a:lnTo>
                <a:close/>
              </a:path>
            </a:pathLst>
          </a:custGeom>
          <a:solidFill>
            <a:srgbClr val="56BB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g object 48"/>
          <p:cNvSpPr/>
          <p:nvPr/>
        </p:nvSpPr>
        <p:spPr>
          <a:xfrm>
            <a:off x="11039856" y="1549908"/>
            <a:ext cx="26034" cy="5080"/>
          </a:xfrm>
          <a:custGeom>
            <a:avLst/>
            <a:gdLst/>
            <a:ahLst/>
            <a:cxnLst/>
            <a:rect l="l" t="t" r="r" b="b"/>
            <a:pathLst>
              <a:path w="26034" h="5080">
                <a:moveTo>
                  <a:pt x="15367" y="0"/>
                </a:moveTo>
                <a:lnTo>
                  <a:pt x="0" y="3682"/>
                </a:lnTo>
                <a:lnTo>
                  <a:pt x="25908" y="4571"/>
                </a:lnTo>
                <a:lnTo>
                  <a:pt x="15367" y="0"/>
                </a:lnTo>
                <a:close/>
              </a:path>
            </a:pathLst>
          </a:custGeom>
          <a:solidFill>
            <a:srgbClr val="56BB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g object 49"/>
          <p:cNvSpPr/>
          <p:nvPr/>
        </p:nvSpPr>
        <p:spPr>
          <a:xfrm>
            <a:off x="10842625" y="1549272"/>
            <a:ext cx="93980" cy="2540"/>
          </a:xfrm>
          <a:custGeom>
            <a:avLst/>
            <a:gdLst/>
            <a:ahLst/>
            <a:cxnLst/>
            <a:rect l="l" t="t" r="r" b="b"/>
            <a:pathLst>
              <a:path w="93979" h="2540">
                <a:moveTo>
                  <a:pt x="57023" y="1143"/>
                </a:moveTo>
                <a:lnTo>
                  <a:pt x="36360" y="431"/>
                </a:lnTo>
                <a:lnTo>
                  <a:pt x="17843" y="0"/>
                </a:lnTo>
                <a:lnTo>
                  <a:pt x="4648" y="152"/>
                </a:lnTo>
                <a:lnTo>
                  <a:pt x="0" y="1143"/>
                </a:lnTo>
                <a:lnTo>
                  <a:pt x="45593" y="2159"/>
                </a:lnTo>
                <a:lnTo>
                  <a:pt x="44704" y="1143"/>
                </a:lnTo>
                <a:lnTo>
                  <a:pt x="57023" y="1143"/>
                </a:lnTo>
                <a:close/>
              </a:path>
              <a:path w="93979" h="2540">
                <a:moveTo>
                  <a:pt x="93599" y="635"/>
                </a:moveTo>
                <a:lnTo>
                  <a:pt x="86233" y="660"/>
                </a:lnTo>
                <a:lnTo>
                  <a:pt x="76733" y="825"/>
                </a:lnTo>
                <a:lnTo>
                  <a:pt x="66522" y="1282"/>
                </a:lnTo>
                <a:lnTo>
                  <a:pt x="57023" y="2159"/>
                </a:lnTo>
                <a:lnTo>
                  <a:pt x="67754" y="2146"/>
                </a:lnTo>
                <a:lnTo>
                  <a:pt x="77825" y="1981"/>
                </a:lnTo>
                <a:lnTo>
                  <a:pt x="86639" y="1524"/>
                </a:lnTo>
                <a:lnTo>
                  <a:pt x="93599" y="635"/>
                </a:lnTo>
                <a:close/>
              </a:path>
            </a:pathLst>
          </a:custGeom>
          <a:solidFill>
            <a:srgbClr val="56BB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g object 50"/>
          <p:cNvSpPr/>
          <p:nvPr/>
        </p:nvSpPr>
        <p:spPr>
          <a:xfrm>
            <a:off x="10308189" y="1548383"/>
            <a:ext cx="52069" cy="5080"/>
          </a:xfrm>
          <a:custGeom>
            <a:avLst/>
            <a:gdLst/>
            <a:ahLst/>
            <a:cxnLst/>
            <a:rect l="l" t="t" r="r" b="b"/>
            <a:pathLst>
              <a:path w="52070" h="5080">
                <a:moveTo>
                  <a:pt x="50311" y="0"/>
                </a:moveTo>
                <a:lnTo>
                  <a:pt x="400" y="1142"/>
                </a:lnTo>
                <a:lnTo>
                  <a:pt x="0" y="2643"/>
                </a:lnTo>
                <a:lnTo>
                  <a:pt x="5195" y="3714"/>
                </a:lnTo>
                <a:lnTo>
                  <a:pt x="14724" y="4357"/>
                </a:lnTo>
                <a:lnTo>
                  <a:pt x="27324" y="4571"/>
                </a:lnTo>
                <a:lnTo>
                  <a:pt x="36881" y="3214"/>
                </a:lnTo>
                <a:lnTo>
                  <a:pt x="46057" y="2286"/>
                </a:lnTo>
                <a:lnTo>
                  <a:pt x="51613" y="1357"/>
                </a:lnTo>
                <a:lnTo>
                  <a:pt x="50311" y="0"/>
                </a:lnTo>
                <a:close/>
              </a:path>
            </a:pathLst>
          </a:custGeom>
          <a:solidFill>
            <a:srgbClr val="56BB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g object 51"/>
          <p:cNvSpPr/>
          <p:nvPr/>
        </p:nvSpPr>
        <p:spPr>
          <a:xfrm>
            <a:off x="10483595" y="1557527"/>
            <a:ext cx="24765" cy="6350"/>
          </a:xfrm>
          <a:custGeom>
            <a:avLst/>
            <a:gdLst/>
            <a:ahLst/>
            <a:cxnLst/>
            <a:rect l="l" t="t" r="r" b="b"/>
            <a:pathLst>
              <a:path w="24765" h="6350">
                <a:moveTo>
                  <a:pt x="1904" y="0"/>
                </a:moveTo>
                <a:lnTo>
                  <a:pt x="0" y="6096"/>
                </a:lnTo>
                <a:lnTo>
                  <a:pt x="24383" y="3429"/>
                </a:lnTo>
                <a:lnTo>
                  <a:pt x="10668" y="2667"/>
                </a:lnTo>
                <a:lnTo>
                  <a:pt x="9778" y="1777"/>
                </a:lnTo>
                <a:lnTo>
                  <a:pt x="1904" y="0"/>
                </a:lnTo>
                <a:close/>
              </a:path>
            </a:pathLst>
          </a:custGeom>
          <a:solidFill>
            <a:srgbClr val="56BB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g object 52"/>
          <p:cNvSpPr/>
          <p:nvPr/>
        </p:nvSpPr>
        <p:spPr>
          <a:xfrm>
            <a:off x="10328657" y="1563624"/>
            <a:ext cx="53340" cy="3175"/>
          </a:xfrm>
          <a:custGeom>
            <a:avLst/>
            <a:gdLst/>
            <a:ahLst/>
            <a:cxnLst/>
            <a:rect l="l" t="t" r="r" b="b"/>
            <a:pathLst>
              <a:path w="53340" h="3175">
                <a:moveTo>
                  <a:pt x="34415" y="0"/>
                </a:moveTo>
                <a:lnTo>
                  <a:pt x="22244" y="797"/>
                </a:lnTo>
                <a:lnTo>
                  <a:pt x="4776" y="1809"/>
                </a:lnTo>
                <a:lnTo>
                  <a:pt x="0" y="2678"/>
                </a:lnTo>
                <a:lnTo>
                  <a:pt x="25906" y="3048"/>
                </a:lnTo>
                <a:lnTo>
                  <a:pt x="35665" y="2035"/>
                </a:lnTo>
                <a:lnTo>
                  <a:pt x="49115" y="1238"/>
                </a:lnTo>
                <a:lnTo>
                  <a:pt x="53087" y="583"/>
                </a:lnTo>
                <a:lnTo>
                  <a:pt x="34415" y="0"/>
                </a:lnTo>
                <a:close/>
              </a:path>
            </a:pathLst>
          </a:custGeom>
          <a:solidFill>
            <a:srgbClr val="56BB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g object 53"/>
          <p:cNvSpPr/>
          <p:nvPr/>
        </p:nvSpPr>
        <p:spPr>
          <a:xfrm>
            <a:off x="9622535" y="1546860"/>
            <a:ext cx="10795" cy="7620"/>
          </a:xfrm>
          <a:custGeom>
            <a:avLst/>
            <a:gdLst/>
            <a:ahLst/>
            <a:cxnLst/>
            <a:rect l="l" t="t" r="r" b="b"/>
            <a:pathLst>
              <a:path w="10795" h="7619">
                <a:moveTo>
                  <a:pt x="9906" y="0"/>
                </a:moveTo>
                <a:lnTo>
                  <a:pt x="0" y="7619"/>
                </a:lnTo>
                <a:lnTo>
                  <a:pt x="10668" y="7619"/>
                </a:lnTo>
                <a:lnTo>
                  <a:pt x="9906" y="0"/>
                </a:lnTo>
                <a:close/>
              </a:path>
            </a:pathLst>
          </a:custGeom>
          <a:solidFill>
            <a:srgbClr val="56BB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g object 54"/>
          <p:cNvSpPr/>
          <p:nvPr/>
        </p:nvSpPr>
        <p:spPr>
          <a:xfrm>
            <a:off x="8961920" y="1566671"/>
            <a:ext cx="73660" cy="8890"/>
          </a:xfrm>
          <a:custGeom>
            <a:avLst/>
            <a:gdLst/>
            <a:ahLst/>
            <a:cxnLst/>
            <a:rect l="l" t="t" r="r" b="b"/>
            <a:pathLst>
              <a:path w="73659" h="8890">
                <a:moveTo>
                  <a:pt x="61683" y="0"/>
                </a:moveTo>
                <a:lnTo>
                  <a:pt x="51142" y="762"/>
                </a:lnTo>
                <a:lnTo>
                  <a:pt x="46316" y="762"/>
                </a:lnTo>
                <a:lnTo>
                  <a:pt x="43395" y="1524"/>
                </a:lnTo>
                <a:lnTo>
                  <a:pt x="61683" y="0"/>
                </a:lnTo>
                <a:close/>
              </a:path>
              <a:path w="73659" h="8890">
                <a:moveTo>
                  <a:pt x="73113" y="5207"/>
                </a:moveTo>
                <a:lnTo>
                  <a:pt x="72656" y="4089"/>
                </a:lnTo>
                <a:lnTo>
                  <a:pt x="44602" y="2590"/>
                </a:lnTo>
                <a:lnTo>
                  <a:pt x="44157" y="1524"/>
                </a:lnTo>
                <a:lnTo>
                  <a:pt x="20828" y="2514"/>
                </a:lnTo>
                <a:lnTo>
                  <a:pt x="5613" y="3454"/>
                </a:lnTo>
                <a:lnTo>
                  <a:pt x="0" y="5257"/>
                </a:lnTo>
                <a:lnTo>
                  <a:pt x="5549" y="8890"/>
                </a:lnTo>
                <a:lnTo>
                  <a:pt x="33870" y="8674"/>
                </a:lnTo>
                <a:lnTo>
                  <a:pt x="48564" y="4864"/>
                </a:lnTo>
                <a:lnTo>
                  <a:pt x="73113" y="5207"/>
                </a:lnTo>
                <a:close/>
              </a:path>
            </a:pathLst>
          </a:custGeom>
          <a:solidFill>
            <a:srgbClr val="56BB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g object 55"/>
          <p:cNvSpPr/>
          <p:nvPr/>
        </p:nvSpPr>
        <p:spPr>
          <a:xfrm>
            <a:off x="1522476" y="1516379"/>
            <a:ext cx="104139" cy="7620"/>
          </a:xfrm>
          <a:custGeom>
            <a:avLst/>
            <a:gdLst/>
            <a:ahLst/>
            <a:cxnLst/>
            <a:rect l="l" t="t" r="r" b="b"/>
            <a:pathLst>
              <a:path w="104139" h="7619">
                <a:moveTo>
                  <a:pt x="30480" y="7620"/>
                </a:moveTo>
                <a:lnTo>
                  <a:pt x="21844" y="3048"/>
                </a:lnTo>
                <a:lnTo>
                  <a:pt x="0" y="6858"/>
                </a:lnTo>
                <a:lnTo>
                  <a:pt x="7162" y="6870"/>
                </a:lnTo>
                <a:lnTo>
                  <a:pt x="15951" y="6959"/>
                </a:lnTo>
                <a:lnTo>
                  <a:pt x="24371" y="7188"/>
                </a:lnTo>
                <a:lnTo>
                  <a:pt x="30480" y="7620"/>
                </a:lnTo>
                <a:close/>
              </a:path>
              <a:path w="104139" h="7619">
                <a:moveTo>
                  <a:pt x="103619" y="2286"/>
                </a:moveTo>
                <a:lnTo>
                  <a:pt x="65532" y="0"/>
                </a:lnTo>
                <a:lnTo>
                  <a:pt x="89916" y="4572"/>
                </a:lnTo>
                <a:lnTo>
                  <a:pt x="103619" y="2286"/>
                </a:lnTo>
                <a:close/>
              </a:path>
            </a:pathLst>
          </a:custGeom>
          <a:solidFill>
            <a:srgbClr val="56BB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g object 56"/>
          <p:cNvSpPr/>
          <p:nvPr/>
        </p:nvSpPr>
        <p:spPr>
          <a:xfrm>
            <a:off x="6650735" y="1574291"/>
            <a:ext cx="32384" cy="3175"/>
          </a:xfrm>
          <a:custGeom>
            <a:avLst/>
            <a:gdLst/>
            <a:ahLst/>
            <a:cxnLst/>
            <a:rect l="l" t="t" r="r" b="b"/>
            <a:pathLst>
              <a:path w="32384" h="3175">
                <a:moveTo>
                  <a:pt x="0" y="0"/>
                </a:moveTo>
                <a:lnTo>
                  <a:pt x="29210" y="3048"/>
                </a:lnTo>
                <a:lnTo>
                  <a:pt x="32004" y="1524"/>
                </a:lnTo>
                <a:lnTo>
                  <a:pt x="27021" y="1071"/>
                </a:lnTo>
                <a:lnTo>
                  <a:pt x="20240" y="762"/>
                </a:lnTo>
                <a:lnTo>
                  <a:pt x="0" y="0"/>
                </a:lnTo>
                <a:close/>
              </a:path>
            </a:pathLst>
          </a:custGeom>
          <a:solidFill>
            <a:srgbClr val="56BB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g object 57"/>
          <p:cNvSpPr/>
          <p:nvPr/>
        </p:nvSpPr>
        <p:spPr>
          <a:xfrm>
            <a:off x="6163055" y="1566672"/>
            <a:ext cx="15240" cy="5080"/>
          </a:xfrm>
          <a:custGeom>
            <a:avLst/>
            <a:gdLst/>
            <a:ahLst/>
            <a:cxnLst/>
            <a:rect l="l" t="t" r="r" b="b"/>
            <a:pathLst>
              <a:path w="15239" h="5080">
                <a:moveTo>
                  <a:pt x="0" y="0"/>
                </a:moveTo>
                <a:lnTo>
                  <a:pt x="7112" y="4572"/>
                </a:lnTo>
                <a:lnTo>
                  <a:pt x="15240" y="4572"/>
                </a:lnTo>
                <a:lnTo>
                  <a:pt x="0" y="0"/>
                </a:lnTo>
                <a:close/>
              </a:path>
            </a:pathLst>
          </a:custGeom>
          <a:solidFill>
            <a:srgbClr val="56BB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g object 58"/>
          <p:cNvSpPr/>
          <p:nvPr/>
        </p:nvSpPr>
        <p:spPr>
          <a:xfrm>
            <a:off x="5744083" y="1574434"/>
            <a:ext cx="55244" cy="2540"/>
          </a:xfrm>
          <a:custGeom>
            <a:avLst/>
            <a:gdLst/>
            <a:ahLst/>
            <a:cxnLst/>
            <a:rect l="l" t="t" r="r" b="b"/>
            <a:pathLst>
              <a:path w="55245" h="2540">
                <a:moveTo>
                  <a:pt x="1266" y="0"/>
                </a:moveTo>
                <a:lnTo>
                  <a:pt x="0" y="2143"/>
                </a:lnTo>
                <a:lnTo>
                  <a:pt x="13338" y="2357"/>
                </a:lnTo>
                <a:lnTo>
                  <a:pt x="41398" y="1928"/>
                </a:lnTo>
                <a:lnTo>
                  <a:pt x="54737" y="2143"/>
                </a:lnTo>
                <a:lnTo>
                  <a:pt x="29610" y="1714"/>
                </a:lnTo>
                <a:lnTo>
                  <a:pt x="11461" y="428"/>
                </a:lnTo>
                <a:lnTo>
                  <a:pt x="1266" y="0"/>
                </a:lnTo>
                <a:close/>
              </a:path>
            </a:pathLst>
          </a:custGeom>
          <a:solidFill>
            <a:srgbClr val="56BB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01469" y="286257"/>
            <a:ext cx="8989060" cy="513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bg1"/>
                </a:solidFill>
                <a:latin typeface="Consolas"/>
                <a:cs typeface="Consola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601469" y="1690242"/>
            <a:ext cx="8989060" cy="27546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01469" y="3651580"/>
            <a:ext cx="569595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spc="5" dirty="0">
                <a:solidFill>
                  <a:srgbClr val="FFFFFF"/>
                </a:solidFill>
                <a:latin typeface="Consolas"/>
                <a:cs typeface="Consolas"/>
              </a:rPr>
              <a:t>TEXTURA </a:t>
            </a:r>
            <a:r>
              <a:rPr sz="5400" dirty="0">
                <a:solidFill>
                  <a:srgbClr val="FFFFFF"/>
                </a:solidFill>
                <a:latin typeface="Consolas"/>
                <a:cs typeface="Consolas"/>
              </a:rPr>
              <a:t>do</a:t>
            </a:r>
            <a:r>
              <a:rPr sz="5400" spc="-70" dirty="0">
                <a:solidFill>
                  <a:srgbClr val="FFFFFF"/>
                </a:solidFill>
                <a:latin typeface="Consolas"/>
                <a:cs typeface="Consolas"/>
              </a:rPr>
              <a:t> </a:t>
            </a:r>
            <a:r>
              <a:rPr sz="5400" spc="5" dirty="0">
                <a:solidFill>
                  <a:srgbClr val="FFFFFF"/>
                </a:solidFill>
                <a:latin typeface="Consolas"/>
                <a:cs typeface="Consolas"/>
              </a:rPr>
              <a:t>SOLO</a:t>
            </a:r>
            <a:endParaRPr sz="5400">
              <a:latin typeface="Consolas"/>
              <a:cs typeface="Consola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030718" y="5097017"/>
            <a:ext cx="2557145" cy="546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05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Corbel"/>
                <a:cs typeface="Corbel"/>
              </a:rPr>
              <a:t>Antonio Carlos </a:t>
            </a: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de</a:t>
            </a:r>
            <a:r>
              <a:rPr sz="1800" spc="-20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orbel"/>
                <a:cs typeface="Corbel"/>
              </a:rPr>
              <a:t>Azevedo</a:t>
            </a:r>
            <a:endParaRPr sz="1800">
              <a:latin typeface="Corbel"/>
              <a:cs typeface="Corbel"/>
            </a:endParaRPr>
          </a:p>
          <a:p>
            <a:pPr marL="917575">
              <a:lnSpc>
                <a:spcPts val="2050"/>
              </a:lnSpc>
            </a:pPr>
            <a:r>
              <a:rPr sz="1800" spc="-10" dirty="0">
                <a:solidFill>
                  <a:srgbClr val="FFFFFF"/>
                </a:solidFill>
                <a:latin typeface="Corbel"/>
                <a:cs typeface="Corbel"/>
              </a:rPr>
              <a:t>USP/ESALQ/LSO</a:t>
            </a:r>
            <a:endParaRPr sz="18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1469" y="725170"/>
            <a:ext cx="405574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Textura – o que</a:t>
            </a:r>
            <a:r>
              <a:rPr spc="-60" dirty="0"/>
              <a:t> </a:t>
            </a:r>
            <a:r>
              <a:rPr dirty="0"/>
              <a:t>é.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63089" y="1882266"/>
            <a:ext cx="5161280" cy="35140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720" indent="-274320">
              <a:lnSpc>
                <a:spcPct val="100000"/>
              </a:lnSpc>
              <a:spcBef>
                <a:spcPts val="100"/>
              </a:spcBef>
              <a:buSzPct val="79166"/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Distribuição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de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tamanho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de</a:t>
            </a:r>
            <a:r>
              <a:rPr sz="2400" spc="-3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partículas:</a:t>
            </a:r>
            <a:endParaRPr sz="2400">
              <a:latin typeface="Corbel"/>
              <a:cs typeface="Corbel"/>
            </a:endParaRPr>
          </a:p>
          <a:p>
            <a:pPr marL="574040" lvl="1" indent="-274320">
              <a:lnSpc>
                <a:spcPct val="100000"/>
              </a:lnSpc>
              <a:spcBef>
                <a:spcPts val="1585"/>
              </a:spcBef>
              <a:buSzPct val="80000"/>
              <a:buFont typeface="Wingdings"/>
              <a:buChar char=""/>
              <a:tabLst>
                <a:tab pos="573405" algn="l"/>
                <a:tab pos="574040" algn="l"/>
              </a:tabLst>
            </a:pPr>
            <a:r>
              <a:rPr sz="2000" spc="-5" dirty="0">
                <a:solidFill>
                  <a:srgbClr val="FFFFFF"/>
                </a:solidFill>
                <a:latin typeface="Corbel"/>
                <a:cs typeface="Corbel"/>
              </a:rPr>
              <a:t>Areia</a:t>
            </a:r>
            <a:endParaRPr sz="2000">
              <a:latin typeface="Corbel"/>
              <a:cs typeface="Corbel"/>
            </a:endParaRPr>
          </a:p>
          <a:p>
            <a:pPr marL="574040" lvl="1" indent="-274320">
              <a:lnSpc>
                <a:spcPct val="100000"/>
              </a:lnSpc>
              <a:spcBef>
                <a:spcPts val="1560"/>
              </a:spcBef>
              <a:buSzPct val="80000"/>
              <a:buFont typeface="Wingdings"/>
              <a:buChar char=""/>
              <a:tabLst>
                <a:tab pos="573405" algn="l"/>
                <a:tab pos="574040" algn="l"/>
              </a:tabLst>
            </a:pPr>
            <a:r>
              <a:rPr sz="2000" dirty="0">
                <a:solidFill>
                  <a:srgbClr val="FFFFFF"/>
                </a:solidFill>
                <a:latin typeface="Corbel"/>
                <a:cs typeface="Corbel"/>
              </a:rPr>
              <a:t>Silte</a:t>
            </a:r>
            <a:endParaRPr sz="2000">
              <a:latin typeface="Corbel"/>
              <a:cs typeface="Corbel"/>
            </a:endParaRPr>
          </a:p>
          <a:p>
            <a:pPr marL="574040" lvl="1" indent="-274320">
              <a:lnSpc>
                <a:spcPct val="100000"/>
              </a:lnSpc>
              <a:spcBef>
                <a:spcPts val="1565"/>
              </a:spcBef>
              <a:buSzPct val="80000"/>
              <a:buFont typeface="Wingdings"/>
              <a:buChar char=""/>
              <a:tabLst>
                <a:tab pos="573405" algn="l"/>
                <a:tab pos="574040" algn="l"/>
              </a:tabLst>
            </a:pPr>
            <a:r>
              <a:rPr sz="2000" dirty="0">
                <a:solidFill>
                  <a:srgbClr val="FFFFFF"/>
                </a:solidFill>
                <a:latin typeface="Corbel"/>
                <a:cs typeface="Corbel"/>
              </a:rPr>
              <a:t>Argila</a:t>
            </a:r>
            <a:endParaRPr sz="2000">
              <a:latin typeface="Corbel"/>
              <a:cs typeface="Corbel"/>
            </a:endParaRPr>
          </a:p>
          <a:p>
            <a:pPr marL="299720" indent="-274320">
              <a:lnSpc>
                <a:spcPct val="100000"/>
              </a:lnSpc>
              <a:spcBef>
                <a:spcPts val="1485"/>
              </a:spcBef>
              <a:buSzPct val="79166"/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Exemplo:</a:t>
            </a:r>
            <a:endParaRPr sz="2400">
              <a:latin typeface="Corbel"/>
              <a:cs typeface="Corbel"/>
            </a:endParaRPr>
          </a:p>
          <a:p>
            <a:pPr marL="574040" lvl="1" indent="-274320">
              <a:lnSpc>
                <a:spcPct val="100000"/>
              </a:lnSpc>
              <a:spcBef>
                <a:spcPts val="385"/>
              </a:spcBef>
              <a:buFont typeface="Wingdings"/>
              <a:buChar char=""/>
              <a:tabLst>
                <a:tab pos="573405" algn="l"/>
                <a:tab pos="574040" algn="l"/>
              </a:tabLst>
            </a:pPr>
            <a:r>
              <a:rPr sz="2000" dirty="0">
                <a:solidFill>
                  <a:srgbClr val="FFFFFF"/>
                </a:solidFill>
                <a:latin typeface="Corbel"/>
                <a:cs typeface="Corbel"/>
              </a:rPr>
              <a:t>40 % de areia = 400 g</a:t>
            </a:r>
            <a:r>
              <a:rPr sz="2000" spc="-5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orbel"/>
                <a:cs typeface="Corbel"/>
              </a:rPr>
              <a:t>kg</a:t>
            </a:r>
            <a:r>
              <a:rPr sz="1950" spc="-7" baseline="25641" dirty="0">
                <a:solidFill>
                  <a:srgbClr val="FFFFFF"/>
                </a:solidFill>
                <a:latin typeface="Corbel"/>
                <a:cs typeface="Corbel"/>
              </a:rPr>
              <a:t>-1</a:t>
            </a:r>
            <a:endParaRPr sz="1950" baseline="25641">
              <a:latin typeface="Corbel"/>
              <a:cs typeface="Corbel"/>
            </a:endParaRPr>
          </a:p>
          <a:p>
            <a:pPr marL="574040" lvl="1" indent="-274320">
              <a:lnSpc>
                <a:spcPct val="100000"/>
              </a:lnSpc>
              <a:spcBef>
                <a:spcPts val="365"/>
              </a:spcBef>
              <a:buFont typeface="Wingdings"/>
              <a:buChar char=""/>
              <a:tabLst>
                <a:tab pos="573405" algn="l"/>
                <a:tab pos="574040" algn="l"/>
              </a:tabLst>
            </a:pPr>
            <a:r>
              <a:rPr sz="2000" spc="-5" dirty="0">
                <a:solidFill>
                  <a:srgbClr val="FFFFFF"/>
                </a:solidFill>
                <a:latin typeface="Corbel"/>
                <a:cs typeface="Corbel"/>
              </a:rPr>
              <a:t>30 </a:t>
            </a:r>
            <a:r>
              <a:rPr sz="2000" dirty="0">
                <a:solidFill>
                  <a:srgbClr val="FFFFFF"/>
                </a:solidFill>
                <a:latin typeface="Corbel"/>
                <a:cs typeface="Corbel"/>
              </a:rPr>
              <a:t>% </a:t>
            </a:r>
            <a:r>
              <a:rPr sz="2000" spc="-5" dirty="0">
                <a:solidFill>
                  <a:srgbClr val="FFFFFF"/>
                </a:solidFill>
                <a:latin typeface="Corbel"/>
                <a:cs typeface="Corbel"/>
              </a:rPr>
              <a:t>de </a:t>
            </a:r>
            <a:r>
              <a:rPr sz="2000" dirty="0">
                <a:solidFill>
                  <a:srgbClr val="FFFFFF"/>
                </a:solidFill>
                <a:latin typeface="Corbel"/>
                <a:cs typeface="Corbel"/>
              </a:rPr>
              <a:t>silte = 300 g</a:t>
            </a:r>
            <a:r>
              <a:rPr sz="2000" spc="-2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orbel"/>
                <a:cs typeface="Corbel"/>
              </a:rPr>
              <a:t>kg</a:t>
            </a:r>
            <a:r>
              <a:rPr sz="1950" spc="-7" baseline="25641" dirty="0">
                <a:solidFill>
                  <a:srgbClr val="FFFFFF"/>
                </a:solidFill>
                <a:latin typeface="Corbel"/>
                <a:cs typeface="Corbel"/>
              </a:rPr>
              <a:t>-1</a:t>
            </a:r>
            <a:endParaRPr sz="1950" baseline="25641">
              <a:latin typeface="Corbel"/>
              <a:cs typeface="Corbel"/>
            </a:endParaRPr>
          </a:p>
          <a:p>
            <a:pPr marL="574040" lvl="1" indent="-274320">
              <a:lnSpc>
                <a:spcPct val="100000"/>
              </a:lnSpc>
              <a:spcBef>
                <a:spcPts val="360"/>
              </a:spcBef>
              <a:buFont typeface="Wingdings"/>
              <a:buChar char=""/>
              <a:tabLst>
                <a:tab pos="573405" algn="l"/>
                <a:tab pos="574040" algn="l"/>
              </a:tabLst>
            </a:pPr>
            <a:r>
              <a:rPr sz="2000" spc="-5" dirty="0">
                <a:solidFill>
                  <a:srgbClr val="FFFFFF"/>
                </a:solidFill>
                <a:latin typeface="Corbel"/>
                <a:cs typeface="Corbel"/>
              </a:rPr>
              <a:t>30 </a:t>
            </a:r>
            <a:r>
              <a:rPr sz="2000" dirty="0">
                <a:solidFill>
                  <a:srgbClr val="FFFFFF"/>
                </a:solidFill>
                <a:latin typeface="Corbel"/>
                <a:cs typeface="Corbel"/>
              </a:rPr>
              <a:t>% </a:t>
            </a:r>
            <a:r>
              <a:rPr sz="2000" spc="-5" dirty="0">
                <a:solidFill>
                  <a:srgbClr val="FFFFFF"/>
                </a:solidFill>
                <a:latin typeface="Corbel"/>
                <a:cs typeface="Corbel"/>
              </a:rPr>
              <a:t>de </a:t>
            </a:r>
            <a:r>
              <a:rPr sz="2000" dirty="0">
                <a:solidFill>
                  <a:srgbClr val="FFFFFF"/>
                </a:solidFill>
                <a:latin typeface="Corbel"/>
                <a:cs typeface="Corbel"/>
              </a:rPr>
              <a:t>argila = </a:t>
            </a:r>
            <a:r>
              <a:rPr sz="2000" spc="-5" dirty="0">
                <a:solidFill>
                  <a:srgbClr val="FFFFFF"/>
                </a:solidFill>
                <a:latin typeface="Corbel"/>
                <a:cs typeface="Corbel"/>
              </a:rPr>
              <a:t>300 </a:t>
            </a:r>
            <a:r>
              <a:rPr sz="2000" dirty="0">
                <a:solidFill>
                  <a:srgbClr val="FFFFFF"/>
                </a:solidFill>
                <a:latin typeface="Corbel"/>
                <a:cs typeface="Corbel"/>
              </a:rPr>
              <a:t>g</a:t>
            </a:r>
            <a:r>
              <a:rPr sz="2000" spc="-3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orbel"/>
                <a:cs typeface="Corbel"/>
              </a:rPr>
              <a:t>kg</a:t>
            </a:r>
            <a:r>
              <a:rPr sz="1950" spc="-7" baseline="25641" dirty="0">
                <a:solidFill>
                  <a:srgbClr val="FFFFFF"/>
                </a:solidFill>
                <a:latin typeface="Corbel"/>
                <a:cs typeface="Corbel"/>
              </a:rPr>
              <a:t>-1</a:t>
            </a:r>
            <a:endParaRPr sz="1950" baseline="25641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1469" y="725170"/>
            <a:ext cx="8084184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Classe textural / Triangulo</a:t>
            </a:r>
            <a:r>
              <a:rPr spc="-30" dirty="0"/>
              <a:t> </a:t>
            </a:r>
            <a:r>
              <a:rPr dirty="0"/>
              <a:t>textural</a:t>
            </a:r>
          </a:p>
        </p:txBody>
      </p:sp>
      <p:sp>
        <p:nvSpPr>
          <p:cNvPr id="3" name="object 3"/>
          <p:cNvSpPr/>
          <p:nvPr/>
        </p:nvSpPr>
        <p:spPr>
          <a:xfrm>
            <a:off x="726948" y="1772529"/>
            <a:ext cx="10716741" cy="47501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1469" y="725170"/>
            <a:ext cx="495046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Textura -</a:t>
            </a:r>
            <a:r>
              <a:rPr spc="-45" dirty="0"/>
              <a:t> </a:t>
            </a:r>
            <a:r>
              <a:rPr dirty="0"/>
              <a:t>Determinação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75789" y="1823861"/>
            <a:ext cx="5264785" cy="3033395"/>
          </a:xfrm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560"/>
              </a:spcBef>
              <a:buSzPct val="79166"/>
              <a:buFont typeface="Wingdings"/>
              <a:buChar char=""/>
              <a:tabLst>
                <a:tab pos="286385" algn="l"/>
                <a:tab pos="287020" algn="l"/>
              </a:tabLst>
            </a:pP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No</a:t>
            </a:r>
            <a:r>
              <a:rPr sz="2400" spc="-2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laboratório:</a:t>
            </a:r>
            <a:endParaRPr sz="2400">
              <a:latin typeface="Corbel"/>
              <a:cs typeface="Corbel"/>
            </a:endParaRPr>
          </a:p>
          <a:p>
            <a:pPr marL="561340" lvl="1" indent="-274320">
              <a:lnSpc>
                <a:spcPct val="100000"/>
              </a:lnSpc>
              <a:spcBef>
                <a:spcPts val="385"/>
              </a:spcBef>
              <a:buFont typeface="Wingdings"/>
              <a:buChar char=""/>
              <a:tabLst>
                <a:tab pos="560705" algn="l"/>
                <a:tab pos="561340" algn="l"/>
              </a:tabLst>
            </a:pPr>
            <a:r>
              <a:rPr sz="2000" dirty="0">
                <a:solidFill>
                  <a:srgbClr val="FFFFFF"/>
                </a:solidFill>
                <a:latin typeface="Corbel"/>
                <a:cs typeface="Corbel"/>
              </a:rPr>
              <a:t>Método </a:t>
            </a:r>
            <a:r>
              <a:rPr sz="2000" spc="-10" dirty="0">
                <a:solidFill>
                  <a:srgbClr val="FFFFFF"/>
                </a:solidFill>
                <a:latin typeface="Corbel"/>
                <a:cs typeface="Corbel"/>
              </a:rPr>
              <a:t>da </a:t>
            </a:r>
            <a:r>
              <a:rPr sz="2000" dirty="0">
                <a:solidFill>
                  <a:srgbClr val="FFFFFF"/>
                </a:solidFill>
                <a:latin typeface="Corbel"/>
                <a:cs typeface="Corbel"/>
              </a:rPr>
              <a:t>pipeta</a:t>
            </a:r>
            <a:endParaRPr sz="2000">
              <a:latin typeface="Corbel"/>
              <a:cs typeface="Corbel"/>
            </a:endParaRPr>
          </a:p>
          <a:p>
            <a:pPr marL="561340" lvl="1" indent="-274320">
              <a:lnSpc>
                <a:spcPct val="100000"/>
              </a:lnSpc>
              <a:spcBef>
                <a:spcPts val="360"/>
              </a:spcBef>
              <a:buFont typeface="Wingdings"/>
              <a:buChar char=""/>
              <a:tabLst>
                <a:tab pos="560705" algn="l"/>
                <a:tab pos="561340" algn="l"/>
              </a:tabLst>
            </a:pPr>
            <a:r>
              <a:rPr sz="2000" dirty="0">
                <a:solidFill>
                  <a:srgbClr val="FFFFFF"/>
                </a:solidFill>
                <a:latin typeface="Corbel"/>
                <a:cs typeface="Corbel"/>
              </a:rPr>
              <a:t>Método </a:t>
            </a:r>
            <a:r>
              <a:rPr sz="2000" spc="-10" dirty="0">
                <a:solidFill>
                  <a:srgbClr val="FFFFFF"/>
                </a:solidFill>
                <a:latin typeface="Corbel"/>
                <a:cs typeface="Corbel"/>
              </a:rPr>
              <a:t>do</a:t>
            </a:r>
            <a:r>
              <a:rPr sz="2000" spc="-5" dirty="0">
                <a:solidFill>
                  <a:srgbClr val="FFFFFF"/>
                </a:solidFill>
                <a:latin typeface="Corbel"/>
                <a:cs typeface="Corbel"/>
              </a:rPr>
              <a:t> Densímetro</a:t>
            </a:r>
            <a:endParaRPr sz="2000">
              <a:latin typeface="Corbel"/>
              <a:cs typeface="Corbel"/>
            </a:endParaRPr>
          </a:p>
          <a:p>
            <a:pPr marL="287020" indent="-274320">
              <a:lnSpc>
                <a:spcPct val="100000"/>
              </a:lnSpc>
              <a:spcBef>
                <a:spcPts val="1485"/>
              </a:spcBef>
              <a:buSzPct val="79166"/>
              <a:buFont typeface="Wingdings"/>
              <a:buChar char=""/>
              <a:tabLst>
                <a:tab pos="286385" algn="l"/>
                <a:tab pos="287020" algn="l"/>
              </a:tabLst>
            </a:pP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No</a:t>
            </a:r>
            <a:r>
              <a:rPr sz="2400" spc="-2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campo</a:t>
            </a:r>
            <a:endParaRPr sz="2400">
              <a:latin typeface="Corbel"/>
              <a:cs typeface="Corbel"/>
            </a:endParaRPr>
          </a:p>
          <a:p>
            <a:pPr marL="561340" lvl="1" indent="-274320">
              <a:lnSpc>
                <a:spcPct val="100000"/>
              </a:lnSpc>
              <a:spcBef>
                <a:spcPts val="390"/>
              </a:spcBef>
              <a:buFont typeface="Wingdings"/>
              <a:buChar char=""/>
              <a:tabLst>
                <a:tab pos="560705" algn="l"/>
                <a:tab pos="561340" algn="l"/>
              </a:tabLst>
            </a:pPr>
            <a:r>
              <a:rPr sz="2000" dirty="0">
                <a:solidFill>
                  <a:srgbClr val="FFFFFF"/>
                </a:solidFill>
                <a:latin typeface="Corbel"/>
                <a:cs typeface="Corbel"/>
              </a:rPr>
              <a:t>Método </a:t>
            </a:r>
            <a:r>
              <a:rPr sz="2000" spc="-10" dirty="0">
                <a:solidFill>
                  <a:srgbClr val="FFFFFF"/>
                </a:solidFill>
                <a:latin typeface="Corbel"/>
                <a:cs typeface="Corbel"/>
              </a:rPr>
              <a:t>do</a:t>
            </a:r>
            <a:r>
              <a:rPr sz="2000" spc="-5" dirty="0">
                <a:solidFill>
                  <a:srgbClr val="FFFFFF"/>
                </a:solidFill>
                <a:latin typeface="Corbel"/>
                <a:cs typeface="Corbel"/>
              </a:rPr>
              <a:t> tato</a:t>
            </a:r>
            <a:endParaRPr sz="2000">
              <a:latin typeface="Corbel"/>
              <a:cs typeface="Corbel"/>
            </a:endParaRPr>
          </a:p>
          <a:p>
            <a:pPr marL="789940" lvl="2" indent="-228600">
              <a:lnSpc>
                <a:spcPct val="100000"/>
              </a:lnSpc>
              <a:spcBef>
                <a:spcPts val="390"/>
              </a:spcBef>
              <a:buSzPct val="80555"/>
              <a:buFont typeface="Wingdings"/>
              <a:buChar char=""/>
              <a:tabLst>
                <a:tab pos="789305" algn="l"/>
                <a:tab pos="789940" algn="l"/>
              </a:tabLst>
            </a:pPr>
            <a:r>
              <a:rPr sz="1800" spc="-5" dirty="0">
                <a:solidFill>
                  <a:srgbClr val="FFFFFF"/>
                </a:solidFill>
                <a:latin typeface="Corbel"/>
                <a:cs typeface="Corbel"/>
              </a:rPr>
              <a:t>Areia </a:t>
            </a: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: </a:t>
            </a:r>
            <a:r>
              <a:rPr sz="1800" spc="-5" dirty="0">
                <a:solidFill>
                  <a:srgbClr val="FFFFFF"/>
                </a:solidFill>
                <a:latin typeface="Corbel"/>
                <a:cs typeface="Corbel"/>
              </a:rPr>
              <a:t>sensação </a:t>
            </a: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de</a:t>
            </a:r>
            <a:r>
              <a:rPr sz="1800" spc="-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aspereza</a:t>
            </a:r>
            <a:endParaRPr sz="1800">
              <a:latin typeface="Corbel"/>
              <a:cs typeface="Corbel"/>
            </a:endParaRPr>
          </a:p>
          <a:p>
            <a:pPr marL="789940" lvl="2" indent="-228600">
              <a:lnSpc>
                <a:spcPct val="100000"/>
              </a:lnSpc>
              <a:spcBef>
                <a:spcPts val="385"/>
              </a:spcBef>
              <a:buSzPct val="80555"/>
              <a:buFont typeface="Wingdings"/>
              <a:buChar char=""/>
              <a:tabLst>
                <a:tab pos="789305" algn="l"/>
                <a:tab pos="789940" algn="l"/>
              </a:tabLst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Silte : </a:t>
            </a:r>
            <a:r>
              <a:rPr sz="1800" spc="-5" dirty="0">
                <a:solidFill>
                  <a:srgbClr val="FFFFFF"/>
                </a:solidFill>
                <a:latin typeface="Corbel"/>
                <a:cs typeface="Corbel"/>
              </a:rPr>
              <a:t>sensação </a:t>
            </a: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de </a:t>
            </a:r>
            <a:r>
              <a:rPr sz="1800" spc="-5" dirty="0">
                <a:solidFill>
                  <a:srgbClr val="FFFFFF"/>
                </a:solidFill>
                <a:latin typeface="Corbel"/>
                <a:cs typeface="Corbel"/>
              </a:rPr>
              <a:t>sedosidade</a:t>
            </a:r>
            <a:endParaRPr sz="1800">
              <a:latin typeface="Corbel"/>
              <a:cs typeface="Corbel"/>
            </a:endParaRPr>
          </a:p>
          <a:p>
            <a:pPr marL="789940" lvl="2" indent="-228600">
              <a:lnSpc>
                <a:spcPct val="100000"/>
              </a:lnSpc>
              <a:spcBef>
                <a:spcPts val="385"/>
              </a:spcBef>
              <a:buSzPct val="80555"/>
              <a:buFont typeface="Wingdings"/>
              <a:buChar char=""/>
              <a:tabLst>
                <a:tab pos="789305" algn="l"/>
                <a:tab pos="789940" algn="l"/>
              </a:tabLst>
            </a:pPr>
            <a:r>
              <a:rPr sz="1800" spc="-5" dirty="0">
                <a:solidFill>
                  <a:srgbClr val="FFFFFF"/>
                </a:solidFill>
                <a:latin typeface="Corbel"/>
                <a:cs typeface="Corbel"/>
              </a:rPr>
              <a:t>Argila: sensação de plasticidade </a:t>
            </a: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e</a:t>
            </a:r>
            <a:r>
              <a:rPr sz="1800" spc="2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orbel"/>
                <a:cs typeface="Corbel"/>
              </a:rPr>
              <a:t>pegajosidade</a:t>
            </a:r>
            <a:endParaRPr sz="18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1469" y="725170"/>
            <a:ext cx="517398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Consistência – o que</a:t>
            </a:r>
            <a:r>
              <a:rPr spc="-60" dirty="0"/>
              <a:t> </a:t>
            </a:r>
            <a:r>
              <a:rPr dirty="0"/>
              <a:t>é.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01469" y="1690242"/>
            <a:ext cx="8656320" cy="2754630"/>
          </a:xfrm>
          <a:prstGeom prst="rect">
            <a:avLst/>
          </a:prstGeom>
        </p:spPr>
        <p:txBody>
          <a:bodyPr vert="horz" wrap="square" lIns="0" tIns="20447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1610"/>
              </a:spcBef>
              <a:buSzPct val="79166"/>
              <a:buFont typeface="Wingdings"/>
              <a:buChar char=""/>
              <a:tabLst>
                <a:tab pos="286385" algn="l"/>
                <a:tab pos="287020" algn="l"/>
              </a:tabLst>
            </a:pP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Comportamento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do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solo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em resposta à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aplicação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de</a:t>
            </a:r>
            <a:r>
              <a:rPr sz="2400" spc="-5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forças;</a:t>
            </a:r>
            <a:endParaRPr sz="2400">
              <a:latin typeface="Corbel"/>
              <a:cs typeface="Corbel"/>
            </a:endParaRPr>
          </a:p>
          <a:p>
            <a:pPr marL="287020" indent="-274320">
              <a:lnSpc>
                <a:spcPct val="100000"/>
              </a:lnSpc>
              <a:spcBef>
                <a:spcPts val="1515"/>
              </a:spcBef>
              <a:buSzPct val="79166"/>
              <a:buFont typeface="Wingdings"/>
              <a:buChar char=""/>
              <a:tabLst>
                <a:tab pos="286385" algn="l"/>
                <a:tab pos="287020" algn="l"/>
              </a:tabLst>
            </a:pP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Para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um mesmo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solo, varia principalmente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em função da</a:t>
            </a:r>
            <a:r>
              <a:rPr sz="2400" spc="-6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umidade;</a:t>
            </a:r>
            <a:endParaRPr sz="2400">
              <a:latin typeface="Corbel"/>
              <a:cs typeface="Corbel"/>
            </a:endParaRPr>
          </a:p>
          <a:p>
            <a:pPr marL="287020" indent="-274320">
              <a:lnSpc>
                <a:spcPct val="100000"/>
              </a:lnSpc>
              <a:spcBef>
                <a:spcPts val="1510"/>
              </a:spcBef>
              <a:buSzPct val="79166"/>
              <a:buFont typeface="Wingdings"/>
              <a:buChar char=""/>
              <a:tabLst>
                <a:tab pos="286385" algn="l"/>
                <a:tab pos="287020" algn="l"/>
              </a:tabLst>
            </a:pP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Para solos diferentes,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pode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variar</a:t>
            </a:r>
            <a:r>
              <a:rPr sz="2400" spc="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com:</a:t>
            </a:r>
            <a:endParaRPr sz="2400">
              <a:latin typeface="Corbel"/>
              <a:cs typeface="Corbel"/>
            </a:endParaRPr>
          </a:p>
          <a:p>
            <a:pPr marL="561340" lvl="1" indent="-274955">
              <a:lnSpc>
                <a:spcPct val="100000"/>
              </a:lnSpc>
              <a:spcBef>
                <a:spcPts val="390"/>
              </a:spcBef>
              <a:buFont typeface="Consolas"/>
              <a:buChar char="–"/>
              <a:tabLst>
                <a:tab pos="561340" algn="l"/>
              </a:tabLst>
            </a:pPr>
            <a:r>
              <a:rPr sz="2000" spc="-20" dirty="0">
                <a:solidFill>
                  <a:srgbClr val="FFFFFF"/>
                </a:solidFill>
                <a:latin typeface="Corbel"/>
                <a:cs typeface="Corbel"/>
              </a:rPr>
              <a:t>Textura;</a:t>
            </a:r>
            <a:endParaRPr sz="2000">
              <a:latin typeface="Corbel"/>
              <a:cs typeface="Corbel"/>
            </a:endParaRPr>
          </a:p>
          <a:p>
            <a:pPr marL="561340" lvl="1" indent="-274955">
              <a:lnSpc>
                <a:spcPct val="100000"/>
              </a:lnSpc>
              <a:spcBef>
                <a:spcPts val="360"/>
              </a:spcBef>
              <a:buFont typeface="Consolas"/>
              <a:buChar char="–"/>
              <a:tabLst>
                <a:tab pos="561340" algn="l"/>
              </a:tabLst>
            </a:pPr>
            <a:r>
              <a:rPr sz="2000" dirty="0">
                <a:solidFill>
                  <a:srgbClr val="FFFFFF"/>
                </a:solidFill>
                <a:latin typeface="Corbel"/>
                <a:cs typeface="Corbel"/>
              </a:rPr>
              <a:t>Mineralogia;</a:t>
            </a:r>
            <a:endParaRPr sz="2000">
              <a:latin typeface="Corbel"/>
              <a:cs typeface="Corbel"/>
            </a:endParaRPr>
          </a:p>
          <a:p>
            <a:pPr marL="561340" lvl="1" indent="-274955">
              <a:lnSpc>
                <a:spcPct val="100000"/>
              </a:lnSpc>
              <a:spcBef>
                <a:spcPts val="360"/>
              </a:spcBef>
              <a:buFont typeface="Consolas"/>
              <a:buChar char="–"/>
              <a:tabLst>
                <a:tab pos="561340" algn="l"/>
              </a:tabLst>
            </a:pPr>
            <a:r>
              <a:rPr sz="2000" spc="-35" dirty="0">
                <a:solidFill>
                  <a:srgbClr val="FFFFFF"/>
                </a:solidFill>
                <a:latin typeface="Corbel"/>
                <a:cs typeface="Corbel"/>
              </a:rPr>
              <a:t>Teor </a:t>
            </a:r>
            <a:r>
              <a:rPr sz="2000" dirty="0">
                <a:solidFill>
                  <a:srgbClr val="FFFFFF"/>
                </a:solidFill>
                <a:latin typeface="Corbel"/>
                <a:cs typeface="Corbel"/>
              </a:rPr>
              <a:t>de matéria</a:t>
            </a:r>
            <a:r>
              <a:rPr sz="2000" spc="3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orbel"/>
                <a:cs typeface="Corbel"/>
              </a:rPr>
              <a:t>orgânica;</a:t>
            </a:r>
            <a:endParaRPr sz="20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1469" y="725170"/>
            <a:ext cx="315912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Consistência</a:t>
            </a:r>
            <a:r>
              <a:rPr spc="-75" dirty="0"/>
              <a:t> </a:t>
            </a:r>
            <a:r>
              <a:rPr dirty="0"/>
              <a:t>-</a:t>
            </a:r>
          </a:p>
        </p:txBody>
      </p:sp>
      <p:sp>
        <p:nvSpPr>
          <p:cNvPr id="3" name="object 3"/>
          <p:cNvSpPr/>
          <p:nvPr/>
        </p:nvSpPr>
        <p:spPr>
          <a:xfrm>
            <a:off x="1162811" y="1772411"/>
            <a:ext cx="3491484" cy="46832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911852" y="1772411"/>
            <a:ext cx="6438900" cy="46832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1469" y="725170"/>
            <a:ext cx="8084184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Consistência – Determinação em</a:t>
            </a:r>
            <a:r>
              <a:rPr spc="-30" dirty="0"/>
              <a:t> </a:t>
            </a:r>
            <a:r>
              <a:rPr dirty="0"/>
              <a:t>campo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262127" y="1772411"/>
            <a:ext cx="11593195" cy="4928870"/>
            <a:chOff x="262127" y="1772411"/>
            <a:chExt cx="11593195" cy="4928870"/>
          </a:xfrm>
        </p:grpSpPr>
        <p:sp>
          <p:nvSpPr>
            <p:cNvPr id="4" name="object 4"/>
            <p:cNvSpPr/>
            <p:nvPr/>
          </p:nvSpPr>
          <p:spPr>
            <a:xfrm>
              <a:off x="262127" y="1772411"/>
              <a:ext cx="4104132" cy="158496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502151" y="3377183"/>
              <a:ext cx="4248911" cy="172821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552182" y="5117591"/>
              <a:ext cx="4303014" cy="158343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1469" y="286257"/>
            <a:ext cx="427863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Leitura</a:t>
            </a:r>
            <a:r>
              <a:rPr spc="-60" dirty="0"/>
              <a:t> </a:t>
            </a:r>
            <a:r>
              <a:rPr dirty="0"/>
              <a:t>recomendada</a:t>
            </a:r>
          </a:p>
        </p:txBody>
      </p:sp>
      <p:sp>
        <p:nvSpPr>
          <p:cNvPr id="3" name="object 3"/>
          <p:cNvSpPr/>
          <p:nvPr/>
        </p:nvSpPr>
        <p:spPr>
          <a:xfrm>
            <a:off x="541019" y="1700783"/>
            <a:ext cx="3032760" cy="49179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5800344" y="1696211"/>
            <a:ext cx="5895340" cy="4965700"/>
            <a:chOff x="5800344" y="1696211"/>
            <a:chExt cx="5895340" cy="4965700"/>
          </a:xfrm>
        </p:grpSpPr>
        <p:sp>
          <p:nvSpPr>
            <p:cNvPr id="5" name="object 5"/>
            <p:cNvSpPr/>
            <p:nvPr/>
          </p:nvSpPr>
          <p:spPr>
            <a:xfrm>
              <a:off x="5806440" y="1696211"/>
              <a:ext cx="5882640" cy="496519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806440" y="2924555"/>
              <a:ext cx="5882640" cy="576580"/>
            </a:xfrm>
            <a:custGeom>
              <a:avLst/>
              <a:gdLst/>
              <a:ahLst/>
              <a:cxnLst/>
              <a:rect l="l" t="t" r="r" b="b"/>
              <a:pathLst>
                <a:path w="5882640" h="576579">
                  <a:moveTo>
                    <a:pt x="0" y="576072"/>
                  </a:moveTo>
                  <a:lnTo>
                    <a:pt x="5882640" y="576072"/>
                  </a:lnTo>
                  <a:lnTo>
                    <a:pt x="5882640" y="0"/>
                  </a:lnTo>
                  <a:lnTo>
                    <a:pt x="0" y="0"/>
                  </a:lnTo>
                  <a:lnTo>
                    <a:pt x="0" y="576072"/>
                  </a:lnTo>
                  <a:close/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146</Words>
  <Application>Microsoft Office PowerPoint</Application>
  <PresentationFormat>Widescreen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Calibri</vt:lpstr>
      <vt:lpstr>Consolas</vt:lpstr>
      <vt:lpstr>Corbel</vt:lpstr>
      <vt:lpstr>Wingdings</vt:lpstr>
      <vt:lpstr>Office Theme</vt:lpstr>
      <vt:lpstr>Apresentação do PowerPoint</vt:lpstr>
      <vt:lpstr>Textura – o que é.</vt:lpstr>
      <vt:lpstr>Classe textural / Triangulo textural</vt:lpstr>
      <vt:lpstr>Textura - Determinação</vt:lpstr>
      <vt:lpstr>Consistência – o que é.</vt:lpstr>
      <vt:lpstr>Consistência -</vt:lpstr>
      <vt:lpstr>Consistência – Determinação em campo</vt:lpstr>
      <vt:lpstr>Leitura recomendada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ANTONIO AZEVEDO</dc:creator>
  <cp:lastModifiedBy>ANTONIO AZEVEDO</cp:lastModifiedBy>
  <cp:revision>1</cp:revision>
  <dcterms:created xsi:type="dcterms:W3CDTF">2020-10-24T10:02:31Z</dcterms:created>
  <dcterms:modified xsi:type="dcterms:W3CDTF">2022-08-31T11:02:45Z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2015-08-18T00:00:00Z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2020-10-24T00:00:00Z</vt:filetime>
  </property>
</Properties>
</file>