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74" r:id="rId2"/>
    <p:sldId id="278" r:id="rId3"/>
    <p:sldId id="310" r:id="rId4"/>
    <p:sldId id="304" r:id="rId5"/>
    <p:sldId id="305" r:id="rId6"/>
    <p:sldId id="283" r:id="rId7"/>
    <p:sldId id="306" r:id="rId8"/>
    <p:sldId id="284" r:id="rId9"/>
    <p:sldId id="297" r:id="rId10"/>
    <p:sldId id="315" r:id="rId11"/>
    <p:sldId id="298" r:id="rId12"/>
    <p:sldId id="301" r:id="rId13"/>
    <p:sldId id="302" r:id="rId14"/>
    <p:sldId id="307" r:id="rId15"/>
    <p:sldId id="308" r:id="rId16"/>
    <p:sldId id="316" r:id="rId17"/>
    <p:sldId id="257" r:id="rId18"/>
    <p:sldId id="273" r:id="rId19"/>
    <p:sldId id="266" r:id="rId20"/>
    <p:sldId id="259" r:id="rId21"/>
    <p:sldId id="260" r:id="rId22"/>
    <p:sldId id="317" r:id="rId23"/>
    <p:sldId id="268" r:id="rId24"/>
    <p:sldId id="272" r:id="rId25"/>
    <p:sldId id="313" r:id="rId26"/>
    <p:sldId id="314" r:id="rId27"/>
    <p:sldId id="262" r:id="rId28"/>
    <p:sldId id="277" r:id="rId29"/>
    <p:sldId id="263" r:id="rId30"/>
    <p:sldId id="309" r:id="rId31"/>
    <p:sldId id="280" r:id="rId32"/>
    <p:sldId id="276" r:id="rId3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20" autoAdjust="0"/>
  </p:normalViewPr>
  <p:slideViewPr>
    <p:cSldViewPr>
      <p:cViewPr varScale="1">
        <p:scale>
          <a:sx n="108" d="100"/>
          <a:sy n="108" d="100"/>
        </p:scale>
        <p:origin x="170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98EEB7-9E8F-45E5-9CA9-BA852FAA1C86}" type="datetimeFigureOut">
              <a:rPr lang="pt-BR" smtClean="0"/>
              <a:t>23/06/2020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92EC9-7D95-449C-85C5-B59DB57A9A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826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fld id="{B13C7AFF-EC9E-4686-B7F0-637CE3F8EBC0}" type="slidenum">
              <a:rPr lang="pt-BR" altLang="pt-BR" smtClean="0">
                <a:latin typeface="Arial" charset="0"/>
              </a:rPr>
              <a:pPr eaLnBrk="1" hangingPunct="1"/>
              <a:t>6</a:t>
            </a:fld>
            <a:endParaRPr lang="pt-BR" altLang="pt-BR" smtClean="0">
              <a:latin typeface="Arial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91071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fld id="{0E00CA59-B8CA-4E31-8AEB-9E22D3904686}" type="slidenum">
              <a:rPr lang="pt-BR" altLang="pt-BR" smtClean="0">
                <a:latin typeface="Arial" charset="0"/>
              </a:rPr>
              <a:pPr eaLnBrk="1" hangingPunct="1"/>
              <a:t>8</a:t>
            </a:fld>
            <a:endParaRPr lang="pt-BR" altLang="pt-BR" smtClean="0">
              <a:latin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760590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0F9D-6253-4239-B852-31AB115C66C5}" type="datetimeFigureOut">
              <a:rPr lang="pt-BR" smtClean="0"/>
              <a:pPr/>
              <a:t>23/06/2020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8A08-4676-416C-A7F4-F34D11E6223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0F9D-6253-4239-B852-31AB115C66C5}" type="datetimeFigureOut">
              <a:rPr lang="pt-BR" smtClean="0"/>
              <a:pPr/>
              <a:t>23/06/2020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8A08-4676-416C-A7F4-F34D11E6223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0F9D-6253-4239-B852-31AB115C66C5}" type="datetimeFigureOut">
              <a:rPr lang="pt-BR" smtClean="0"/>
              <a:pPr/>
              <a:t>23/06/2020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8A08-4676-416C-A7F4-F34D11E6223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67E30-8019-4886-B0EC-7A4FD99A7AEF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6877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62554-8BA8-4793-AB84-EAA4C9DC71E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5101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ítulo,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FFC16-A412-41AD-B871-247B313DC35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5503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0F9D-6253-4239-B852-31AB115C66C5}" type="datetimeFigureOut">
              <a:rPr lang="pt-BR" smtClean="0"/>
              <a:pPr/>
              <a:t>23/06/2020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8A08-4676-416C-A7F4-F34D11E6223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0F9D-6253-4239-B852-31AB115C66C5}" type="datetimeFigureOut">
              <a:rPr lang="pt-BR" smtClean="0"/>
              <a:pPr/>
              <a:t>23/06/2020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8A08-4676-416C-A7F4-F34D11E6223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0F9D-6253-4239-B852-31AB115C66C5}" type="datetimeFigureOut">
              <a:rPr lang="pt-BR" smtClean="0"/>
              <a:pPr/>
              <a:t>23/06/2020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8A08-4676-416C-A7F4-F34D11E6223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0F9D-6253-4239-B852-31AB115C66C5}" type="datetimeFigureOut">
              <a:rPr lang="pt-BR" smtClean="0"/>
              <a:pPr/>
              <a:t>23/06/2020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8A08-4676-416C-A7F4-F34D11E6223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0F9D-6253-4239-B852-31AB115C66C5}" type="datetimeFigureOut">
              <a:rPr lang="pt-BR" smtClean="0"/>
              <a:pPr/>
              <a:t>23/06/2020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8A08-4676-416C-A7F4-F34D11E6223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0F9D-6253-4239-B852-31AB115C66C5}" type="datetimeFigureOut">
              <a:rPr lang="pt-BR" smtClean="0"/>
              <a:pPr/>
              <a:t>23/06/2020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8A08-4676-416C-A7F4-F34D11E6223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0F9D-6253-4239-B852-31AB115C66C5}" type="datetimeFigureOut">
              <a:rPr lang="pt-BR" smtClean="0"/>
              <a:pPr/>
              <a:t>23/06/2020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8A08-4676-416C-A7F4-F34D11E6223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0F9D-6253-4239-B852-31AB115C66C5}" type="datetimeFigureOut">
              <a:rPr lang="pt-BR" smtClean="0"/>
              <a:pPr/>
              <a:t>23/06/2020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8A08-4676-416C-A7F4-F34D11E6223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80F9D-6253-4239-B852-31AB115C66C5}" type="datetimeFigureOut">
              <a:rPr lang="pt-BR" smtClean="0"/>
              <a:pPr/>
              <a:t>23/06/2020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48A08-4676-416C-A7F4-F34D11E6223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5" r:id="rId13"/>
    <p:sldLayoutId id="2147483666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t.wikipedia.org/w/index.php?title=Trato_gastrintestinal&amp;action=edit&amp;redlink=1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7950" y="4387850"/>
            <a:ext cx="8964613" cy="1201738"/>
          </a:xfrm>
          <a:solidFill>
            <a:schemeClr val="accent3">
              <a:lumMod val="75000"/>
            </a:schemeClr>
          </a:solidFill>
          <a:ln>
            <a:solidFill>
              <a:schemeClr val="tx2"/>
            </a:solidFill>
          </a:ln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pt-BR" dirty="0" smtClean="0"/>
          </a:p>
          <a:p>
            <a:pPr>
              <a:defRPr/>
            </a:pPr>
            <a:endParaRPr lang="pt-BR" dirty="0" smtClean="0"/>
          </a:p>
          <a:p>
            <a:pPr>
              <a:defRPr/>
            </a:pPr>
            <a:endParaRPr lang="pt-BR" dirty="0" smtClean="0"/>
          </a:p>
          <a:p>
            <a:pPr>
              <a:defRPr/>
            </a:pPr>
            <a:r>
              <a:rPr lang="pt-BR" sz="9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ANATOMIA APLICADA À NUTRIÇÃO</a:t>
            </a:r>
          </a:p>
          <a:p>
            <a:pPr>
              <a:defRPr/>
            </a:pPr>
            <a:r>
              <a:rPr lang="pt-BR" sz="9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Vascularização e inervação do Sistema </a:t>
            </a:r>
            <a:r>
              <a:rPr lang="pt-BR" sz="9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Digestório</a:t>
            </a:r>
            <a:endParaRPr lang="pt-BR" sz="9600" b="1" dirty="0" smtClean="0">
              <a:solidFill>
                <a:schemeClr val="bg1"/>
              </a:solidFill>
            </a:endParaRPr>
          </a:p>
          <a:p>
            <a:pPr>
              <a:defRPr/>
            </a:pPr>
            <a:endParaRPr lang="pt-BR" sz="9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643438" y="6280150"/>
            <a:ext cx="4319587" cy="4000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 Luís Fernando </a:t>
            </a:r>
            <a:r>
              <a:rPr lang="pt-BR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Tirapelli</a:t>
            </a:r>
            <a:endParaRPr lang="pt-BR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5" descr="brasao USP -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0" y="196850"/>
            <a:ext cx="1498600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2" descr="C:\Users\Lab Biol\Desktop\image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115888"/>
            <a:ext cx="5462587" cy="4097337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2411413" y="692150"/>
            <a:ext cx="4464050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3419872" y="692696"/>
            <a:ext cx="2664296" cy="40011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RNM 4000</a:t>
            </a:r>
            <a:endParaRPr lang="pt-B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2366" y="260648"/>
            <a:ext cx="8229600" cy="775642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pt-BR" sz="2800" dirty="0" smtClean="0"/>
              <a:t>Inervação da língua</a:t>
            </a:r>
            <a:endParaRPr lang="pt-BR" sz="28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7" y="1423912"/>
            <a:ext cx="7905969" cy="5093681"/>
          </a:xfrm>
        </p:spPr>
      </p:pic>
      <p:sp>
        <p:nvSpPr>
          <p:cNvPr id="6" name="Retângulo 5"/>
          <p:cNvSpPr/>
          <p:nvPr/>
        </p:nvSpPr>
        <p:spPr>
          <a:xfrm>
            <a:off x="2339752" y="6126163"/>
            <a:ext cx="3744416" cy="471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899592" y="5589240"/>
            <a:ext cx="211441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Nervos motores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5481920" y="5579948"/>
            <a:ext cx="2114416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Nervos sensitivos</a:t>
            </a:r>
            <a:endParaRPr lang="pt-BR" dirty="0"/>
          </a:p>
        </p:txBody>
      </p:sp>
      <p:sp>
        <p:nvSpPr>
          <p:cNvPr id="8" name="Forma livre 7"/>
          <p:cNvSpPr/>
          <p:nvPr/>
        </p:nvSpPr>
        <p:spPr>
          <a:xfrm>
            <a:off x="-907699" y="2050540"/>
            <a:ext cx="3614582" cy="3126377"/>
          </a:xfrm>
          <a:custGeom>
            <a:avLst/>
            <a:gdLst>
              <a:gd name="connsiteX0" fmla="*/ 3466536 w 3614582"/>
              <a:gd name="connsiteY0" fmla="*/ 2290355 h 3126377"/>
              <a:gd name="connsiteX1" fmla="*/ 3466536 w 3614582"/>
              <a:gd name="connsiteY1" fmla="*/ 2290355 h 3126377"/>
              <a:gd name="connsiteX2" fmla="*/ 3483954 w 3614582"/>
              <a:gd name="connsiteY2" fmla="*/ 2211977 h 3126377"/>
              <a:gd name="connsiteX3" fmla="*/ 3501371 w 3614582"/>
              <a:gd name="connsiteY3" fmla="*/ 2159726 h 3126377"/>
              <a:gd name="connsiteX4" fmla="*/ 3510079 w 3614582"/>
              <a:gd name="connsiteY4" fmla="*/ 2133600 h 3126377"/>
              <a:gd name="connsiteX5" fmla="*/ 3518788 w 3614582"/>
              <a:gd name="connsiteY5" fmla="*/ 2107475 h 3126377"/>
              <a:gd name="connsiteX6" fmla="*/ 3527496 w 3614582"/>
              <a:gd name="connsiteY6" fmla="*/ 2072640 h 3126377"/>
              <a:gd name="connsiteX7" fmla="*/ 3536205 w 3614582"/>
              <a:gd name="connsiteY7" fmla="*/ 2046515 h 3126377"/>
              <a:gd name="connsiteX8" fmla="*/ 3544914 w 3614582"/>
              <a:gd name="connsiteY8" fmla="*/ 2002972 h 3126377"/>
              <a:gd name="connsiteX9" fmla="*/ 3553622 w 3614582"/>
              <a:gd name="connsiteY9" fmla="*/ 1950720 h 3126377"/>
              <a:gd name="connsiteX10" fmla="*/ 3571039 w 3614582"/>
              <a:gd name="connsiteY10" fmla="*/ 1898469 h 3126377"/>
              <a:gd name="connsiteX11" fmla="*/ 3579748 w 3614582"/>
              <a:gd name="connsiteY11" fmla="*/ 1820092 h 3126377"/>
              <a:gd name="connsiteX12" fmla="*/ 3588456 w 3614582"/>
              <a:gd name="connsiteY12" fmla="*/ 1733006 h 3126377"/>
              <a:gd name="connsiteX13" fmla="*/ 3597165 w 3614582"/>
              <a:gd name="connsiteY13" fmla="*/ 1698172 h 3126377"/>
              <a:gd name="connsiteX14" fmla="*/ 3614582 w 3614582"/>
              <a:gd name="connsiteY14" fmla="*/ 1497875 h 3126377"/>
              <a:gd name="connsiteX15" fmla="*/ 3605874 w 3614582"/>
              <a:gd name="connsiteY15" fmla="*/ 1297577 h 3126377"/>
              <a:gd name="connsiteX16" fmla="*/ 3588456 w 3614582"/>
              <a:gd name="connsiteY16" fmla="*/ 1193075 h 3126377"/>
              <a:gd name="connsiteX17" fmla="*/ 3579748 w 3614582"/>
              <a:gd name="connsiteY17" fmla="*/ 1123406 h 3126377"/>
              <a:gd name="connsiteX18" fmla="*/ 3571039 w 3614582"/>
              <a:gd name="connsiteY18" fmla="*/ 1036320 h 3126377"/>
              <a:gd name="connsiteX19" fmla="*/ 3562331 w 3614582"/>
              <a:gd name="connsiteY19" fmla="*/ 940526 h 3126377"/>
              <a:gd name="connsiteX20" fmla="*/ 3553622 w 3614582"/>
              <a:gd name="connsiteY20" fmla="*/ 905692 h 3126377"/>
              <a:gd name="connsiteX21" fmla="*/ 3544914 w 3614582"/>
              <a:gd name="connsiteY21" fmla="*/ 844732 h 3126377"/>
              <a:gd name="connsiteX22" fmla="*/ 3527496 w 3614582"/>
              <a:gd name="connsiteY22" fmla="*/ 792480 h 3126377"/>
              <a:gd name="connsiteX23" fmla="*/ 3510079 w 3614582"/>
              <a:gd name="connsiteY23" fmla="*/ 740229 h 3126377"/>
              <a:gd name="connsiteX24" fmla="*/ 3492662 w 3614582"/>
              <a:gd name="connsiteY24" fmla="*/ 687977 h 3126377"/>
              <a:gd name="connsiteX25" fmla="*/ 3483954 w 3614582"/>
              <a:gd name="connsiteY25" fmla="*/ 661852 h 3126377"/>
              <a:gd name="connsiteX26" fmla="*/ 3466536 w 3614582"/>
              <a:gd name="connsiteY26" fmla="*/ 644435 h 3126377"/>
              <a:gd name="connsiteX27" fmla="*/ 3440411 w 3614582"/>
              <a:gd name="connsiteY27" fmla="*/ 592183 h 3126377"/>
              <a:gd name="connsiteX28" fmla="*/ 3396868 w 3614582"/>
              <a:gd name="connsiteY28" fmla="*/ 513806 h 3126377"/>
              <a:gd name="connsiteX29" fmla="*/ 3370742 w 3614582"/>
              <a:gd name="connsiteY29" fmla="*/ 496389 h 3126377"/>
              <a:gd name="connsiteX30" fmla="*/ 3362034 w 3614582"/>
              <a:gd name="connsiteY30" fmla="*/ 470263 h 3126377"/>
              <a:gd name="connsiteX31" fmla="*/ 3292365 w 3614582"/>
              <a:gd name="connsiteY31" fmla="*/ 418012 h 3126377"/>
              <a:gd name="connsiteX32" fmla="*/ 3266239 w 3614582"/>
              <a:gd name="connsiteY32" fmla="*/ 391886 h 3126377"/>
              <a:gd name="connsiteX33" fmla="*/ 3222696 w 3614582"/>
              <a:gd name="connsiteY33" fmla="*/ 374469 h 3126377"/>
              <a:gd name="connsiteX34" fmla="*/ 3187862 w 3614582"/>
              <a:gd name="connsiteY34" fmla="*/ 357052 h 3126377"/>
              <a:gd name="connsiteX35" fmla="*/ 3126902 w 3614582"/>
              <a:gd name="connsiteY35" fmla="*/ 330926 h 3126377"/>
              <a:gd name="connsiteX36" fmla="*/ 3013691 w 3614582"/>
              <a:gd name="connsiteY36" fmla="*/ 287383 h 3126377"/>
              <a:gd name="connsiteX37" fmla="*/ 2900479 w 3614582"/>
              <a:gd name="connsiteY37" fmla="*/ 243840 h 3126377"/>
              <a:gd name="connsiteX38" fmla="*/ 2865645 w 3614582"/>
              <a:gd name="connsiteY38" fmla="*/ 235132 h 3126377"/>
              <a:gd name="connsiteX39" fmla="*/ 2769851 w 3614582"/>
              <a:gd name="connsiteY39" fmla="*/ 209006 h 3126377"/>
              <a:gd name="connsiteX40" fmla="*/ 2552136 w 3614582"/>
              <a:gd name="connsiteY40" fmla="*/ 174172 h 3126377"/>
              <a:gd name="connsiteX41" fmla="*/ 2430216 w 3614582"/>
              <a:gd name="connsiteY41" fmla="*/ 148046 h 3126377"/>
              <a:gd name="connsiteX42" fmla="*/ 2273462 w 3614582"/>
              <a:gd name="connsiteY42" fmla="*/ 121920 h 3126377"/>
              <a:gd name="connsiteX43" fmla="*/ 2125416 w 3614582"/>
              <a:gd name="connsiteY43" fmla="*/ 87086 h 3126377"/>
              <a:gd name="connsiteX44" fmla="*/ 1925119 w 3614582"/>
              <a:gd name="connsiteY44" fmla="*/ 69669 h 3126377"/>
              <a:gd name="connsiteX45" fmla="*/ 1794491 w 3614582"/>
              <a:gd name="connsiteY45" fmla="*/ 52252 h 3126377"/>
              <a:gd name="connsiteX46" fmla="*/ 1733531 w 3614582"/>
              <a:gd name="connsiteY46" fmla="*/ 43543 h 3126377"/>
              <a:gd name="connsiteX47" fmla="*/ 1498399 w 3614582"/>
              <a:gd name="connsiteY47" fmla="*/ 26126 h 3126377"/>
              <a:gd name="connsiteX48" fmla="*/ 1324228 w 3614582"/>
              <a:gd name="connsiteY48" fmla="*/ 8709 h 3126377"/>
              <a:gd name="connsiteX49" fmla="*/ 1254559 w 3614582"/>
              <a:gd name="connsiteY49" fmla="*/ 0 h 3126377"/>
              <a:gd name="connsiteX50" fmla="*/ 671085 w 3614582"/>
              <a:gd name="connsiteY50" fmla="*/ 8709 h 3126377"/>
              <a:gd name="connsiteX51" fmla="*/ 627542 w 3614582"/>
              <a:gd name="connsiteY51" fmla="*/ 17417 h 3126377"/>
              <a:gd name="connsiteX52" fmla="*/ 549165 w 3614582"/>
              <a:gd name="connsiteY52" fmla="*/ 43543 h 3126377"/>
              <a:gd name="connsiteX53" fmla="*/ 479496 w 3614582"/>
              <a:gd name="connsiteY53" fmla="*/ 78377 h 3126377"/>
              <a:gd name="connsiteX54" fmla="*/ 453371 w 3614582"/>
              <a:gd name="connsiteY54" fmla="*/ 87086 h 3126377"/>
              <a:gd name="connsiteX55" fmla="*/ 357576 w 3614582"/>
              <a:gd name="connsiteY55" fmla="*/ 139337 h 3126377"/>
              <a:gd name="connsiteX56" fmla="*/ 340159 w 3614582"/>
              <a:gd name="connsiteY56" fmla="*/ 156755 h 3126377"/>
              <a:gd name="connsiteX57" fmla="*/ 279199 w 3614582"/>
              <a:gd name="connsiteY57" fmla="*/ 191589 h 3126377"/>
              <a:gd name="connsiteX58" fmla="*/ 253074 w 3614582"/>
              <a:gd name="connsiteY58" fmla="*/ 209006 h 3126377"/>
              <a:gd name="connsiteX59" fmla="*/ 226948 w 3614582"/>
              <a:gd name="connsiteY59" fmla="*/ 243840 h 3126377"/>
              <a:gd name="connsiteX60" fmla="*/ 174696 w 3614582"/>
              <a:gd name="connsiteY60" fmla="*/ 304800 h 3126377"/>
              <a:gd name="connsiteX61" fmla="*/ 113736 w 3614582"/>
              <a:gd name="connsiteY61" fmla="*/ 435429 h 3126377"/>
              <a:gd name="connsiteX62" fmla="*/ 105028 w 3614582"/>
              <a:gd name="connsiteY62" fmla="*/ 461555 h 3126377"/>
              <a:gd name="connsiteX63" fmla="*/ 78902 w 3614582"/>
              <a:gd name="connsiteY63" fmla="*/ 557349 h 3126377"/>
              <a:gd name="connsiteX64" fmla="*/ 61485 w 3614582"/>
              <a:gd name="connsiteY64" fmla="*/ 600892 h 3126377"/>
              <a:gd name="connsiteX65" fmla="*/ 17942 w 3614582"/>
              <a:gd name="connsiteY65" fmla="*/ 740229 h 3126377"/>
              <a:gd name="connsiteX66" fmla="*/ 9234 w 3614582"/>
              <a:gd name="connsiteY66" fmla="*/ 783772 h 3126377"/>
              <a:gd name="connsiteX67" fmla="*/ 525 w 3614582"/>
              <a:gd name="connsiteY67" fmla="*/ 905692 h 3126377"/>
              <a:gd name="connsiteX68" fmla="*/ 35359 w 3614582"/>
              <a:gd name="connsiteY68" fmla="*/ 1175657 h 3126377"/>
              <a:gd name="connsiteX69" fmla="*/ 78902 w 3614582"/>
              <a:gd name="connsiteY69" fmla="*/ 1297577 h 3126377"/>
              <a:gd name="connsiteX70" fmla="*/ 87611 w 3614582"/>
              <a:gd name="connsiteY70" fmla="*/ 1332412 h 3126377"/>
              <a:gd name="connsiteX71" fmla="*/ 192114 w 3614582"/>
              <a:gd name="connsiteY71" fmla="*/ 1515292 h 3126377"/>
              <a:gd name="connsiteX72" fmla="*/ 218239 w 3614582"/>
              <a:gd name="connsiteY72" fmla="*/ 1550126 h 3126377"/>
              <a:gd name="connsiteX73" fmla="*/ 244365 w 3614582"/>
              <a:gd name="connsiteY73" fmla="*/ 1602377 h 3126377"/>
              <a:gd name="connsiteX74" fmla="*/ 305325 w 3614582"/>
              <a:gd name="connsiteY74" fmla="*/ 1706880 h 3126377"/>
              <a:gd name="connsiteX75" fmla="*/ 340159 w 3614582"/>
              <a:gd name="connsiteY75" fmla="*/ 1776549 h 3126377"/>
              <a:gd name="connsiteX76" fmla="*/ 479496 w 3614582"/>
              <a:gd name="connsiteY76" fmla="*/ 1950720 h 3126377"/>
              <a:gd name="connsiteX77" fmla="*/ 583999 w 3614582"/>
              <a:gd name="connsiteY77" fmla="*/ 2090057 h 3126377"/>
              <a:gd name="connsiteX78" fmla="*/ 671085 w 3614582"/>
              <a:gd name="connsiteY78" fmla="*/ 2177143 h 3126377"/>
              <a:gd name="connsiteX79" fmla="*/ 705919 w 3614582"/>
              <a:gd name="connsiteY79" fmla="*/ 2203269 h 3126377"/>
              <a:gd name="connsiteX80" fmla="*/ 758171 w 3614582"/>
              <a:gd name="connsiteY80" fmla="*/ 2238103 h 3126377"/>
              <a:gd name="connsiteX81" fmla="*/ 827839 w 3614582"/>
              <a:gd name="connsiteY81" fmla="*/ 2290355 h 3126377"/>
              <a:gd name="connsiteX82" fmla="*/ 914925 w 3614582"/>
              <a:gd name="connsiteY82" fmla="*/ 2342606 h 3126377"/>
              <a:gd name="connsiteX83" fmla="*/ 949759 w 3614582"/>
              <a:gd name="connsiteY83" fmla="*/ 2368732 h 3126377"/>
              <a:gd name="connsiteX84" fmla="*/ 993302 w 3614582"/>
              <a:gd name="connsiteY84" fmla="*/ 2394857 h 3126377"/>
              <a:gd name="connsiteX85" fmla="*/ 1080388 w 3614582"/>
              <a:gd name="connsiteY85" fmla="*/ 2438400 h 3126377"/>
              <a:gd name="connsiteX86" fmla="*/ 1115222 w 3614582"/>
              <a:gd name="connsiteY86" fmla="*/ 2455817 h 3126377"/>
              <a:gd name="connsiteX87" fmla="*/ 1150056 w 3614582"/>
              <a:gd name="connsiteY87" fmla="*/ 2481943 h 3126377"/>
              <a:gd name="connsiteX88" fmla="*/ 1193599 w 3614582"/>
              <a:gd name="connsiteY88" fmla="*/ 2499360 h 3126377"/>
              <a:gd name="connsiteX89" fmla="*/ 1263268 w 3614582"/>
              <a:gd name="connsiteY89" fmla="*/ 2551612 h 3126377"/>
              <a:gd name="connsiteX90" fmla="*/ 1298102 w 3614582"/>
              <a:gd name="connsiteY90" fmla="*/ 2569029 h 3126377"/>
              <a:gd name="connsiteX91" fmla="*/ 1350354 w 3614582"/>
              <a:gd name="connsiteY91" fmla="*/ 2603863 h 3126377"/>
              <a:gd name="connsiteX92" fmla="*/ 1428731 w 3614582"/>
              <a:gd name="connsiteY92" fmla="*/ 2647406 h 3126377"/>
              <a:gd name="connsiteX93" fmla="*/ 1646445 w 3614582"/>
              <a:gd name="connsiteY93" fmla="*/ 2751909 h 3126377"/>
              <a:gd name="connsiteX94" fmla="*/ 1750948 w 3614582"/>
              <a:gd name="connsiteY94" fmla="*/ 2804160 h 3126377"/>
              <a:gd name="connsiteX95" fmla="*/ 1777074 w 3614582"/>
              <a:gd name="connsiteY95" fmla="*/ 2812869 h 3126377"/>
              <a:gd name="connsiteX96" fmla="*/ 1933828 w 3614582"/>
              <a:gd name="connsiteY96" fmla="*/ 2882537 h 3126377"/>
              <a:gd name="connsiteX97" fmla="*/ 2256045 w 3614582"/>
              <a:gd name="connsiteY97" fmla="*/ 2969623 h 3126377"/>
              <a:gd name="connsiteX98" fmla="*/ 2656639 w 3614582"/>
              <a:gd name="connsiteY98" fmla="*/ 3030583 h 3126377"/>
              <a:gd name="connsiteX99" fmla="*/ 2735016 w 3614582"/>
              <a:gd name="connsiteY99" fmla="*/ 3048000 h 3126377"/>
              <a:gd name="connsiteX100" fmla="*/ 2848228 w 3614582"/>
              <a:gd name="connsiteY100" fmla="*/ 3074126 h 3126377"/>
              <a:gd name="connsiteX101" fmla="*/ 2874354 w 3614582"/>
              <a:gd name="connsiteY101" fmla="*/ 3082835 h 3126377"/>
              <a:gd name="connsiteX102" fmla="*/ 3039816 w 3614582"/>
              <a:gd name="connsiteY102" fmla="*/ 3100252 h 3126377"/>
              <a:gd name="connsiteX103" fmla="*/ 3074651 w 3614582"/>
              <a:gd name="connsiteY103" fmla="*/ 3108960 h 3126377"/>
              <a:gd name="connsiteX104" fmla="*/ 3126902 w 3614582"/>
              <a:gd name="connsiteY104" fmla="*/ 3117669 h 3126377"/>
              <a:gd name="connsiteX105" fmla="*/ 3153028 w 3614582"/>
              <a:gd name="connsiteY105" fmla="*/ 3126377 h 3126377"/>
              <a:gd name="connsiteX106" fmla="*/ 3274948 w 3614582"/>
              <a:gd name="connsiteY106" fmla="*/ 3117669 h 3126377"/>
              <a:gd name="connsiteX107" fmla="*/ 3301074 w 3614582"/>
              <a:gd name="connsiteY107" fmla="*/ 3074126 h 3126377"/>
              <a:gd name="connsiteX108" fmla="*/ 3318491 w 3614582"/>
              <a:gd name="connsiteY108" fmla="*/ 3021875 h 3126377"/>
              <a:gd name="connsiteX109" fmla="*/ 3335908 w 3614582"/>
              <a:gd name="connsiteY109" fmla="*/ 2960915 h 3126377"/>
              <a:gd name="connsiteX110" fmla="*/ 3327199 w 3614582"/>
              <a:gd name="connsiteY110" fmla="*/ 2778035 h 3126377"/>
              <a:gd name="connsiteX111" fmla="*/ 3335908 w 3614582"/>
              <a:gd name="connsiteY111" fmla="*/ 2708366 h 3126377"/>
              <a:gd name="connsiteX112" fmla="*/ 3370742 w 3614582"/>
              <a:gd name="connsiteY112" fmla="*/ 2586446 h 3126377"/>
              <a:gd name="connsiteX113" fmla="*/ 3388159 w 3614582"/>
              <a:gd name="connsiteY113" fmla="*/ 2534195 h 3126377"/>
              <a:gd name="connsiteX114" fmla="*/ 3396868 w 3614582"/>
              <a:gd name="connsiteY114" fmla="*/ 2508069 h 3126377"/>
              <a:gd name="connsiteX115" fmla="*/ 3414285 w 3614582"/>
              <a:gd name="connsiteY115" fmla="*/ 2447109 h 3126377"/>
              <a:gd name="connsiteX116" fmla="*/ 3431702 w 3614582"/>
              <a:gd name="connsiteY116" fmla="*/ 2420983 h 3126377"/>
              <a:gd name="connsiteX117" fmla="*/ 3449119 w 3614582"/>
              <a:gd name="connsiteY117" fmla="*/ 2360023 h 3126377"/>
              <a:gd name="connsiteX118" fmla="*/ 3457828 w 3614582"/>
              <a:gd name="connsiteY118" fmla="*/ 2333897 h 3126377"/>
              <a:gd name="connsiteX119" fmla="*/ 3466536 w 3614582"/>
              <a:gd name="connsiteY119" fmla="*/ 2290355 h 3126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3614582" h="3126377">
                <a:moveTo>
                  <a:pt x="3466536" y="2290355"/>
                </a:moveTo>
                <a:lnTo>
                  <a:pt x="3466536" y="2290355"/>
                </a:lnTo>
                <a:cubicBezTo>
                  <a:pt x="3472342" y="2264229"/>
                  <a:pt x="3477058" y="2237837"/>
                  <a:pt x="3483954" y="2211977"/>
                </a:cubicBezTo>
                <a:cubicBezTo>
                  <a:pt x="3488685" y="2194238"/>
                  <a:pt x="3495565" y="2177143"/>
                  <a:pt x="3501371" y="2159726"/>
                </a:cubicBezTo>
                <a:lnTo>
                  <a:pt x="3510079" y="2133600"/>
                </a:lnTo>
                <a:cubicBezTo>
                  <a:pt x="3512982" y="2124892"/>
                  <a:pt x="3516562" y="2116380"/>
                  <a:pt x="3518788" y="2107475"/>
                </a:cubicBezTo>
                <a:cubicBezTo>
                  <a:pt x="3521691" y="2095863"/>
                  <a:pt x="3524208" y="2084148"/>
                  <a:pt x="3527496" y="2072640"/>
                </a:cubicBezTo>
                <a:cubicBezTo>
                  <a:pt x="3530018" y="2063814"/>
                  <a:pt x="3533979" y="2055420"/>
                  <a:pt x="3536205" y="2046515"/>
                </a:cubicBezTo>
                <a:cubicBezTo>
                  <a:pt x="3539795" y="2032155"/>
                  <a:pt x="3542266" y="2017535"/>
                  <a:pt x="3544914" y="2002972"/>
                </a:cubicBezTo>
                <a:cubicBezTo>
                  <a:pt x="3548073" y="1985599"/>
                  <a:pt x="3549340" y="1967850"/>
                  <a:pt x="3553622" y="1950720"/>
                </a:cubicBezTo>
                <a:cubicBezTo>
                  <a:pt x="3558075" y="1932909"/>
                  <a:pt x="3571039" y="1898469"/>
                  <a:pt x="3571039" y="1898469"/>
                </a:cubicBezTo>
                <a:cubicBezTo>
                  <a:pt x="3573942" y="1872343"/>
                  <a:pt x="3576996" y="1846234"/>
                  <a:pt x="3579748" y="1820092"/>
                </a:cubicBezTo>
                <a:cubicBezTo>
                  <a:pt x="3582802" y="1791079"/>
                  <a:pt x="3584330" y="1761886"/>
                  <a:pt x="3588456" y="1733006"/>
                </a:cubicBezTo>
                <a:cubicBezTo>
                  <a:pt x="3590149" y="1721158"/>
                  <a:pt x="3594262" y="1709783"/>
                  <a:pt x="3597165" y="1698172"/>
                </a:cubicBezTo>
                <a:cubicBezTo>
                  <a:pt x="3603547" y="1640735"/>
                  <a:pt x="3614582" y="1550793"/>
                  <a:pt x="3614582" y="1497875"/>
                </a:cubicBezTo>
                <a:cubicBezTo>
                  <a:pt x="3614582" y="1431046"/>
                  <a:pt x="3610319" y="1364258"/>
                  <a:pt x="3605874" y="1297577"/>
                </a:cubicBezTo>
                <a:cubicBezTo>
                  <a:pt x="3602122" y="1241293"/>
                  <a:pt x="3596107" y="1242807"/>
                  <a:pt x="3588456" y="1193075"/>
                </a:cubicBezTo>
                <a:cubicBezTo>
                  <a:pt x="3584897" y="1169943"/>
                  <a:pt x="3582332" y="1146667"/>
                  <a:pt x="3579748" y="1123406"/>
                </a:cubicBezTo>
                <a:cubicBezTo>
                  <a:pt x="3576526" y="1094411"/>
                  <a:pt x="3573805" y="1065362"/>
                  <a:pt x="3571039" y="1036320"/>
                </a:cubicBezTo>
                <a:cubicBezTo>
                  <a:pt x="3567999" y="1004401"/>
                  <a:pt x="3566569" y="972308"/>
                  <a:pt x="3562331" y="940526"/>
                </a:cubicBezTo>
                <a:cubicBezTo>
                  <a:pt x="3560749" y="928662"/>
                  <a:pt x="3555763" y="917468"/>
                  <a:pt x="3553622" y="905692"/>
                </a:cubicBezTo>
                <a:cubicBezTo>
                  <a:pt x="3549950" y="885497"/>
                  <a:pt x="3549530" y="864733"/>
                  <a:pt x="3544914" y="844732"/>
                </a:cubicBezTo>
                <a:cubicBezTo>
                  <a:pt x="3540786" y="826843"/>
                  <a:pt x="3533302" y="809897"/>
                  <a:pt x="3527496" y="792480"/>
                </a:cubicBezTo>
                <a:lnTo>
                  <a:pt x="3510079" y="740229"/>
                </a:lnTo>
                <a:lnTo>
                  <a:pt x="3492662" y="687977"/>
                </a:lnTo>
                <a:cubicBezTo>
                  <a:pt x="3489759" y="679269"/>
                  <a:pt x="3490445" y="668343"/>
                  <a:pt x="3483954" y="661852"/>
                </a:cubicBezTo>
                <a:lnTo>
                  <a:pt x="3466536" y="644435"/>
                </a:lnTo>
                <a:cubicBezTo>
                  <a:pt x="3450571" y="596536"/>
                  <a:pt x="3467421" y="639450"/>
                  <a:pt x="3440411" y="592183"/>
                </a:cubicBezTo>
                <a:cubicBezTo>
                  <a:pt x="3426281" y="567456"/>
                  <a:pt x="3415517" y="535563"/>
                  <a:pt x="3396868" y="513806"/>
                </a:cubicBezTo>
                <a:cubicBezTo>
                  <a:pt x="3390056" y="505859"/>
                  <a:pt x="3379451" y="502195"/>
                  <a:pt x="3370742" y="496389"/>
                </a:cubicBezTo>
                <a:cubicBezTo>
                  <a:pt x="3367839" y="487680"/>
                  <a:pt x="3366757" y="478134"/>
                  <a:pt x="3362034" y="470263"/>
                </a:cubicBezTo>
                <a:cubicBezTo>
                  <a:pt x="3350449" y="450955"/>
                  <a:pt x="3298840" y="424487"/>
                  <a:pt x="3292365" y="418012"/>
                </a:cubicBezTo>
                <a:cubicBezTo>
                  <a:pt x="3283656" y="409303"/>
                  <a:pt x="3276683" y="398413"/>
                  <a:pt x="3266239" y="391886"/>
                </a:cubicBezTo>
                <a:cubicBezTo>
                  <a:pt x="3252983" y="383601"/>
                  <a:pt x="3236981" y="380818"/>
                  <a:pt x="3222696" y="374469"/>
                </a:cubicBezTo>
                <a:cubicBezTo>
                  <a:pt x="3210833" y="369197"/>
                  <a:pt x="3199680" y="362424"/>
                  <a:pt x="3187862" y="357052"/>
                </a:cubicBezTo>
                <a:cubicBezTo>
                  <a:pt x="3167736" y="347904"/>
                  <a:pt x="3147028" y="340074"/>
                  <a:pt x="3126902" y="330926"/>
                </a:cubicBezTo>
                <a:cubicBezTo>
                  <a:pt x="2997441" y="272080"/>
                  <a:pt x="3252868" y="379374"/>
                  <a:pt x="3013691" y="287383"/>
                </a:cubicBezTo>
                <a:cubicBezTo>
                  <a:pt x="2975954" y="272869"/>
                  <a:pt x="2939704" y="253646"/>
                  <a:pt x="2900479" y="243840"/>
                </a:cubicBezTo>
                <a:cubicBezTo>
                  <a:pt x="2888868" y="240937"/>
                  <a:pt x="2877192" y="238281"/>
                  <a:pt x="2865645" y="235132"/>
                </a:cubicBezTo>
                <a:cubicBezTo>
                  <a:pt x="2847428" y="230164"/>
                  <a:pt x="2794462" y="213928"/>
                  <a:pt x="2769851" y="209006"/>
                </a:cubicBezTo>
                <a:cubicBezTo>
                  <a:pt x="2546260" y="164287"/>
                  <a:pt x="2816745" y="221424"/>
                  <a:pt x="2552136" y="174172"/>
                </a:cubicBezTo>
                <a:cubicBezTo>
                  <a:pt x="2511221" y="166866"/>
                  <a:pt x="2471067" y="155706"/>
                  <a:pt x="2430216" y="148046"/>
                </a:cubicBezTo>
                <a:cubicBezTo>
                  <a:pt x="2378151" y="138284"/>
                  <a:pt x="2325405" y="132309"/>
                  <a:pt x="2273462" y="121920"/>
                </a:cubicBezTo>
                <a:cubicBezTo>
                  <a:pt x="2223750" y="111978"/>
                  <a:pt x="2175047" y="97426"/>
                  <a:pt x="2125416" y="87086"/>
                </a:cubicBezTo>
                <a:cubicBezTo>
                  <a:pt x="2066435" y="74798"/>
                  <a:pt x="1976012" y="72850"/>
                  <a:pt x="1925119" y="69669"/>
                </a:cubicBezTo>
                <a:cubicBezTo>
                  <a:pt x="1853330" y="51721"/>
                  <a:pt x="1917874" y="65961"/>
                  <a:pt x="1794491" y="52252"/>
                </a:cubicBezTo>
                <a:cubicBezTo>
                  <a:pt x="1774090" y="49985"/>
                  <a:pt x="1753978" y="45347"/>
                  <a:pt x="1733531" y="43543"/>
                </a:cubicBezTo>
                <a:cubicBezTo>
                  <a:pt x="1655243" y="36635"/>
                  <a:pt x="1498399" y="26126"/>
                  <a:pt x="1498399" y="26126"/>
                </a:cubicBezTo>
                <a:cubicBezTo>
                  <a:pt x="1413554" y="4914"/>
                  <a:pt x="1494422" y="22892"/>
                  <a:pt x="1324228" y="8709"/>
                </a:cubicBezTo>
                <a:cubicBezTo>
                  <a:pt x="1300905" y="6765"/>
                  <a:pt x="1277782" y="2903"/>
                  <a:pt x="1254559" y="0"/>
                </a:cubicBezTo>
                <a:lnTo>
                  <a:pt x="671085" y="8709"/>
                </a:lnTo>
                <a:cubicBezTo>
                  <a:pt x="656289" y="9120"/>
                  <a:pt x="641719" y="13164"/>
                  <a:pt x="627542" y="17417"/>
                </a:cubicBezTo>
                <a:cubicBezTo>
                  <a:pt x="463594" y="66602"/>
                  <a:pt x="682842" y="10126"/>
                  <a:pt x="549165" y="43543"/>
                </a:cubicBezTo>
                <a:cubicBezTo>
                  <a:pt x="525942" y="55154"/>
                  <a:pt x="503133" y="67633"/>
                  <a:pt x="479496" y="78377"/>
                </a:cubicBezTo>
                <a:cubicBezTo>
                  <a:pt x="471139" y="82176"/>
                  <a:pt x="461581" y="82981"/>
                  <a:pt x="453371" y="87086"/>
                </a:cubicBezTo>
                <a:cubicBezTo>
                  <a:pt x="420838" y="103352"/>
                  <a:pt x="388553" y="120274"/>
                  <a:pt x="357576" y="139337"/>
                </a:cubicBezTo>
                <a:cubicBezTo>
                  <a:pt x="350583" y="143640"/>
                  <a:pt x="346991" y="152200"/>
                  <a:pt x="340159" y="156755"/>
                </a:cubicBezTo>
                <a:cubicBezTo>
                  <a:pt x="320686" y="169737"/>
                  <a:pt x="299267" y="179548"/>
                  <a:pt x="279199" y="191589"/>
                </a:cubicBezTo>
                <a:cubicBezTo>
                  <a:pt x="270224" y="196974"/>
                  <a:pt x="260475" y="201605"/>
                  <a:pt x="253074" y="209006"/>
                </a:cubicBezTo>
                <a:cubicBezTo>
                  <a:pt x="242811" y="219269"/>
                  <a:pt x="236139" y="232607"/>
                  <a:pt x="226948" y="243840"/>
                </a:cubicBezTo>
                <a:cubicBezTo>
                  <a:pt x="210000" y="264553"/>
                  <a:pt x="192113" y="284480"/>
                  <a:pt x="174696" y="304800"/>
                </a:cubicBezTo>
                <a:cubicBezTo>
                  <a:pt x="151459" y="374516"/>
                  <a:pt x="179485" y="294537"/>
                  <a:pt x="113736" y="435429"/>
                </a:cubicBezTo>
                <a:cubicBezTo>
                  <a:pt x="109854" y="443747"/>
                  <a:pt x="107550" y="452729"/>
                  <a:pt x="105028" y="461555"/>
                </a:cubicBezTo>
                <a:cubicBezTo>
                  <a:pt x="95935" y="493379"/>
                  <a:pt x="88774" y="525758"/>
                  <a:pt x="78902" y="557349"/>
                </a:cubicBezTo>
                <a:cubicBezTo>
                  <a:pt x="74239" y="572270"/>
                  <a:pt x="66743" y="586170"/>
                  <a:pt x="61485" y="600892"/>
                </a:cubicBezTo>
                <a:cubicBezTo>
                  <a:pt x="47708" y="639466"/>
                  <a:pt x="28319" y="698719"/>
                  <a:pt x="17942" y="740229"/>
                </a:cubicBezTo>
                <a:cubicBezTo>
                  <a:pt x="14352" y="754589"/>
                  <a:pt x="12137" y="769258"/>
                  <a:pt x="9234" y="783772"/>
                </a:cubicBezTo>
                <a:cubicBezTo>
                  <a:pt x="6331" y="824412"/>
                  <a:pt x="-2185" y="865039"/>
                  <a:pt x="525" y="905692"/>
                </a:cubicBezTo>
                <a:cubicBezTo>
                  <a:pt x="6560" y="996225"/>
                  <a:pt x="17565" y="1086685"/>
                  <a:pt x="35359" y="1175657"/>
                </a:cubicBezTo>
                <a:cubicBezTo>
                  <a:pt x="43822" y="1217973"/>
                  <a:pt x="68435" y="1255711"/>
                  <a:pt x="78902" y="1297577"/>
                </a:cubicBezTo>
                <a:cubicBezTo>
                  <a:pt x="81805" y="1309189"/>
                  <a:pt x="82089" y="1321793"/>
                  <a:pt x="87611" y="1332412"/>
                </a:cubicBezTo>
                <a:cubicBezTo>
                  <a:pt x="120003" y="1394704"/>
                  <a:pt x="149988" y="1459123"/>
                  <a:pt x="192114" y="1515292"/>
                </a:cubicBezTo>
                <a:cubicBezTo>
                  <a:pt x="200822" y="1526903"/>
                  <a:pt x="210772" y="1537680"/>
                  <a:pt x="218239" y="1550126"/>
                </a:cubicBezTo>
                <a:cubicBezTo>
                  <a:pt x="228258" y="1566824"/>
                  <a:pt x="234908" y="1585355"/>
                  <a:pt x="244365" y="1602377"/>
                </a:cubicBezTo>
                <a:cubicBezTo>
                  <a:pt x="263950" y="1637630"/>
                  <a:pt x="287290" y="1670810"/>
                  <a:pt x="305325" y="1706880"/>
                </a:cubicBezTo>
                <a:cubicBezTo>
                  <a:pt x="316936" y="1730103"/>
                  <a:pt x="325068" y="1755421"/>
                  <a:pt x="340159" y="1776549"/>
                </a:cubicBezTo>
                <a:cubicBezTo>
                  <a:pt x="383374" y="1837050"/>
                  <a:pt x="440091" y="1887672"/>
                  <a:pt x="479496" y="1950720"/>
                </a:cubicBezTo>
                <a:cubicBezTo>
                  <a:pt x="528508" y="2029140"/>
                  <a:pt x="517270" y="2019404"/>
                  <a:pt x="583999" y="2090057"/>
                </a:cubicBezTo>
                <a:cubicBezTo>
                  <a:pt x="612187" y="2119903"/>
                  <a:pt x="638243" y="2152511"/>
                  <a:pt x="671085" y="2177143"/>
                </a:cubicBezTo>
                <a:cubicBezTo>
                  <a:pt x="682696" y="2185852"/>
                  <a:pt x="694028" y="2194946"/>
                  <a:pt x="705919" y="2203269"/>
                </a:cubicBezTo>
                <a:cubicBezTo>
                  <a:pt x="723068" y="2215273"/>
                  <a:pt x="741970" y="2224848"/>
                  <a:pt x="758171" y="2238103"/>
                </a:cubicBezTo>
                <a:cubicBezTo>
                  <a:pt x="826970" y="2294392"/>
                  <a:pt x="773849" y="2272357"/>
                  <a:pt x="827839" y="2290355"/>
                </a:cubicBezTo>
                <a:cubicBezTo>
                  <a:pt x="929599" y="2371762"/>
                  <a:pt x="815429" y="2287330"/>
                  <a:pt x="914925" y="2342606"/>
                </a:cubicBezTo>
                <a:cubicBezTo>
                  <a:pt x="927613" y="2349655"/>
                  <a:pt x="937682" y="2360681"/>
                  <a:pt x="949759" y="2368732"/>
                </a:cubicBezTo>
                <a:cubicBezTo>
                  <a:pt x="963843" y="2378121"/>
                  <a:pt x="978367" y="2386892"/>
                  <a:pt x="993302" y="2394857"/>
                </a:cubicBezTo>
                <a:cubicBezTo>
                  <a:pt x="1021939" y="2410130"/>
                  <a:pt x="1051359" y="2423886"/>
                  <a:pt x="1080388" y="2438400"/>
                </a:cubicBezTo>
                <a:cubicBezTo>
                  <a:pt x="1091999" y="2444206"/>
                  <a:pt x="1104837" y="2448028"/>
                  <a:pt x="1115222" y="2455817"/>
                </a:cubicBezTo>
                <a:cubicBezTo>
                  <a:pt x="1126833" y="2464526"/>
                  <a:pt x="1137368" y="2474894"/>
                  <a:pt x="1150056" y="2481943"/>
                </a:cubicBezTo>
                <a:cubicBezTo>
                  <a:pt x="1163721" y="2489535"/>
                  <a:pt x="1179617" y="2492369"/>
                  <a:pt x="1193599" y="2499360"/>
                </a:cubicBezTo>
                <a:cubicBezTo>
                  <a:pt x="1292260" y="2548691"/>
                  <a:pt x="1192753" y="2501244"/>
                  <a:pt x="1263268" y="2551612"/>
                </a:cubicBezTo>
                <a:cubicBezTo>
                  <a:pt x="1273832" y="2559158"/>
                  <a:pt x="1286970" y="2562350"/>
                  <a:pt x="1298102" y="2569029"/>
                </a:cubicBezTo>
                <a:cubicBezTo>
                  <a:pt x="1316052" y="2579799"/>
                  <a:pt x="1330918" y="2596089"/>
                  <a:pt x="1350354" y="2603863"/>
                </a:cubicBezTo>
                <a:cubicBezTo>
                  <a:pt x="1475351" y="2653862"/>
                  <a:pt x="1318271" y="2586653"/>
                  <a:pt x="1428731" y="2647406"/>
                </a:cubicBezTo>
                <a:cubicBezTo>
                  <a:pt x="1580227" y="2730729"/>
                  <a:pt x="1528000" y="2695507"/>
                  <a:pt x="1646445" y="2751909"/>
                </a:cubicBezTo>
                <a:cubicBezTo>
                  <a:pt x="1681608" y="2768653"/>
                  <a:pt x="1715656" y="2787690"/>
                  <a:pt x="1750948" y="2804160"/>
                </a:cubicBezTo>
                <a:cubicBezTo>
                  <a:pt x="1759267" y="2808042"/>
                  <a:pt x="1768636" y="2809253"/>
                  <a:pt x="1777074" y="2812869"/>
                </a:cubicBezTo>
                <a:cubicBezTo>
                  <a:pt x="1829630" y="2835393"/>
                  <a:pt x="1878849" y="2866828"/>
                  <a:pt x="1933828" y="2882537"/>
                </a:cubicBezTo>
                <a:cubicBezTo>
                  <a:pt x="2006476" y="2903294"/>
                  <a:pt x="2203597" y="2960632"/>
                  <a:pt x="2256045" y="2969623"/>
                </a:cubicBezTo>
                <a:cubicBezTo>
                  <a:pt x="2592447" y="3027293"/>
                  <a:pt x="2458186" y="3012543"/>
                  <a:pt x="2656639" y="3030583"/>
                </a:cubicBezTo>
                <a:cubicBezTo>
                  <a:pt x="2731382" y="3055498"/>
                  <a:pt x="2612417" y="3017351"/>
                  <a:pt x="2735016" y="3048000"/>
                </a:cubicBezTo>
                <a:cubicBezTo>
                  <a:pt x="2862535" y="3079879"/>
                  <a:pt x="2706714" y="3053909"/>
                  <a:pt x="2848228" y="3074126"/>
                </a:cubicBezTo>
                <a:cubicBezTo>
                  <a:pt x="2856937" y="3077029"/>
                  <a:pt x="2865393" y="3080844"/>
                  <a:pt x="2874354" y="3082835"/>
                </a:cubicBezTo>
                <a:cubicBezTo>
                  <a:pt x="2929679" y="3095129"/>
                  <a:pt x="2982435" y="3095838"/>
                  <a:pt x="3039816" y="3100252"/>
                </a:cubicBezTo>
                <a:cubicBezTo>
                  <a:pt x="3051428" y="3103155"/>
                  <a:pt x="3062914" y="3106613"/>
                  <a:pt x="3074651" y="3108960"/>
                </a:cubicBezTo>
                <a:cubicBezTo>
                  <a:pt x="3091965" y="3112423"/>
                  <a:pt x="3109665" y="3113839"/>
                  <a:pt x="3126902" y="3117669"/>
                </a:cubicBezTo>
                <a:cubicBezTo>
                  <a:pt x="3135863" y="3119660"/>
                  <a:pt x="3144319" y="3123474"/>
                  <a:pt x="3153028" y="3126377"/>
                </a:cubicBezTo>
                <a:cubicBezTo>
                  <a:pt x="3193668" y="3123474"/>
                  <a:pt x="3236527" y="3131229"/>
                  <a:pt x="3274948" y="3117669"/>
                </a:cubicBezTo>
                <a:cubicBezTo>
                  <a:pt x="3290910" y="3112036"/>
                  <a:pt x="3294070" y="3089535"/>
                  <a:pt x="3301074" y="3074126"/>
                </a:cubicBezTo>
                <a:cubicBezTo>
                  <a:pt x="3308671" y="3057412"/>
                  <a:pt x="3312685" y="3039292"/>
                  <a:pt x="3318491" y="3021875"/>
                </a:cubicBezTo>
                <a:cubicBezTo>
                  <a:pt x="3330982" y="2984402"/>
                  <a:pt x="3324975" y="3004645"/>
                  <a:pt x="3335908" y="2960915"/>
                </a:cubicBezTo>
                <a:cubicBezTo>
                  <a:pt x="3333005" y="2899955"/>
                  <a:pt x="3327199" y="2839064"/>
                  <a:pt x="3327199" y="2778035"/>
                </a:cubicBezTo>
                <a:cubicBezTo>
                  <a:pt x="3327199" y="2754631"/>
                  <a:pt x="3331595" y="2731369"/>
                  <a:pt x="3335908" y="2708366"/>
                </a:cubicBezTo>
                <a:cubicBezTo>
                  <a:pt x="3345281" y="2658377"/>
                  <a:pt x="3355340" y="2632653"/>
                  <a:pt x="3370742" y="2586446"/>
                </a:cubicBezTo>
                <a:lnTo>
                  <a:pt x="3388159" y="2534195"/>
                </a:lnTo>
                <a:cubicBezTo>
                  <a:pt x="3391062" y="2525486"/>
                  <a:pt x="3394642" y="2516975"/>
                  <a:pt x="3396868" y="2508069"/>
                </a:cubicBezTo>
                <a:cubicBezTo>
                  <a:pt x="3399659" y="2496903"/>
                  <a:pt x="3408037" y="2459606"/>
                  <a:pt x="3414285" y="2447109"/>
                </a:cubicBezTo>
                <a:cubicBezTo>
                  <a:pt x="3418966" y="2437748"/>
                  <a:pt x="3427021" y="2430344"/>
                  <a:pt x="3431702" y="2420983"/>
                </a:cubicBezTo>
                <a:cubicBezTo>
                  <a:pt x="3438664" y="2407058"/>
                  <a:pt x="3445397" y="2373051"/>
                  <a:pt x="3449119" y="2360023"/>
                </a:cubicBezTo>
                <a:cubicBezTo>
                  <a:pt x="3451641" y="2351196"/>
                  <a:pt x="3454925" y="2342606"/>
                  <a:pt x="3457828" y="2333897"/>
                </a:cubicBezTo>
                <a:cubicBezTo>
                  <a:pt x="3467767" y="2264316"/>
                  <a:pt x="3465085" y="2297612"/>
                  <a:pt x="3466536" y="2290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1547664" y="4077072"/>
            <a:ext cx="115212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XII par</a:t>
            </a:r>
            <a:endParaRPr lang="pt-BR" dirty="0"/>
          </a:p>
        </p:txBody>
      </p:sp>
      <p:sp>
        <p:nvSpPr>
          <p:cNvPr id="11" name="Forma livre 10"/>
          <p:cNvSpPr/>
          <p:nvPr/>
        </p:nvSpPr>
        <p:spPr>
          <a:xfrm>
            <a:off x="5129349" y="1828800"/>
            <a:ext cx="3361523" cy="3579945"/>
          </a:xfrm>
          <a:custGeom>
            <a:avLst/>
            <a:gdLst>
              <a:gd name="connsiteX0" fmla="*/ 714102 w 3361523"/>
              <a:gd name="connsiteY0" fmla="*/ 391886 h 3579945"/>
              <a:gd name="connsiteX1" fmla="*/ 714102 w 3361523"/>
              <a:gd name="connsiteY1" fmla="*/ 391886 h 3579945"/>
              <a:gd name="connsiteX2" fmla="*/ 757645 w 3361523"/>
              <a:gd name="connsiteY2" fmla="*/ 452846 h 3579945"/>
              <a:gd name="connsiteX3" fmla="*/ 766354 w 3361523"/>
              <a:gd name="connsiteY3" fmla="*/ 478971 h 3579945"/>
              <a:gd name="connsiteX4" fmla="*/ 783771 w 3361523"/>
              <a:gd name="connsiteY4" fmla="*/ 505097 h 3579945"/>
              <a:gd name="connsiteX5" fmla="*/ 792480 w 3361523"/>
              <a:gd name="connsiteY5" fmla="*/ 531223 h 3579945"/>
              <a:gd name="connsiteX6" fmla="*/ 809897 w 3361523"/>
              <a:gd name="connsiteY6" fmla="*/ 574766 h 3579945"/>
              <a:gd name="connsiteX7" fmla="*/ 836022 w 3361523"/>
              <a:gd name="connsiteY7" fmla="*/ 670560 h 3579945"/>
              <a:gd name="connsiteX8" fmla="*/ 844731 w 3361523"/>
              <a:gd name="connsiteY8" fmla="*/ 696686 h 3579945"/>
              <a:gd name="connsiteX9" fmla="*/ 862148 w 3361523"/>
              <a:gd name="connsiteY9" fmla="*/ 722811 h 3579945"/>
              <a:gd name="connsiteX10" fmla="*/ 879565 w 3361523"/>
              <a:gd name="connsiteY10" fmla="*/ 792480 h 3579945"/>
              <a:gd name="connsiteX11" fmla="*/ 888274 w 3361523"/>
              <a:gd name="connsiteY11" fmla="*/ 818606 h 3579945"/>
              <a:gd name="connsiteX12" fmla="*/ 888274 w 3361523"/>
              <a:gd name="connsiteY12" fmla="*/ 1227909 h 3579945"/>
              <a:gd name="connsiteX13" fmla="*/ 844731 w 3361523"/>
              <a:gd name="connsiteY13" fmla="*/ 1306286 h 3579945"/>
              <a:gd name="connsiteX14" fmla="*/ 792480 w 3361523"/>
              <a:gd name="connsiteY14" fmla="*/ 1375954 h 3579945"/>
              <a:gd name="connsiteX15" fmla="*/ 740228 w 3361523"/>
              <a:gd name="connsiteY15" fmla="*/ 1436914 h 3579945"/>
              <a:gd name="connsiteX16" fmla="*/ 714102 w 3361523"/>
              <a:gd name="connsiteY16" fmla="*/ 1445623 h 3579945"/>
              <a:gd name="connsiteX17" fmla="*/ 696685 w 3361523"/>
              <a:gd name="connsiteY17" fmla="*/ 1471749 h 3579945"/>
              <a:gd name="connsiteX18" fmla="*/ 635725 w 3361523"/>
              <a:gd name="connsiteY18" fmla="*/ 1506583 h 3579945"/>
              <a:gd name="connsiteX19" fmla="*/ 600891 w 3361523"/>
              <a:gd name="connsiteY19" fmla="*/ 1532709 h 3579945"/>
              <a:gd name="connsiteX20" fmla="*/ 548640 w 3361523"/>
              <a:gd name="connsiteY20" fmla="*/ 1567543 h 3579945"/>
              <a:gd name="connsiteX21" fmla="*/ 522514 w 3361523"/>
              <a:gd name="connsiteY21" fmla="*/ 1584960 h 3579945"/>
              <a:gd name="connsiteX22" fmla="*/ 461554 w 3361523"/>
              <a:gd name="connsiteY22" fmla="*/ 1611086 h 3579945"/>
              <a:gd name="connsiteX23" fmla="*/ 400594 w 3361523"/>
              <a:gd name="connsiteY23" fmla="*/ 1645920 h 3579945"/>
              <a:gd name="connsiteX24" fmla="*/ 365760 w 3361523"/>
              <a:gd name="connsiteY24" fmla="*/ 1654629 h 3579945"/>
              <a:gd name="connsiteX25" fmla="*/ 339634 w 3361523"/>
              <a:gd name="connsiteY25" fmla="*/ 1663337 h 3579945"/>
              <a:gd name="connsiteX26" fmla="*/ 313508 w 3361523"/>
              <a:gd name="connsiteY26" fmla="*/ 1680754 h 3579945"/>
              <a:gd name="connsiteX27" fmla="*/ 243840 w 3361523"/>
              <a:gd name="connsiteY27" fmla="*/ 1698171 h 3579945"/>
              <a:gd name="connsiteX28" fmla="*/ 191588 w 3361523"/>
              <a:gd name="connsiteY28" fmla="*/ 1715589 h 3579945"/>
              <a:gd name="connsiteX29" fmla="*/ 165462 w 3361523"/>
              <a:gd name="connsiteY29" fmla="*/ 1724297 h 3579945"/>
              <a:gd name="connsiteX30" fmla="*/ 139337 w 3361523"/>
              <a:gd name="connsiteY30" fmla="*/ 1733006 h 3579945"/>
              <a:gd name="connsiteX31" fmla="*/ 113211 w 3361523"/>
              <a:gd name="connsiteY31" fmla="*/ 1759131 h 3579945"/>
              <a:gd name="connsiteX32" fmla="*/ 87085 w 3361523"/>
              <a:gd name="connsiteY32" fmla="*/ 1767840 h 3579945"/>
              <a:gd name="connsiteX33" fmla="*/ 69668 w 3361523"/>
              <a:gd name="connsiteY33" fmla="*/ 1793966 h 3579945"/>
              <a:gd name="connsiteX34" fmla="*/ 43542 w 3361523"/>
              <a:gd name="connsiteY34" fmla="*/ 1811383 h 3579945"/>
              <a:gd name="connsiteX35" fmla="*/ 34834 w 3361523"/>
              <a:gd name="connsiteY35" fmla="*/ 1837509 h 3579945"/>
              <a:gd name="connsiteX36" fmla="*/ 17417 w 3361523"/>
              <a:gd name="connsiteY36" fmla="*/ 1863634 h 3579945"/>
              <a:gd name="connsiteX37" fmla="*/ 0 w 3361523"/>
              <a:gd name="connsiteY37" fmla="*/ 1915886 h 3579945"/>
              <a:gd name="connsiteX38" fmla="*/ 17417 w 3361523"/>
              <a:gd name="connsiteY38" fmla="*/ 2072640 h 3579945"/>
              <a:gd name="connsiteX39" fmla="*/ 34834 w 3361523"/>
              <a:gd name="connsiteY39" fmla="*/ 2098766 h 3579945"/>
              <a:gd name="connsiteX40" fmla="*/ 60960 w 3361523"/>
              <a:gd name="connsiteY40" fmla="*/ 2116183 h 3579945"/>
              <a:gd name="connsiteX41" fmla="*/ 121920 w 3361523"/>
              <a:gd name="connsiteY41" fmla="*/ 2177143 h 3579945"/>
              <a:gd name="connsiteX42" fmla="*/ 165462 w 3361523"/>
              <a:gd name="connsiteY42" fmla="*/ 2220686 h 3579945"/>
              <a:gd name="connsiteX43" fmla="*/ 235131 w 3361523"/>
              <a:gd name="connsiteY43" fmla="*/ 2281646 h 3579945"/>
              <a:gd name="connsiteX44" fmla="*/ 252548 w 3361523"/>
              <a:gd name="connsiteY44" fmla="*/ 2307771 h 3579945"/>
              <a:gd name="connsiteX45" fmla="*/ 322217 w 3361523"/>
              <a:gd name="connsiteY45" fmla="*/ 2360023 h 3579945"/>
              <a:gd name="connsiteX46" fmla="*/ 348342 w 3361523"/>
              <a:gd name="connsiteY46" fmla="*/ 2377440 h 3579945"/>
              <a:gd name="connsiteX47" fmla="*/ 365760 w 3361523"/>
              <a:gd name="connsiteY47" fmla="*/ 2394857 h 3579945"/>
              <a:gd name="connsiteX48" fmla="*/ 391885 w 3361523"/>
              <a:gd name="connsiteY48" fmla="*/ 2403566 h 3579945"/>
              <a:gd name="connsiteX49" fmla="*/ 426720 w 3361523"/>
              <a:gd name="connsiteY49" fmla="*/ 2447109 h 3579945"/>
              <a:gd name="connsiteX50" fmla="*/ 452845 w 3361523"/>
              <a:gd name="connsiteY50" fmla="*/ 2455817 h 3579945"/>
              <a:gd name="connsiteX51" fmla="*/ 478971 w 3361523"/>
              <a:gd name="connsiteY51" fmla="*/ 2534194 h 3579945"/>
              <a:gd name="connsiteX52" fmla="*/ 487680 w 3361523"/>
              <a:gd name="connsiteY52" fmla="*/ 2560320 h 3579945"/>
              <a:gd name="connsiteX53" fmla="*/ 496388 w 3361523"/>
              <a:gd name="connsiteY53" fmla="*/ 2586446 h 3579945"/>
              <a:gd name="connsiteX54" fmla="*/ 513805 w 3361523"/>
              <a:gd name="connsiteY54" fmla="*/ 2725783 h 3579945"/>
              <a:gd name="connsiteX55" fmla="*/ 505097 w 3361523"/>
              <a:gd name="connsiteY55" fmla="*/ 2769326 h 3579945"/>
              <a:gd name="connsiteX56" fmla="*/ 487680 w 3361523"/>
              <a:gd name="connsiteY56" fmla="*/ 2865120 h 3579945"/>
              <a:gd name="connsiteX57" fmla="*/ 496388 w 3361523"/>
              <a:gd name="connsiteY57" fmla="*/ 3213463 h 3579945"/>
              <a:gd name="connsiteX58" fmla="*/ 513805 w 3361523"/>
              <a:gd name="connsiteY58" fmla="*/ 3300549 h 3579945"/>
              <a:gd name="connsiteX59" fmla="*/ 531222 w 3361523"/>
              <a:gd name="connsiteY59" fmla="*/ 3378926 h 3579945"/>
              <a:gd name="connsiteX60" fmla="*/ 548640 w 3361523"/>
              <a:gd name="connsiteY60" fmla="*/ 3431177 h 3579945"/>
              <a:gd name="connsiteX61" fmla="*/ 627017 w 3361523"/>
              <a:gd name="connsiteY61" fmla="*/ 3474720 h 3579945"/>
              <a:gd name="connsiteX62" fmla="*/ 653142 w 3361523"/>
              <a:gd name="connsiteY62" fmla="*/ 3492137 h 3579945"/>
              <a:gd name="connsiteX63" fmla="*/ 705394 w 3361523"/>
              <a:gd name="connsiteY63" fmla="*/ 3509554 h 3579945"/>
              <a:gd name="connsiteX64" fmla="*/ 1445622 w 3361523"/>
              <a:gd name="connsiteY64" fmla="*/ 3535680 h 3579945"/>
              <a:gd name="connsiteX65" fmla="*/ 1715588 w 3361523"/>
              <a:gd name="connsiteY65" fmla="*/ 3544389 h 3579945"/>
              <a:gd name="connsiteX66" fmla="*/ 1950720 w 3361523"/>
              <a:gd name="connsiteY66" fmla="*/ 3553097 h 3579945"/>
              <a:gd name="connsiteX67" fmla="*/ 2525485 w 3361523"/>
              <a:gd name="connsiteY67" fmla="*/ 3570514 h 3579945"/>
              <a:gd name="connsiteX68" fmla="*/ 2725782 w 3361523"/>
              <a:gd name="connsiteY68" fmla="*/ 3570514 h 3579945"/>
              <a:gd name="connsiteX69" fmla="*/ 2760617 w 3361523"/>
              <a:gd name="connsiteY69" fmla="*/ 3553097 h 3579945"/>
              <a:gd name="connsiteX70" fmla="*/ 2821577 w 3361523"/>
              <a:gd name="connsiteY70" fmla="*/ 3492137 h 3579945"/>
              <a:gd name="connsiteX71" fmla="*/ 2873828 w 3361523"/>
              <a:gd name="connsiteY71" fmla="*/ 3405051 h 3579945"/>
              <a:gd name="connsiteX72" fmla="*/ 2926080 w 3361523"/>
              <a:gd name="connsiteY72" fmla="*/ 3265714 h 3579945"/>
              <a:gd name="connsiteX73" fmla="*/ 2934788 w 3361523"/>
              <a:gd name="connsiteY73" fmla="*/ 3213463 h 3579945"/>
              <a:gd name="connsiteX74" fmla="*/ 2995748 w 3361523"/>
              <a:gd name="connsiteY74" fmla="*/ 3039291 h 3579945"/>
              <a:gd name="connsiteX75" fmla="*/ 3004457 w 3361523"/>
              <a:gd name="connsiteY75" fmla="*/ 2960914 h 3579945"/>
              <a:gd name="connsiteX76" fmla="*/ 3021874 w 3361523"/>
              <a:gd name="connsiteY76" fmla="*/ 2899954 h 3579945"/>
              <a:gd name="connsiteX77" fmla="*/ 3030582 w 3361523"/>
              <a:gd name="connsiteY77" fmla="*/ 2725783 h 3579945"/>
              <a:gd name="connsiteX78" fmla="*/ 3074125 w 3361523"/>
              <a:gd name="connsiteY78" fmla="*/ 2333897 h 3579945"/>
              <a:gd name="connsiteX79" fmla="*/ 3100251 w 3361523"/>
              <a:gd name="connsiteY79" fmla="*/ 2211977 h 3579945"/>
              <a:gd name="connsiteX80" fmla="*/ 3117668 w 3361523"/>
              <a:gd name="connsiteY80" fmla="*/ 2116183 h 3579945"/>
              <a:gd name="connsiteX81" fmla="*/ 3152502 w 3361523"/>
              <a:gd name="connsiteY81" fmla="*/ 2002971 h 3579945"/>
              <a:gd name="connsiteX82" fmla="*/ 3204754 w 3361523"/>
              <a:gd name="connsiteY82" fmla="*/ 1776549 h 3579945"/>
              <a:gd name="connsiteX83" fmla="*/ 3239588 w 3361523"/>
              <a:gd name="connsiteY83" fmla="*/ 1672046 h 3579945"/>
              <a:gd name="connsiteX84" fmla="*/ 3265714 w 3361523"/>
              <a:gd name="connsiteY84" fmla="*/ 1550126 h 3579945"/>
              <a:gd name="connsiteX85" fmla="*/ 3309257 w 3361523"/>
              <a:gd name="connsiteY85" fmla="*/ 1384663 h 3579945"/>
              <a:gd name="connsiteX86" fmla="*/ 3344091 w 3361523"/>
              <a:gd name="connsiteY86" fmla="*/ 1210491 h 3579945"/>
              <a:gd name="connsiteX87" fmla="*/ 3352800 w 3361523"/>
              <a:gd name="connsiteY87" fmla="*/ 1079863 h 3579945"/>
              <a:gd name="connsiteX88" fmla="*/ 3361508 w 3361523"/>
              <a:gd name="connsiteY88" fmla="*/ 1027611 h 3579945"/>
              <a:gd name="connsiteX89" fmla="*/ 3352800 w 3361523"/>
              <a:gd name="connsiteY89" fmla="*/ 696686 h 3579945"/>
              <a:gd name="connsiteX90" fmla="*/ 3300548 w 3361523"/>
              <a:gd name="connsiteY90" fmla="*/ 470263 h 3579945"/>
              <a:gd name="connsiteX91" fmla="*/ 3274422 w 3361523"/>
              <a:gd name="connsiteY91" fmla="*/ 409303 h 3579945"/>
              <a:gd name="connsiteX92" fmla="*/ 3239588 w 3361523"/>
              <a:gd name="connsiteY92" fmla="*/ 357051 h 3579945"/>
              <a:gd name="connsiteX93" fmla="*/ 3204754 w 3361523"/>
              <a:gd name="connsiteY93" fmla="*/ 313509 h 3579945"/>
              <a:gd name="connsiteX94" fmla="*/ 3056708 w 3361523"/>
              <a:gd name="connsiteY94" fmla="*/ 200297 h 3579945"/>
              <a:gd name="connsiteX95" fmla="*/ 2908662 w 3361523"/>
              <a:gd name="connsiteY95" fmla="*/ 139337 h 3579945"/>
              <a:gd name="connsiteX96" fmla="*/ 2795451 w 3361523"/>
              <a:gd name="connsiteY96" fmla="*/ 104503 h 3579945"/>
              <a:gd name="connsiteX97" fmla="*/ 2664822 w 3361523"/>
              <a:gd name="connsiteY97" fmla="*/ 78377 h 3579945"/>
              <a:gd name="connsiteX98" fmla="*/ 2316480 w 3361523"/>
              <a:gd name="connsiteY98" fmla="*/ 17417 h 3579945"/>
              <a:gd name="connsiteX99" fmla="*/ 2133600 w 3361523"/>
              <a:gd name="connsiteY99" fmla="*/ 0 h 3579945"/>
              <a:gd name="connsiteX100" fmla="*/ 1018902 w 3361523"/>
              <a:gd name="connsiteY100" fmla="*/ 8709 h 3579945"/>
              <a:gd name="connsiteX101" fmla="*/ 914400 w 3361523"/>
              <a:gd name="connsiteY101" fmla="*/ 17417 h 3579945"/>
              <a:gd name="connsiteX102" fmla="*/ 827314 w 3361523"/>
              <a:gd name="connsiteY102" fmla="*/ 34834 h 3579945"/>
              <a:gd name="connsiteX103" fmla="*/ 757645 w 3361523"/>
              <a:gd name="connsiteY103" fmla="*/ 78377 h 3579945"/>
              <a:gd name="connsiteX104" fmla="*/ 722811 w 3361523"/>
              <a:gd name="connsiteY104" fmla="*/ 104503 h 3579945"/>
              <a:gd name="connsiteX105" fmla="*/ 679268 w 3361523"/>
              <a:gd name="connsiteY105" fmla="*/ 130629 h 3579945"/>
              <a:gd name="connsiteX106" fmla="*/ 661851 w 3361523"/>
              <a:gd name="connsiteY106" fmla="*/ 165463 h 3579945"/>
              <a:gd name="connsiteX107" fmla="*/ 618308 w 3361523"/>
              <a:gd name="connsiteY107" fmla="*/ 235131 h 3579945"/>
              <a:gd name="connsiteX108" fmla="*/ 600891 w 3361523"/>
              <a:gd name="connsiteY108" fmla="*/ 304800 h 3579945"/>
              <a:gd name="connsiteX109" fmla="*/ 609600 w 3361523"/>
              <a:gd name="connsiteY109" fmla="*/ 365760 h 3579945"/>
              <a:gd name="connsiteX110" fmla="*/ 687977 w 3361523"/>
              <a:gd name="connsiteY110" fmla="*/ 418011 h 3579945"/>
              <a:gd name="connsiteX111" fmla="*/ 714102 w 3361523"/>
              <a:gd name="connsiteY111" fmla="*/ 435429 h 3579945"/>
              <a:gd name="connsiteX112" fmla="*/ 757645 w 3361523"/>
              <a:gd name="connsiteY112" fmla="*/ 452846 h 3579945"/>
              <a:gd name="connsiteX113" fmla="*/ 757645 w 3361523"/>
              <a:gd name="connsiteY113" fmla="*/ 452846 h 3579945"/>
              <a:gd name="connsiteX114" fmla="*/ 766354 w 3361523"/>
              <a:gd name="connsiteY114" fmla="*/ 487680 h 3579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3361523" h="3579945">
                <a:moveTo>
                  <a:pt x="714102" y="391886"/>
                </a:moveTo>
                <a:lnTo>
                  <a:pt x="714102" y="391886"/>
                </a:lnTo>
                <a:cubicBezTo>
                  <a:pt x="728616" y="412206"/>
                  <a:pt x="744797" y="431433"/>
                  <a:pt x="757645" y="452846"/>
                </a:cubicBezTo>
                <a:cubicBezTo>
                  <a:pt x="762368" y="460717"/>
                  <a:pt x="762249" y="470761"/>
                  <a:pt x="766354" y="478971"/>
                </a:cubicBezTo>
                <a:cubicBezTo>
                  <a:pt x="771035" y="488332"/>
                  <a:pt x="779090" y="495736"/>
                  <a:pt x="783771" y="505097"/>
                </a:cubicBezTo>
                <a:cubicBezTo>
                  <a:pt x="787876" y="513308"/>
                  <a:pt x="789257" y="522628"/>
                  <a:pt x="792480" y="531223"/>
                </a:cubicBezTo>
                <a:cubicBezTo>
                  <a:pt x="797969" y="545860"/>
                  <a:pt x="804091" y="560252"/>
                  <a:pt x="809897" y="574766"/>
                </a:cubicBezTo>
                <a:cubicBezTo>
                  <a:pt x="822205" y="636310"/>
                  <a:pt x="813925" y="604269"/>
                  <a:pt x="836022" y="670560"/>
                </a:cubicBezTo>
                <a:cubicBezTo>
                  <a:pt x="838925" y="679269"/>
                  <a:pt x="839639" y="689048"/>
                  <a:pt x="844731" y="696686"/>
                </a:cubicBezTo>
                <a:cubicBezTo>
                  <a:pt x="850537" y="705394"/>
                  <a:pt x="857467" y="713450"/>
                  <a:pt x="862148" y="722811"/>
                </a:cubicBezTo>
                <a:cubicBezTo>
                  <a:pt x="872103" y="742721"/>
                  <a:pt x="874595" y="772601"/>
                  <a:pt x="879565" y="792480"/>
                </a:cubicBezTo>
                <a:cubicBezTo>
                  <a:pt x="881791" y="801386"/>
                  <a:pt x="885371" y="809897"/>
                  <a:pt x="888274" y="818606"/>
                </a:cubicBezTo>
                <a:cubicBezTo>
                  <a:pt x="911607" y="981949"/>
                  <a:pt x="907680" y="930345"/>
                  <a:pt x="888274" y="1227909"/>
                </a:cubicBezTo>
                <a:cubicBezTo>
                  <a:pt x="885300" y="1273506"/>
                  <a:pt x="871537" y="1279480"/>
                  <a:pt x="844731" y="1306286"/>
                </a:cubicBezTo>
                <a:cubicBezTo>
                  <a:pt x="825055" y="1365309"/>
                  <a:pt x="852520" y="1295899"/>
                  <a:pt x="792480" y="1375954"/>
                </a:cubicBezTo>
                <a:cubicBezTo>
                  <a:pt x="780405" y="1392054"/>
                  <a:pt x="758425" y="1424783"/>
                  <a:pt x="740228" y="1436914"/>
                </a:cubicBezTo>
                <a:cubicBezTo>
                  <a:pt x="732590" y="1442006"/>
                  <a:pt x="722811" y="1442720"/>
                  <a:pt x="714102" y="1445623"/>
                </a:cubicBezTo>
                <a:cubicBezTo>
                  <a:pt x="708296" y="1454332"/>
                  <a:pt x="704086" y="1464348"/>
                  <a:pt x="696685" y="1471749"/>
                </a:cubicBezTo>
                <a:cubicBezTo>
                  <a:pt x="680703" y="1487731"/>
                  <a:pt x="653941" y="1495198"/>
                  <a:pt x="635725" y="1506583"/>
                </a:cubicBezTo>
                <a:cubicBezTo>
                  <a:pt x="623417" y="1514276"/>
                  <a:pt x="612782" y="1524386"/>
                  <a:pt x="600891" y="1532709"/>
                </a:cubicBezTo>
                <a:cubicBezTo>
                  <a:pt x="583742" y="1544713"/>
                  <a:pt x="566057" y="1555932"/>
                  <a:pt x="548640" y="1567543"/>
                </a:cubicBezTo>
                <a:cubicBezTo>
                  <a:pt x="539931" y="1573349"/>
                  <a:pt x="532443" y="1581650"/>
                  <a:pt x="522514" y="1584960"/>
                </a:cubicBezTo>
                <a:cubicBezTo>
                  <a:pt x="493204" y="1594730"/>
                  <a:pt x="491685" y="1593868"/>
                  <a:pt x="461554" y="1611086"/>
                </a:cubicBezTo>
                <a:cubicBezTo>
                  <a:pt x="429397" y="1629461"/>
                  <a:pt x="438872" y="1631566"/>
                  <a:pt x="400594" y="1645920"/>
                </a:cubicBezTo>
                <a:cubicBezTo>
                  <a:pt x="389387" y="1650123"/>
                  <a:pt x="377268" y="1651341"/>
                  <a:pt x="365760" y="1654629"/>
                </a:cubicBezTo>
                <a:cubicBezTo>
                  <a:pt x="356934" y="1657151"/>
                  <a:pt x="348343" y="1660434"/>
                  <a:pt x="339634" y="1663337"/>
                </a:cubicBezTo>
                <a:cubicBezTo>
                  <a:pt x="330925" y="1669143"/>
                  <a:pt x="323344" y="1677177"/>
                  <a:pt x="313508" y="1680754"/>
                </a:cubicBezTo>
                <a:cubicBezTo>
                  <a:pt x="291012" y="1688934"/>
                  <a:pt x="266549" y="1690601"/>
                  <a:pt x="243840" y="1698171"/>
                </a:cubicBezTo>
                <a:lnTo>
                  <a:pt x="191588" y="1715589"/>
                </a:lnTo>
                <a:lnTo>
                  <a:pt x="165462" y="1724297"/>
                </a:lnTo>
                <a:lnTo>
                  <a:pt x="139337" y="1733006"/>
                </a:lnTo>
                <a:cubicBezTo>
                  <a:pt x="130628" y="1741714"/>
                  <a:pt x="123458" y="1752300"/>
                  <a:pt x="113211" y="1759131"/>
                </a:cubicBezTo>
                <a:cubicBezTo>
                  <a:pt x="105573" y="1764223"/>
                  <a:pt x="94253" y="1762105"/>
                  <a:pt x="87085" y="1767840"/>
                </a:cubicBezTo>
                <a:cubicBezTo>
                  <a:pt x="78912" y="1774378"/>
                  <a:pt x="77069" y="1786565"/>
                  <a:pt x="69668" y="1793966"/>
                </a:cubicBezTo>
                <a:cubicBezTo>
                  <a:pt x="62267" y="1801367"/>
                  <a:pt x="52251" y="1805577"/>
                  <a:pt x="43542" y="1811383"/>
                </a:cubicBezTo>
                <a:cubicBezTo>
                  <a:pt x="40639" y="1820092"/>
                  <a:pt x="38939" y="1829298"/>
                  <a:pt x="34834" y="1837509"/>
                </a:cubicBezTo>
                <a:cubicBezTo>
                  <a:pt x="30153" y="1846870"/>
                  <a:pt x="21668" y="1854070"/>
                  <a:pt x="17417" y="1863634"/>
                </a:cubicBezTo>
                <a:cubicBezTo>
                  <a:pt x="9961" y="1880411"/>
                  <a:pt x="0" y="1915886"/>
                  <a:pt x="0" y="1915886"/>
                </a:cubicBezTo>
                <a:cubicBezTo>
                  <a:pt x="1089" y="1932220"/>
                  <a:pt x="-3361" y="2031083"/>
                  <a:pt x="17417" y="2072640"/>
                </a:cubicBezTo>
                <a:cubicBezTo>
                  <a:pt x="22098" y="2082001"/>
                  <a:pt x="27433" y="2091365"/>
                  <a:pt x="34834" y="2098766"/>
                </a:cubicBezTo>
                <a:cubicBezTo>
                  <a:pt x="42235" y="2106167"/>
                  <a:pt x="52251" y="2110377"/>
                  <a:pt x="60960" y="2116183"/>
                </a:cubicBezTo>
                <a:cubicBezTo>
                  <a:pt x="100886" y="2176072"/>
                  <a:pt x="75936" y="2161814"/>
                  <a:pt x="121920" y="2177143"/>
                </a:cubicBezTo>
                <a:cubicBezTo>
                  <a:pt x="156753" y="2229394"/>
                  <a:pt x="119018" y="2180047"/>
                  <a:pt x="165462" y="2220686"/>
                </a:cubicBezTo>
                <a:cubicBezTo>
                  <a:pt x="246968" y="2292004"/>
                  <a:pt x="176342" y="2242454"/>
                  <a:pt x="235131" y="2281646"/>
                </a:cubicBezTo>
                <a:cubicBezTo>
                  <a:pt x="240937" y="2290354"/>
                  <a:pt x="246010" y="2299598"/>
                  <a:pt x="252548" y="2307771"/>
                </a:cubicBezTo>
                <a:cubicBezTo>
                  <a:pt x="270962" y="2330788"/>
                  <a:pt x="298328" y="2344097"/>
                  <a:pt x="322217" y="2360023"/>
                </a:cubicBezTo>
                <a:cubicBezTo>
                  <a:pt x="330925" y="2365829"/>
                  <a:pt x="340941" y="2370040"/>
                  <a:pt x="348342" y="2377440"/>
                </a:cubicBezTo>
                <a:cubicBezTo>
                  <a:pt x="354148" y="2383246"/>
                  <a:pt x="358719" y="2390633"/>
                  <a:pt x="365760" y="2394857"/>
                </a:cubicBezTo>
                <a:cubicBezTo>
                  <a:pt x="373631" y="2399580"/>
                  <a:pt x="383177" y="2400663"/>
                  <a:pt x="391885" y="2403566"/>
                </a:cubicBezTo>
                <a:cubicBezTo>
                  <a:pt x="399796" y="2415432"/>
                  <a:pt x="412932" y="2438836"/>
                  <a:pt x="426720" y="2447109"/>
                </a:cubicBezTo>
                <a:cubicBezTo>
                  <a:pt x="434591" y="2451832"/>
                  <a:pt x="444137" y="2452914"/>
                  <a:pt x="452845" y="2455817"/>
                </a:cubicBezTo>
                <a:lnTo>
                  <a:pt x="478971" y="2534194"/>
                </a:lnTo>
                <a:lnTo>
                  <a:pt x="487680" y="2560320"/>
                </a:lnTo>
                <a:lnTo>
                  <a:pt x="496388" y="2586446"/>
                </a:lnTo>
                <a:cubicBezTo>
                  <a:pt x="500245" y="2613443"/>
                  <a:pt x="513805" y="2703824"/>
                  <a:pt x="513805" y="2725783"/>
                </a:cubicBezTo>
                <a:cubicBezTo>
                  <a:pt x="513805" y="2740585"/>
                  <a:pt x="507530" y="2754726"/>
                  <a:pt x="505097" y="2769326"/>
                </a:cubicBezTo>
                <a:cubicBezTo>
                  <a:pt x="489496" y="2862932"/>
                  <a:pt x="504398" y="2798245"/>
                  <a:pt x="487680" y="2865120"/>
                </a:cubicBezTo>
                <a:cubicBezTo>
                  <a:pt x="490583" y="2981234"/>
                  <a:pt x="491450" y="3097417"/>
                  <a:pt x="496388" y="3213463"/>
                </a:cubicBezTo>
                <a:cubicBezTo>
                  <a:pt x="498988" y="3274572"/>
                  <a:pt x="501919" y="3258947"/>
                  <a:pt x="513805" y="3300549"/>
                </a:cubicBezTo>
                <a:cubicBezTo>
                  <a:pt x="560777" y="3464953"/>
                  <a:pt x="477287" y="3181166"/>
                  <a:pt x="531222" y="3378926"/>
                </a:cubicBezTo>
                <a:cubicBezTo>
                  <a:pt x="536053" y="3396638"/>
                  <a:pt x="533364" y="3420993"/>
                  <a:pt x="548640" y="3431177"/>
                </a:cubicBezTo>
                <a:cubicBezTo>
                  <a:pt x="713391" y="3541011"/>
                  <a:pt x="535047" y="3428734"/>
                  <a:pt x="627017" y="3474720"/>
                </a:cubicBezTo>
                <a:cubicBezTo>
                  <a:pt x="636378" y="3479401"/>
                  <a:pt x="643578" y="3487886"/>
                  <a:pt x="653142" y="3492137"/>
                </a:cubicBezTo>
                <a:cubicBezTo>
                  <a:pt x="669919" y="3499593"/>
                  <a:pt x="687391" y="3505953"/>
                  <a:pt x="705394" y="3509554"/>
                </a:cubicBezTo>
                <a:cubicBezTo>
                  <a:pt x="1005985" y="3569672"/>
                  <a:pt x="762879" y="3526576"/>
                  <a:pt x="1445622" y="3535680"/>
                </a:cubicBezTo>
                <a:lnTo>
                  <a:pt x="1715588" y="3544389"/>
                </a:lnTo>
                <a:lnTo>
                  <a:pt x="1950720" y="3553097"/>
                </a:lnTo>
                <a:lnTo>
                  <a:pt x="2525485" y="3570514"/>
                </a:lnTo>
                <a:cubicBezTo>
                  <a:pt x="2610740" y="3579040"/>
                  <a:pt x="2634718" y="3586584"/>
                  <a:pt x="2725782" y="3570514"/>
                </a:cubicBezTo>
                <a:cubicBezTo>
                  <a:pt x="2738567" y="3568258"/>
                  <a:pt x="2749608" y="3559978"/>
                  <a:pt x="2760617" y="3553097"/>
                </a:cubicBezTo>
                <a:cubicBezTo>
                  <a:pt x="2792503" y="3533168"/>
                  <a:pt x="2801302" y="3523676"/>
                  <a:pt x="2821577" y="3492137"/>
                </a:cubicBezTo>
                <a:cubicBezTo>
                  <a:pt x="2839883" y="3463661"/>
                  <a:pt x="2873828" y="3405051"/>
                  <a:pt x="2873828" y="3405051"/>
                </a:cubicBezTo>
                <a:cubicBezTo>
                  <a:pt x="2895544" y="3296478"/>
                  <a:pt x="2861891" y="3447585"/>
                  <a:pt x="2926080" y="3265714"/>
                </a:cubicBezTo>
                <a:cubicBezTo>
                  <a:pt x="2931957" y="3249063"/>
                  <a:pt x="2929595" y="3230339"/>
                  <a:pt x="2934788" y="3213463"/>
                </a:cubicBezTo>
                <a:cubicBezTo>
                  <a:pt x="2952877" y="3154672"/>
                  <a:pt x="2995748" y="3039291"/>
                  <a:pt x="2995748" y="3039291"/>
                </a:cubicBezTo>
                <a:cubicBezTo>
                  <a:pt x="2998651" y="3013165"/>
                  <a:pt x="2999613" y="2986750"/>
                  <a:pt x="3004457" y="2960914"/>
                </a:cubicBezTo>
                <a:cubicBezTo>
                  <a:pt x="3008352" y="2940143"/>
                  <a:pt x="3019540" y="2920958"/>
                  <a:pt x="3021874" y="2899954"/>
                </a:cubicBezTo>
                <a:cubicBezTo>
                  <a:pt x="3028293" y="2842180"/>
                  <a:pt x="3026340" y="2783758"/>
                  <a:pt x="3030582" y="2725783"/>
                </a:cubicBezTo>
                <a:cubicBezTo>
                  <a:pt x="3037575" y="2630219"/>
                  <a:pt x="3059991" y="2423414"/>
                  <a:pt x="3074125" y="2333897"/>
                </a:cubicBezTo>
                <a:cubicBezTo>
                  <a:pt x="3080607" y="2292843"/>
                  <a:pt x="3092100" y="2252732"/>
                  <a:pt x="3100251" y="2211977"/>
                </a:cubicBezTo>
                <a:cubicBezTo>
                  <a:pt x="3106616" y="2180152"/>
                  <a:pt x="3109797" y="2147669"/>
                  <a:pt x="3117668" y="2116183"/>
                </a:cubicBezTo>
                <a:cubicBezTo>
                  <a:pt x="3127244" y="2077879"/>
                  <a:pt x="3142593" y="2041191"/>
                  <a:pt x="3152502" y="2002971"/>
                </a:cubicBezTo>
                <a:cubicBezTo>
                  <a:pt x="3193832" y="1843554"/>
                  <a:pt x="3161912" y="1923435"/>
                  <a:pt x="3204754" y="1776549"/>
                </a:cubicBezTo>
                <a:cubicBezTo>
                  <a:pt x="3215035" y="1741299"/>
                  <a:pt x="3230042" y="1707502"/>
                  <a:pt x="3239588" y="1672046"/>
                </a:cubicBezTo>
                <a:cubicBezTo>
                  <a:pt x="3250393" y="1631912"/>
                  <a:pt x="3255633" y="1590448"/>
                  <a:pt x="3265714" y="1550126"/>
                </a:cubicBezTo>
                <a:cubicBezTo>
                  <a:pt x="3315713" y="1350131"/>
                  <a:pt x="3270975" y="1569695"/>
                  <a:pt x="3309257" y="1384663"/>
                </a:cubicBezTo>
                <a:cubicBezTo>
                  <a:pt x="3321253" y="1326684"/>
                  <a:pt x="3344091" y="1210491"/>
                  <a:pt x="3344091" y="1210491"/>
                </a:cubicBezTo>
                <a:cubicBezTo>
                  <a:pt x="3346994" y="1166948"/>
                  <a:pt x="3348663" y="1123306"/>
                  <a:pt x="3352800" y="1079863"/>
                </a:cubicBezTo>
                <a:cubicBezTo>
                  <a:pt x="3354474" y="1062285"/>
                  <a:pt x="3361508" y="1045269"/>
                  <a:pt x="3361508" y="1027611"/>
                </a:cubicBezTo>
                <a:cubicBezTo>
                  <a:pt x="3361508" y="917264"/>
                  <a:pt x="3362278" y="806625"/>
                  <a:pt x="3352800" y="696686"/>
                </a:cubicBezTo>
                <a:cubicBezTo>
                  <a:pt x="3347731" y="637886"/>
                  <a:pt x="3326342" y="537326"/>
                  <a:pt x="3300548" y="470263"/>
                </a:cubicBezTo>
                <a:cubicBezTo>
                  <a:pt x="3292612" y="449629"/>
                  <a:pt x="3284903" y="428768"/>
                  <a:pt x="3274422" y="409303"/>
                </a:cubicBezTo>
                <a:cubicBezTo>
                  <a:pt x="3264498" y="390872"/>
                  <a:pt x="3251900" y="373980"/>
                  <a:pt x="3239588" y="357051"/>
                </a:cubicBezTo>
                <a:cubicBezTo>
                  <a:pt x="3228656" y="342019"/>
                  <a:pt x="3218314" y="326221"/>
                  <a:pt x="3204754" y="313509"/>
                </a:cubicBezTo>
                <a:cubicBezTo>
                  <a:pt x="3179096" y="289454"/>
                  <a:pt x="3104847" y="222179"/>
                  <a:pt x="3056708" y="200297"/>
                </a:cubicBezTo>
                <a:cubicBezTo>
                  <a:pt x="3008123" y="178213"/>
                  <a:pt x="2959670" y="155032"/>
                  <a:pt x="2908662" y="139337"/>
                </a:cubicBezTo>
                <a:cubicBezTo>
                  <a:pt x="2870925" y="127726"/>
                  <a:pt x="2833755" y="114079"/>
                  <a:pt x="2795451" y="104503"/>
                </a:cubicBezTo>
                <a:cubicBezTo>
                  <a:pt x="2752371" y="93733"/>
                  <a:pt x="2708511" y="86320"/>
                  <a:pt x="2664822" y="78377"/>
                </a:cubicBezTo>
                <a:cubicBezTo>
                  <a:pt x="2548845" y="57290"/>
                  <a:pt x="2433828" y="28593"/>
                  <a:pt x="2316480" y="17417"/>
                </a:cubicBezTo>
                <a:lnTo>
                  <a:pt x="2133600" y="0"/>
                </a:lnTo>
                <a:lnTo>
                  <a:pt x="1018902" y="8709"/>
                </a:lnTo>
                <a:cubicBezTo>
                  <a:pt x="983951" y="9208"/>
                  <a:pt x="949034" y="12694"/>
                  <a:pt x="914400" y="17417"/>
                </a:cubicBezTo>
                <a:cubicBezTo>
                  <a:pt x="885068" y="21417"/>
                  <a:pt x="827314" y="34834"/>
                  <a:pt x="827314" y="34834"/>
                </a:cubicBezTo>
                <a:cubicBezTo>
                  <a:pt x="728636" y="108844"/>
                  <a:pt x="853278" y="18607"/>
                  <a:pt x="757645" y="78377"/>
                </a:cubicBezTo>
                <a:cubicBezTo>
                  <a:pt x="745337" y="86070"/>
                  <a:pt x="734888" y="96452"/>
                  <a:pt x="722811" y="104503"/>
                </a:cubicBezTo>
                <a:cubicBezTo>
                  <a:pt x="708727" y="113892"/>
                  <a:pt x="693782" y="121920"/>
                  <a:pt x="679268" y="130629"/>
                </a:cubicBezTo>
                <a:cubicBezTo>
                  <a:pt x="673462" y="142240"/>
                  <a:pt x="669397" y="154899"/>
                  <a:pt x="661851" y="165463"/>
                </a:cubicBezTo>
                <a:cubicBezTo>
                  <a:pt x="623657" y="218934"/>
                  <a:pt x="641586" y="159476"/>
                  <a:pt x="618308" y="235131"/>
                </a:cubicBezTo>
                <a:cubicBezTo>
                  <a:pt x="611268" y="258010"/>
                  <a:pt x="600891" y="304800"/>
                  <a:pt x="600891" y="304800"/>
                </a:cubicBezTo>
                <a:cubicBezTo>
                  <a:pt x="603794" y="325120"/>
                  <a:pt x="598580" y="348443"/>
                  <a:pt x="609600" y="365760"/>
                </a:cubicBezTo>
                <a:cubicBezTo>
                  <a:pt x="609602" y="365763"/>
                  <a:pt x="674913" y="409302"/>
                  <a:pt x="687977" y="418011"/>
                </a:cubicBezTo>
                <a:cubicBezTo>
                  <a:pt x="696685" y="423817"/>
                  <a:pt x="703948" y="432891"/>
                  <a:pt x="714102" y="435429"/>
                </a:cubicBezTo>
                <a:cubicBezTo>
                  <a:pt x="752920" y="445133"/>
                  <a:pt x="740474" y="435673"/>
                  <a:pt x="757645" y="452846"/>
                </a:cubicBezTo>
                <a:lnTo>
                  <a:pt x="757645" y="452846"/>
                </a:lnTo>
                <a:lnTo>
                  <a:pt x="766354" y="48768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5580111" y="4283804"/>
            <a:ext cx="278305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2/3 anteriores</a:t>
            </a:r>
          </a:p>
          <a:p>
            <a:pPr algn="ctr"/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dirty="0" smtClean="0"/>
              <a:t>Sensibilidade geral: V par</a:t>
            </a:r>
          </a:p>
          <a:p>
            <a:pPr algn="ctr"/>
            <a:r>
              <a:rPr lang="pt-BR" dirty="0" smtClean="0"/>
              <a:t>Gustação: VII par</a:t>
            </a:r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5732511" y="2638653"/>
            <a:ext cx="278305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1/3 posterior</a:t>
            </a:r>
            <a:r>
              <a:rPr lang="pt-BR" dirty="0" smtClean="0"/>
              <a:t> </a:t>
            </a:r>
          </a:p>
          <a:p>
            <a:pPr algn="ctr"/>
            <a:r>
              <a:rPr lang="pt-BR" dirty="0" smtClean="0"/>
              <a:t>Sensibilidade geral e gustação: IX par</a:t>
            </a:r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5724128" y="2195572"/>
            <a:ext cx="27830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Gustação: X par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641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3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758825"/>
            <a:ext cx="3343275" cy="5467350"/>
          </a:xfrm>
          <a:noFill/>
        </p:spPr>
      </p:pic>
      <p:sp>
        <p:nvSpPr>
          <p:cNvPr id="17411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1187450" y="476250"/>
            <a:ext cx="3384550" cy="9366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400" b="1" dirty="0" smtClean="0">
                <a:solidFill>
                  <a:srgbClr val="FF3300"/>
                </a:solidFill>
              </a:rPr>
              <a:t>Nervo vago (X)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25538"/>
            <a:ext cx="4198937" cy="5445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85" y="1125538"/>
            <a:ext cx="4940971" cy="36274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516216" y="2708920"/>
            <a:ext cx="720080" cy="5040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77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981200"/>
            <a:ext cx="4105275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1800" b="1" dirty="0" smtClean="0">
                <a:solidFill>
                  <a:srgbClr val="FF3300"/>
                </a:solidFill>
              </a:rPr>
              <a:t>Nervo hipoglosso (XII)</a:t>
            </a:r>
            <a:r>
              <a:rPr lang="pt-BR" altLang="pt-BR" sz="1800" b="1" dirty="0" smtClean="0">
                <a:solidFill>
                  <a:srgbClr val="FFCC00"/>
                </a:solidFill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1800" b="1" dirty="0" smtClean="0">
              <a:solidFill>
                <a:srgbClr val="FFCC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1800" b="1" dirty="0" smtClean="0"/>
          </a:p>
        </p:txBody>
      </p:sp>
      <p:pic>
        <p:nvPicPr>
          <p:cNvPr id="20483" name="Picture 4" descr="4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908050"/>
            <a:ext cx="4716462" cy="5300663"/>
          </a:xfrm>
          <a:noFill/>
        </p:spPr>
      </p:pic>
      <p:sp>
        <p:nvSpPr>
          <p:cNvPr id="2" name="CaixaDeTexto 1"/>
          <p:cNvSpPr txBox="1"/>
          <p:nvPr/>
        </p:nvSpPr>
        <p:spPr>
          <a:xfrm>
            <a:off x="7164288" y="1916832"/>
            <a:ext cx="504056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XII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225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4208"/>
            <a:ext cx="8229600" cy="598488"/>
          </a:xfrm>
          <a:noFill/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Nervos cranianos: </a:t>
            </a:r>
            <a:r>
              <a:rPr lang="pt-BR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origem aparente </a:t>
            </a:r>
            <a:endParaRPr lang="pt-BR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6" descr="lamina 112 - 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5548" y="836712"/>
            <a:ext cx="4377014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https://anatomia-papel-e-caneta.com/wp-content/uploads/2018/01/origem-do-nervos-cranianos-2.png"/>
          <p:cNvSpPr>
            <a:spLocks noChangeAspect="1" noChangeArrowheads="1"/>
          </p:cNvSpPr>
          <p:nvPr/>
        </p:nvSpPr>
        <p:spPr bwMode="auto">
          <a:xfrm>
            <a:off x="63500" y="-136525"/>
            <a:ext cx="4314825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lipse 3"/>
          <p:cNvSpPr/>
          <p:nvPr/>
        </p:nvSpPr>
        <p:spPr>
          <a:xfrm>
            <a:off x="4344055" y="2059459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4139952" y="3068960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5004048" y="4293096"/>
            <a:ext cx="64807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4355976" y="5085184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2155548" y="5517232"/>
            <a:ext cx="54424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baixo 4"/>
          <p:cNvSpPr/>
          <p:nvPr/>
        </p:nvSpPr>
        <p:spPr>
          <a:xfrm rot="20571742">
            <a:off x="4385587" y="4643465"/>
            <a:ext cx="227945" cy="448611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673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21283"/>
            <a:ext cx="8218488" cy="12795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1800" b="1" dirty="0" smtClean="0">
                <a:solidFill>
                  <a:srgbClr val="CC0000"/>
                </a:solidFill>
              </a:rPr>
              <a:t/>
            </a:r>
            <a:br>
              <a:rPr lang="pt-BR" sz="1800" b="1" dirty="0" smtClean="0">
                <a:solidFill>
                  <a:srgbClr val="CC0000"/>
                </a:solidFill>
              </a:rPr>
            </a:br>
            <a:r>
              <a:rPr lang="pt-BR" sz="18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Irrigação sanguínea: </a:t>
            </a:r>
            <a:r>
              <a:rPr lang="pt-BR" sz="1800" b="1" dirty="0" smtClean="0">
                <a:latin typeface="Arial" pitchFamily="34" charset="0"/>
                <a:cs typeface="Arial" pitchFamily="34" charset="0"/>
              </a:rPr>
              <a:t>aa. </a:t>
            </a:r>
            <a:r>
              <a:rPr lang="pt-BR" sz="1800" b="1" dirty="0" err="1" smtClean="0">
                <a:latin typeface="Arial" pitchFamily="34" charset="0"/>
                <a:cs typeface="Arial" pitchFamily="34" charset="0"/>
              </a:rPr>
              <a:t>tiróideas</a:t>
            </a:r>
            <a:r>
              <a:rPr lang="pt-BR" sz="1800" b="1" dirty="0" smtClean="0">
                <a:latin typeface="Arial" pitchFamily="34" charset="0"/>
                <a:cs typeface="Arial" pitchFamily="34" charset="0"/>
              </a:rPr>
              <a:t> inf. e aorta torácica  </a:t>
            </a:r>
            <a:br>
              <a:rPr lang="pt-BR" sz="1800" b="1" dirty="0" smtClean="0">
                <a:latin typeface="Arial" pitchFamily="34" charset="0"/>
                <a:cs typeface="Arial" pitchFamily="34" charset="0"/>
              </a:rPr>
            </a:br>
            <a:r>
              <a:rPr lang="pt-BR" sz="18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Drenagem venosa:</a:t>
            </a:r>
            <a:r>
              <a:rPr lang="pt-BR" sz="1800" b="1" dirty="0" smtClean="0">
                <a:latin typeface="Arial" pitchFamily="34" charset="0"/>
                <a:cs typeface="Arial" pitchFamily="34" charset="0"/>
              </a:rPr>
              <a:t> vv. tireóideas inf. e sistema ázigos</a:t>
            </a:r>
            <a:br>
              <a:rPr lang="pt-BR" sz="1800" b="1" dirty="0" smtClean="0">
                <a:latin typeface="Arial" pitchFamily="34" charset="0"/>
                <a:cs typeface="Arial" pitchFamily="34" charset="0"/>
              </a:rPr>
            </a:br>
            <a:r>
              <a:rPr lang="pt-BR" sz="18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Drenagem linfática:</a:t>
            </a:r>
            <a:r>
              <a:rPr lang="pt-BR" sz="1800" b="1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800" b="1" dirty="0" smtClean="0">
                <a:latin typeface="Arial" pitchFamily="34" charset="0"/>
                <a:cs typeface="Arial" pitchFamily="34" charset="0"/>
              </a:rPr>
              <a:t>linfonodos paratraqueais e cervicais profundos inferiores e ducto torácico</a:t>
            </a:r>
            <a:br>
              <a:rPr lang="pt-BR" sz="1800" b="1" dirty="0" smtClean="0">
                <a:latin typeface="Arial" pitchFamily="34" charset="0"/>
                <a:cs typeface="Arial" pitchFamily="34" charset="0"/>
              </a:rPr>
            </a:br>
            <a:endParaRPr lang="pt-BR" sz="1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225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pt-BR" altLang="pt-BR" sz="2800" b="1" smtClean="0">
                <a:solidFill>
                  <a:srgbClr val="CC0000"/>
                </a:solidFill>
              </a:rPr>
              <a:t>        </a:t>
            </a:r>
            <a:endParaRPr lang="pt-BR" altLang="pt-BR" sz="2800" b="1" smtClean="0"/>
          </a:p>
        </p:txBody>
      </p:sp>
      <p:pic>
        <p:nvPicPr>
          <p:cNvPr id="32772" name="Picture 4" descr="4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663" y="1773238"/>
            <a:ext cx="2965450" cy="4679950"/>
          </a:xfrm>
          <a:noFill/>
        </p:spPr>
      </p:pic>
      <p:pic>
        <p:nvPicPr>
          <p:cNvPr id="244741" name="Picture 5" descr="4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7363" y="1773238"/>
            <a:ext cx="3200400" cy="4679950"/>
          </a:xfrm>
          <a:noFill/>
        </p:spPr>
      </p:pic>
      <p:pic>
        <p:nvPicPr>
          <p:cNvPr id="244742" name="Picture 6" descr="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2133600"/>
            <a:ext cx="29845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491880" y="188640"/>
            <a:ext cx="252028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2"/>
                </a:solidFill>
              </a:rPr>
              <a:t>Esôfago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6048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4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4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4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4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4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4" descr="4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562948"/>
            <a:ext cx="3350964" cy="5977282"/>
          </a:xfrm>
          <a:noFill/>
        </p:spPr>
      </p:pic>
      <p:sp>
        <p:nvSpPr>
          <p:cNvPr id="3379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355977" y="1600200"/>
            <a:ext cx="4330824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pt-BR" altLang="pt-BR" sz="1200" b="1" dirty="0" smtClean="0"/>
              <a:t>	</a:t>
            </a:r>
            <a:r>
              <a:rPr lang="pt-BR" altLang="pt-BR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altLang="pt-BR" sz="18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Inervação: </a:t>
            </a:r>
          </a:p>
          <a:p>
            <a:pPr eaLnBrk="1" hangingPunct="1">
              <a:buFont typeface="Wingdings" pitchFamily="2" charset="2"/>
              <a:buNone/>
            </a:pPr>
            <a:endParaRPr lang="pt-BR" altLang="pt-BR" sz="1800" b="1" dirty="0" smtClean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pt-BR" altLang="pt-BR" sz="1800" b="1" dirty="0" smtClean="0">
                <a:latin typeface="Arial" pitchFamily="34" charset="0"/>
                <a:cs typeface="Arial" pitchFamily="34" charset="0"/>
              </a:rPr>
              <a:t>     Somática e sensitiva para a metade superior ( X );</a:t>
            </a:r>
          </a:p>
          <a:p>
            <a:pPr eaLnBrk="1" hangingPunct="1">
              <a:buFont typeface="Wingdings" pitchFamily="2" charset="2"/>
              <a:buNone/>
            </a:pPr>
            <a:endParaRPr lang="pt-BR" altLang="pt-BR" sz="180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pt-BR" altLang="pt-BR" sz="1800" b="1" dirty="0" smtClean="0">
                <a:latin typeface="Arial" pitchFamily="34" charset="0"/>
                <a:cs typeface="Arial" pitchFamily="34" charset="0"/>
              </a:rPr>
              <a:t>     Parassimpática ( X );</a:t>
            </a:r>
          </a:p>
          <a:p>
            <a:pPr eaLnBrk="1" hangingPunct="1">
              <a:buFont typeface="Wingdings" pitchFamily="2" charset="2"/>
              <a:buNone/>
            </a:pPr>
            <a:endParaRPr lang="pt-BR" altLang="pt-BR" sz="180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pt-BR" altLang="pt-BR" sz="1800" b="1" dirty="0" smtClean="0">
                <a:latin typeface="Arial" pitchFamily="34" charset="0"/>
                <a:cs typeface="Arial" pitchFamily="34" charset="0"/>
              </a:rPr>
              <a:t>    Simpática: gânglios cervicais e torácicos</a:t>
            </a:r>
            <a:r>
              <a:rPr lang="pt-BR" altLang="pt-BR" sz="1800" b="1" dirty="0" smtClean="0"/>
              <a:t>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491880" y="188640"/>
            <a:ext cx="252028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2"/>
                </a:solidFill>
              </a:rPr>
              <a:t>Esôfago</a:t>
            </a:r>
            <a:endParaRPr lang="pt-BR" dirty="0"/>
          </a:p>
        </p:txBody>
      </p:sp>
      <p:sp>
        <p:nvSpPr>
          <p:cNvPr id="3" name="Seta para a direita 2"/>
          <p:cNvSpPr/>
          <p:nvPr/>
        </p:nvSpPr>
        <p:spPr>
          <a:xfrm>
            <a:off x="1403648" y="3551589"/>
            <a:ext cx="288032" cy="216024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Seta para baixo 3"/>
          <p:cNvSpPr/>
          <p:nvPr/>
        </p:nvSpPr>
        <p:spPr>
          <a:xfrm rot="4431206">
            <a:off x="2621268" y="1109611"/>
            <a:ext cx="250608" cy="360040"/>
          </a:xfrm>
          <a:prstGeom prst="downArrow">
            <a:avLst>
              <a:gd name="adj1" fmla="val 50000"/>
              <a:gd name="adj2" fmla="val 6675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596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dirty="0" smtClean="0">
                <a:latin typeface="Segoe Print" panose="02000600000000000000" pitchFamily="2" charset="0"/>
              </a:rPr>
              <a:t>Anatomia Aplicada</a:t>
            </a:r>
            <a:endParaRPr lang="pt-BR" dirty="0">
              <a:latin typeface="Segoe Print" panose="02000600000000000000" pitchFamily="2" charset="0"/>
            </a:endParaRPr>
          </a:p>
        </p:txBody>
      </p:sp>
      <p:pic>
        <p:nvPicPr>
          <p:cNvPr id="4" name="Picture 2" descr="G:\DESENHOS DO LIVRO JANEIRO 2019\DESENHOS LIVRO 2019\FIGURA 8.1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1730" y="1989769"/>
            <a:ext cx="5049561" cy="4112529"/>
          </a:xfrm>
          <a:prstGeom prst="rect">
            <a:avLst/>
          </a:prstGeom>
          <a:noFill/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-324544" y="1628800"/>
            <a:ext cx="10009112" cy="15121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9322" indent="-289322" algn="ctr">
              <a:buFont typeface="Arial" pitchFamily="34" charset="0"/>
              <a:buAutoNum type="arabicPeriod"/>
            </a:pPr>
            <a:r>
              <a:rPr lang="pt-BR" sz="2400" b="1" dirty="0" smtClean="0">
                <a:latin typeface="Segoe Print" panose="02000600000000000000" pitchFamily="2" charset="0"/>
              </a:rPr>
              <a:t>Vascularização do </a:t>
            </a:r>
            <a:r>
              <a:rPr lang="pt-BR" sz="2400" b="1" dirty="0">
                <a:latin typeface="Segoe Print" panose="02000600000000000000" pitchFamily="2" charset="0"/>
              </a:rPr>
              <a:t>sistema digestório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14908" y="1988840"/>
            <a:ext cx="8577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1.1. Aorta abdominal e seus ramos viscerais</a:t>
            </a:r>
          </a:p>
          <a:p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</a:rPr>
              <a:t>1.2. Veia cava inferior e veia porta</a:t>
            </a:r>
          </a:p>
          <a:p>
            <a:r>
              <a:rPr lang="pt-BR" b="1" dirty="0" smtClean="0">
                <a:solidFill>
                  <a:srgbClr val="00B050"/>
                </a:solidFill>
              </a:rPr>
              <a:t>1.3. Troncos lombares D e </a:t>
            </a:r>
            <a:r>
              <a:rPr lang="pt-BR" b="1" dirty="0" err="1" smtClean="0">
                <a:solidFill>
                  <a:srgbClr val="00B050"/>
                </a:solidFill>
              </a:rPr>
              <a:t>E</a:t>
            </a:r>
            <a:r>
              <a:rPr lang="pt-BR" b="1" dirty="0" smtClean="0">
                <a:solidFill>
                  <a:srgbClr val="00B050"/>
                </a:solidFill>
              </a:rPr>
              <a:t> </a:t>
            </a:r>
            <a:r>
              <a:rPr lang="pt-BR" b="1" dirty="0" err="1" smtClean="0">
                <a:solidFill>
                  <a:srgbClr val="00B050"/>
                </a:solidFill>
              </a:rPr>
              <a:t>e</a:t>
            </a:r>
            <a:r>
              <a:rPr lang="pt-BR" b="1" dirty="0" smtClean="0">
                <a:solidFill>
                  <a:srgbClr val="00B050"/>
                </a:solidFill>
              </a:rPr>
              <a:t> tronco intestinal formando a cisterna do quilo</a:t>
            </a:r>
            <a:endParaRPr lang="pt-BR" b="1" dirty="0">
              <a:solidFill>
                <a:srgbClr val="00B050"/>
              </a:solidFill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241176" y="3356992"/>
            <a:ext cx="8651304" cy="15121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400" b="1" dirty="0" smtClean="0">
                <a:latin typeface="Segoe Print" panose="02000600000000000000" pitchFamily="2" charset="0"/>
              </a:rPr>
              <a:t>2. Inervação do sistema digestório</a:t>
            </a:r>
            <a:endParaRPr lang="pt-BR" sz="2400" b="1" dirty="0">
              <a:latin typeface="Segoe Print" panose="02000600000000000000" pitchFamily="2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67308" y="3801814"/>
            <a:ext cx="8577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2.1. Inervação parassimpática:</a:t>
            </a:r>
            <a:r>
              <a:rPr lang="pt-BR" b="1" dirty="0" smtClean="0">
                <a:solidFill>
                  <a:srgbClr val="FF0000"/>
                </a:solidFill>
              </a:rPr>
              <a:t> X par (N. vago) </a:t>
            </a:r>
          </a:p>
          <a:p>
            <a:r>
              <a:rPr lang="pt-BR" b="1" dirty="0" smtClean="0"/>
              <a:t>2.2. Inervação simpática: </a:t>
            </a:r>
            <a:r>
              <a:rPr lang="pt-BR" b="1" dirty="0" smtClean="0">
                <a:solidFill>
                  <a:srgbClr val="FF0000"/>
                </a:solidFill>
              </a:rPr>
              <a:t>troncos simpáticos </a:t>
            </a:r>
            <a:r>
              <a:rPr lang="pt-BR" b="1" dirty="0" err="1" smtClean="0">
                <a:solidFill>
                  <a:srgbClr val="FF0000"/>
                </a:solidFill>
              </a:rPr>
              <a:t>paravertebrais</a:t>
            </a:r>
            <a:r>
              <a:rPr lang="pt-BR" b="1" dirty="0" smtClean="0">
                <a:solidFill>
                  <a:srgbClr val="FF0000"/>
                </a:solidFill>
              </a:rPr>
              <a:t> e pré-vertebrais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Formação dos plexos </a:t>
            </a:r>
            <a:r>
              <a:rPr lang="pt-BR" b="1" dirty="0" err="1" smtClean="0">
                <a:solidFill>
                  <a:srgbClr val="FF0000"/>
                </a:solidFill>
              </a:rPr>
              <a:t>mioentérico</a:t>
            </a:r>
            <a:r>
              <a:rPr lang="pt-BR" b="1" dirty="0" smtClean="0">
                <a:solidFill>
                  <a:srgbClr val="FF0000"/>
                </a:solidFill>
              </a:rPr>
              <a:t> e submucoso</a:t>
            </a:r>
            <a:endParaRPr lang="pt-B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64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11222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/>
            </a:r>
            <a:br>
              <a:rPr lang="pt-BR" sz="2800" b="1" dirty="0" smtClean="0">
                <a:solidFill>
                  <a:schemeClr val="bg1"/>
                </a:solidFill>
              </a:rPr>
            </a:br>
            <a:r>
              <a:rPr lang="pt-BR" sz="2800" b="1" dirty="0" smtClean="0">
                <a:solidFill>
                  <a:schemeClr val="bg1"/>
                </a:solidFill>
              </a:rPr>
              <a:t>Irrigação sanguínea das vísceras abdominais</a:t>
            </a:r>
            <a:br>
              <a:rPr lang="pt-BR" sz="2800" b="1" dirty="0" smtClean="0">
                <a:solidFill>
                  <a:schemeClr val="bg1"/>
                </a:solidFill>
              </a:rPr>
            </a:br>
            <a:endParaRPr lang="pt-BR" sz="2800" b="1" dirty="0" smtClean="0">
              <a:solidFill>
                <a:schemeClr val="bg1"/>
              </a:solidFill>
            </a:endParaRPr>
          </a:p>
        </p:txBody>
      </p:sp>
      <p:pic>
        <p:nvPicPr>
          <p:cNvPr id="19459" name="Picture 4" descr="showima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282" y="1701750"/>
            <a:ext cx="5834063" cy="5327650"/>
          </a:xfrm>
          <a:noFill/>
        </p:spPr>
      </p:pic>
      <p:sp>
        <p:nvSpPr>
          <p:cNvPr id="2" name="Forma livre 1"/>
          <p:cNvSpPr/>
          <p:nvPr/>
        </p:nvSpPr>
        <p:spPr>
          <a:xfrm>
            <a:off x="-296091" y="1506531"/>
            <a:ext cx="6374674" cy="5930589"/>
          </a:xfrm>
          <a:custGeom>
            <a:avLst/>
            <a:gdLst>
              <a:gd name="connsiteX0" fmla="*/ 4824548 w 6374674"/>
              <a:gd name="connsiteY0" fmla="*/ 461606 h 5930589"/>
              <a:gd name="connsiteX1" fmla="*/ 4824548 w 6374674"/>
              <a:gd name="connsiteY1" fmla="*/ 461606 h 5930589"/>
              <a:gd name="connsiteX2" fmla="*/ 4876800 w 6374674"/>
              <a:gd name="connsiteY2" fmla="*/ 513858 h 5930589"/>
              <a:gd name="connsiteX3" fmla="*/ 4929051 w 6374674"/>
              <a:gd name="connsiteY3" fmla="*/ 592235 h 5930589"/>
              <a:gd name="connsiteX4" fmla="*/ 4963885 w 6374674"/>
              <a:gd name="connsiteY4" fmla="*/ 644486 h 5930589"/>
              <a:gd name="connsiteX5" fmla="*/ 4990011 w 6374674"/>
              <a:gd name="connsiteY5" fmla="*/ 722863 h 5930589"/>
              <a:gd name="connsiteX6" fmla="*/ 5007428 w 6374674"/>
              <a:gd name="connsiteY6" fmla="*/ 775115 h 5930589"/>
              <a:gd name="connsiteX7" fmla="*/ 5016137 w 6374674"/>
              <a:gd name="connsiteY7" fmla="*/ 827366 h 5930589"/>
              <a:gd name="connsiteX8" fmla="*/ 5016137 w 6374674"/>
              <a:gd name="connsiteY8" fmla="*/ 1315046 h 5930589"/>
              <a:gd name="connsiteX9" fmla="*/ 5024845 w 6374674"/>
              <a:gd name="connsiteY9" fmla="*/ 1341172 h 5930589"/>
              <a:gd name="connsiteX10" fmla="*/ 5033554 w 6374674"/>
              <a:gd name="connsiteY10" fmla="*/ 1376006 h 5930589"/>
              <a:gd name="connsiteX11" fmla="*/ 5033554 w 6374674"/>
              <a:gd name="connsiteY11" fmla="*/ 1785309 h 5930589"/>
              <a:gd name="connsiteX12" fmla="*/ 5016137 w 6374674"/>
              <a:gd name="connsiteY12" fmla="*/ 1837560 h 5930589"/>
              <a:gd name="connsiteX13" fmla="*/ 4998720 w 6374674"/>
              <a:gd name="connsiteY13" fmla="*/ 1881103 h 5930589"/>
              <a:gd name="connsiteX14" fmla="*/ 4981302 w 6374674"/>
              <a:gd name="connsiteY14" fmla="*/ 1915938 h 5930589"/>
              <a:gd name="connsiteX15" fmla="*/ 4946468 w 6374674"/>
              <a:gd name="connsiteY15" fmla="*/ 1994315 h 5930589"/>
              <a:gd name="connsiteX16" fmla="*/ 4920342 w 6374674"/>
              <a:gd name="connsiteY16" fmla="*/ 2037858 h 5930589"/>
              <a:gd name="connsiteX17" fmla="*/ 4911634 w 6374674"/>
              <a:gd name="connsiteY17" fmla="*/ 2063983 h 5930589"/>
              <a:gd name="connsiteX18" fmla="*/ 4868091 w 6374674"/>
              <a:gd name="connsiteY18" fmla="*/ 2116235 h 5930589"/>
              <a:gd name="connsiteX19" fmla="*/ 4815840 w 6374674"/>
              <a:gd name="connsiteY19" fmla="*/ 2220738 h 5930589"/>
              <a:gd name="connsiteX20" fmla="*/ 4789714 w 6374674"/>
              <a:gd name="connsiteY20" fmla="*/ 2229446 h 5930589"/>
              <a:gd name="connsiteX21" fmla="*/ 4781005 w 6374674"/>
              <a:gd name="connsiteY21" fmla="*/ 2255572 h 5930589"/>
              <a:gd name="connsiteX22" fmla="*/ 4728754 w 6374674"/>
              <a:gd name="connsiteY22" fmla="*/ 2281698 h 5930589"/>
              <a:gd name="connsiteX23" fmla="*/ 4650377 w 6374674"/>
              <a:gd name="connsiteY23" fmla="*/ 2325240 h 5930589"/>
              <a:gd name="connsiteX24" fmla="*/ 4580708 w 6374674"/>
              <a:gd name="connsiteY24" fmla="*/ 2360075 h 5930589"/>
              <a:gd name="connsiteX25" fmla="*/ 4554582 w 6374674"/>
              <a:gd name="connsiteY25" fmla="*/ 2368783 h 5930589"/>
              <a:gd name="connsiteX26" fmla="*/ 4528457 w 6374674"/>
              <a:gd name="connsiteY26" fmla="*/ 2377492 h 5930589"/>
              <a:gd name="connsiteX27" fmla="*/ 4519748 w 6374674"/>
              <a:gd name="connsiteY27" fmla="*/ 2403618 h 5930589"/>
              <a:gd name="connsiteX28" fmla="*/ 4502331 w 6374674"/>
              <a:gd name="connsiteY28" fmla="*/ 2429743 h 5930589"/>
              <a:gd name="connsiteX29" fmla="*/ 4528457 w 6374674"/>
              <a:gd name="connsiteY29" fmla="*/ 2551663 h 5930589"/>
              <a:gd name="connsiteX30" fmla="*/ 4545874 w 6374674"/>
              <a:gd name="connsiteY30" fmla="*/ 2603915 h 5930589"/>
              <a:gd name="connsiteX31" fmla="*/ 4563291 w 6374674"/>
              <a:gd name="connsiteY31" fmla="*/ 2630040 h 5930589"/>
              <a:gd name="connsiteX32" fmla="*/ 4606834 w 6374674"/>
              <a:gd name="connsiteY32" fmla="*/ 2664875 h 5930589"/>
              <a:gd name="connsiteX33" fmla="*/ 4632960 w 6374674"/>
              <a:gd name="connsiteY33" fmla="*/ 2673583 h 5930589"/>
              <a:gd name="connsiteX34" fmla="*/ 4720045 w 6374674"/>
              <a:gd name="connsiteY34" fmla="*/ 2725835 h 5930589"/>
              <a:gd name="connsiteX35" fmla="*/ 4772297 w 6374674"/>
              <a:gd name="connsiteY35" fmla="*/ 2751960 h 5930589"/>
              <a:gd name="connsiteX36" fmla="*/ 4798422 w 6374674"/>
              <a:gd name="connsiteY36" fmla="*/ 2769378 h 5930589"/>
              <a:gd name="connsiteX37" fmla="*/ 4824548 w 6374674"/>
              <a:gd name="connsiteY37" fmla="*/ 2778086 h 5930589"/>
              <a:gd name="connsiteX38" fmla="*/ 4876800 w 6374674"/>
              <a:gd name="connsiteY38" fmla="*/ 2812920 h 5930589"/>
              <a:gd name="connsiteX39" fmla="*/ 4902925 w 6374674"/>
              <a:gd name="connsiteY39" fmla="*/ 2830338 h 5930589"/>
              <a:gd name="connsiteX40" fmla="*/ 4920342 w 6374674"/>
              <a:gd name="connsiteY40" fmla="*/ 2856463 h 5930589"/>
              <a:gd name="connsiteX41" fmla="*/ 4963885 w 6374674"/>
              <a:gd name="connsiteY41" fmla="*/ 2891298 h 5930589"/>
              <a:gd name="connsiteX42" fmla="*/ 4981302 w 6374674"/>
              <a:gd name="connsiteY42" fmla="*/ 2917423 h 5930589"/>
              <a:gd name="connsiteX43" fmla="*/ 4998720 w 6374674"/>
              <a:gd name="connsiteY43" fmla="*/ 2934840 h 5930589"/>
              <a:gd name="connsiteX44" fmla="*/ 5007428 w 6374674"/>
              <a:gd name="connsiteY44" fmla="*/ 2960966 h 5930589"/>
              <a:gd name="connsiteX45" fmla="*/ 5024845 w 6374674"/>
              <a:gd name="connsiteY45" fmla="*/ 2987092 h 5930589"/>
              <a:gd name="connsiteX46" fmla="*/ 5042262 w 6374674"/>
              <a:gd name="connsiteY46" fmla="*/ 3056760 h 5930589"/>
              <a:gd name="connsiteX47" fmla="*/ 5059680 w 6374674"/>
              <a:gd name="connsiteY47" fmla="*/ 3169972 h 5930589"/>
              <a:gd name="connsiteX48" fmla="*/ 5068388 w 6374674"/>
              <a:gd name="connsiteY48" fmla="*/ 3274475 h 5930589"/>
              <a:gd name="connsiteX49" fmla="*/ 5094514 w 6374674"/>
              <a:gd name="connsiteY49" fmla="*/ 3387686 h 5930589"/>
              <a:gd name="connsiteX50" fmla="*/ 5103222 w 6374674"/>
              <a:gd name="connsiteY50" fmla="*/ 3431229 h 5930589"/>
              <a:gd name="connsiteX51" fmla="*/ 5120640 w 6374674"/>
              <a:gd name="connsiteY51" fmla="*/ 3483480 h 5930589"/>
              <a:gd name="connsiteX52" fmla="*/ 5129348 w 6374674"/>
              <a:gd name="connsiteY52" fmla="*/ 3509606 h 5930589"/>
              <a:gd name="connsiteX53" fmla="*/ 5155474 w 6374674"/>
              <a:gd name="connsiteY53" fmla="*/ 3579275 h 5930589"/>
              <a:gd name="connsiteX54" fmla="*/ 5181600 w 6374674"/>
              <a:gd name="connsiteY54" fmla="*/ 3605400 h 5930589"/>
              <a:gd name="connsiteX55" fmla="*/ 5199017 w 6374674"/>
              <a:gd name="connsiteY55" fmla="*/ 3631526 h 5930589"/>
              <a:gd name="connsiteX56" fmla="*/ 5225142 w 6374674"/>
              <a:gd name="connsiteY56" fmla="*/ 3648943 h 5930589"/>
              <a:gd name="connsiteX57" fmla="*/ 5294811 w 6374674"/>
              <a:gd name="connsiteY57" fmla="*/ 3701195 h 5930589"/>
              <a:gd name="connsiteX58" fmla="*/ 5329645 w 6374674"/>
              <a:gd name="connsiteY58" fmla="*/ 3709903 h 5930589"/>
              <a:gd name="connsiteX59" fmla="*/ 5364480 w 6374674"/>
              <a:gd name="connsiteY59" fmla="*/ 3727320 h 5930589"/>
              <a:gd name="connsiteX60" fmla="*/ 5460274 w 6374674"/>
              <a:gd name="connsiteY60" fmla="*/ 3744738 h 5930589"/>
              <a:gd name="connsiteX61" fmla="*/ 5486400 w 6374674"/>
              <a:gd name="connsiteY61" fmla="*/ 3753446 h 5930589"/>
              <a:gd name="connsiteX62" fmla="*/ 5538651 w 6374674"/>
              <a:gd name="connsiteY62" fmla="*/ 3762155 h 5930589"/>
              <a:gd name="connsiteX63" fmla="*/ 5617028 w 6374674"/>
              <a:gd name="connsiteY63" fmla="*/ 3788280 h 5930589"/>
              <a:gd name="connsiteX64" fmla="*/ 5782491 w 6374674"/>
              <a:gd name="connsiteY64" fmla="*/ 3796989 h 5930589"/>
              <a:gd name="connsiteX65" fmla="*/ 5965371 w 6374674"/>
              <a:gd name="connsiteY65" fmla="*/ 3770863 h 5930589"/>
              <a:gd name="connsiteX66" fmla="*/ 6043748 w 6374674"/>
              <a:gd name="connsiteY66" fmla="*/ 3744738 h 5930589"/>
              <a:gd name="connsiteX67" fmla="*/ 6078582 w 6374674"/>
              <a:gd name="connsiteY67" fmla="*/ 3736029 h 5930589"/>
              <a:gd name="connsiteX68" fmla="*/ 6113417 w 6374674"/>
              <a:gd name="connsiteY68" fmla="*/ 3718612 h 5930589"/>
              <a:gd name="connsiteX69" fmla="*/ 6200502 w 6374674"/>
              <a:gd name="connsiteY69" fmla="*/ 3701195 h 5930589"/>
              <a:gd name="connsiteX70" fmla="*/ 6217920 w 6374674"/>
              <a:gd name="connsiteY70" fmla="*/ 3683778 h 5930589"/>
              <a:gd name="connsiteX71" fmla="*/ 6252754 w 6374674"/>
              <a:gd name="connsiteY71" fmla="*/ 3666360 h 5930589"/>
              <a:gd name="connsiteX72" fmla="*/ 6287588 w 6374674"/>
              <a:gd name="connsiteY72" fmla="*/ 3614109 h 5930589"/>
              <a:gd name="connsiteX73" fmla="*/ 6305005 w 6374674"/>
              <a:gd name="connsiteY73" fmla="*/ 3587983 h 5930589"/>
              <a:gd name="connsiteX74" fmla="*/ 6322422 w 6374674"/>
              <a:gd name="connsiteY74" fmla="*/ 3527023 h 5930589"/>
              <a:gd name="connsiteX75" fmla="*/ 6339840 w 6374674"/>
              <a:gd name="connsiteY75" fmla="*/ 3474772 h 5930589"/>
              <a:gd name="connsiteX76" fmla="*/ 6348548 w 6374674"/>
              <a:gd name="connsiteY76" fmla="*/ 3448646 h 5930589"/>
              <a:gd name="connsiteX77" fmla="*/ 6357257 w 6374674"/>
              <a:gd name="connsiteY77" fmla="*/ 3405103 h 5930589"/>
              <a:gd name="connsiteX78" fmla="*/ 6365965 w 6374674"/>
              <a:gd name="connsiteY78" fmla="*/ 3352852 h 5930589"/>
              <a:gd name="connsiteX79" fmla="*/ 6374674 w 6374674"/>
              <a:gd name="connsiteY79" fmla="*/ 3326726 h 5930589"/>
              <a:gd name="connsiteX80" fmla="*/ 6357257 w 6374674"/>
              <a:gd name="connsiteY80" fmla="*/ 2839046 h 5930589"/>
              <a:gd name="connsiteX81" fmla="*/ 6322422 w 6374674"/>
              <a:gd name="connsiteY81" fmla="*/ 2682292 h 5930589"/>
              <a:gd name="connsiteX82" fmla="*/ 6305005 w 6374674"/>
              <a:gd name="connsiteY82" fmla="*/ 2551663 h 5930589"/>
              <a:gd name="connsiteX83" fmla="*/ 6270171 w 6374674"/>
              <a:gd name="connsiteY83" fmla="*/ 2386200 h 5930589"/>
              <a:gd name="connsiteX84" fmla="*/ 6226628 w 6374674"/>
              <a:gd name="connsiteY84" fmla="*/ 2107526 h 5930589"/>
              <a:gd name="connsiteX85" fmla="*/ 6209211 w 6374674"/>
              <a:gd name="connsiteY85" fmla="*/ 2037858 h 5930589"/>
              <a:gd name="connsiteX86" fmla="*/ 6200502 w 6374674"/>
              <a:gd name="connsiteY86" fmla="*/ 1959480 h 5930589"/>
              <a:gd name="connsiteX87" fmla="*/ 6191794 w 6374674"/>
              <a:gd name="connsiteY87" fmla="*/ 931869 h 5930589"/>
              <a:gd name="connsiteX88" fmla="*/ 6183085 w 6374674"/>
              <a:gd name="connsiteY88" fmla="*/ 897035 h 5930589"/>
              <a:gd name="connsiteX89" fmla="*/ 6156960 w 6374674"/>
              <a:gd name="connsiteY89" fmla="*/ 766406 h 5930589"/>
              <a:gd name="connsiteX90" fmla="*/ 6148251 w 6374674"/>
              <a:gd name="connsiteY90" fmla="*/ 722863 h 5930589"/>
              <a:gd name="connsiteX91" fmla="*/ 6139542 w 6374674"/>
              <a:gd name="connsiteY91" fmla="*/ 644486 h 5930589"/>
              <a:gd name="connsiteX92" fmla="*/ 6122125 w 6374674"/>
              <a:gd name="connsiteY92" fmla="*/ 583526 h 5930589"/>
              <a:gd name="connsiteX93" fmla="*/ 6069874 w 6374674"/>
              <a:gd name="connsiteY93" fmla="*/ 487732 h 5930589"/>
              <a:gd name="connsiteX94" fmla="*/ 6008914 w 6374674"/>
              <a:gd name="connsiteY94" fmla="*/ 444189 h 5930589"/>
              <a:gd name="connsiteX95" fmla="*/ 5982788 w 6374674"/>
              <a:gd name="connsiteY95" fmla="*/ 418063 h 5930589"/>
              <a:gd name="connsiteX96" fmla="*/ 5886994 w 6374674"/>
              <a:gd name="connsiteY96" fmla="*/ 365812 h 5930589"/>
              <a:gd name="connsiteX97" fmla="*/ 5852160 w 6374674"/>
              <a:gd name="connsiteY97" fmla="*/ 348395 h 5930589"/>
              <a:gd name="connsiteX98" fmla="*/ 5730240 w 6374674"/>
              <a:gd name="connsiteY98" fmla="*/ 304852 h 5930589"/>
              <a:gd name="connsiteX99" fmla="*/ 5660571 w 6374674"/>
              <a:gd name="connsiteY99" fmla="*/ 270018 h 5930589"/>
              <a:gd name="connsiteX100" fmla="*/ 5625737 w 6374674"/>
              <a:gd name="connsiteY100" fmla="*/ 261309 h 5930589"/>
              <a:gd name="connsiteX101" fmla="*/ 5582194 w 6374674"/>
              <a:gd name="connsiteY101" fmla="*/ 252600 h 5930589"/>
              <a:gd name="connsiteX102" fmla="*/ 5556068 w 6374674"/>
              <a:gd name="connsiteY102" fmla="*/ 243892 h 5930589"/>
              <a:gd name="connsiteX103" fmla="*/ 5486400 w 6374674"/>
              <a:gd name="connsiteY103" fmla="*/ 226475 h 5930589"/>
              <a:gd name="connsiteX104" fmla="*/ 5425440 w 6374674"/>
              <a:gd name="connsiteY104" fmla="*/ 209058 h 5930589"/>
              <a:gd name="connsiteX105" fmla="*/ 5364480 w 6374674"/>
              <a:gd name="connsiteY105" fmla="*/ 191640 h 5930589"/>
              <a:gd name="connsiteX106" fmla="*/ 5268685 w 6374674"/>
              <a:gd name="connsiteY106" fmla="*/ 174223 h 5930589"/>
              <a:gd name="connsiteX107" fmla="*/ 5146765 w 6374674"/>
              <a:gd name="connsiteY107" fmla="*/ 148098 h 5930589"/>
              <a:gd name="connsiteX108" fmla="*/ 5059680 w 6374674"/>
              <a:gd name="connsiteY108" fmla="*/ 139389 h 5930589"/>
              <a:gd name="connsiteX109" fmla="*/ 4972594 w 6374674"/>
              <a:gd name="connsiteY109" fmla="*/ 121972 h 5930589"/>
              <a:gd name="connsiteX110" fmla="*/ 4937760 w 6374674"/>
              <a:gd name="connsiteY110" fmla="*/ 113263 h 5930589"/>
              <a:gd name="connsiteX111" fmla="*/ 4850674 w 6374674"/>
              <a:gd name="connsiteY111" fmla="*/ 95846 h 5930589"/>
              <a:gd name="connsiteX112" fmla="*/ 4807131 w 6374674"/>
              <a:gd name="connsiteY112" fmla="*/ 87138 h 5930589"/>
              <a:gd name="connsiteX113" fmla="*/ 4728754 w 6374674"/>
              <a:gd name="connsiteY113" fmla="*/ 78429 h 5930589"/>
              <a:gd name="connsiteX114" fmla="*/ 4632960 w 6374674"/>
              <a:gd name="connsiteY114" fmla="*/ 69720 h 5930589"/>
              <a:gd name="connsiteX115" fmla="*/ 4511040 w 6374674"/>
              <a:gd name="connsiteY115" fmla="*/ 52303 h 5930589"/>
              <a:gd name="connsiteX116" fmla="*/ 4371702 w 6374674"/>
              <a:gd name="connsiteY116" fmla="*/ 43595 h 5930589"/>
              <a:gd name="connsiteX117" fmla="*/ 4153988 w 6374674"/>
              <a:gd name="connsiteY117" fmla="*/ 26178 h 5930589"/>
              <a:gd name="connsiteX118" fmla="*/ 2926080 w 6374674"/>
              <a:gd name="connsiteY118" fmla="*/ 8760 h 5930589"/>
              <a:gd name="connsiteX119" fmla="*/ 2717074 w 6374674"/>
              <a:gd name="connsiteY119" fmla="*/ 52 h 5930589"/>
              <a:gd name="connsiteX120" fmla="*/ 2063931 w 6374674"/>
              <a:gd name="connsiteY120" fmla="*/ 17469 h 5930589"/>
              <a:gd name="connsiteX121" fmla="*/ 2020388 w 6374674"/>
              <a:gd name="connsiteY121" fmla="*/ 26178 h 5930589"/>
              <a:gd name="connsiteX122" fmla="*/ 1820091 w 6374674"/>
              <a:gd name="connsiteY122" fmla="*/ 95846 h 5930589"/>
              <a:gd name="connsiteX123" fmla="*/ 1724297 w 6374674"/>
              <a:gd name="connsiteY123" fmla="*/ 139389 h 5930589"/>
              <a:gd name="connsiteX124" fmla="*/ 1663337 w 6374674"/>
              <a:gd name="connsiteY124" fmla="*/ 156806 h 5930589"/>
              <a:gd name="connsiteX125" fmla="*/ 1558834 w 6374674"/>
              <a:gd name="connsiteY125" fmla="*/ 209058 h 5930589"/>
              <a:gd name="connsiteX126" fmla="*/ 1471748 w 6374674"/>
              <a:gd name="connsiteY126" fmla="*/ 243892 h 5930589"/>
              <a:gd name="connsiteX127" fmla="*/ 1384662 w 6374674"/>
              <a:gd name="connsiteY127" fmla="*/ 296143 h 5930589"/>
              <a:gd name="connsiteX128" fmla="*/ 1219200 w 6374674"/>
              <a:gd name="connsiteY128" fmla="*/ 391938 h 5930589"/>
              <a:gd name="connsiteX129" fmla="*/ 1166948 w 6374674"/>
              <a:gd name="connsiteY129" fmla="*/ 426772 h 5930589"/>
              <a:gd name="connsiteX130" fmla="*/ 1045028 w 6374674"/>
              <a:gd name="connsiteY130" fmla="*/ 583526 h 5930589"/>
              <a:gd name="connsiteX131" fmla="*/ 975360 w 6374674"/>
              <a:gd name="connsiteY131" fmla="*/ 635778 h 5930589"/>
              <a:gd name="connsiteX132" fmla="*/ 923108 w 6374674"/>
              <a:gd name="connsiteY132" fmla="*/ 679320 h 5930589"/>
              <a:gd name="connsiteX133" fmla="*/ 870857 w 6374674"/>
              <a:gd name="connsiteY133" fmla="*/ 731572 h 5930589"/>
              <a:gd name="connsiteX134" fmla="*/ 809897 w 6374674"/>
              <a:gd name="connsiteY134" fmla="*/ 757698 h 5930589"/>
              <a:gd name="connsiteX135" fmla="*/ 783771 w 6374674"/>
              <a:gd name="connsiteY135" fmla="*/ 783823 h 5930589"/>
              <a:gd name="connsiteX136" fmla="*/ 679268 w 6374674"/>
              <a:gd name="connsiteY136" fmla="*/ 940578 h 5930589"/>
              <a:gd name="connsiteX137" fmla="*/ 600891 w 6374674"/>
              <a:gd name="connsiteY137" fmla="*/ 1010246 h 5930589"/>
              <a:gd name="connsiteX138" fmla="*/ 566057 w 6374674"/>
              <a:gd name="connsiteY138" fmla="*/ 1053789 h 5930589"/>
              <a:gd name="connsiteX139" fmla="*/ 531222 w 6374674"/>
              <a:gd name="connsiteY139" fmla="*/ 1123458 h 5930589"/>
              <a:gd name="connsiteX140" fmla="*/ 487680 w 6374674"/>
              <a:gd name="connsiteY140" fmla="*/ 1175709 h 5930589"/>
              <a:gd name="connsiteX141" fmla="*/ 444137 w 6374674"/>
              <a:gd name="connsiteY141" fmla="*/ 1236669 h 5930589"/>
              <a:gd name="connsiteX142" fmla="*/ 339634 w 6374674"/>
              <a:gd name="connsiteY142" fmla="*/ 1515343 h 5930589"/>
              <a:gd name="connsiteX143" fmla="*/ 296091 w 6374674"/>
              <a:gd name="connsiteY143" fmla="*/ 1637263 h 5930589"/>
              <a:gd name="connsiteX144" fmla="*/ 174171 w 6374674"/>
              <a:gd name="connsiteY144" fmla="*/ 1968189 h 5930589"/>
              <a:gd name="connsiteX145" fmla="*/ 121920 w 6374674"/>
              <a:gd name="connsiteY145" fmla="*/ 2107526 h 5930589"/>
              <a:gd name="connsiteX146" fmla="*/ 95794 w 6374674"/>
              <a:gd name="connsiteY146" fmla="*/ 2212029 h 5930589"/>
              <a:gd name="connsiteX147" fmla="*/ 52251 w 6374674"/>
              <a:gd name="connsiteY147" fmla="*/ 2342658 h 5930589"/>
              <a:gd name="connsiteX148" fmla="*/ 0 w 6374674"/>
              <a:gd name="connsiteY148" fmla="*/ 2673583 h 5930589"/>
              <a:gd name="connsiteX149" fmla="*/ 34834 w 6374674"/>
              <a:gd name="connsiteY149" fmla="*/ 3248349 h 5930589"/>
              <a:gd name="connsiteX150" fmla="*/ 130628 w 6374674"/>
              <a:gd name="connsiteY150" fmla="*/ 3509606 h 5930589"/>
              <a:gd name="connsiteX151" fmla="*/ 261257 w 6374674"/>
              <a:gd name="connsiteY151" fmla="*/ 3831823 h 5930589"/>
              <a:gd name="connsiteX152" fmla="*/ 418011 w 6374674"/>
              <a:gd name="connsiteY152" fmla="*/ 4066955 h 5930589"/>
              <a:gd name="connsiteX153" fmla="*/ 644434 w 6374674"/>
              <a:gd name="connsiteY153" fmla="*/ 4284669 h 5930589"/>
              <a:gd name="connsiteX154" fmla="*/ 714102 w 6374674"/>
              <a:gd name="connsiteY154" fmla="*/ 4345629 h 5930589"/>
              <a:gd name="connsiteX155" fmla="*/ 792480 w 6374674"/>
              <a:gd name="connsiteY155" fmla="*/ 4432715 h 5930589"/>
              <a:gd name="connsiteX156" fmla="*/ 836022 w 6374674"/>
              <a:gd name="connsiteY156" fmla="*/ 4528509 h 5930589"/>
              <a:gd name="connsiteX157" fmla="*/ 870857 w 6374674"/>
              <a:gd name="connsiteY157" fmla="*/ 4563343 h 5930589"/>
              <a:gd name="connsiteX158" fmla="*/ 931817 w 6374674"/>
              <a:gd name="connsiteY158" fmla="*/ 4676555 h 5930589"/>
              <a:gd name="connsiteX159" fmla="*/ 966651 w 6374674"/>
              <a:gd name="connsiteY159" fmla="*/ 4746223 h 5930589"/>
              <a:gd name="connsiteX160" fmla="*/ 992777 w 6374674"/>
              <a:gd name="connsiteY160" fmla="*/ 4824600 h 5930589"/>
              <a:gd name="connsiteX161" fmla="*/ 1001485 w 6374674"/>
              <a:gd name="connsiteY161" fmla="*/ 4859435 h 5930589"/>
              <a:gd name="connsiteX162" fmla="*/ 1010194 w 6374674"/>
              <a:gd name="connsiteY162" fmla="*/ 4885560 h 5930589"/>
              <a:gd name="connsiteX163" fmla="*/ 1018902 w 6374674"/>
              <a:gd name="connsiteY163" fmla="*/ 4972646 h 5930589"/>
              <a:gd name="connsiteX164" fmla="*/ 1027611 w 6374674"/>
              <a:gd name="connsiteY164" fmla="*/ 5007480 h 5930589"/>
              <a:gd name="connsiteX165" fmla="*/ 1010194 w 6374674"/>
              <a:gd name="connsiteY165" fmla="*/ 5216486 h 5930589"/>
              <a:gd name="connsiteX166" fmla="*/ 1010194 w 6374674"/>
              <a:gd name="connsiteY166" fmla="*/ 5495160 h 5930589"/>
              <a:gd name="connsiteX167" fmla="*/ 1018902 w 6374674"/>
              <a:gd name="connsiteY167" fmla="*/ 5529995 h 5930589"/>
              <a:gd name="connsiteX168" fmla="*/ 1053737 w 6374674"/>
              <a:gd name="connsiteY168" fmla="*/ 5573538 h 5930589"/>
              <a:gd name="connsiteX169" fmla="*/ 1097280 w 6374674"/>
              <a:gd name="connsiteY169" fmla="*/ 5608372 h 5930589"/>
              <a:gd name="connsiteX170" fmla="*/ 1166948 w 6374674"/>
              <a:gd name="connsiteY170" fmla="*/ 5625789 h 5930589"/>
              <a:gd name="connsiteX171" fmla="*/ 1306285 w 6374674"/>
              <a:gd name="connsiteY171" fmla="*/ 5643206 h 5930589"/>
              <a:gd name="connsiteX172" fmla="*/ 1428205 w 6374674"/>
              <a:gd name="connsiteY172" fmla="*/ 5660623 h 5930589"/>
              <a:gd name="connsiteX173" fmla="*/ 1471748 w 6374674"/>
              <a:gd name="connsiteY173" fmla="*/ 5669332 h 5930589"/>
              <a:gd name="connsiteX174" fmla="*/ 1654628 w 6374674"/>
              <a:gd name="connsiteY174" fmla="*/ 5678040 h 5930589"/>
              <a:gd name="connsiteX175" fmla="*/ 1802674 w 6374674"/>
              <a:gd name="connsiteY175" fmla="*/ 5686749 h 5930589"/>
              <a:gd name="connsiteX176" fmla="*/ 2029097 w 6374674"/>
              <a:gd name="connsiteY176" fmla="*/ 5704166 h 5930589"/>
              <a:gd name="connsiteX177" fmla="*/ 2203268 w 6374674"/>
              <a:gd name="connsiteY177" fmla="*/ 5739000 h 5930589"/>
              <a:gd name="connsiteX178" fmla="*/ 2377440 w 6374674"/>
              <a:gd name="connsiteY178" fmla="*/ 5756418 h 5930589"/>
              <a:gd name="connsiteX179" fmla="*/ 2455817 w 6374674"/>
              <a:gd name="connsiteY179" fmla="*/ 5765126 h 5930589"/>
              <a:gd name="connsiteX180" fmla="*/ 2499360 w 6374674"/>
              <a:gd name="connsiteY180" fmla="*/ 5773835 h 5930589"/>
              <a:gd name="connsiteX181" fmla="*/ 2569028 w 6374674"/>
              <a:gd name="connsiteY181" fmla="*/ 5782543 h 5930589"/>
              <a:gd name="connsiteX182" fmla="*/ 2656114 w 6374674"/>
              <a:gd name="connsiteY182" fmla="*/ 5808669 h 5930589"/>
              <a:gd name="connsiteX183" fmla="*/ 2821577 w 6374674"/>
              <a:gd name="connsiteY183" fmla="*/ 5826086 h 5930589"/>
              <a:gd name="connsiteX184" fmla="*/ 2926080 w 6374674"/>
              <a:gd name="connsiteY184" fmla="*/ 5843503 h 5930589"/>
              <a:gd name="connsiteX185" fmla="*/ 3370217 w 6374674"/>
              <a:gd name="connsiteY185" fmla="*/ 5895755 h 5930589"/>
              <a:gd name="connsiteX186" fmla="*/ 3439885 w 6374674"/>
              <a:gd name="connsiteY186" fmla="*/ 5904463 h 5930589"/>
              <a:gd name="connsiteX187" fmla="*/ 3500845 w 6374674"/>
              <a:gd name="connsiteY187" fmla="*/ 5913172 h 5930589"/>
              <a:gd name="connsiteX188" fmla="*/ 3805645 w 6374674"/>
              <a:gd name="connsiteY188" fmla="*/ 5921880 h 5930589"/>
              <a:gd name="connsiteX189" fmla="*/ 4032068 w 6374674"/>
              <a:gd name="connsiteY189" fmla="*/ 5930589 h 5930589"/>
              <a:gd name="connsiteX190" fmla="*/ 4389120 w 6374674"/>
              <a:gd name="connsiteY190" fmla="*/ 5921880 h 5930589"/>
              <a:gd name="connsiteX191" fmla="*/ 4484914 w 6374674"/>
              <a:gd name="connsiteY191" fmla="*/ 5913172 h 5930589"/>
              <a:gd name="connsiteX192" fmla="*/ 4789714 w 6374674"/>
              <a:gd name="connsiteY192" fmla="*/ 5921880 h 5930589"/>
              <a:gd name="connsiteX193" fmla="*/ 5190308 w 6374674"/>
              <a:gd name="connsiteY193" fmla="*/ 5913172 h 5930589"/>
              <a:gd name="connsiteX194" fmla="*/ 5233851 w 6374674"/>
              <a:gd name="connsiteY194" fmla="*/ 5895755 h 5930589"/>
              <a:gd name="connsiteX195" fmla="*/ 5294811 w 6374674"/>
              <a:gd name="connsiteY195" fmla="*/ 5878338 h 5930589"/>
              <a:gd name="connsiteX196" fmla="*/ 5338354 w 6374674"/>
              <a:gd name="connsiteY196" fmla="*/ 5860920 h 5930589"/>
              <a:gd name="connsiteX197" fmla="*/ 5373188 w 6374674"/>
              <a:gd name="connsiteY197" fmla="*/ 5843503 h 5930589"/>
              <a:gd name="connsiteX198" fmla="*/ 5416731 w 6374674"/>
              <a:gd name="connsiteY198" fmla="*/ 5834795 h 5930589"/>
              <a:gd name="connsiteX199" fmla="*/ 5451565 w 6374674"/>
              <a:gd name="connsiteY199" fmla="*/ 5808669 h 5930589"/>
              <a:gd name="connsiteX200" fmla="*/ 5477691 w 6374674"/>
              <a:gd name="connsiteY200" fmla="*/ 5799960 h 5930589"/>
              <a:gd name="connsiteX201" fmla="*/ 5512525 w 6374674"/>
              <a:gd name="connsiteY201" fmla="*/ 5773835 h 5930589"/>
              <a:gd name="connsiteX202" fmla="*/ 5573485 w 6374674"/>
              <a:gd name="connsiteY202" fmla="*/ 5747709 h 5930589"/>
              <a:gd name="connsiteX203" fmla="*/ 5625737 w 6374674"/>
              <a:gd name="connsiteY203" fmla="*/ 5704166 h 5930589"/>
              <a:gd name="connsiteX204" fmla="*/ 5704114 w 6374674"/>
              <a:gd name="connsiteY204" fmla="*/ 5643206 h 5930589"/>
              <a:gd name="connsiteX205" fmla="*/ 5747657 w 6374674"/>
              <a:gd name="connsiteY205" fmla="*/ 5617080 h 5930589"/>
              <a:gd name="connsiteX206" fmla="*/ 5808617 w 6374674"/>
              <a:gd name="connsiteY206" fmla="*/ 5564829 h 5930589"/>
              <a:gd name="connsiteX207" fmla="*/ 5826034 w 6374674"/>
              <a:gd name="connsiteY207" fmla="*/ 5538703 h 5930589"/>
              <a:gd name="connsiteX208" fmla="*/ 5817325 w 6374674"/>
              <a:gd name="connsiteY208" fmla="*/ 5408075 h 5930589"/>
              <a:gd name="connsiteX209" fmla="*/ 5799908 w 6374674"/>
              <a:gd name="connsiteY209" fmla="*/ 5381949 h 5930589"/>
              <a:gd name="connsiteX210" fmla="*/ 5747657 w 6374674"/>
              <a:gd name="connsiteY210" fmla="*/ 5320989 h 5930589"/>
              <a:gd name="connsiteX211" fmla="*/ 5677988 w 6374674"/>
              <a:gd name="connsiteY211" fmla="*/ 5286155 h 5930589"/>
              <a:gd name="connsiteX212" fmla="*/ 5651862 w 6374674"/>
              <a:gd name="connsiteY212" fmla="*/ 5277446 h 5930589"/>
              <a:gd name="connsiteX213" fmla="*/ 4876800 w 6374674"/>
              <a:gd name="connsiteY213" fmla="*/ 5268738 h 5930589"/>
              <a:gd name="connsiteX214" fmla="*/ 4641668 w 6374674"/>
              <a:gd name="connsiteY214" fmla="*/ 5251320 h 5930589"/>
              <a:gd name="connsiteX215" fmla="*/ 4336868 w 6374674"/>
              <a:gd name="connsiteY215" fmla="*/ 5260029 h 5930589"/>
              <a:gd name="connsiteX216" fmla="*/ 4241074 w 6374674"/>
              <a:gd name="connsiteY216" fmla="*/ 5286155 h 5930589"/>
              <a:gd name="connsiteX217" fmla="*/ 4206240 w 6374674"/>
              <a:gd name="connsiteY217" fmla="*/ 5294863 h 5930589"/>
              <a:gd name="connsiteX218" fmla="*/ 4180114 w 6374674"/>
              <a:gd name="connsiteY218" fmla="*/ 5303572 h 5930589"/>
              <a:gd name="connsiteX219" fmla="*/ 4145280 w 6374674"/>
              <a:gd name="connsiteY219" fmla="*/ 5312280 h 5930589"/>
              <a:gd name="connsiteX220" fmla="*/ 4093028 w 6374674"/>
              <a:gd name="connsiteY220" fmla="*/ 5338406 h 5930589"/>
              <a:gd name="connsiteX221" fmla="*/ 4005942 w 6374674"/>
              <a:gd name="connsiteY221" fmla="*/ 5355823 h 5930589"/>
              <a:gd name="connsiteX222" fmla="*/ 3683725 w 6374674"/>
              <a:gd name="connsiteY222" fmla="*/ 5347115 h 5930589"/>
              <a:gd name="connsiteX223" fmla="*/ 3535680 w 6374674"/>
              <a:gd name="connsiteY223" fmla="*/ 5329698 h 5930589"/>
              <a:gd name="connsiteX224" fmla="*/ 3065417 w 6374674"/>
              <a:gd name="connsiteY224" fmla="*/ 5338406 h 5930589"/>
              <a:gd name="connsiteX225" fmla="*/ 3030582 w 6374674"/>
              <a:gd name="connsiteY225" fmla="*/ 5347115 h 5930589"/>
              <a:gd name="connsiteX226" fmla="*/ 2656114 w 6374674"/>
              <a:gd name="connsiteY226" fmla="*/ 5338406 h 5930589"/>
              <a:gd name="connsiteX227" fmla="*/ 2612571 w 6374674"/>
              <a:gd name="connsiteY227" fmla="*/ 5329698 h 5930589"/>
              <a:gd name="connsiteX228" fmla="*/ 2577737 w 6374674"/>
              <a:gd name="connsiteY228" fmla="*/ 5320989 h 5930589"/>
              <a:gd name="connsiteX229" fmla="*/ 2499360 w 6374674"/>
              <a:gd name="connsiteY229" fmla="*/ 5312280 h 5930589"/>
              <a:gd name="connsiteX230" fmla="*/ 2403565 w 6374674"/>
              <a:gd name="connsiteY230" fmla="*/ 5294863 h 5930589"/>
              <a:gd name="connsiteX231" fmla="*/ 2307771 w 6374674"/>
              <a:gd name="connsiteY231" fmla="*/ 5286155 h 5930589"/>
              <a:gd name="connsiteX232" fmla="*/ 2238102 w 6374674"/>
              <a:gd name="connsiteY232" fmla="*/ 5277446 h 5930589"/>
              <a:gd name="connsiteX233" fmla="*/ 2211977 w 6374674"/>
              <a:gd name="connsiteY233" fmla="*/ 5268738 h 5930589"/>
              <a:gd name="connsiteX234" fmla="*/ 2098765 w 6374674"/>
              <a:gd name="connsiteY234" fmla="*/ 5251320 h 5930589"/>
              <a:gd name="connsiteX235" fmla="*/ 1976845 w 6374674"/>
              <a:gd name="connsiteY235" fmla="*/ 5225195 h 5930589"/>
              <a:gd name="connsiteX236" fmla="*/ 1837508 w 6374674"/>
              <a:gd name="connsiteY236" fmla="*/ 5172943 h 5930589"/>
              <a:gd name="connsiteX237" fmla="*/ 1793965 w 6374674"/>
              <a:gd name="connsiteY237" fmla="*/ 5155526 h 5930589"/>
              <a:gd name="connsiteX238" fmla="*/ 1750422 w 6374674"/>
              <a:gd name="connsiteY238" fmla="*/ 5120692 h 5930589"/>
              <a:gd name="connsiteX239" fmla="*/ 1724297 w 6374674"/>
              <a:gd name="connsiteY239" fmla="*/ 5103275 h 5930589"/>
              <a:gd name="connsiteX240" fmla="*/ 1672045 w 6374674"/>
              <a:gd name="connsiteY240" fmla="*/ 5042315 h 5930589"/>
              <a:gd name="connsiteX241" fmla="*/ 1637211 w 6374674"/>
              <a:gd name="connsiteY241" fmla="*/ 4990063 h 5930589"/>
              <a:gd name="connsiteX242" fmla="*/ 1584960 w 6374674"/>
              <a:gd name="connsiteY242" fmla="*/ 4929103 h 5930589"/>
              <a:gd name="connsiteX243" fmla="*/ 1558834 w 6374674"/>
              <a:gd name="connsiteY243" fmla="*/ 4876852 h 5930589"/>
              <a:gd name="connsiteX244" fmla="*/ 1532708 w 6374674"/>
              <a:gd name="connsiteY244" fmla="*/ 4842018 h 5930589"/>
              <a:gd name="connsiteX245" fmla="*/ 1454331 w 6374674"/>
              <a:gd name="connsiteY245" fmla="*/ 4693972 h 5930589"/>
              <a:gd name="connsiteX246" fmla="*/ 1419497 w 6374674"/>
              <a:gd name="connsiteY246" fmla="*/ 4554635 h 5930589"/>
              <a:gd name="connsiteX247" fmla="*/ 1410788 w 6374674"/>
              <a:gd name="connsiteY247" fmla="*/ 4493675 h 5930589"/>
              <a:gd name="connsiteX248" fmla="*/ 1384662 w 6374674"/>
              <a:gd name="connsiteY248" fmla="*/ 4424006 h 5930589"/>
              <a:gd name="connsiteX249" fmla="*/ 1358537 w 6374674"/>
              <a:gd name="connsiteY249" fmla="*/ 4284669 h 5930589"/>
              <a:gd name="connsiteX250" fmla="*/ 1314994 w 6374674"/>
              <a:gd name="connsiteY250" fmla="*/ 4136623 h 5930589"/>
              <a:gd name="connsiteX251" fmla="*/ 1297577 w 6374674"/>
              <a:gd name="connsiteY251" fmla="*/ 4005995 h 5930589"/>
              <a:gd name="connsiteX252" fmla="*/ 1314994 w 6374674"/>
              <a:gd name="connsiteY252" fmla="*/ 3614109 h 5930589"/>
              <a:gd name="connsiteX253" fmla="*/ 1332411 w 6374674"/>
              <a:gd name="connsiteY253" fmla="*/ 3492189 h 5930589"/>
              <a:gd name="connsiteX254" fmla="*/ 1367245 w 6374674"/>
              <a:gd name="connsiteY254" fmla="*/ 3396395 h 5930589"/>
              <a:gd name="connsiteX255" fmla="*/ 1375954 w 6374674"/>
              <a:gd name="connsiteY255" fmla="*/ 3370269 h 5930589"/>
              <a:gd name="connsiteX256" fmla="*/ 1410788 w 6374674"/>
              <a:gd name="connsiteY256" fmla="*/ 3291892 h 5930589"/>
              <a:gd name="connsiteX257" fmla="*/ 1436914 w 6374674"/>
              <a:gd name="connsiteY257" fmla="*/ 3248349 h 5930589"/>
              <a:gd name="connsiteX258" fmla="*/ 1463040 w 6374674"/>
              <a:gd name="connsiteY258" fmla="*/ 3222223 h 5930589"/>
              <a:gd name="connsiteX259" fmla="*/ 1515291 w 6374674"/>
              <a:gd name="connsiteY259" fmla="*/ 3152555 h 5930589"/>
              <a:gd name="connsiteX260" fmla="*/ 1541417 w 6374674"/>
              <a:gd name="connsiteY260" fmla="*/ 3117720 h 5930589"/>
              <a:gd name="connsiteX261" fmla="*/ 1576251 w 6374674"/>
              <a:gd name="connsiteY261" fmla="*/ 3056760 h 5930589"/>
              <a:gd name="connsiteX262" fmla="*/ 1584960 w 6374674"/>
              <a:gd name="connsiteY262" fmla="*/ 3030635 h 5930589"/>
              <a:gd name="connsiteX263" fmla="*/ 1611085 w 6374674"/>
              <a:gd name="connsiteY263" fmla="*/ 3013218 h 5930589"/>
              <a:gd name="connsiteX264" fmla="*/ 1628502 w 6374674"/>
              <a:gd name="connsiteY264" fmla="*/ 2995800 h 5930589"/>
              <a:gd name="connsiteX265" fmla="*/ 1680754 w 6374674"/>
              <a:gd name="connsiteY265" fmla="*/ 2926132 h 5930589"/>
              <a:gd name="connsiteX266" fmla="*/ 1706880 w 6374674"/>
              <a:gd name="connsiteY266" fmla="*/ 2908715 h 5930589"/>
              <a:gd name="connsiteX267" fmla="*/ 1733005 w 6374674"/>
              <a:gd name="connsiteY267" fmla="*/ 2882589 h 5930589"/>
              <a:gd name="connsiteX268" fmla="*/ 1767840 w 6374674"/>
              <a:gd name="connsiteY268" fmla="*/ 2865172 h 5930589"/>
              <a:gd name="connsiteX269" fmla="*/ 1820091 w 6374674"/>
              <a:gd name="connsiteY269" fmla="*/ 2830338 h 5930589"/>
              <a:gd name="connsiteX270" fmla="*/ 1854925 w 6374674"/>
              <a:gd name="connsiteY270" fmla="*/ 2812920 h 5930589"/>
              <a:gd name="connsiteX271" fmla="*/ 1889760 w 6374674"/>
              <a:gd name="connsiteY271" fmla="*/ 2786795 h 5930589"/>
              <a:gd name="connsiteX272" fmla="*/ 1924594 w 6374674"/>
              <a:gd name="connsiteY272" fmla="*/ 2769378 h 5930589"/>
              <a:gd name="connsiteX273" fmla="*/ 1950720 w 6374674"/>
              <a:gd name="connsiteY273" fmla="*/ 2751960 h 5930589"/>
              <a:gd name="connsiteX274" fmla="*/ 1985554 w 6374674"/>
              <a:gd name="connsiteY274" fmla="*/ 2743252 h 5930589"/>
              <a:gd name="connsiteX275" fmla="*/ 2011680 w 6374674"/>
              <a:gd name="connsiteY275" fmla="*/ 2734543 h 5930589"/>
              <a:gd name="connsiteX276" fmla="*/ 2246811 w 6374674"/>
              <a:gd name="connsiteY276" fmla="*/ 2708418 h 5930589"/>
              <a:gd name="connsiteX277" fmla="*/ 2264228 w 6374674"/>
              <a:gd name="connsiteY277" fmla="*/ 2656166 h 5930589"/>
              <a:gd name="connsiteX278" fmla="*/ 2255520 w 6374674"/>
              <a:gd name="connsiteY278" fmla="*/ 2621332 h 5930589"/>
              <a:gd name="connsiteX279" fmla="*/ 2229394 w 6374674"/>
              <a:gd name="connsiteY279" fmla="*/ 2569080 h 5930589"/>
              <a:gd name="connsiteX280" fmla="*/ 2194560 w 6374674"/>
              <a:gd name="connsiteY280" fmla="*/ 2542955 h 5930589"/>
              <a:gd name="connsiteX281" fmla="*/ 2168434 w 6374674"/>
              <a:gd name="connsiteY281" fmla="*/ 2534246 h 5930589"/>
              <a:gd name="connsiteX282" fmla="*/ 2142308 w 6374674"/>
              <a:gd name="connsiteY282" fmla="*/ 2508120 h 5930589"/>
              <a:gd name="connsiteX283" fmla="*/ 2116182 w 6374674"/>
              <a:gd name="connsiteY283" fmla="*/ 2499412 h 5930589"/>
              <a:gd name="connsiteX284" fmla="*/ 2037805 w 6374674"/>
              <a:gd name="connsiteY284" fmla="*/ 2473286 h 5930589"/>
              <a:gd name="connsiteX285" fmla="*/ 1959428 w 6374674"/>
              <a:gd name="connsiteY285" fmla="*/ 2447160 h 5930589"/>
              <a:gd name="connsiteX286" fmla="*/ 1933302 w 6374674"/>
              <a:gd name="connsiteY286" fmla="*/ 2438452 h 5930589"/>
              <a:gd name="connsiteX287" fmla="*/ 1898468 w 6374674"/>
              <a:gd name="connsiteY287" fmla="*/ 2429743 h 5930589"/>
              <a:gd name="connsiteX288" fmla="*/ 1872342 w 6374674"/>
              <a:gd name="connsiteY288" fmla="*/ 2412326 h 5930589"/>
              <a:gd name="connsiteX289" fmla="*/ 1846217 w 6374674"/>
              <a:gd name="connsiteY289" fmla="*/ 2403618 h 5930589"/>
              <a:gd name="connsiteX290" fmla="*/ 1828800 w 6374674"/>
              <a:gd name="connsiteY290" fmla="*/ 2377492 h 5930589"/>
              <a:gd name="connsiteX291" fmla="*/ 1811382 w 6374674"/>
              <a:gd name="connsiteY291" fmla="*/ 2360075 h 5930589"/>
              <a:gd name="connsiteX292" fmla="*/ 1802674 w 6374674"/>
              <a:gd name="connsiteY292" fmla="*/ 2333949 h 5930589"/>
              <a:gd name="connsiteX293" fmla="*/ 1828800 w 6374674"/>
              <a:gd name="connsiteY293" fmla="*/ 2177195 h 5930589"/>
              <a:gd name="connsiteX294" fmla="*/ 1837508 w 6374674"/>
              <a:gd name="connsiteY294" fmla="*/ 2151069 h 5930589"/>
              <a:gd name="connsiteX295" fmla="*/ 1854925 w 6374674"/>
              <a:gd name="connsiteY295" fmla="*/ 2116235 h 5930589"/>
              <a:gd name="connsiteX296" fmla="*/ 1863634 w 6374674"/>
              <a:gd name="connsiteY296" fmla="*/ 2081400 h 5930589"/>
              <a:gd name="connsiteX297" fmla="*/ 1881051 w 6374674"/>
              <a:gd name="connsiteY297" fmla="*/ 2055275 h 5930589"/>
              <a:gd name="connsiteX298" fmla="*/ 1898468 w 6374674"/>
              <a:gd name="connsiteY298" fmla="*/ 2003023 h 5930589"/>
              <a:gd name="connsiteX299" fmla="*/ 1889760 w 6374674"/>
              <a:gd name="connsiteY299" fmla="*/ 1915938 h 5930589"/>
              <a:gd name="connsiteX300" fmla="*/ 1872342 w 6374674"/>
              <a:gd name="connsiteY300" fmla="*/ 1889812 h 5930589"/>
              <a:gd name="connsiteX301" fmla="*/ 1846217 w 6374674"/>
              <a:gd name="connsiteY301" fmla="*/ 1854978 h 5930589"/>
              <a:gd name="connsiteX302" fmla="*/ 1837508 w 6374674"/>
              <a:gd name="connsiteY302" fmla="*/ 1820143 h 5930589"/>
              <a:gd name="connsiteX303" fmla="*/ 1820091 w 6374674"/>
              <a:gd name="connsiteY303" fmla="*/ 1759183 h 5930589"/>
              <a:gd name="connsiteX304" fmla="*/ 1811382 w 6374674"/>
              <a:gd name="connsiteY304" fmla="*/ 1532760 h 5930589"/>
              <a:gd name="connsiteX305" fmla="*/ 1793965 w 6374674"/>
              <a:gd name="connsiteY305" fmla="*/ 1480509 h 5930589"/>
              <a:gd name="connsiteX306" fmla="*/ 1785257 w 6374674"/>
              <a:gd name="connsiteY306" fmla="*/ 1454383 h 5930589"/>
              <a:gd name="connsiteX307" fmla="*/ 1776548 w 6374674"/>
              <a:gd name="connsiteY307" fmla="*/ 1332463 h 5930589"/>
              <a:gd name="connsiteX308" fmla="*/ 1785257 w 6374674"/>
              <a:gd name="connsiteY308" fmla="*/ 1114749 h 5930589"/>
              <a:gd name="connsiteX309" fmla="*/ 1802674 w 6374674"/>
              <a:gd name="connsiteY309" fmla="*/ 966703 h 5930589"/>
              <a:gd name="connsiteX310" fmla="*/ 1820091 w 6374674"/>
              <a:gd name="connsiteY310" fmla="*/ 809949 h 5930589"/>
              <a:gd name="connsiteX311" fmla="*/ 1837508 w 6374674"/>
              <a:gd name="connsiteY311" fmla="*/ 731572 h 5930589"/>
              <a:gd name="connsiteX312" fmla="*/ 1881051 w 6374674"/>
              <a:gd name="connsiteY312" fmla="*/ 627069 h 5930589"/>
              <a:gd name="connsiteX313" fmla="*/ 1889760 w 6374674"/>
              <a:gd name="connsiteY313" fmla="*/ 592235 h 5930589"/>
              <a:gd name="connsiteX314" fmla="*/ 1907177 w 6374674"/>
              <a:gd name="connsiteY314" fmla="*/ 566109 h 5930589"/>
              <a:gd name="connsiteX315" fmla="*/ 1950720 w 6374674"/>
              <a:gd name="connsiteY315" fmla="*/ 513858 h 5930589"/>
              <a:gd name="connsiteX316" fmla="*/ 2011680 w 6374674"/>
              <a:gd name="connsiteY316" fmla="*/ 426772 h 5930589"/>
              <a:gd name="connsiteX317" fmla="*/ 2029097 w 6374674"/>
              <a:gd name="connsiteY317" fmla="*/ 391938 h 5930589"/>
              <a:gd name="connsiteX318" fmla="*/ 2063931 w 6374674"/>
              <a:gd name="connsiteY318" fmla="*/ 348395 h 5930589"/>
              <a:gd name="connsiteX319" fmla="*/ 2098765 w 6374674"/>
              <a:gd name="connsiteY319" fmla="*/ 296143 h 5930589"/>
              <a:gd name="connsiteX320" fmla="*/ 2133600 w 6374674"/>
              <a:gd name="connsiteY320" fmla="*/ 261309 h 5930589"/>
              <a:gd name="connsiteX321" fmla="*/ 2159725 w 6374674"/>
              <a:gd name="connsiteY321" fmla="*/ 235183 h 5930589"/>
              <a:gd name="connsiteX322" fmla="*/ 2185851 w 6374674"/>
              <a:gd name="connsiteY322" fmla="*/ 226475 h 5930589"/>
              <a:gd name="connsiteX323" fmla="*/ 2290354 w 6374674"/>
              <a:gd name="connsiteY323" fmla="*/ 191640 h 5930589"/>
              <a:gd name="connsiteX324" fmla="*/ 2464525 w 6374674"/>
              <a:gd name="connsiteY324" fmla="*/ 182932 h 5930589"/>
              <a:gd name="connsiteX325" fmla="*/ 2656114 w 6374674"/>
              <a:gd name="connsiteY325" fmla="*/ 165515 h 5930589"/>
              <a:gd name="connsiteX326" fmla="*/ 2760617 w 6374674"/>
              <a:gd name="connsiteY326" fmla="*/ 156806 h 5930589"/>
              <a:gd name="connsiteX327" fmla="*/ 2934788 w 6374674"/>
              <a:gd name="connsiteY327" fmla="*/ 139389 h 5930589"/>
              <a:gd name="connsiteX328" fmla="*/ 3004457 w 6374674"/>
              <a:gd name="connsiteY328" fmla="*/ 130680 h 5930589"/>
              <a:gd name="connsiteX329" fmla="*/ 3126377 w 6374674"/>
              <a:gd name="connsiteY329" fmla="*/ 121972 h 5930589"/>
              <a:gd name="connsiteX330" fmla="*/ 3196045 w 6374674"/>
              <a:gd name="connsiteY330" fmla="*/ 113263 h 5930589"/>
              <a:gd name="connsiteX331" fmla="*/ 4136571 w 6374674"/>
              <a:gd name="connsiteY331" fmla="*/ 104555 h 5930589"/>
              <a:gd name="connsiteX332" fmla="*/ 4267200 w 6374674"/>
              <a:gd name="connsiteY332" fmla="*/ 95846 h 5930589"/>
              <a:gd name="connsiteX333" fmla="*/ 4685211 w 6374674"/>
              <a:gd name="connsiteY333" fmla="*/ 113263 h 5930589"/>
              <a:gd name="connsiteX334" fmla="*/ 4711337 w 6374674"/>
              <a:gd name="connsiteY334" fmla="*/ 165515 h 5930589"/>
              <a:gd name="connsiteX335" fmla="*/ 4720045 w 6374674"/>
              <a:gd name="connsiteY335" fmla="*/ 191640 h 5930589"/>
              <a:gd name="connsiteX336" fmla="*/ 4737462 w 6374674"/>
              <a:gd name="connsiteY336" fmla="*/ 209058 h 5930589"/>
              <a:gd name="connsiteX337" fmla="*/ 4754880 w 6374674"/>
              <a:gd name="connsiteY337" fmla="*/ 243892 h 5930589"/>
              <a:gd name="connsiteX338" fmla="*/ 4781005 w 6374674"/>
              <a:gd name="connsiteY338" fmla="*/ 278726 h 5930589"/>
              <a:gd name="connsiteX339" fmla="*/ 4798422 w 6374674"/>
              <a:gd name="connsiteY339" fmla="*/ 304852 h 5930589"/>
              <a:gd name="connsiteX340" fmla="*/ 4841965 w 6374674"/>
              <a:gd name="connsiteY340" fmla="*/ 348395 h 5930589"/>
              <a:gd name="connsiteX341" fmla="*/ 4859382 w 6374674"/>
              <a:gd name="connsiteY341" fmla="*/ 374520 h 5930589"/>
              <a:gd name="connsiteX342" fmla="*/ 4876800 w 6374674"/>
              <a:gd name="connsiteY342" fmla="*/ 426772 h 5930589"/>
              <a:gd name="connsiteX343" fmla="*/ 4894217 w 6374674"/>
              <a:gd name="connsiteY343" fmla="*/ 522566 h 5930589"/>
              <a:gd name="connsiteX344" fmla="*/ 4911634 w 6374674"/>
              <a:gd name="connsiteY344" fmla="*/ 548692 h 5930589"/>
              <a:gd name="connsiteX345" fmla="*/ 4920342 w 6374674"/>
              <a:gd name="connsiteY345" fmla="*/ 566109 h 5930589"/>
              <a:gd name="connsiteX346" fmla="*/ 4920342 w 6374674"/>
              <a:gd name="connsiteY346" fmla="*/ 566109 h 5930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</a:cxnLst>
            <a:rect l="l" t="t" r="r" b="b"/>
            <a:pathLst>
              <a:path w="6374674" h="5930589">
                <a:moveTo>
                  <a:pt x="4824548" y="461606"/>
                </a:moveTo>
                <a:lnTo>
                  <a:pt x="4824548" y="461606"/>
                </a:lnTo>
                <a:cubicBezTo>
                  <a:pt x="4841965" y="479023"/>
                  <a:pt x="4861031" y="494935"/>
                  <a:pt x="4876800" y="513858"/>
                </a:cubicBezTo>
                <a:cubicBezTo>
                  <a:pt x="4876806" y="513865"/>
                  <a:pt x="4920340" y="579169"/>
                  <a:pt x="4929051" y="592235"/>
                </a:cubicBezTo>
                <a:lnTo>
                  <a:pt x="4963885" y="644486"/>
                </a:lnTo>
                <a:lnTo>
                  <a:pt x="4990011" y="722863"/>
                </a:lnTo>
                <a:cubicBezTo>
                  <a:pt x="4990013" y="722870"/>
                  <a:pt x="5007427" y="775107"/>
                  <a:pt x="5007428" y="775115"/>
                </a:cubicBezTo>
                <a:lnTo>
                  <a:pt x="5016137" y="827366"/>
                </a:lnTo>
                <a:cubicBezTo>
                  <a:pt x="5007522" y="1059947"/>
                  <a:pt x="5001275" y="1077254"/>
                  <a:pt x="5016137" y="1315046"/>
                </a:cubicBezTo>
                <a:cubicBezTo>
                  <a:pt x="5016710" y="1324208"/>
                  <a:pt x="5022323" y="1332346"/>
                  <a:pt x="5024845" y="1341172"/>
                </a:cubicBezTo>
                <a:cubicBezTo>
                  <a:pt x="5028133" y="1352680"/>
                  <a:pt x="5030651" y="1364395"/>
                  <a:pt x="5033554" y="1376006"/>
                </a:cubicBezTo>
                <a:cubicBezTo>
                  <a:pt x="5049136" y="1547415"/>
                  <a:pt x="5051599" y="1532671"/>
                  <a:pt x="5033554" y="1785309"/>
                </a:cubicBezTo>
                <a:cubicBezTo>
                  <a:pt x="5032246" y="1803621"/>
                  <a:pt x="5022955" y="1820514"/>
                  <a:pt x="5016137" y="1837560"/>
                </a:cubicBezTo>
                <a:cubicBezTo>
                  <a:pt x="5010331" y="1852074"/>
                  <a:pt x="5005069" y="1866818"/>
                  <a:pt x="4998720" y="1881103"/>
                </a:cubicBezTo>
                <a:cubicBezTo>
                  <a:pt x="4993447" y="1892966"/>
                  <a:pt x="4986124" y="1903884"/>
                  <a:pt x="4981302" y="1915938"/>
                </a:cubicBezTo>
                <a:cubicBezTo>
                  <a:pt x="4950210" y="1993666"/>
                  <a:pt x="4979978" y="1944049"/>
                  <a:pt x="4946468" y="1994315"/>
                </a:cubicBezTo>
                <a:cubicBezTo>
                  <a:pt x="4921801" y="2068320"/>
                  <a:pt x="4956204" y="1978089"/>
                  <a:pt x="4920342" y="2037858"/>
                </a:cubicBezTo>
                <a:cubicBezTo>
                  <a:pt x="4915619" y="2045729"/>
                  <a:pt x="4916726" y="2056345"/>
                  <a:pt x="4911634" y="2063983"/>
                </a:cubicBezTo>
                <a:cubicBezTo>
                  <a:pt x="4884289" y="2105001"/>
                  <a:pt x="4887086" y="2073495"/>
                  <a:pt x="4868091" y="2116235"/>
                </a:cubicBezTo>
                <a:cubicBezTo>
                  <a:pt x="4858683" y="2137404"/>
                  <a:pt x="4844179" y="2211292"/>
                  <a:pt x="4815840" y="2220738"/>
                </a:cubicBezTo>
                <a:lnTo>
                  <a:pt x="4789714" y="2229446"/>
                </a:lnTo>
                <a:cubicBezTo>
                  <a:pt x="4786811" y="2238155"/>
                  <a:pt x="4786740" y="2248404"/>
                  <a:pt x="4781005" y="2255572"/>
                </a:cubicBezTo>
                <a:cubicBezTo>
                  <a:pt x="4762449" y="2278767"/>
                  <a:pt x="4751471" y="2269078"/>
                  <a:pt x="4728754" y="2281698"/>
                </a:cubicBezTo>
                <a:cubicBezTo>
                  <a:pt x="4638923" y="2331604"/>
                  <a:pt x="4709490" y="2305536"/>
                  <a:pt x="4650377" y="2325240"/>
                </a:cubicBezTo>
                <a:cubicBezTo>
                  <a:pt x="4619979" y="2355640"/>
                  <a:pt x="4640749" y="2340062"/>
                  <a:pt x="4580708" y="2360075"/>
                </a:cubicBezTo>
                <a:lnTo>
                  <a:pt x="4554582" y="2368783"/>
                </a:lnTo>
                <a:lnTo>
                  <a:pt x="4528457" y="2377492"/>
                </a:lnTo>
                <a:cubicBezTo>
                  <a:pt x="4525554" y="2386201"/>
                  <a:pt x="4523853" y="2395407"/>
                  <a:pt x="4519748" y="2403618"/>
                </a:cubicBezTo>
                <a:cubicBezTo>
                  <a:pt x="4515067" y="2412979"/>
                  <a:pt x="4503279" y="2419320"/>
                  <a:pt x="4502331" y="2429743"/>
                </a:cubicBezTo>
                <a:cubicBezTo>
                  <a:pt x="4498408" y="2472902"/>
                  <a:pt x="4515335" y="2512296"/>
                  <a:pt x="4528457" y="2551663"/>
                </a:cubicBezTo>
                <a:cubicBezTo>
                  <a:pt x="4528459" y="2551668"/>
                  <a:pt x="4545871" y="2603911"/>
                  <a:pt x="4545874" y="2603915"/>
                </a:cubicBezTo>
                <a:cubicBezTo>
                  <a:pt x="4551680" y="2612623"/>
                  <a:pt x="4556753" y="2621867"/>
                  <a:pt x="4563291" y="2630040"/>
                </a:cubicBezTo>
                <a:cubicBezTo>
                  <a:pt x="4574092" y="2643542"/>
                  <a:pt x="4591743" y="2657330"/>
                  <a:pt x="4606834" y="2664875"/>
                </a:cubicBezTo>
                <a:cubicBezTo>
                  <a:pt x="4615045" y="2668980"/>
                  <a:pt x="4624251" y="2670680"/>
                  <a:pt x="4632960" y="2673583"/>
                </a:cubicBezTo>
                <a:cubicBezTo>
                  <a:pt x="4760761" y="2758786"/>
                  <a:pt x="4626333" y="2672286"/>
                  <a:pt x="4720045" y="2725835"/>
                </a:cubicBezTo>
                <a:cubicBezTo>
                  <a:pt x="4767312" y="2752845"/>
                  <a:pt x="4724398" y="2735995"/>
                  <a:pt x="4772297" y="2751960"/>
                </a:cubicBezTo>
                <a:cubicBezTo>
                  <a:pt x="4781005" y="2757766"/>
                  <a:pt x="4789061" y="2764697"/>
                  <a:pt x="4798422" y="2769378"/>
                </a:cubicBezTo>
                <a:cubicBezTo>
                  <a:pt x="4806633" y="2773483"/>
                  <a:pt x="4816523" y="2773628"/>
                  <a:pt x="4824548" y="2778086"/>
                </a:cubicBezTo>
                <a:cubicBezTo>
                  <a:pt x="4842847" y="2788252"/>
                  <a:pt x="4859383" y="2801308"/>
                  <a:pt x="4876800" y="2812920"/>
                </a:cubicBezTo>
                <a:lnTo>
                  <a:pt x="4902925" y="2830338"/>
                </a:lnTo>
                <a:cubicBezTo>
                  <a:pt x="4908731" y="2839046"/>
                  <a:pt x="4913804" y="2848290"/>
                  <a:pt x="4920342" y="2856463"/>
                </a:cubicBezTo>
                <a:cubicBezTo>
                  <a:pt x="4934522" y="2874187"/>
                  <a:pt x="4944490" y="2878367"/>
                  <a:pt x="4963885" y="2891298"/>
                </a:cubicBezTo>
                <a:cubicBezTo>
                  <a:pt x="4969691" y="2900006"/>
                  <a:pt x="4974764" y="2909250"/>
                  <a:pt x="4981302" y="2917423"/>
                </a:cubicBezTo>
                <a:cubicBezTo>
                  <a:pt x="4986431" y="2923834"/>
                  <a:pt x="4994496" y="2927799"/>
                  <a:pt x="4998720" y="2934840"/>
                </a:cubicBezTo>
                <a:cubicBezTo>
                  <a:pt x="5003443" y="2942711"/>
                  <a:pt x="5003323" y="2952755"/>
                  <a:pt x="5007428" y="2960966"/>
                </a:cubicBezTo>
                <a:cubicBezTo>
                  <a:pt x="5012109" y="2970328"/>
                  <a:pt x="5019039" y="2978383"/>
                  <a:pt x="5024845" y="2987092"/>
                </a:cubicBezTo>
                <a:cubicBezTo>
                  <a:pt x="5030651" y="3010315"/>
                  <a:pt x="5039880" y="3032941"/>
                  <a:pt x="5042262" y="3056760"/>
                </a:cubicBezTo>
                <a:cubicBezTo>
                  <a:pt x="5051884" y="3152980"/>
                  <a:pt x="5041745" y="3116170"/>
                  <a:pt x="5059680" y="3169972"/>
                </a:cubicBezTo>
                <a:cubicBezTo>
                  <a:pt x="5062583" y="3204806"/>
                  <a:pt x="5064304" y="3239759"/>
                  <a:pt x="5068388" y="3274475"/>
                </a:cubicBezTo>
                <a:cubicBezTo>
                  <a:pt x="5072099" y="3306016"/>
                  <a:pt x="5089182" y="3361027"/>
                  <a:pt x="5094514" y="3387686"/>
                </a:cubicBezTo>
                <a:cubicBezTo>
                  <a:pt x="5097417" y="3402200"/>
                  <a:pt x="5099327" y="3416949"/>
                  <a:pt x="5103222" y="3431229"/>
                </a:cubicBezTo>
                <a:cubicBezTo>
                  <a:pt x="5108053" y="3448941"/>
                  <a:pt x="5114834" y="3466063"/>
                  <a:pt x="5120640" y="3483480"/>
                </a:cubicBezTo>
                <a:cubicBezTo>
                  <a:pt x="5123543" y="3492189"/>
                  <a:pt x="5127121" y="3500700"/>
                  <a:pt x="5129348" y="3509606"/>
                </a:cubicBezTo>
                <a:cubicBezTo>
                  <a:pt x="5136361" y="3537655"/>
                  <a:pt x="5137960" y="3554756"/>
                  <a:pt x="5155474" y="3579275"/>
                </a:cubicBezTo>
                <a:cubicBezTo>
                  <a:pt x="5162632" y="3589297"/>
                  <a:pt x="5173716" y="3595939"/>
                  <a:pt x="5181600" y="3605400"/>
                </a:cubicBezTo>
                <a:cubicBezTo>
                  <a:pt x="5188301" y="3613441"/>
                  <a:pt x="5191616" y="3624125"/>
                  <a:pt x="5199017" y="3631526"/>
                </a:cubicBezTo>
                <a:cubicBezTo>
                  <a:pt x="5206418" y="3638927"/>
                  <a:pt x="5216969" y="3642405"/>
                  <a:pt x="5225142" y="3648943"/>
                </a:cubicBezTo>
                <a:cubicBezTo>
                  <a:pt x="5251518" y="3670043"/>
                  <a:pt x="5250628" y="3690150"/>
                  <a:pt x="5294811" y="3701195"/>
                </a:cubicBezTo>
                <a:lnTo>
                  <a:pt x="5329645" y="3709903"/>
                </a:lnTo>
                <a:cubicBezTo>
                  <a:pt x="5341257" y="3715709"/>
                  <a:pt x="5352164" y="3723215"/>
                  <a:pt x="5364480" y="3727320"/>
                </a:cubicBezTo>
                <a:cubicBezTo>
                  <a:pt x="5380331" y="3732604"/>
                  <a:pt x="5447112" y="3741813"/>
                  <a:pt x="5460274" y="3744738"/>
                </a:cubicBezTo>
                <a:cubicBezTo>
                  <a:pt x="5469235" y="3746729"/>
                  <a:pt x="5477439" y="3751455"/>
                  <a:pt x="5486400" y="3753446"/>
                </a:cubicBezTo>
                <a:cubicBezTo>
                  <a:pt x="5503637" y="3757276"/>
                  <a:pt x="5521590" y="3757605"/>
                  <a:pt x="5538651" y="3762155"/>
                </a:cubicBezTo>
                <a:cubicBezTo>
                  <a:pt x="5565260" y="3769251"/>
                  <a:pt x="5589527" y="3786833"/>
                  <a:pt x="5617028" y="3788280"/>
                </a:cubicBezTo>
                <a:lnTo>
                  <a:pt x="5782491" y="3796989"/>
                </a:lnTo>
                <a:cubicBezTo>
                  <a:pt x="5785689" y="3796589"/>
                  <a:pt x="5923626" y="3782790"/>
                  <a:pt x="5965371" y="3770863"/>
                </a:cubicBezTo>
                <a:cubicBezTo>
                  <a:pt x="5991850" y="3763298"/>
                  <a:pt x="6017032" y="3751418"/>
                  <a:pt x="6043748" y="3744738"/>
                </a:cubicBezTo>
                <a:cubicBezTo>
                  <a:pt x="6055359" y="3741835"/>
                  <a:pt x="6067375" y="3740232"/>
                  <a:pt x="6078582" y="3736029"/>
                </a:cubicBezTo>
                <a:cubicBezTo>
                  <a:pt x="6090738" y="3731471"/>
                  <a:pt x="6101261" y="3723170"/>
                  <a:pt x="6113417" y="3718612"/>
                </a:cubicBezTo>
                <a:cubicBezTo>
                  <a:pt x="6134207" y="3710816"/>
                  <a:pt x="6182435" y="3704206"/>
                  <a:pt x="6200502" y="3701195"/>
                </a:cubicBezTo>
                <a:cubicBezTo>
                  <a:pt x="6206308" y="3695389"/>
                  <a:pt x="6211088" y="3688333"/>
                  <a:pt x="6217920" y="3683778"/>
                </a:cubicBezTo>
                <a:cubicBezTo>
                  <a:pt x="6228722" y="3676577"/>
                  <a:pt x="6243574" y="3675540"/>
                  <a:pt x="6252754" y="3666360"/>
                </a:cubicBezTo>
                <a:cubicBezTo>
                  <a:pt x="6267555" y="3651558"/>
                  <a:pt x="6275977" y="3631526"/>
                  <a:pt x="6287588" y="3614109"/>
                </a:cubicBezTo>
                <a:cubicBezTo>
                  <a:pt x="6293394" y="3605400"/>
                  <a:pt x="6301695" y="3597912"/>
                  <a:pt x="6305005" y="3587983"/>
                </a:cubicBezTo>
                <a:cubicBezTo>
                  <a:pt x="6334270" y="3500195"/>
                  <a:pt x="6289621" y="3636360"/>
                  <a:pt x="6322422" y="3527023"/>
                </a:cubicBezTo>
                <a:cubicBezTo>
                  <a:pt x="6327698" y="3509438"/>
                  <a:pt x="6334034" y="3492189"/>
                  <a:pt x="6339840" y="3474772"/>
                </a:cubicBezTo>
                <a:cubicBezTo>
                  <a:pt x="6342743" y="3466063"/>
                  <a:pt x="6346748" y="3457647"/>
                  <a:pt x="6348548" y="3448646"/>
                </a:cubicBezTo>
                <a:cubicBezTo>
                  <a:pt x="6351451" y="3434132"/>
                  <a:pt x="6354609" y="3419666"/>
                  <a:pt x="6357257" y="3405103"/>
                </a:cubicBezTo>
                <a:cubicBezTo>
                  <a:pt x="6360416" y="3387731"/>
                  <a:pt x="6362135" y="3370089"/>
                  <a:pt x="6365965" y="3352852"/>
                </a:cubicBezTo>
                <a:cubicBezTo>
                  <a:pt x="6367956" y="3343891"/>
                  <a:pt x="6371771" y="3335435"/>
                  <a:pt x="6374674" y="3326726"/>
                </a:cubicBezTo>
                <a:cubicBezTo>
                  <a:pt x="6370987" y="3160805"/>
                  <a:pt x="6376387" y="3001649"/>
                  <a:pt x="6357257" y="2839046"/>
                </a:cubicBezTo>
                <a:cubicBezTo>
                  <a:pt x="6347677" y="2757617"/>
                  <a:pt x="6342597" y="2791237"/>
                  <a:pt x="6322422" y="2682292"/>
                </a:cubicBezTo>
                <a:cubicBezTo>
                  <a:pt x="6314423" y="2639098"/>
                  <a:pt x="6312639" y="2594923"/>
                  <a:pt x="6305005" y="2551663"/>
                </a:cubicBezTo>
                <a:cubicBezTo>
                  <a:pt x="6295210" y="2496157"/>
                  <a:pt x="6276396" y="2442219"/>
                  <a:pt x="6270171" y="2386200"/>
                </a:cubicBezTo>
                <a:cubicBezTo>
                  <a:pt x="6259319" y="2288538"/>
                  <a:pt x="6252196" y="2209798"/>
                  <a:pt x="6226628" y="2107526"/>
                </a:cubicBezTo>
                <a:lnTo>
                  <a:pt x="6209211" y="2037858"/>
                </a:lnTo>
                <a:cubicBezTo>
                  <a:pt x="6206308" y="2011732"/>
                  <a:pt x="6200916" y="1985764"/>
                  <a:pt x="6200502" y="1959480"/>
                </a:cubicBezTo>
                <a:cubicBezTo>
                  <a:pt x="6195108" y="1616973"/>
                  <a:pt x="6197409" y="1274372"/>
                  <a:pt x="6191794" y="931869"/>
                </a:cubicBezTo>
                <a:cubicBezTo>
                  <a:pt x="6191598" y="919902"/>
                  <a:pt x="6185593" y="908738"/>
                  <a:pt x="6183085" y="897035"/>
                </a:cubicBezTo>
                <a:cubicBezTo>
                  <a:pt x="6183060" y="896918"/>
                  <a:pt x="6161326" y="788236"/>
                  <a:pt x="6156960" y="766406"/>
                </a:cubicBezTo>
                <a:cubicBezTo>
                  <a:pt x="6154057" y="751892"/>
                  <a:pt x="6149886" y="737574"/>
                  <a:pt x="6148251" y="722863"/>
                </a:cubicBezTo>
                <a:cubicBezTo>
                  <a:pt x="6145348" y="696737"/>
                  <a:pt x="6143539" y="670467"/>
                  <a:pt x="6139542" y="644486"/>
                </a:cubicBezTo>
                <a:cubicBezTo>
                  <a:pt x="6137154" y="628965"/>
                  <a:pt x="6128064" y="599363"/>
                  <a:pt x="6122125" y="583526"/>
                </a:cubicBezTo>
                <a:cubicBezTo>
                  <a:pt x="6112570" y="558047"/>
                  <a:pt x="6092441" y="502777"/>
                  <a:pt x="6069874" y="487732"/>
                </a:cubicBezTo>
                <a:cubicBezTo>
                  <a:pt x="6049194" y="473946"/>
                  <a:pt x="6027821" y="460395"/>
                  <a:pt x="6008914" y="444189"/>
                </a:cubicBezTo>
                <a:cubicBezTo>
                  <a:pt x="5999563" y="436174"/>
                  <a:pt x="5992748" y="425307"/>
                  <a:pt x="5982788" y="418063"/>
                </a:cubicBezTo>
                <a:cubicBezTo>
                  <a:pt x="5882286" y="344970"/>
                  <a:pt x="5946827" y="391454"/>
                  <a:pt x="5886994" y="365812"/>
                </a:cubicBezTo>
                <a:cubicBezTo>
                  <a:pt x="5875062" y="360698"/>
                  <a:pt x="5864092" y="353509"/>
                  <a:pt x="5852160" y="348395"/>
                </a:cubicBezTo>
                <a:cubicBezTo>
                  <a:pt x="5769670" y="313042"/>
                  <a:pt x="5789392" y="319639"/>
                  <a:pt x="5730240" y="304852"/>
                </a:cubicBezTo>
                <a:cubicBezTo>
                  <a:pt x="5707017" y="293241"/>
                  <a:pt x="5685760" y="276316"/>
                  <a:pt x="5660571" y="270018"/>
                </a:cubicBezTo>
                <a:cubicBezTo>
                  <a:pt x="5648960" y="267115"/>
                  <a:pt x="5637421" y="263906"/>
                  <a:pt x="5625737" y="261309"/>
                </a:cubicBezTo>
                <a:cubicBezTo>
                  <a:pt x="5611288" y="258098"/>
                  <a:pt x="5596554" y="256190"/>
                  <a:pt x="5582194" y="252600"/>
                </a:cubicBezTo>
                <a:cubicBezTo>
                  <a:pt x="5573288" y="250374"/>
                  <a:pt x="5564924" y="246307"/>
                  <a:pt x="5556068" y="243892"/>
                </a:cubicBezTo>
                <a:cubicBezTo>
                  <a:pt x="5532974" y="237594"/>
                  <a:pt x="5509109" y="234045"/>
                  <a:pt x="5486400" y="226475"/>
                </a:cubicBezTo>
                <a:cubicBezTo>
                  <a:pt x="5423758" y="205594"/>
                  <a:pt x="5501985" y="230928"/>
                  <a:pt x="5425440" y="209058"/>
                </a:cubicBezTo>
                <a:cubicBezTo>
                  <a:pt x="5374525" y="194511"/>
                  <a:pt x="5425735" y="205252"/>
                  <a:pt x="5364480" y="191640"/>
                </a:cubicBezTo>
                <a:cubicBezTo>
                  <a:pt x="5280477" y="172973"/>
                  <a:pt x="5363149" y="193115"/>
                  <a:pt x="5268685" y="174223"/>
                </a:cubicBezTo>
                <a:cubicBezTo>
                  <a:pt x="5213313" y="163149"/>
                  <a:pt x="5225350" y="155957"/>
                  <a:pt x="5146765" y="148098"/>
                </a:cubicBezTo>
                <a:lnTo>
                  <a:pt x="5059680" y="139389"/>
                </a:lnTo>
                <a:cubicBezTo>
                  <a:pt x="4978763" y="119159"/>
                  <a:pt x="5079362" y="143326"/>
                  <a:pt x="4972594" y="121972"/>
                </a:cubicBezTo>
                <a:cubicBezTo>
                  <a:pt x="4960858" y="119625"/>
                  <a:pt x="4949463" y="115771"/>
                  <a:pt x="4937760" y="113263"/>
                </a:cubicBezTo>
                <a:cubicBezTo>
                  <a:pt x="4908814" y="107060"/>
                  <a:pt x="4879703" y="101652"/>
                  <a:pt x="4850674" y="95846"/>
                </a:cubicBezTo>
                <a:cubicBezTo>
                  <a:pt x="4836160" y="92943"/>
                  <a:pt x="4821842" y="88773"/>
                  <a:pt x="4807131" y="87138"/>
                </a:cubicBezTo>
                <a:lnTo>
                  <a:pt x="4728754" y="78429"/>
                </a:lnTo>
                <a:cubicBezTo>
                  <a:pt x="4696850" y="75238"/>
                  <a:pt x="4664803" y="73466"/>
                  <a:pt x="4632960" y="69720"/>
                </a:cubicBezTo>
                <a:cubicBezTo>
                  <a:pt x="4529918" y="57598"/>
                  <a:pt x="4634949" y="62629"/>
                  <a:pt x="4511040" y="52303"/>
                </a:cubicBezTo>
                <a:cubicBezTo>
                  <a:pt x="4464664" y="48438"/>
                  <a:pt x="4418111" y="47033"/>
                  <a:pt x="4371702" y="43595"/>
                </a:cubicBezTo>
                <a:cubicBezTo>
                  <a:pt x="4290332" y="37568"/>
                  <a:pt x="4237999" y="29075"/>
                  <a:pt x="4153988" y="26178"/>
                </a:cubicBezTo>
                <a:cubicBezTo>
                  <a:pt x="3812503" y="14403"/>
                  <a:pt x="3186174" y="11442"/>
                  <a:pt x="2926080" y="8760"/>
                </a:cubicBezTo>
                <a:cubicBezTo>
                  <a:pt x="2856411" y="5857"/>
                  <a:pt x="2786800" y="-652"/>
                  <a:pt x="2717074" y="52"/>
                </a:cubicBezTo>
                <a:cubicBezTo>
                  <a:pt x="2499293" y="2252"/>
                  <a:pt x="2281570" y="9307"/>
                  <a:pt x="2063931" y="17469"/>
                </a:cubicBezTo>
                <a:cubicBezTo>
                  <a:pt x="2049140" y="18024"/>
                  <a:pt x="2034748" y="22588"/>
                  <a:pt x="2020388" y="26178"/>
                </a:cubicBezTo>
                <a:cubicBezTo>
                  <a:pt x="1957067" y="42008"/>
                  <a:pt x="1872805" y="71885"/>
                  <a:pt x="1820091" y="95846"/>
                </a:cubicBezTo>
                <a:cubicBezTo>
                  <a:pt x="1788160" y="110360"/>
                  <a:pt x="1756987" y="126676"/>
                  <a:pt x="1724297" y="139389"/>
                </a:cubicBezTo>
                <a:cubicBezTo>
                  <a:pt x="1704601" y="147049"/>
                  <a:pt x="1682814" y="148605"/>
                  <a:pt x="1663337" y="156806"/>
                </a:cubicBezTo>
                <a:cubicBezTo>
                  <a:pt x="1627443" y="171919"/>
                  <a:pt x="1594631" y="193717"/>
                  <a:pt x="1558834" y="209058"/>
                </a:cubicBezTo>
                <a:cubicBezTo>
                  <a:pt x="1489436" y="238799"/>
                  <a:pt x="1518847" y="228192"/>
                  <a:pt x="1471748" y="243892"/>
                </a:cubicBezTo>
                <a:cubicBezTo>
                  <a:pt x="1407385" y="308255"/>
                  <a:pt x="1470993" y="255033"/>
                  <a:pt x="1384662" y="296143"/>
                </a:cubicBezTo>
                <a:cubicBezTo>
                  <a:pt x="1221387" y="373893"/>
                  <a:pt x="1299348" y="335835"/>
                  <a:pt x="1219200" y="391938"/>
                </a:cubicBezTo>
                <a:cubicBezTo>
                  <a:pt x="1202051" y="403942"/>
                  <a:pt x="1182330" y="412574"/>
                  <a:pt x="1166948" y="426772"/>
                </a:cubicBezTo>
                <a:cubicBezTo>
                  <a:pt x="1039046" y="544834"/>
                  <a:pt x="1173759" y="446211"/>
                  <a:pt x="1045028" y="583526"/>
                </a:cubicBezTo>
                <a:cubicBezTo>
                  <a:pt x="1025174" y="604703"/>
                  <a:pt x="998186" y="617844"/>
                  <a:pt x="975360" y="635778"/>
                </a:cubicBezTo>
                <a:cubicBezTo>
                  <a:pt x="957533" y="649785"/>
                  <a:pt x="939821" y="664000"/>
                  <a:pt x="923108" y="679320"/>
                </a:cubicBezTo>
                <a:cubicBezTo>
                  <a:pt x="904951" y="695964"/>
                  <a:pt x="891109" y="717551"/>
                  <a:pt x="870857" y="731572"/>
                </a:cubicBezTo>
                <a:cubicBezTo>
                  <a:pt x="852680" y="744156"/>
                  <a:pt x="830217" y="748989"/>
                  <a:pt x="809897" y="757698"/>
                </a:cubicBezTo>
                <a:cubicBezTo>
                  <a:pt x="801188" y="766406"/>
                  <a:pt x="790929" y="773801"/>
                  <a:pt x="783771" y="783823"/>
                </a:cubicBezTo>
                <a:cubicBezTo>
                  <a:pt x="747270" y="834924"/>
                  <a:pt x="728306" y="901348"/>
                  <a:pt x="679268" y="940578"/>
                </a:cubicBezTo>
                <a:cubicBezTo>
                  <a:pt x="643790" y="968960"/>
                  <a:pt x="630415" y="977031"/>
                  <a:pt x="600891" y="1010246"/>
                </a:cubicBezTo>
                <a:cubicBezTo>
                  <a:pt x="588542" y="1024138"/>
                  <a:pt x="575799" y="1037959"/>
                  <a:pt x="566057" y="1053789"/>
                </a:cubicBezTo>
                <a:cubicBezTo>
                  <a:pt x="552449" y="1075902"/>
                  <a:pt x="545262" y="1101617"/>
                  <a:pt x="531222" y="1123458"/>
                </a:cubicBezTo>
                <a:cubicBezTo>
                  <a:pt x="518962" y="1142529"/>
                  <a:pt x="501503" y="1157739"/>
                  <a:pt x="487680" y="1175709"/>
                </a:cubicBezTo>
                <a:cubicBezTo>
                  <a:pt x="472455" y="1195502"/>
                  <a:pt x="458651" y="1216349"/>
                  <a:pt x="444137" y="1236669"/>
                </a:cubicBezTo>
                <a:cubicBezTo>
                  <a:pt x="361830" y="1500052"/>
                  <a:pt x="444730" y="1252603"/>
                  <a:pt x="339634" y="1515343"/>
                </a:cubicBezTo>
                <a:cubicBezTo>
                  <a:pt x="323607" y="1555411"/>
                  <a:pt x="311503" y="1596955"/>
                  <a:pt x="296091" y="1637263"/>
                </a:cubicBezTo>
                <a:cubicBezTo>
                  <a:pt x="95738" y="2161261"/>
                  <a:pt x="343287" y="1489023"/>
                  <a:pt x="174171" y="1968189"/>
                </a:cubicBezTo>
                <a:cubicBezTo>
                  <a:pt x="157662" y="2014965"/>
                  <a:pt x="137099" y="2060302"/>
                  <a:pt x="121920" y="2107526"/>
                </a:cubicBezTo>
                <a:cubicBezTo>
                  <a:pt x="110932" y="2141710"/>
                  <a:pt x="105995" y="2177602"/>
                  <a:pt x="95794" y="2212029"/>
                </a:cubicBezTo>
                <a:cubicBezTo>
                  <a:pt x="82755" y="2256036"/>
                  <a:pt x="64077" y="2298309"/>
                  <a:pt x="52251" y="2342658"/>
                </a:cubicBezTo>
                <a:cubicBezTo>
                  <a:pt x="25471" y="2443081"/>
                  <a:pt x="12837" y="2575165"/>
                  <a:pt x="0" y="2673583"/>
                </a:cubicBezTo>
                <a:cubicBezTo>
                  <a:pt x="11611" y="2865172"/>
                  <a:pt x="5203" y="3058710"/>
                  <a:pt x="34834" y="3248349"/>
                </a:cubicBezTo>
                <a:cubicBezTo>
                  <a:pt x="49153" y="3339992"/>
                  <a:pt x="99210" y="3422334"/>
                  <a:pt x="130628" y="3509606"/>
                </a:cubicBezTo>
                <a:cubicBezTo>
                  <a:pt x="172286" y="3625323"/>
                  <a:pt x="198486" y="3725596"/>
                  <a:pt x="261257" y="3831823"/>
                </a:cubicBezTo>
                <a:cubicBezTo>
                  <a:pt x="309178" y="3912920"/>
                  <a:pt x="350110" y="4001666"/>
                  <a:pt x="418011" y="4066955"/>
                </a:cubicBezTo>
                <a:cubicBezTo>
                  <a:pt x="493485" y="4139526"/>
                  <a:pt x="565636" y="4215720"/>
                  <a:pt x="644434" y="4284669"/>
                </a:cubicBezTo>
                <a:cubicBezTo>
                  <a:pt x="667657" y="4304989"/>
                  <a:pt x="692282" y="4323809"/>
                  <a:pt x="714102" y="4345629"/>
                </a:cubicBezTo>
                <a:cubicBezTo>
                  <a:pt x="741717" y="4373244"/>
                  <a:pt x="770817" y="4400220"/>
                  <a:pt x="792480" y="4432715"/>
                </a:cubicBezTo>
                <a:cubicBezTo>
                  <a:pt x="811936" y="4461899"/>
                  <a:pt x="817976" y="4498432"/>
                  <a:pt x="836022" y="4528509"/>
                </a:cubicBezTo>
                <a:cubicBezTo>
                  <a:pt x="844471" y="4542590"/>
                  <a:pt x="861936" y="4549556"/>
                  <a:pt x="870857" y="4563343"/>
                </a:cubicBezTo>
                <a:cubicBezTo>
                  <a:pt x="894141" y="4599327"/>
                  <a:pt x="912649" y="4638219"/>
                  <a:pt x="931817" y="4676555"/>
                </a:cubicBezTo>
                <a:cubicBezTo>
                  <a:pt x="974424" y="4761769"/>
                  <a:pt x="926300" y="4685698"/>
                  <a:pt x="966651" y="4746223"/>
                </a:cubicBezTo>
                <a:cubicBezTo>
                  <a:pt x="987517" y="4871412"/>
                  <a:pt x="959380" y="4746670"/>
                  <a:pt x="992777" y="4824600"/>
                </a:cubicBezTo>
                <a:cubicBezTo>
                  <a:pt x="997492" y="4835601"/>
                  <a:pt x="998197" y="4847927"/>
                  <a:pt x="1001485" y="4859435"/>
                </a:cubicBezTo>
                <a:cubicBezTo>
                  <a:pt x="1004007" y="4868261"/>
                  <a:pt x="1007291" y="4876852"/>
                  <a:pt x="1010194" y="4885560"/>
                </a:cubicBezTo>
                <a:cubicBezTo>
                  <a:pt x="1013097" y="4914589"/>
                  <a:pt x="1014776" y="4943766"/>
                  <a:pt x="1018902" y="4972646"/>
                </a:cubicBezTo>
                <a:cubicBezTo>
                  <a:pt x="1020595" y="4984494"/>
                  <a:pt x="1027611" y="4995511"/>
                  <a:pt x="1027611" y="5007480"/>
                </a:cubicBezTo>
                <a:cubicBezTo>
                  <a:pt x="1027611" y="5172090"/>
                  <a:pt x="1036824" y="5136590"/>
                  <a:pt x="1010194" y="5216486"/>
                </a:cubicBezTo>
                <a:cubicBezTo>
                  <a:pt x="992528" y="5340140"/>
                  <a:pt x="996011" y="5289508"/>
                  <a:pt x="1010194" y="5495160"/>
                </a:cubicBezTo>
                <a:cubicBezTo>
                  <a:pt x="1011017" y="5507101"/>
                  <a:pt x="1014187" y="5518994"/>
                  <a:pt x="1018902" y="5529995"/>
                </a:cubicBezTo>
                <a:cubicBezTo>
                  <a:pt x="1025407" y="5545172"/>
                  <a:pt x="1041054" y="5562667"/>
                  <a:pt x="1053737" y="5573538"/>
                </a:cubicBezTo>
                <a:cubicBezTo>
                  <a:pt x="1067849" y="5585635"/>
                  <a:pt x="1081518" y="5598521"/>
                  <a:pt x="1097280" y="5608372"/>
                </a:cubicBezTo>
                <a:cubicBezTo>
                  <a:pt x="1109285" y="5615875"/>
                  <a:pt x="1159816" y="5624770"/>
                  <a:pt x="1166948" y="5625789"/>
                </a:cubicBezTo>
                <a:cubicBezTo>
                  <a:pt x="1213285" y="5632409"/>
                  <a:pt x="1259948" y="5636587"/>
                  <a:pt x="1306285" y="5643206"/>
                </a:cubicBezTo>
                <a:lnTo>
                  <a:pt x="1428205" y="5660623"/>
                </a:lnTo>
                <a:cubicBezTo>
                  <a:pt x="1442826" y="5662932"/>
                  <a:pt x="1456990" y="5668197"/>
                  <a:pt x="1471748" y="5669332"/>
                </a:cubicBezTo>
                <a:cubicBezTo>
                  <a:pt x="1532597" y="5674013"/>
                  <a:pt x="1593683" y="5674832"/>
                  <a:pt x="1654628" y="5678040"/>
                </a:cubicBezTo>
                <a:lnTo>
                  <a:pt x="1802674" y="5686749"/>
                </a:lnTo>
                <a:lnTo>
                  <a:pt x="2029097" y="5704166"/>
                </a:lnTo>
                <a:cubicBezTo>
                  <a:pt x="2104081" y="5722912"/>
                  <a:pt x="2117855" y="5728323"/>
                  <a:pt x="2203268" y="5739000"/>
                </a:cubicBezTo>
                <a:cubicBezTo>
                  <a:pt x="2261164" y="5746237"/>
                  <a:pt x="2319403" y="5750414"/>
                  <a:pt x="2377440" y="5756418"/>
                </a:cubicBezTo>
                <a:cubicBezTo>
                  <a:pt x="2403587" y="5759123"/>
                  <a:pt x="2429795" y="5761409"/>
                  <a:pt x="2455817" y="5765126"/>
                </a:cubicBezTo>
                <a:cubicBezTo>
                  <a:pt x="2470470" y="5767219"/>
                  <a:pt x="2484730" y="5771584"/>
                  <a:pt x="2499360" y="5773835"/>
                </a:cubicBezTo>
                <a:cubicBezTo>
                  <a:pt x="2522491" y="5777394"/>
                  <a:pt x="2545805" y="5779640"/>
                  <a:pt x="2569028" y="5782543"/>
                </a:cubicBezTo>
                <a:cubicBezTo>
                  <a:pt x="2598057" y="5791252"/>
                  <a:pt x="2626248" y="5803520"/>
                  <a:pt x="2656114" y="5808669"/>
                </a:cubicBezTo>
                <a:cubicBezTo>
                  <a:pt x="2710767" y="5818092"/>
                  <a:pt x="2766574" y="5818989"/>
                  <a:pt x="2821577" y="5826086"/>
                </a:cubicBezTo>
                <a:cubicBezTo>
                  <a:pt x="2856601" y="5830605"/>
                  <a:pt x="2891089" y="5838731"/>
                  <a:pt x="2926080" y="5843503"/>
                </a:cubicBezTo>
                <a:cubicBezTo>
                  <a:pt x="3210682" y="5882313"/>
                  <a:pt x="3140744" y="5870259"/>
                  <a:pt x="3370217" y="5895755"/>
                </a:cubicBezTo>
                <a:cubicBezTo>
                  <a:pt x="3393477" y="5898339"/>
                  <a:pt x="3416687" y="5901370"/>
                  <a:pt x="3439885" y="5904463"/>
                </a:cubicBezTo>
                <a:cubicBezTo>
                  <a:pt x="3460231" y="5907176"/>
                  <a:pt x="3480342" y="5912196"/>
                  <a:pt x="3500845" y="5913172"/>
                </a:cubicBezTo>
                <a:cubicBezTo>
                  <a:pt x="3602371" y="5918007"/>
                  <a:pt x="3704058" y="5918549"/>
                  <a:pt x="3805645" y="5921880"/>
                </a:cubicBezTo>
                <a:lnTo>
                  <a:pt x="4032068" y="5930589"/>
                </a:lnTo>
                <a:lnTo>
                  <a:pt x="4389120" y="5921880"/>
                </a:lnTo>
                <a:cubicBezTo>
                  <a:pt x="4421159" y="5920648"/>
                  <a:pt x="4452851" y="5913172"/>
                  <a:pt x="4484914" y="5913172"/>
                </a:cubicBezTo>
                <a:cubicBezTo>
                  <a:pt x="4586555" y="5913172"/>
                  <a:pt x="4688114" y="5918977"/>
                  <a:pt x="4789714" y="5921880"/>
                </a:cubicBezTo>
                <a:cubicBezTo>
                  <a:pt x="4923245" y="5918977"/>
                  <a:pt x="5056976" y="5921015"/>
                  <a:pt x="5190308" y="5913172"/>
                </a:cubicBezTo>
                <a:cubicBezTo>
                  <a:pt x="5205913" y="5912254"/>
                  <a:pt x="5219021" y="5900698"/>
                  <a:pt x="5233851" y="5895755"/>
                </a:cubicBezTo>
                <a:cubicBezTo>
                  <a:pt x="5316161" y="5868318"/>
                  <a:pt x="5227748" y="5903487"/>
                  <a:pt x="5294811" y="5878338"/>
                </a:cubicBezTo>
                <a:cubicBezTo>
                  <a:pt x="5309448" y="5872849"/>
                  <a:pt x="5324069" y="5867269"/>
                  <a:pt x="5338354" y="5860920"/>
                </a:cubicBezTo>
                <a:cubicBezTo>
                  <a:pt x="5350217" y="5855647"/>
                  <a:pt x="5360872" y="5847608"/>
                  <a:pt x="5373188" y="5843503"/>
                </a:cubicBezTo>
                <a:cubicBezTo>
                  <a:pt x="5387230" y="5838822"/>
                  <a:pt x="5402217" y="5837698"/>
                  <a:pt x="5416731" y="5834795"/>
                </a:cubicBezTo>
                <a:cubicBezTo>
                  <a:pt x="5428342" y="5826086"/>
                  <a:pt x="5438963" y="5815870"/>
                  <a:pt x="5451565" y="5808669"/>
                </a:cubicBezTo>
                <a:cubicBezTo>
                  <a:pt x="5459535" y="5804114"/>
                  <a:pt x="5469721" y="5804514"/>
                  <a:pt x="5477691" y="5799960"/>
                </a:cubicBezTo>
                <a:cubicBezTo>
                  <a:pt x="5490293" y="5792759"/>
                  <a:pt x="5500217" y="5781527"/>
                  <a:pt x="5512525" y="5773835"/>
                </a:cubicBezTo>
                <a:cubicBezTo>
                  <a:pt x="5537120" y="5758464"/>
                  <a:pt x="5548090" y="5756175"/>
                  <a:pt x="5573485" y="5747709"/>
                </a:cubicBezTo>
                <a:cubicBezTo>
                  <a:pt x="5621280" y="5699914"/>
                  <a:pt x="5577238" y="5740540"/>
                  <a:pt x="5625737" y="5704166"/>
                </a:cubicBezTo>
                <a:cubicBezTo>
                  <a:pt x="5652215" y="5684307"/>
                  <a:pt x="5675733" y="5660235"/>
                  <a:pt x="5704114" y="5643206"/>
                </a:cubicBezTo>
                <a:cubicBezTo>
                  <a:pt x="5718628" y="5634497"/>
                  <a:pt x="5733573" y="5626469"/>
                  <a:pt x="5747657" y="5617080"/>
                </a:cubicBezTo>
                <a:cubicBezTo>
                  <a:pt x="5769281" y="5602664"/>
                  <a:pt x="5791798" y="5585012"/>
                  <a:pt x="5808617" y="5564829"/>
                </a:cubicBezTo>
                <a:cubicBezTo>
                  <a:pt x="5815317" y="5556788"/>
                  <a:pt x="5820228" y="5547412"/>
                  <a:pt x="5826034" y="5538703"/>
                </a:cubicBezTo>
                <a:cubicBezTo>
                  <a:pt x="5823131" y="5495160"/>
                  <a:pt x="5824499" y="5451121"/>
                  <a:pt x="5817325" y="5408075"/>
                </a:cubicBezTo>
                <a:cubicBezTo>
                  <a:pt x="5815604" y="5397751"/>
                  <a:pt x="5805992" y="5390466"/>
                  <a:pt x="5799908" y="5381949"/>
                </a:cubicBezTo>
                <a:cubicBezTo>
                  <a:pt x="5789743" y="5367717"/>
                  <a:pt x="5764232" y="5331537"/>
                  <a:pt x="5747657" y="5320989"/>
                </a:cubicBezTo>
                <a:cubicBezTo>
                  <a:pt x="5725752" y="5307050"/>
                  <a:pt x="5702620" y="5294366"/>
                  <a:pt x="5677988" y="5286155"/>
                </a:cubicBezTo>
                <a:cubicBezTo>
                  <a:pt x="5669279" y="5283252"/>
                  <a:pt x="5661040" y="5277646"/>
                  <a:pt x="5651862" y="5277446"/>
                </a:cubicBezTo>
                <a:cubicBezTo>
                  <a:pt x="5393553" y="5271831"/>
                  <a:pt x="5135154" y="5271641"/>
                  <a:pt x="4876800" y="5268738"/>
                </a:cubicBezTo>
                <a:cubicBezTo>
                  <a:pt x="4834864" y="5265243"/>
                  <a:pt x="4674770" y="5251320"/>
                  <a:pt x="4641668" y="5251320"/>
                </a:cubicBezTo>
                <a:cubicBezTo>
                  <a:pt x="4540027" y="5251320"/>
                  <a:pt x="4438468" y="5257126"/>
                  <a:pt x="4336868" y="5260029"/>
                </a:cubicBezTo>
                <a:cubicBezTo>
                  <a:pt x="4257501" y="5275903"/>
                  <a:pt x="4329472" y="5259636"/>
                  <a:pt x="4241074" y="5286155"/>
                </a:cubicBezTo>
                <a:cubicBezTo>
                  <a:pt x="4229610" y="5289594"/>
                  <a:pt x="4217748" y="5291575"/>
                  <a:pt x="4206240" y="5294863"/>
                </a:cubicBezTo>
                <a:cubicBezTo>
                  <a:pt x="4197413" y="5297385"/>
                  <a:pt x="4188941" y="5301050"/>
                  <a:pt x="4180114" y="5303572"/>
                </a:cubicBezTo>
                <a:cubicBezTo>
                  <a:pt x="4168606" y="5306860"/>
                  <a:pt x="4156788" y="5308992"/>
                  <a:pt x="4145280" y="5312280"/>
                </a:cubicBezTo>
                <a:cubicBezTo>
                  <a:pt x="4071897" y="5333246"/>
                  <a:pt x="4169352" y="5305695"/>
                  <a:pt x="4093028" y="5338406"/>
                </a:cubicBezTo>
                <a:cubicBezTo>
                  <a:pt x="4076490" y="5345494"/>
                  <a:pt x="4017736" y="5353858"/>
                  <a:pt x="4005942" y="5355823"/>
                </a:cubicBezTo>
                <a:lnTo>
                  <a:pt x="3683725" y="5347115"/>
                </a:lnTo>
                <a:cubicBezTo>
                  <a:pt x="3666424" y="5346363"/>
                  <a:pt x="3556346" y="5332281"/>
                  <a:pt x="3535680" y="5329698"/>
                </a:cubicBezTo>
                <a:lnTo>
                  <a:pt x="3065417" y="5338406"/>
                </a:lnTo>
                <a:cubicBezTo>
                  <a:pt x="3053455" y="5338818"/>
                  <a:pt x="3042551" y="5347115"/>
                  <a:pt x="3030582" y="5347115"/>
                </a:cubicBezTo>
                <a:cubicBezTo>
                  <a:pt x="2905726" y="5347115"/>
                  <a:pt x="2780937" y="5341309"/>
                  <a:pt x="2656114" y="5338406"/>
                </a:cubicBezTo>
                <a:cubicBezTo>
                  <a:pt x="2641600" y="5335503"/>
                  <a:pt x="2627020" y="5332909"/>
                  <a:pt x="2612571" y="5329698"/>
                </a:cubicBezTo>
                <a:cubicBezTo>
                  <a:pt x="2600887" y="5327102"/>
                  <a:pt x="2589567" y="5322809"/>
                  <a:pt x="2577737" y="5320989"/>
                </a:cubicBezTo>
                <a:cubicBezTo>
                  <a:pt x="2551756" y="5316992"/>
                  <a:pt x="2525382" y="5315997"/>
                  <a:pt x="2499360" y="5312280"/>
                </a:cubicBezTo>
                <a:cubicBezTo>
                  <a:pt x="2409572" y="5299453"/>
                  <a:pt x="2504930" y="5306788"/>
                  <a:pt x="2403565" y="5294863"/>
                </a:cubicBezTo>
                <a:cubicBezTo>
                  <a:pt x="2371722" y="5291117"/>
                  <a:pt x="2339658" y="5289511"/>
                  <a:pt x="2307771" y="5286155"/>
                </a:cubicBezTo>
                <a:cubicBezTo>
                  <a:pt x="2284496" y="5283705"/>
                  <a:pt x="2261325" y="5280349"/>
                  <a:pt x="2238102" y="5277446"/>
                </a:cubicBezTo>
                <a:cubicBezTo>
                  <a:pt x="2229394" y="5274543"/>
                  <a:pt x="2220978" y="5270538"/>
                  <a:pt x="2211977" y="5268738"/>
                </a:cubicBezTo>
                <a:cubicBezTo>
                  <a:pt x="2163443" y="5259031"/>
                  <a:pt x="2145537" y="5262114"/>
                  <a:pt x="2098765" y="5251320"/>
                </a:cubicBezTo>
                <a:cubicBezTo>
                  <a:pt x="1967643" y="5221061"/>
                  <a:pt x="2107704" y="5243888"/>
                  <a:pt x="1976845" y="5225195"/>
                </a:cubicBezTo>
                <a:cubicBezTo>
                  <a:pt x="1894930" y="5197890"/>
                  <a:pt x="1941646" y="5214599"/>
                  <a:pt x="1837508" y="5172943"/>
                </a:cubicBezTo>
                <a:cubicBezTo>
                  <a:pt x="1822994" y="5167137"/>
                  <a:pt x="1806972" y="5164197"/>
                  <a:pt x="1793965" y="5155526"/>
                </a:cubicBezTo>
                <a:cubicBezTo>
                  <a:pt x="1713557" y="5101920"/>
                  <a:pt x="1812466" y="5170327"/>
                  <a:pt x="1750422" y="5120692"/>
                </a:cubicBezTo>
                <a:cubicBezTo>
                  <a:pt x="1742249" y="5114154"/>
                  <a:pt x="1733005" y="5109081"/>
                  <a:pt x="1724297" y="5103275"/>
                </a:cubicBezTo>
                <a:cubicBezTo>
                  <a:pt x="1670852" y="5023106"/>
                  <a:pt x="1756516" y="5147903"/>
                  <a:pt x="1672045" y="5042315"/>
                </a:cubicBezTo>
                <a:cubicBezTo>
                  <a:pt x="1658968" y="5025969"/>
                  <a:pt x="1649974" y="5006655"/>
                  <a:pt x="1637211" y="4990063"/>
                </a:cubicBezTo>
                <a:cubicBezTo>
                  <a:pt x="1620893" y="4968850"/>
                  <a:pt x="1600194" y="4951107"/>
                  <a:pt x="1584960" y="4929103"/>
                </a:cubicBezTo>
                <a:cubicBezTo>
                  <a:pt x="1573876" y="4913093"/>
                  <a:pt x="1568853" y="4893550"/>
                  <a:pt x="1558834" y="4876852"/>
                </a:cubicBezTo>
                <a:cubicBezTo>
                  <a:pt x="1551366" y="4864406"/>
                  <a:pt x="1540500" y="4854263"/>
                  <a:pt x="1532708" y="4842018"/>
                </a:cubicBezTo>
                <a:cubicBezTo>
                  <a:pt x="1515402" y="4814823"/>
                  <a:pt x="1461703" y="4716089"/>
                  <a:pt x="1454331" y="4693972"/>
                </a:cubicBezTo>
                <a:cubicBezTo>
                  <a:pt x="1430811" y="4623411"/>
                  <a:pt x="1435261" y="4643961"/>
                  <a:pt x="1419497" y="4554635"/>
                </a:cubicBezTo>
                <a:cubicBezTo>
                  <a:pt x="1415930" y="4534421"/>
                  <a:pt x="1416077" y="4513508"/>
                  <a:pt x="1410788" y="4493675"/>
                </a:cubicBezTo>
                <a:cubicBezTo>
                  <a:pt x="1404397" y="4469710"/>
                  <a:pt x="1393371" y="4447229"/>
                  <a:pt x="1384662" y="4424006"/>
                </a:cubicBezTo>
                <a:cubicBezTo>
                  <a:pt x="1377314" y="4379914"/>
                  <a:pt x="1368978" y="4326432"/>
                  <a:pt x="1358537" y="4284669"/>
                </a:cubicBezTo>
                <a:cubicBezTo>
                  <a:pt x="1339865" y="4209981"/>
                  <a:pt x="1333009" y="4190672"/>
                  <a:pt x="1314994" y="4136623"/>
                </a:cubicBezTo>
                <a:cubicBezTo>
                  <a:pt x="1312845" y="4121584"/>
                  <a:pt x="1297577" y="4017258"/>
                  <a:pt x="1297577" y="4005995"/>
                </a:cubicBezTo>
                <a:cubicBezTo>
                  <a:pt x="1297577" y="3672975"/>
                  <a:pt x="1278314" y="3760822"/>
                  <a:pt x="1314994" y="3614109"/>
                </a:cubicBezTo>
                <a:cubicBezTo>
                  <a:pt x="1319183" y="3576409"/>
                  <a:pt x="1322012" y="3530319"/>
                  <a:pt x="1332411" y="3492189"/>
                </a:cubicBezTo>
                <a:cubicBezTo>
                  <a:pt x="1344608" y="3447468"/>
                  <a:pt x="1351664" y="3437945"/>
                  <a:pt x="1367245" y="3396395"/>
                </a:cubicBezTo>
                <a:cubicBezTo>
                  <a:pt x="1370468" y="3387800"/>
                  <a:pt x="1372731" y="3378864"/>
                  <a:pt x="1375954" y="3370269"/>
                </a:cubicBezTo>
                <a:cubicBezTo>
                  <a:pt x="1387134" y="3340456"/>
                  <a:pt x="1395563" y="3319296"/>
                  <a:pt x="1410788" y="3291892"/>
                </a:cubicBezTo>
                <a:cubicBezTo>
                  <a:pt x="1419008" y="3277096"/>
                  <a:pt x="1426758" y="3261890"/>
                  <a:pt x="1436914" y="3248349"/>
                </a:cubicBezTo>
                <a:cubicBezTo>
                  <a:pt x="1444304" y="3238496"/>
                  <a:pt x="1455241" y="3231755"/>
                  <a:pt x="1463040" y="3222223"/>
                </a:cubicBezTo>
                <a:cubicBezTo>
                  <a:pt x="1481422" y="3199756"/>
                  <a:pt x="1497874" y="3175778"/>
                  <a:pt x="1515291" y="3152555"/>
                </a:cubicBezTo>
                <a:lnTo>
                  <a:pt x="1541417" y="3117720"/>
                </a:lnTo>
                <a:cubicBezTo>
                  <a:pt x="1559833" y="3044050"/>
                  <a:pt x="1534745" y="3119017"/>
                  <a:pt x="1576251" y="3056760"/>
                </a:cubicBezTo>
                <a:cubicBezTo>
                  <a:pt x="1581343" y="3049122"/>
                  <a:pt x="1579226" y="3037803"/>
                  <a:pt x="1584960" y="3030635"/>
                </a:cubicBezTo>
                <a:cubicBezTo>
                  <a:pt x="1591498" y="3022462"/>
                  <a:pt x="1602912" y="3019756"/>
                  <a:pt x="1611085" y="3013218"/>
                </a:cubicBezTo>
                <a:cubicBezTo>
                  <a:pt x="1617496" y="3008089"/>
                  <a:pt x="1623373" y="3002211"/>
                  <a:pt x="1628502" y="2995800"/>
                </a:cubicBezTo>
                <a:cubicBezTo>
                  <a:pt x="1646636" y="2973133"/>
                  <a:pt x="1656601" y="2942234"/>
                  <a:pt x="1680754" y="2926132"/>
                </a:cubicBezTo>
                <a:cubicBezTo>
                  <a:pt x="1689463" y="2920326"/>
                  <a:pt x="1698839" y="2915416"/>
                  <a:pt x="1706880" y="2908715"/>
                </a:cubicBezTo>
                <a:cubicBezTo>
                  <a:pt x="1716341" y="2900831"/>
                  <a:pt x="1722983" y="2889747"/>
                  <a:pt x="1733005" y="2882589"/>
                </a:cubicBezTo>
                <a:cubicBezTo>
                  <a:pt x="1743569" y="2875043"/>
                  <a:pt x="1756708" y="2871851"/>
                  <a:pt x="1767840" y="2865172"/>
                </a:cubicBezTo>
                <a:cubicBezTo>
                  <a:pt x="1785790" y="2854402"/>
                  <a:pt x="1801369" y="2839700"/>
                  <a:pt x="1820091" y="2830338"/>
                </a:cubicBezTo>
                <a:cubicBezTo>
                  <a:pt x="1831702" y="2824532"/>
                  <a:pt x="1843916" y="2819800"/>
                  <a:pt x="1854925" y="2812920"/>
                </a:cubicBezTo>
                <a:cubicBezTo>
                  <a:pt x="1867233" y="2805227"/>
                  <a:pt x="1877452" y="2794487"/>
                  <a:pt x="1889760" y="2786795"/>
                </a:cubicBezTo>
                <a:cubicBezTo>
                  <a:pt x="1900769" y="2779915"/>
                  <a:pt x="1913323" y="2775819"/>
                  <a:pt x="1924594" y="2769378"/>
                </a:cubicBezTo>
                <a:cubicBezTo>
                  <a:pt x="1933682" y="2764185"/>
                  <a:pt x="1941100" y="2756083"/>
                  <a:pt x="1950720" y="2751960"/>
                </a:cubicBezTo>
                <a:cubicBezTo>
                  <a:pt x="1961721" y="2747245"/>
                  <a:pt x="1974046" y="2746540"/>
                  <a:pt x="1985554" y="2743252"/>
                </a:cubicBezTo>
                <a:cubicBezTo>
                  <a:pt x="1994381" y="2740730"/>
                  <a:pt x="2002824" y="2736958"/>
                  <a:pt x="2011680" y="2734543"/>
                </a:cubicBezTo>
                <a:cubicBezTo>
                  <a:pt x="2122201" y="2704400"/>
                  <a:pt x="2086812" y="2716838"/>
                  <a:pt x="2246811" y="2708418"/>
                </a:cubicBezTo>
                <a:cubicBezTo>
                  <a:pt x="2252617" y="2691001"/>
                  <a:pt x="2268681" y="2673977"/>
                  <a:pt x="2264228" y="2656166"/>
                </a:cubicBezTo>
                <a:cubicBezTo>
                  <a:pt x="2261325" y="2644555"/>
                  <a:pt x="2258808" y="2632840"/>
                  <a:pt x="2255520" y="2621332"/>
                </a:cubicBezTo>
                <a:cubicBezTo>
                  <a:pt x="2249854" y="2601501"/>
                  <a:pt x="2244659" y="2584345"/>
                  <a:pt x="2229394" y="2569080"/>
                </a:cubicBezTo>
                <a:cubicBezTo>
                  <a:pt x="2219131" y="2558817"/>
                  <a:pt x="2207162" y="2550156"/>
                  <a:pt x="2194560" y="2542955"/>
                </a:cubicBezTo>
                <a:cubicBezTo>
                  <a:pt x="2186590" y="2538401"/>
                  <a:pt x="2177143" y="2537149"/>
                  <a:pt x="2168434" y="2534246"/>
                </a:cubicBezTo>
                <a:cubicBezTo>
                  <a:pt x="2159725" y="2525537"/>
                  <a:pt x="2152556" y="2514952"/>
                  <a:pt x="2142308" y="2508120"/>
                </a:cubicBezTo>
                <a:cubicBezTo>
                  <a:pt x="2134670" y="2503028"/>
                  <a:pt x="2124777" y="2502635"/>
                  <a:pt x="2116182" y="2499412"/>
                </a:cubicBezTo>
                <a:cubicBezTo>
                  <a:pt x="1999762" y="2455755"/>
                  <a:pt x="2135097" y="2502474"/>
                  <a:pt x="2037805" y="2473286"/>
                </a:cubicBezTo>
                <a:cubicBezTo>
                  <a:pt x="2037767" y="2473274"/>
                  <a:pt x="1972510" y="2451520"/>
                  <a:pt x="1959428" y="2447160"/>
                </a:cubicBezTo>
                <a:cubicBezTo>
                  <a:pt x="1950719" y="2444257"/>
                  <a:pt x="1942208" y="2440679"/>
                  <a:pt x="1933302" y="2438452"/>
                </a:cubicBezTo>
                <a:lnTo>
                  <a:pt x="1898468" y="2429743"/>
                </a:lnTo>
                <a:cubicBezTo>
                  <a:pt x="1889759" y="2423937"/>
                  <a:pt x="1881704" y="2417007"/>
                  <a:pt x="1872342" y="2412326"/>
                </a:cubicBezTo>
                <a:cubicBezTo>
                  <a:pt x="1864132" y="2408221"/>
                  <a:pt x="1853385" y="2409352"/>
                  <a:pt x="1846217" y="2403618"/>
                </a:cubicBezTo>
                <a:cubicBezTo>
                  <a:pt x="1838044" y="2397080"/>
                  <a:pt x="1835338" y="2385665"/>
                  <a:pt x="1828800" y="2377492"/>
                </a:cubicBezTo>
                <a:cubicBezTo>
                  <a:pt x="1823671" y="2371081"/>
                  <a:pt x="1817188" y="2365881"/>
                  <a:pt x="1811382" y="2360075"/>
                </a:cubicBezTo>
                <a:cubicBezTo>
                  <a:pt x="1808479" y="2351366"/>
                  <a:pt x="1802674" y="2343129"/>
                  <a:pt x="1802674" y="2333949"/>
                </a:cubicBezTo>
                <a:cubicBezTo>
                  <a:pt x="1802674" y="2241840"/>
                  <a:pt x="1805702" y="2246488"/>
                  <a:pt x="1828800" y="2177195"/>
                </a:cubicBezTo>
                <a:cubicBezTo>
                  <a:pt x="1831703" y="2168486"/>
                  <a:pt x="1833403" y="2159280"/>
                  <a:pt x="1837508" y="2151069"/>
                </a:cubicBezTo>
                <a:cubicBezTo>
                  <a:pt x="1843314" y="2139458"/>
                  <a:pt x="1850367" y="2128390"/>
                  <a:pt x="1854925" y="2116235"/>
                </a:cubicBezTo>
                <a:cubicBezTo>
                  <a:pt x="1859128" y="2105028"/>
                  <a:pt x="1858919" y="2092401"/>
                  <a:pt x="1863634" y="2081400"/>
                </a:cubicBezTo>
                <a:cubicBezTo>
                  <a:pt x="1867757" y="2071780"/>
                  <a:pt x="1876800" y="2064839"/>
                  <a:pt x="1881051" y="2055275"/>
                </a:cubicBezTo>
                <a:cubicBezTo>
                  <a:pt x="1888507" y="2038498"/>
                  <a:pt x="1898468" y="2003023"/>
                  <a:pt x="1898468" y="2003023"/>
                </a:cubicBezTo>
                <a:cubicBezTo>
                  <a:pt x="1895565" y="1973995"/>
                  <a:pt x="1896320" y="1944364"/>
                  <a:pt x="1889760" y="1915938"/>
                </a:cubicBezTo>
                <a:cubicBezTo>
                  <a:pt x="1887406" y="1905739"/>
                  <a:pt x="1878426" y="1898329"/>
                  <a:pt x="1872342" y="1889812"/>
                </a:cubicBezTo>
                <a:cubicBezTo>
                  <a:pt x="1863906" y="1878001"/>
                  <a:pt x="1854925" y="1866589"/>
                  <a:pt x="1846217" y="1854978"/>
                </a:cubicBezTo>
                <a:cubicBezTo>
                  <a:pt x="1843314" y="1843366"/>
                  <a:pt x="1840796" y="1831652"/>
                  <a:pt x="1837508" y="1820143"/>
                </a:cubicBezTo>
                <a:cubicBezTo>
                  <a:pt x="1812521" y="1732688"/>
                  <a:pt x="1847318" y="1868087"/>
                  <a:pt x="1820091" y="1759183"/>
                </a:cubicBezTo>
                <a:cubicBezTo>
                  <a:pt x="1817188" y="1683709"/>
                  <a:pt x="1818432" y="1607960"/>
                  <a:pt x="1811382" y="1532760"/>
                </a:cubicBezTo>
                <a:cubicBezTo>
                  <a:pt x="1809668" y="1514481"/>
                  <a:pt x="1799771" y="1497926"/>
                  <a:pt x="1793965" y="1480509"/>
                </a:cubicBezTo>
                <a:lnTo>
                  <a:pt x="1785257" y="1454383"/>
                </a:lnTo>
                <a:cubicBezTo>
                  <a:pt x="1782354" y="1413743"/>
                  <a:pt x="1776548" y="1373207"/>
                  <a:pt x="1776548" y="1332463"/>
                </a:cubicBezTo>
                <a:cubicBezTo>
                  <a:pt x="1776548" y="1259834"/>
                  <a:pt x="1780992" y="1187253"/>
                  <a:pt x="1785257" y="1114749"/>
                </a:cubicBezTo>
                <a:cubicBezTo>
                  <a:pt x="1786939" y="1086157"/>
                  <a:pt x="1799261" y="997420"/>
                  <a:pt x="1802674" y="966703"/>
                </a:cubicBezTo>
                <a:cubicBezTo>
                  <a:pt x="1808909" y="910591"/>
                  <a:pt x="1811616" y="865036"/>
                  <a:pt x="1820091" y="809949"/>
                </a:cubicBezTo>
                <a:cubicBezTo>
                  <a:pt x="1821529" y="800599"/>
                  <a:pt x="1832987" y="743628"/>
                  <a:pt x="1837508" y="731572"/>
                </a:cubicBezTo>
                <a:cubicBezTo>
                  <a:pt x="1850758" y="696238"/>
                  <a:pt x="1871898" y="663679"/>
                  <a:pt x="1881051" y="627069"/>
                </a:cubicBezTo>
                <a:cubicBezTo>
                  <a:pt x="1883954" y="615458"/>
                  <a:pt x="1885045" y="603236"/>
                  <a:pt x="1889760" y="592235"/>
                </a:cubicBezTo>
                <a:cubicBezTo>
                  <a:pt x="1893883" y="582615"/>
                  <a:pt x="1901094" y="574626"/>
                  <a:pt x="1907177" y="566109"/>
                </a:cubicBezTo>
                <a:cubicBezTo>
                  <a:pt x="1933054" y="529880"/>
                  <a:pt x="1925966" y="538611"/>
                  <a:pt x="1950720" y="513858"/>
                </a:cubicBezTo>
                <a:cubicBezTo>
                  <a:pt x="1990151" y="434993"/>
                  <a:pt x="1939087" y="530476"/>
                  <a:pt x="2011680" y="426772"/>
                </a:cubicBezTo>
                <a:cubicBezTo>
                  <a:pt x="2019125" y="416137"/>
                  <a:pt x="2021896" y="402740"/>
                  <a:pt x="2029097" y="391938"/>
                </a:cubicBezTo>
                <a:cubicBezTo>
                  <a:pt x="2061495" y="343340"/>
                  <a:pt x="2032296" y="411663"/>
                  <a:pt x="2063931" y="348395"/>
                </a:cubicBezTo>
                <a:cubicBezTo>
                  <a:pt x="2089138" y="297981"/>
                  <a:pt x="2049240" y="345670"/>
                  <a:pt x="2098765" y="296143"/>
                </a:cubicBezTo>
                <a:cubicBezTo>
                  <a:pt x="2115354" y="246380"/>
                  <a:pt x="2093789" y="287851"/>
                  <a:pt x="2133600" y="261309"/>
                </a:cubicBezTo>
                <a:cubicBezTo>
                  <a:pt x="2143847" y="254477"/>
                  <a:pt x="2149478" y="242015"/>
                  <a:pt x="2159725" y="235183"/>
                </a:cubicBezTo>
                <a:cubicBezTo>
                  <a:pt x="2167363" y="230091"/>
                  <a:pt x="2177414" y="230091"/>
                  <a:pt x="2185851" y="226475"/>
                </a:cubicBezTo>
                <a:cubicBezTo>
                  <a:pt x="2229139" y="207924"/>
                  <a:pt x="2231983" y="194558"/>
                  <a:pt x="2290354" y="191640"/>
                </a:cubicBezTo>
                <a:lnTo>
                  <a:pt x="2464525" y="182932"/>
                </a:lnTo>
                <a:cubicBezTo>
                  <a:pt x="2546819" y="177789"/>
                  <a:pt x="2577046" y="172703"/>
                  <a:pt x="2656114" y="165515"/>
                </a:cubicBezTo>
                <a:lnTo>
                  <a:pt x="2760617" y="156806"/>
                </a:lnTo>
                <a:cubicBezTo>
                  <a:pt x="2855805" y="137770"/>
                  <a:pt x="2763289" y="154303"/>
                  <a:pt x="2934788" y="139389"/>
                </a:cubicBezTo>
                <a:cubicBezTo>
                  <a:pt x="2958104" y="137361"/>
                  <a:pt x="2981149" y="132799"/>
                  <a:pt x="3004457" y="130680"/>
                </a:cubicBezTo>
                <a:cubicBezTo>
                  <a:pt x="3045033" y="126991"/>
                  <a:pt x="3085801" y="125661"/>
                  <a:pt x="3126377" y="121972"/>
                </a:cubicBezTo>
                <a:cubicBezTo>
                  <a:pt x="3149684" y="119853"/>
                  <a:pt x="3172645" y="113666"/>
                  <a:pt x="3196045" y="113263"/>
                </a:cubicBezTo>
                <a:lnTo>
                  <a:pt x="4136571" y="104555"/>
                </a:lnTo>
                <a:cubicBezTo>
                  <a:pt x="4180114" y="101652"/>
                  <a:pt x="4223560" y="95846"/>
                  <a:pt x="4267200" y="95846"/>
                </a:cubicBezTo>
                <a:cubicBezTo>
                  <a:pt x="4641521" y="95846"/>
                  <a:pt x="4537007" y="63866"/>
                  <a:pt x="4685211" y="113263"/>
                </a:cubicBezTo>
                <a:cubicBezTo>
                  <a:pt x="4707103" y="178935"/>
                  <a:pt x="4677572" y="97983"/>
                  <a:pt x="4711337" y="165515"/>
                </a:cubicBezTo>
                <a:cubicBezTo>
                  <a:pt x="4715442" y="173725"/>
                  <a:pt x="4715322" y="183769"/>
                  <a:pt x="4720045" y="191640"/>
                </a:cubicBezTo>
                <a:cubicBezTo>
                  <a:pt x="4724269" y="198681"/>
                  <a:pt x="4732907" y="202226"/>
                  <a:pt x="4737462" y="209058"/>
                </a:cubicBezTo>
                <a:cubicBezTo>
                  <a:pt x="4744663" y="219860"/>
                  <a:pt x="4747999" y="232883"/>
                  <a:pt x="4754880" y="243892"/>
                </a:cubicBezTo>
                <a:cubicBezTo>
                  <a:pt x="4762573" y="256200"/>
                  <a:pt x="4772569" y="266915"/>
                  <a:pt x="4781005" y="278726"/>
                </a:cubicBezTo>
                <a:cubicBezTo>
                  <a:pt x="4787088" y="287243"/>
                  <a:pt x="4791530" y="296975"/>
                  <a:pt x="4798422" y="304852"/>
                </a:cubicBezTo>
                <a:cubicBezTo>
                  <a:pt x="4811939" y="320300"/>
                  <a:pt x="4830579" y="331316"/>
                  <a:pt x="4841965" y="348395"/>
                </a:cubicBezTo>
                <a:cubicBezTo>
                  <a:pt x="4847771" y="357103"/>
                  <a:pt x="4855131" y="364956"/>
                  <a:pt x="4859382" y="374520"/>
                </a:cubicBezTo>
                <a:cubicBezTo>
                  <a:pt x="4866839" y="391297"/>
                  <a:pt x="4876800" y="426772"/>
                  <a:pt x="4876800" y="426772"/>
                </a:cubicBezTo>
                <a:cubicBezTo>
                  <a:pt x="4879803" y="450794"/>
                  <a:pt x="4880791" y="495715"/>
                  <a:pt x="4894217" y="522566"/>
                </a:cubicBezTo>
                <a:cubicBezTo>
                  <a:pt x="4898898" y="531927"/>
                  <a:pt x="4906249" y="539717"/>
                  <a:pt x="4911634" y="548692"/>
                </a:cubicBezTo>
                <a:cubicBezTo>
                  <a:pt x="4914973" y="554258"/>
                  <a:pt x="4917439" y="560303"/>
                  <a:pt x="4920342" y="566109"/>
                </a:cubicBezTo>
                <a:lnTo>
                  <a:pt x="4920342" y="566109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20753" t="3883" r="23584" b="10471"/>
          <a:stretch>
            <a:fillRect/>
          </a:stretch>
        </p:blipFill>
        <p:spPr bwMode="auto">
          <a:xfrm>
            <a:off x="611560" y="1724990"/>
            <a:ext cx="5114745" cy="508838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2627784" y="1115452"/>
            <a:ext cx="4095527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Ramos viscerais da aorta abdominal</a:t>
            </a:r>
            <a:endParaRPr lang="pt-BR" dirty="0"/>
          </a:p>
        </p:txBody>
      </p:sp>
      <p:pic>
        <p:nvPicPr>
          <p:cNvPr id="9" name="Picture 4" descr="ADUL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031449"/>
            <a:ext cx="3177281" cy="370991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5637308" y="1586116"/>
            <a:ext cx="333610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pt-BR" sz="1600" b="1" i="1" dirty="0">
                <a:solidFill>
                  <a:srgbClr val="FF0000"/>
                </a:solidFill>
                <a:latin typeface="Arial" charset="0"/>
              </a:rPr>
              <a:t>Tronco celíaco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pt-BR" sz="1600" b="1" i="1" dirty="0" smtClean="0">
                <a:solidFill>
                  <a:srgbClr val="FF0000"/>
                </a:solidFill>
                <a:latin typeface="Arial" charset="0"/>
              </a:rPr>
              <a:t>Artéria </a:t>
            </a:r>
            <a:r>
              <a:rPr lang="pt-BR" sz="1600" b="1" i="1" dirty="0">
                <a:solidFill>
                  <a:srgbClr val="FF0000"/>
                </a:solidFill>
                <a:latin typeface="Arial" charset="0"/>
              </a:rPr>
              <a:t>mesentérica superior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pt-BR" sz="1600" b="1" i="1" dirty="0">
                <a:solidFill>
                  <a:srgbClr val="FF0000"/>
                </a:solidFill>
                <a:latin typeface="Arial" charset="0"/>
              </a:rPr>
              <a:t>Artéria mesentérica inferior</a:t>
            </a:r>
          </a:p>
        </p:txBody>
      </p:sp>
      <p:cxnSp>
        <p:nvCxnSpPr>
          <p:cNvPr id="10" name="Conector de seta reta 9"/>
          <p:cNvCxnSpPr/>
          <p:nvPr/>
        </p:nvCxnSpPr>
        <p:spPr>
          <a:xfrm flipH="1">
            <a:off x="3275856" y="3284984"/>
            <a:ext cx="288032" cy="2160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flipH="1">
            <a:off x="3269230" y="3721679"/>
            <a:ext cx="288032" cy="2160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flipH="1">
            <a:off x="3269230" y="4614808"/>
            <a:ext cx="288032" cy="2160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admin\Desktop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2704"/>
            <a:ext cx="8308037" cy="6030431"/>
          </a:xfrm>
          <a:prstGeom prst="rect">
            <a:avLst/>
          </a:prstGeom>
          <a:noFill/>
        </p:spPr>
      </p:pic>
      <p:sp>
        <p:nvSpPr>
          <p:cNvPr id="3" name="Forma livre 2"/>
          <p:cNvSpPr/>
          <p:nvPr/>
        </p:nvSpPr>
        <p:spPr>
          <a:xfrm>
            <a:off x="34834" y="623583"/>
            <a:ext cx="9387840" cy="6473903"/>
          </a:xfrm>
          <a:custGeom>
            <a:avLst/>
            <a:gdLst>
              <a:gd name="connsiteX0" fmla="*/ 1149532 w 9387840"/>
              <a:gd name="connsiteY0" fmla="*/ 5785926 h 6473903"/>
              <a:gd name="connsiteX1" fmla="*/ 1149532 w 9387840"/>
              <a:gd name="connsiteY1" fmla="*/ 5785926 h 6473903"/>
              <a:gd name="connsiteX2" fmla="*/ 1184366 w 9387840"/>
              <a:gd name="connsiteY2" fmla="*/ 5716257 h 6473903"/>
              <a:gd name="connsiteX3" fmla="*/ 1219200 w 9387840"/>
              <a:gd name="connsiteY3" fmla="*/ 5646588 h 6473903"/>
              <a:gd name="connsiteX4" fmla="*/ 1245326 w 9387840"/>
              <a:gd name="connsiteY4" fmla="*/ 5585628 h 6473903"/>
              <a:gd name="connsiteX5" fmla="*/ 1254035 w 9387840"/>
              <a:gd name="connsiteY5" fmla="*/ 5550794 h 6473903"/>
              <a:gd name="connsiteX6" fmla="*/ 1271452 w 9387840"/>
              <a:gd name="connsiteY6" fmla="*/ 5498543 h 6473903"/>
              <a:gd name="connsiteX7" fmla="*/ 1280160 w 9387840"/>
              <a:gd name="connsiteY7" fmla="*/ 5472417 h 6473903"/>
              <a:gd name="connsiteX8" fmla="*/ 1288869 w 9387840"/>
              <a:gd name="connsiteY8" fmla="*/ 5446291 h 6473903"/>
              <a:gd name="connsiteX9" fmla="*/ 1306286 w 9387840"/>
              <a:gd name="connsiteY9" fmla="*/ 5420166 h 6473903"/>
              <a:gd name="connsiteX10" fmla="*/ 1323703 w 9387840"/>
              <a:gd name="connsiteY10" fmla="*/ 5350497 h 6473903"/>
              <a:gd name="connsiteX11" fmla="*/ 1332412 w 9387840"/>
              <a:gd name="connsiteY11" fmla="*/ 5289537 h 6473903"/>
              <a:gd name="connsiteX12" fmla="*/ 1341120 w 9387840"/>
              <a:gd name="connsiteY12" fmla="*/ 5263411 h 6473903"/>
              <a:gd name="connsiteX13" fmla="*/ 1349829 w 9387840"/>
              <a:gd name="connsiteY13" fmla="*/ 5228577 h 6473903"/>
              <a:gd name="connsiteX14" fmla="*/ 1367246 w 9387840"/>
              <a:gd name="connsiteY14" fmla="*/ 5036988 h 6473903"/>
              <a:gd name="connsiteX15" fmla="*/ 1375955 w 9387840"/>
              <a:gd name="connsiteY15" fmla="*/ 5002154 h 6473903"/>
              <a:gd name="connsiteX16" fmla="*/ 1393372 w 9387840"/>
              <a:gd name="connsiteY16" fmla="*/ 4915068 h 6473903"/>
              <a:gd name="connsiteX17" fmla="*/ 1419497 w 9387840"/>
              <a:gd name="connsiteY17" fmla="*/ 4827983 h 6473903"/>
              <a:gd name="connsiteX18" fmla="*/ 1428206 w 9387840"/>
              <a:gd name="connsiteY18" fmla="*/ 4801857 h 6473903"/>
              <a:gd name="connsiteX19" fmla="*/ 1445623 w 9387840"/>
              <a:gd name="connsiteY19" fmla="*/ 4732188 h 6473903"/>
              <a:gd name="connsiteX20" fmla="*/ 1463040 w 9387840"/>
              <a:gd name="connsiteY20" fmla="*/ 4662520 h 6473903"/>
              <a:gd name="connsiteX21" fmla="*/ 1471749 w 9387840"/>
              <a:gd name="connsiteY21" fmla="*/ 4549308 h 6473903"/>
              <a:gd name="connsiteX22" fmla="*/ 1497875 w 9387840"/>
              <a:gd name="connsiteY22" fmla="*/ 4375137 h 6473903"/>
              <a:gd name="connsiteX23" fmla="*/ 1506583 w 9387840"/>
              <a:gd name="connsiteY23" fmla="*/ 4253217 h 6473903"/>
              <a:gd name="connsiteX24" fmla="*/ 1497875 w 9387840"/>
              <a:gd name="connsiteY24" fmla="*/ 3748120 h 6473903"/>
              <a:gd name="connsiteX25" fmla="*/ 1480457 w 9387840"/>
              <a:gd name="connsiteY25" fmla="*/ 3626200 h 6473903"/>
              <a:gd name="connsiteX26" fmla="*/ 1471749 w 9387840"/>
              <a:gd name="connsiteY26" fmla="*/ 3547823 h 6473903"/>
              <a:gd name="connsiteX27" fmla="*/ 1454332 w 9387840"/>
              <a:gd name="connsiteY27" fmla="*/ 3469446 h 6473903"/>
              <a:gd name="connsiteX28" fmla="*/ 1445623 w 9387840"/>
              <a:gd name="connsiteY28" fmla="*/ 3417194 h 6473903"/>
              <a:gd name="connsiteX29" fmla="*/ 1436915 w 9387840"/>
              <a:gd name="connsiteY29" fmla="*/ 3382360 h 6473903"/>
              <a:gd name="connsiteX30" fmla="*/ 1419497 w 9387840"/>
              <a:gd name="connsiteY30" fmla="*/ 3303983 h 6473903"/>
              <a:gd name="connsiteX31" fmla="*/ 1402080 w 9387840"/>
              <a:gd name="connsiteY31" fmla="*/ 3164646 h 6473903"/>
              <a:gd name="connsiteX32" fmla="*/ 1393372 w 9387840"/>
              <a:gd name="connsiteY32" fmla="*/ 3138520 h 6473903"/>
              <a:gd name="connsiteX33" fmla="*/ 1384663 w 9387840"/>
              <a:gd name="connsiteY33" fmla="*/ 3042726 h 6473903"/>
              <a:gd name="connsiteX34" fmla="*/ 1358537 w 9387840"/>
              <a:gd name="connsiteY34" fmla="*/ 2877263 h 6473903"/>
              <a:gd name="connsiteX35" fmla="*/ 1341120 w 9387840"/>
              <a:gd name="connsiteY35" fmla="*/ 2755343 h 6473903"/>
              <a:gd name="connsiteX36" fmla="*/ 1332412 w 9387840"/>
              <a:gd name="connsiteY36" fmla="*/ 2729217 h 6473903"/>
              <a:gd name="connsiteX37" fmla="*/ 1314995 w 9387840"/>
              <a:gd name="connsiteY37" fmla="*/ 2589880 h 6473903"/>
              <a:gd name="connsiteX38" fmla="*/ 1297577 w 9387840"/>
              <a:gd name="connsiteY38" fmla="*/ 2467960 h 6473903"/>
              <a:gd name="connsiteX39" fmla="*/ 1280160 w 9387840"/>
              <a:gd name="connsiteY39" fmla="*/ 2241537 h 6473903"/>
              <a:gd name="connsiteX40" fmla="*/ 1254035 w 9387840"/>
              <a:gd name="connsiteY40" fmla="*/ 2058657 h 6473903"/>
              <a:gd name="connsiteX41" fmla="*/ 1236617 w 9387840"/>
              <a:gd name="connsiteY41" fmla="*/ 1849651 h 6473903"/>
              <a:gd name="connsiteX42" fmla="*/ 1227909 w 9387840"/>
              <a:gd name="connsiteY42" fmla="*/ 1684188 h 6473903"/>
              <a:gd name="connsiteX43" fmla="*/ 1210492 w 9387840"/>
              <a:gd name="connsiteY43" fmla="*/ 1597103 h 6473903"/>
              <a:gd name="connsiteX44" fmla="*/ 1201783 w 9387840"/>
              <a:gd name="connsiteY44" fmla="*/ 1544851 h 6473903"/>
              <a:gd name="connsiteX45" fmla="*/ 1210492 w 9387840"/>
              <a:gd name="connsiteY45" fmla="*/ 1126840 h 6473903"/>
              <a:gd name="connsiteX46" fmla="*/ 1227909 w 9387840"/>
              <a:gd name="connsiteY46" fmla="*/ 1074588 h 6473903"/>
              <a:gd name="connsiteX47" fmla="*/ 1262743 w 9387840"/>
              <a:gd name="connsiteY47" fmla="*/ 1022337 h 6473903"/>
              <a:gd name="connsiteX48" fmla="*/ 1271452 w 9387840"/>
              <a:gd name="connsiteY48" fmla="*/ 996211 h 6473903"/>
              <a:gd name="connsiteX49" fmla="*/ 1314995 w 9387840"/>
              <a:gd name="connsiteY49" fmla="*/ 943960 h 6473903"/>
              <a:gd name="connsiteX50" fmla="*/ 1332412 w 9387840"/>
              <a:gd name="connsiteY50" fmla="*/ 917834 h 6473903"/>
              <a:gd name="connsiteX51" fmla="*/ 1410789 w 9387840"/>
              <a:gd name="connsiteY51" fmla="*/ 883000 h 6473903"/>
              <a:gd name="connsiteX52" fmla="*/ 1436915 w 9387840"/>
              <a:gd name="connsiteY52" fmla="*/ 874291 h 6473903"/>
              <a:gd name="connsiteX53" fmla="*/ 1584960 w 9387840"/>
              <a:gd name="connsiteY53" fmla="*/ 883000 h 6473903"/>
              <a:gd name="connsiteX54" fmla="*/ 1619795 w 9387840"/>
              <a:gd name="connsiteY54" fmla="*/ 891708 h 6473903"/>
              <a:gd name="connsiteX55" fmla="*/ 1706880 w 9387840"/>
              <a:gd name="connsiteY55" fmla="*/ 917834 h 6473903"/>
              <a:gd name="connsiteX56" fmla="*/ 1889760 w 9387840"/>
              <a:gd name="connsiteY56" fmla="*/ 900417 h 6473903"/>
              <a:gd name="connsiteX57" fmla="*/ 1985555 w 9387840"/>
              <a:gd name="connsiteY57" fmla="*/ 839457 h 6473903"/>
              <a:gd name="connsiteX58" fmla="*/ 2081349 w 9387840"/>
              <a:gd name="connsiteY58" fmla="*/ 769788 h 6473903"/>
              <a:gd name="connsiteX59" fmla="*/ 2133600 w 9387840"/>
              <a:gd name="connsiteY59" fmla="*/ 726246 h 6473903"/>
              <a:gd name="connsiteX60" fmla="*/ 2177143 w 9387840"/>
              <a:gd name="connsiteY60" fmla="*/ 691411 h 6473903"/>
              <a:gd name="connsiteX61" fmla="*/ 2203269 w 9387840"/>
              <a:gd name="connsiteY61" fmla="*/ 665286 h 6473903"/>
              <a:gd name="connsiteX62" fmla="*/ 2229395 w 9387840"/>
              <a:gd name="connsiteY62" fmla="*/ 647868 h 6473903"/>
              <a:gd name="connsiteX63" fmla="*/ 2290355 w 9387840"/>
              <a:gd name="connsiteY63" fmla="*/ 604326 h 6473903"/>
              <a:gd name="connsiteX64" fmla="*/ 2307772 w 9387840"/>
              <a:gd name="connsiteY64" fmla="*/ 586908 h 6473903"/>
              <a:gd name="connsiteX65" fmla="*/ 2368732 w 9387840"/>
              <a:gd name="connsiteY65" fmla="*/ 552074 h 6473903"/>
              <a:gd name="connsiteX66" fmla="*/ 2394857 w 9387840"/>
              <a:gd name="connsiteY66" fmla="*/ 525948 h 6473903"/>
              <a:gd name="connsiteX67" fmla="*/ 2420983 w 9387840"/>
              <a:gd name="connsiteY67" fmla="*/ 517240 h 6473903"/>
              <a:gd name="connsiteX68" fmla="*/ 2447109 w 9387840"/>
              <a:gd name="connsiteY68" fmla="*/ 464988 h 6473903"/>
              <a:gd name="connsiteX69" fmla="*/ 2464526 w 9387840"/>
              <a:gd name="connsiteY69" fmla="*/ 438863 h 6473903"/>
              <a:gd name="connsiteX70" fmla="*/ 2481943 w 9387840"/>
              <a:gd name="connsiteY70" fmla="*/ 386611 h 6473903"/>
              <a:gd name="connsiteX71" fmla="*/ 2473235 w 9387840"/>
              <a:gd name="connsiteY71" fmla="*/ 273400 h 6473903"/>
              <a:gd name="connsiteX72" fmla="*/ 2429692 w 9387840"/>
              <a:gd name="connsiteY72" fmla="*/ 247274 h 6473903"/>
              <a:gd name="connsiteX73" fmla="*/ 2403566 w 9387840"/>
              <a:gd name="connsiteY73" fmla="*/ 229857 h 6473903"/>
              <a:gd name="connsiteX74" fmla="*/ 2377440 w 9387840"/>
              <a:gd name="connsiteY74" fmla="*/ 221148 h 6473903"/>
              <a:gd name="connsiteX75" fmla="*/ 2325189 w 9387840"/>
              <a:gd name="connsiteY75" fmla="*/ 195023 h 6473903"/>
              <a:gd name="connsiteX76" fmla="*/ 2299063 w 9387840"/>
              <a:gd name="connsiteY76" fmla="*/ 177606 h 6473903"/>
              <a:gd name="connsiteX77" fmla="*/ 2255520 w 9387840"/>
              <a:gd name="connsiteY77" fmla="*/ 142771 h 6473903"/>
              <a:gd name="connsiteX78" fmla="*/ 2203269 w 9387840"/>
              <a:gd name="connsiteY78" fmla="*/ 125354 h 6473903"/>
              <a:gd name="connsiteX79" fmla="*/ 2177143 w 9387840"/>
              <a:gd name="connsiteY79" fmla="*/ 116646 h 6473903"/>
              <a:gd name="connsiteX80" fmla="*/ 2151017 w 9387840"/>
              <a:gd name="connsiteY80" fmla="*/ 107937 h 6473903"/>
              <a:gd name="connsiteX81" fmla="*/ 2098766 w 9387840"/>
              <a:gd name="connsiteY81" fmla="*/ 99228 h 6473903"/>
              <a:gd name="connsiteX82" fmla="*/ 1881052 w 9387840"/>
              <a:gd name="connsiteY82" fmla="*/ 107937 h 6473903"/>
              <a:gd name="connsiteX83" fmla="*/ 1837509 w 9387840"/>
              <a:gd name="connsiteY83" fmla="*/ 116646 h 6473903"/>
              <a:gd name="connsiteX84" fmla="*/ 1776549 w 9387840"/>
              <a:gd name="connsiteY84" fmla="*/ 125354 h 6473903"/>
              <a:gd name="connsiteX85" fmla="*/ 1645920 w 9387840"/>
              <a:gd name="connsiteY85" fmla="*/ 168897 h 6473903"/>
              <a:gd name="connsiteX86" fmla="*/ 1593669 w 9387840"/>
              <a:gd name="connsiteY86" fmla="*/ 186314 h 6473903"/>
              <a:gd name="connsiteX87" fmla="*/ 1506583 w 9387840"/>
              <a:gd name="connsiteY87" fmla="*/ 212440 h 6473903"/>
              <a:gd name="connsiteX88" fmla="*/ 1393372 w 9387840"/>
              <a:gd name="connsiteY88" fmla="*/ 264691 h 6473903"/>
              <a:gd name="connsiteX89" fmla="*/ 1349829 w 9387840"/>
              <a:gd name="connsiteY89" fmla="*/ 273400 h 6473903"/>
              <a:gd name="connsiteX90" fmla="*/ 1314995 w 9387840"/>
              <a:gd name="connsiteY90" fmla="*/ 290817 h 6473903"/>
              <a:gd name="connsiteX91" fmla="*/ 1271452 w 9387840"/>
              <a:gd name="connsiteY91" fmla="*/ 299526 h 6473903"/>
              <a:gd name="connsiteX92" fmla="*/ 1201783 w 9387840"/>
              <a:gd name="connsiteY92" fmla="*/ 316943 h 6473903"/>
              <a:gd name="connsiteX93" fmla="*/ 1158240 w 9387840"/>
              <a:gd name="connsiteY93" fmla="*/ 325651 h 6473903"/>
              <a:gd name="connsiteX94" fmla="*/ 1132115 w 9387840"/>
              <a:gd name="connsiteY94" fmla="*/ 334360 h 6473903"/>
              <a:gd name="connsiteX95" fmla="*/ 1071155 w 9387840"/>
              <a:gd name="connsiteY95" fmla="*/ 343068 h 6473903"/>
              <a:gd name="connsiteX96" fmla="*/ 1018903 w 9387840"/>
              <a:gd name="connsiteY96" fmla="*/ 351777 h 6473903"/>
              <a:gd name="connsiteX97" fmla="*/ 905692 w 9387840"/>
              <a:gd name="connsiteY97" fmla="*/ 369194 h 6473903"/>
              <a:gd name="connsiteX98" fmla="*/ 870857 w 9387840"/>
              <a:gd name="connsiteY98" fmla="*/ 386611 h 6473903"/>
              <a:gd name="connsiteX99" fmla="*/ 783772 w 9387840"/>
              <a:gd name="connsiteY99" fmla="*/ 421446 h 6473903"/>
              <a:gd name="connsiteX100" fmla="*/ 696686 w 9387840"/>
              <a:gd name="connsiteY100" fmla="*/ 464988 h 6473903"/>
              <a:gd name="connsiteX101" fmla="*/ 618309 w 9387840"/>
              <a:gd name="connsiteY101" fmla="*/ 525948 h 6473903"/>
              <a:gd name="connsiteX102" fmla="*/ 539932 w 9387840"/>
              <a:gd name="connsiteY102" fmla="*/ 595617 h 6473903"/>
              <a:gd name="connsiteX103" fmla="*/ 435429 w 9387840"/>
              <a:gd name="connsiteY103" fmla="*/ 726246 h 6473903"/>
              <a:gd name="connsiteX104" fmla="*/ 400595 w 9387840"/>
              <a:gd name="connsiteY104" fmla="*/ 769788 h 6473903"/>
              <a:gd name="connsiteX105" fmla="*/ 365760 w 9387840"/>
              <a:gd name="connsiteY105" fmla="*/ 813331 h 6473903"/>
              <a:gd name="connsiteX106" fmla="*/ 330926 w 9387840"/>
              <a:gd name="connsiteY106" fmla="*/ 874291 h 6473903"/>
              <a:gd name="connsiteX107" fmla="*/ 278675 w 9387840"/>
              <a:gd name="connsiteY107" fmla="*/ 1004920 h 6473903"/>
              <a:gd name="connsiteX108" fmla="*/ 252549 w 9387840"/>
              <a:gd name="connsiteY108" fmla="*/ 1109423 h 6473903"/>
              <a:gd name="connsiteX109" fmla="*/ 174172 w 9387840"/>
              <a:gd name="connsiteY109" fmla="*/ 1405514 h 6473903"/>
              <a:gd name="connsiteX110" fmla="*/ 148046 w 9387840"/>
              <a:gd name="connsiteY110" fmla="*/ 1562268 h 6473903"/>
              <a:gd name="connsiteX111" fmla="*/ 113212 w 9387840"/>
              <a:gd name="connsiteY111" fmla="*/ 1736440 h 6473903"/>
              <a:gd name="connsiteX112" fmla="*/ 95795 w 9387840"/>
              <a:gd name="connsiteY112" fmla="*/ 1910611 h 6473903"/>
              <a:gd name="connsiteX113" fmla="*/ 43543 w 9387840"/>
              <a:gd name="connsiteY113" fmla="*/ 2215411 h 6473903"/>
              <a:gd name="connsiteX114" fmla="*/ 17417 w 9387840"/>
              <a:gd name="connsiteY114" fmla="*/ 2616006 h 6473903"/>
              <a:gd name="connsiteX115" fmla="*/ 8709 w 9387840"/>
              <a:gd name="connsiteY115" fmla="*/ 3007891 h 6473903"/>
              <a:gd name="connsiteX116" fmla="*/ 0 w 9387840"/>
              <a:gd name="connsiteY116" fmla="*/ 3269148 h 6473903"/>
              <a:gd name="connsiteX117" fmla="*/ 8709 w 9387840"/>
              <a:gd name="connsiteY117" fmla="*/ 4436097 h 6473903"/>
              <a:gd name="connsiteX118" fmla="*/ 26126 w 9387840"/>
              <a:gd name="connsiteY118" fmla="*/ 4749606 h 6473903"/>
              <a:gd name="connsiteX119" fmla="*/ 43543 w 9387840"/>
              <a:gd name="connsiteY119" fmla="*/ 5211160 h 6473903"/>
              <a:gd name="connsiteX120" fmla="*/ 69669 w 9387840"/>
              <a:gd name="connsiteY120" fmla="*/ 5350497 h 6473903"/>
              <a:gd name="connsiteX121" fmla="*/ 104503 w 9387840"/>
              <a:gd name="connsiteY121" fmla="*/ 5428874 h 6473903"/>
              <a:gd name="connsiteX122" fmla="*/ 130629 w 9387840"/>
              <a:gd name="connsiteY122" fmla="*/ 5463708 h 6473903"/>
              <a:gd name="connsiteX123" fmla="*/ 200297 w 9387840"/>
              <a:gd name="connsiteY123" fmla="*/ 5559503 h 6473903"/>
              <a:gd name="connsiteX124" fmla="*/ 269966 w 9387840"/>
              <a:gd name="connsiteY124" fmla="*/ 5629171 h 6473903"/>
              <a:gd name="connsiteX125" fmla="*/ 339635 w 9387840"/>
              <a:gd name="connsiteY125" fmla="*/ 5690131 h 6473903"/>
              <a:gd name="connsiteX126" fmla="*/ 374469 w 9387840"/>
              <a:gd name="connsiteY126" fmla="*/ 5707548 h 6473903"/>
              <a:gd name="connsiteX127" fmla="*/ 400595 w 9387840"/>
              <a:gd name="connsiteY127" fmla="*/ 5724966 h 6473903"/>
              <a:gd name="connsiteX128" fmla="*/ 435429 w 9387840"/>
              <a:gd name="connsiteY128" fmla="*/ 5751091 h 6473903"/>
              <a:gd name="connsiteX129" fmla="*/ 470263 w 9387840"/>
              <a:gd name="connsiteY129" fmla="*/ 5759800 h 6473903"/>
              <a:gd name="connsiteX130" fmla="*/ 505097 w 9387840"/>
              <a:gd name="connsiteY130" fmla="*/ 5785926 h 6473903"/>
              <a:gd name="connsiteX131" fmla="*/ 531223 w 9387840"/>
              <a:gd name="connsiteY131" fmla="*/ 5794634 h 6473903"/>
              <a:gd name="connsiteX132" fmla="*/ 557349 w 9387840"/>
              <a:gd name="connsiteY132" fmla="*/ 5812051 h 6473903"/>
              <a:gd name="connsiteX133" fmla="*/ 618309 w 9387840"/>
              <a:gd name="connsiteY133" fmla="*/ 5838177 h 6473903"/>
              <a:gd name="connsiteX134" fmla="*/ 644435 w 9387840"/>
              <a:gd name="connsiteY134" fmla="*/ 5855594 h 6473903"/>
              <a:gd name="connsiteX135" fmla="*/ 679269 w 9387840"/>
              <a:gd name="connsiteY135" fmla="*/ 5864303 h 6473903"/>
              <a:gd name="connsiteX136" fmla="*/ 748937 w 9387840"/>
              <a:gd name="connsiteY136" fmla="*/ 5890428 h 6473903"/>
              <a:gd name="connsiteX137" fmla="*/ 827315 w 9387840"/>
              <a:gd name="connsiteY137" fmla="*/ 5916554 h 6473903"/>
              <a:gd name="connsiteX138" fmla="*/ 870857 w 9387840"/>
              <a:gd name="connsiteY138" fmla="*/ 5942680 h 6473903"/>
              <a:gd name="connsiteX139" fmla="*/ 949235 w 9387840"/>
              <a:gd name="connsiteY139" fmla="*/ 5968806 h 6473903"/>
              <a:gd name="connsiteX140" fmla="*/ 1036320 w 9387840"/>
              <a:gd name="connsiteY140" fmla="*/ 6003640 h 6473903"/>
              <a:gd name="connsiteX141" fmla="*/ 1105989 w 9387840"/>
              <a:gd name="connsiteY141" fmla="*/ 6029766 h 6473903"/>
              <a:gd name="connsiteX142" fmla="*/ 1254035 w 9387840"/>
              <a:gd name="connsiteY142" fmla="*/ 6099434 h 6473903"/>
              <a:gd name="connsiteX143" fmla="*/ 1314995 w 9387840"/>
              <a:gd name="connsiteY143" fmla="*/ 6116851 h 6473903"/>
              <a:gd name="connsiteX144" fmla="*/ 1402080 w 9387840"/>
              <a:gd name="connsiteY144" fmla="*/ 6151686 h 6473903"/>
              <a:gd name="connsiteX145" fmla="*/ 1497875 w 9387840"/>
              <a:gd name="connsiteY145" fmla="*/ 6177811 h 6473903"/>
              <a:gd name="connsiteX146" fmla="*/ 1611086 w 9387840"/>
              <a:gd name="connsiteY146" fmla="*/ 6221354 h 6473903"/>
              <a:gd name="connsiteX147" fmla="*/ 1663337 w 9387840"/>
              <a:gd name="connsiteY147" fmla="*/ 6238771 h 6473903"/>
              <a:gd name="connsiteX148" fmla="*/ 1724297 w 9387840"/>
              <a:gd name="connsiteY148" fmla="*/ 6247480 h 6473903"/>
              <a:gd name="connsiteX149" fmla="*/ 1793966 w 9387840"/>
              <a:gd name="connsiteY149" fmla="*/ 6264897 h 6473903"/>
              <a:gd name="connsiteX150" fmla="*/ 1854926 w 9387840"/>
              <a:gd name="connsiteY150" fmla="*/ 6282314 h 6473903"/>
              <a:gd name="connsiteX151" fmla="*/ 1924595 w 9387840"/>
              <a:gd name="connsiteY151" fmla="*/ 6291023 h 6473903"/>
              <a:gd name="connsiteX152" fmla="*/ 2098766 w 9387840"/>
              <a:gd name="connsiteY152" fmla="*/ 6325857 h 6473903"/>
              <a:gd name="connsiteX153" fmla="*/ 2316480 w 9387840"/>
              <a:gd name="connsiteY153" fmla="*/ 6343274 h 6473903"/>
              <a:gd name="connsiteX154" fmla="*/ 2830286 w 9387840"/>
              <a:gd name="connsiteY154" fmla="*/ 6369400 h 6473903"/>
              <a:gd name="connsiteX155" fmla="*/ 2960915 w 9387840"/>
              <a:gd name="connsiteY155" fmla="*/ 6378108 h 6473903"/>
              <a:gd name="connsiteX156" fmla="*/ 3117669 w 9387840"/>
              <a:gd name="connsiteY156" fmla="*/ 6395526 h 6473903"/>
              <a:gd name="connsiteX157" fmla="*/ 3352800 w 9387840"/>
              <a:gd name="connsiteY157" fmla="*/ 6404234 h 6473903"/>
              <a:gd name="connsiteX158" fmla="*/ 4040777 w 9387840"/>
              <a:gd name="connsiteY158" fmla="*/ 6421651 h 6473903"/>
              <a:gd name="connsiteX159" fmla="*/ 5451566 w 9387840"/>
              <a:gd name="connsiteY159" fmla="*/ 6430360 h 6473903"/>
              <a:gd name="connsiteX160" fmla="*/ 5808617 w 9387840"/>
              <a:gd name="connsiteY160" fmla="*/ 6447777 h 6473903"/>
              <a:gd name="connsiteX161" fmla="*/ 6879772 w 9387840"/>
              <a:gd name="connsiteY161" fmla="*/ 6465194 h 6473903"/>
              <a:gd name="connsiteX162" fmla="*/ 7245532 w 9387840"/>
              <a:gd name="connsiteY162" fmla="*/ 6473903 h 6473903"/>
              <a:gd name="connsiteX163" fmla="*/ 7646126 w 9387840"/>
              <a:gd name="connsiteY163" fmla="*/ 6465194 h 6473903"/>
              <a:gd name="connsiteX164" fmla="*/ 7837715 w 9387840"/>
              <a:gd name="connsiteY164" fmla="*/ 6439068 h 6473903"/>
              <a:gd name="connsiteX165" fmla="*/ 8116389 w 9387840"/>
              <a:gd name="connsiteY165" fmla="*/ 6325857 h 6473903"/>
              <a:gd name="connsiteX166" fmla="*/ 8238309 w 9387840"/>
              <a:gd name="connsiteY166" fmla="*/ 6247480 h 6473903"/>
              <a:gd name="connsiteX167" fmla="*/ 8281852 w 9387840"/>
              <a:gd name="connsiteY167" fmla="*/ 6221354 h 6473903"/>
              <a:gd name="connsiteX168" fmla="*/ 8386355 w 9387840"/>
              <a:gd name="connsiteY168" fmla="*/ 6055891 h 6473903"/>
              <a:gd name="connsiteX169" fmla="*/ 8543109 w 9387840"/>
              <a:gd name="connsiteY169" fmla="*/ 5812051 h 6473903"/>
              <a:gd name="connsiteX170" fmla="*/ 8708572 w 9387840"/>
              <a:gd name="connsiteY170" fmla="*/ 5489834 h 6473903"/>
              <a:gd name="connsiteX171" fmla="*/ 8743406 w 9387840"/>
              <a:gd name="connsiteY171" fmla="*/ 5385331 h 6473903"/>
              <a:gd name="connsiteX172" fmla="*/ 8813075 w 9387840"/>
              <a:gd name="connsiteY172" fmla="*/ 5097948 h 6473903"/>
              <a:gd name="connsiteX173" fmla="*/ 8943703 w 9387840"/>
              <a:gd name="connsiteY173" fmla="*/ 4627686 h 6473903"/>
              <a:gd name="connsiteX174" fmla="*/ 9065623 w 9387840"/>
              <a:gd name="connsiteY174" fmla="*/ 4183548 h 6473903"/>
              <a:gd name="connsiteX175" fmla="*/ 9117875 w 9387840"/>
              <a:gd name="connsiteY175" fmla="*/ 3817788 h 6473903"/>
              <a:gd name="connsiteX176" fmla="*/ 9161417 w 9387840"/>
              <a:gd name="connsiteY176" fmla="*/ 3425903 h 6473903"/>
              <a:gd name="connsiteX177" fmla="*/ 9178835 w 9387840"/>
              <a:gd name="connsiteY177" fmla="*/ 3330108 h 6473903"/>
              <a:gd name="connsiteX178" fmla="*/ 9204960 w 9387840"/>
              <a:gd name="connsiteY178" fmla="*/ 3147228 h 6473903"/>
              <a:gd name="connsiteX179" fmla="*/ 9213669 w 9387840"/>
              <a:gd name="connsiteY179" fmla="*/ 3086268 h 6473903"/>
              <a:gd name="connsiteX180" fmla="*/ 9231086 w 9387840"/>
              <a:gd name="connsiteY180" fmla="*/ 3034017 h 6473903"/>
              <a:gd name="connsiteX181" fmla="*/ 9257212 w 9387840"/>
              <a:gd name="connsiteY181" fmla="*/ 2946931 h 6473903"/>
              <a:gd name="connsiteX182" fmla="*/ 9265920 w 9387840"/>
              <a:gd name="connsiteY182" fmla="*/ 2903388 h 6473903"/>
              <a:gd name="connsiteX183" fmla="*/ 9283337 w 9387840"/>
              <a:gd name="connsiteY183" fmla="*/ 2825011 h 6473903"/>
              <a:gd name="connsiteX184" fmla="*/ 9318172 w 9387840"/>
              <a:gd name="connsiteY184" fmla="*/ 2685674 h 6473903"/>
              <a:gd name="connsiteX185" fmla="*/ 9387840 w 9387840"/>
              <a:gd name="connsiteY185" fmla="*/ 2197994 h 6473903"/>
              <a:gd name="connsiteX186" fmla="*/ 9379132 w 9387840"/>
              <a:gd name="connsiteY186" fmla="*/ 1605811 h 6473903"/>
              <a:gd name="connsiteX187" fmla="*/ 9370423 w 9387840"/>
              <a:gd name="connsiteY187" fmla="*/ 1579686 h 6473903"/>
              <a:gd name="connsiteX188" fmla="*/ 9361715 w 9387840"/>
              <a:gd name="connsiteY188" fmla="*/ 1510017 h 6473903"/>
              <a:gd name="connsiteX189" fmla="*/ 9344297 w 9387840"/>
              <a:gd name="connsiteY189" fmla="*/ 1475183 h 6473903"/>
              <a:gd name="connsiteX190" fmla="*/ 9335589 w 9387840"/>
              <a:gd name="connsiteY190" fmla="*/ 1449057 h 6473903"/>
              <a:gd name="connsiteX191" fmla="*/ 9318172 w 9387840"/>
              <a:gd name="connsiteY191" fmla="*/ 1414223 h 6473903"/>
              <a:gd name="connsiteX192" fmla="*/ 9283337 w 9387840"/>
              <a:gd name="connsiteY192" fmla="*/ 1327137 h 6473903"/>
              <a:gd name="connsiteX193" fmla="*/ 9257212 w 9387840"/>
              <a:gd name="connsiteY193" fmla="*/ 1292303 h 6473903"/>
              <a:gd name="connsiteX194" fmla="*/ 9239795 w 9387840"/>
              <a:gd name="connsiteY194" fmla="*/ 1257468 h 6473903"/>
              <a:gd name="connsiteX195" fmla="*/ 9187543 w 9387840"/>
              <a:gd name="connsiteY195" fmla="*/ 1170383 h 6473903"/>
              <a:gd name="connsiteX196" fmla="*/ 9144000 w 9387840"/>
              <a:gd name="connsiteY196" fmla="*/ 1092006 h 6473903"/>
              <a:gd name="connsiteX197" fmla="*/ 9109166 w 9387840"/>
              <a:gd name="connsiteY197" fmla="*/ 1031046 h 6473903"/>
              <a:gd name="connsiteX198" fmla="*/ 9039497 w 9387840"/>
              <a:gd name="connsiteY198" fmla="*/ 891708 h 6473903"/>
              <a:gd name="connsiteX199" fmla="*/ 8969829 w 9387840"/>
              <a:gd name="connsiteY199" fmla="*/ 761080 h 6473903"/>
              <a:gd name="connsiteX200" fmla="*/ 8934995 w 9387840"/>
              <a:gd name="connsiteY200" fmla="*/ 700120 h 6473903"/>
              <a:gd name="connsiteX201" fmla="*/ 8900160 w 9387840"/>
              <a:gd name="connsiteY201" fmla="*/ 665286 h 6473903"/>
              <a:gd name="connsiteX202" fmla="*/ 8839200 w 9387840"/>
              <a:gd name="connsiteY202" fmla="*/ 586908 h 6473903"/>
              <a:gd name="connsiteX203" fmla="*/ 8821783 w 9387840"/>
              <a:gd name="connsiteY203" fmla="*/ 543366 h 6473903"/>
              <a:gd name="connsiteX204" fmla="*/ 8804366 w 9387840"/>
              <a:gd name="connsiteY204" fmla="*/ 525948 h 6473903"/>
              <a:gd name="connsiteX205" fmla="*/ 8795657 w 9387840"/>
              <a:gd name="connsiteY205" fmla="*/ 499823 h 6473903"/>
              <a:gd name="connsiteX206" fmla="*/ 8769532 w 9387840"/>
              <a:gd name="connsiteY206" fmla="*/ 482406 h 6473903"/>
              <a:gd name="connsiteX207" fmla="*/ 8752115 w 9387840"/>
              <a:gd name="connsiteY207" fmla="*/ 464988 h 6473903"/>
              <a:gd name="connsiteX208" fmla="*/ 8717280 w 9387840"/>
              <a:gd name="connsiteY208" fmla="*/ 438863 h 6473903"/>
              <a:gd name="connsiteX209" fmla="*/ 8577943 w 9387840"/>
              <a:gd name="connsiteY209" fmla="*/ 343068 h 6473903"/>
              <a:gd name="connsiteX210" fmla="*/ 8525692 w 9387840"/>
              <a:gd name="connsiteY210" fmla="*/ 308234 h 6473903"/>
              <a:gd name="connsiteX211" fmla="*/ 8490857 w 9387840"/>
              <a:gd name="connsiteY211" fmla="*/ 282108 h 6473903"/>
              <a:gd name="connsiteX212" fmla="*/ 8438606 w 9387840"/>
              <a:gd name="connsiteY212" fmla="*/ 255983 h 6473903"/>
              <a:gd name="connsiteX213" fmla="*/ 8412480 w 9387840"/>
              <a:gd name="connsiteY213" fmla="*/ 229857 h 6473903"/>
              <a:gd name="connsiteX214" fmla="*/ 8273143 w 9387840"/>
              <a:gd name="connsiteY214" fmla="*/ 177606 h 6473903"/>
              <a:gd name="connsiteX215" fmla="*/ 8186057 w 9387840"/>
              <a:gd name="connsiteY215" fmla="*/ 134063 h 6473903"/>
              <a:gd name="connsiteX216" fmla="*/ 8151223 w 9387840"/>
              <a:gd name="connsiteY216" fmla="*/ 125354 h 6473903"/>
              <a:gd name="connsiteX217" fmla="*/ 8107680 w 9387840"/>
              <a:gd name="connsiteY217" fmla="*/ 107937 h 6473903"/>
              <a:gd name="connsiteX218" fmla="*/ 8029303 w 9387840"/>
              <a:gd name="connsiteY218" fmla="*/ 90520 h 6473903"/>
              <a:gd name="connsiteX219" fmla="*/ 8003177 w 9387840"/>
              <a:gd name="connsiteY219" fmla="*/ 81811 h 6473903"/>
              <a:gd name="connsiteX220" fmla="*/ 7889966 w 9387840"/>
              <a:gd name="connsiteY220" fmla="*/ 64394 h 6473903"/>
              <a:gd name="connsiteX221" fmla="*/ 7846423 w 9387840"/>
              <a:gd name="connsiteY221" fmla="*/ 46977 h 6473903"/>
              <a:gd name="connsiteX222" fmla="*/ 7750629 w 9387840"/>
              <a:gd name="connsiteY222" fmla="*/ 38268 h 6473903"/>
              <a:gd name="connsiteX223" fmla="*/ 7672252 w 9387840"/>
              <a:gd name="connsiteY223" fmla="*/ 29560 h 6473903"/>
              <a:gd name="connsiteX224" fmla="*/ 7167155 w 9387840"/>
              <a:gd name="connsiteY224" fmla="*/ 29560 h 6473903"/>
              <a:gd name="connsiteX225" fmla="*/ 7053943 w 9387840"/>
              <a:gd name="connsiteY225" fmla="*/ 38268 h 6473903"/>
              <a:gd name="connsiteX226" fmla="*/ 6801395 w 9387840"/>
              <a:gd name="connsiteY226" fmla="*/ 46977 h 6473903"/>
              <a:gd name="connsiteX227" fmla="*/ 6766560 w 9387840"/>
              <a:gd name="connsiteY227" fmla="*/ 55686 h 6473903"/>
              <a:gd name="connsiteX228" fmla="*/ 6644640 w 9387840"/>
              <a:gd name="connsiteY228" fmla="*/ 81811 h 6473903"/>
              <a:gd name="connsiteX229" fmla="*/ 6592389 w 9387840"/>
              <a:gd name="connsiteY229" fmla="*/ 99228 h 6473903"/>
              <a:gd name="connsiteX230" fmla="*/ 6566263 w 9387840"/>
              <a:gd name="connsiteY230" fmla="*/ 116646 h 6473903"/>
              <a:gd name="connsiteX231" fmla="*/ 6505303 w 9387840"/>
              <a:gd name="connsiteY231" fmla="*/ 134063 h 6473903"/>
              <a:gd name="connsiteX232" fmla="*/ 6453052 w 9387840"/>
              <a:gd name="connsiteY232" fmla="*/ 160188 h 6473903"/>
              <a:gd name="connsiteX233" fmla="*/ 6426926 w 9387840"/>
              <a:gd name="connsiteY233" fmla="*/ 282108 h 6473903"/>
              <a:gd name="connsiteX234" fmla="*/ 6400800 w 9387840"/>
              <a:gd name="connsiteY234" fmla="*/ 360486 h 6473903"/>
              <a:gd name="connsiteX235" fmla="*/ 6322423 w 9387840"/>
              <a:gd name="connsiteY235" fmla="*/ 351777 h 6473903"/>
              <a:gd name="connsiteX236" fmla="*/ 6261463 w 9387840"/>
              <a:gd name="connsiteY236" fmla="*/ 334360 h 6473903"/>
              <a:gd name="connsiteX237" fmla="*/ 6226629 w 9387840"/>
              <a:gd name="connsiteY237" fmla="*/ 325651 h 6473903"/>
              <a:gd name="connsiteX238" fmla="*/ 6174377 w 9387840"/>
              <a:gd name="connsiteY238" fmla="*/ 290817 h 6473903"/>
              <a:gd name="connsiteX239" fmla="*/ 6104709 w 9387840"/>
              <a:gd name="connsiteY239" fmla="*/ 255983 h 6473903"/>
              <a:gd name="connsiteX240" fmla="*/ 6078583 w 9387840"/>
              <a:gd name="connsiteY240" fmla="*/ 238566 h 6473903"/>
              <a:gd name="connsiteX241" fmla="*/ 6061166 w 9387840"/>
              <a:gd name="connsiteY241" fmla="*/ 221148 h 6473903"/>
              <a:gd name="connsiteX242" fmla="*/ 6026332 w 9387840"/>
              <a:gd name="connsiteY242" fmla="*/ 203731 h 6473903"/>
              <a:gd name="connsiteX243" fmla="*/ 5913120 w 9387840"/>
              <a:gd name="connsiteY243" fmla="*/ 168897 h 6473903"/>
              <a:gd name="connsiteX244" fmla="*/ 5826035 w 9387840"/>
              <a:gd name="connsiteY244" fmla="*/ 142771 h 6473903"/>
              <a:gd name="connsiteX245" fmla="*/ 5756366 w 9387840"/>
              <a:gd name="connsiteY245" fmla="*/ 134063 h 6473903"/>
              <a:gd name="connsiteX246" fmla="*/ 5617029 w 9387840"/>
              <a:gd name="connsiteY246" fmla="*/ 116646 h 6473903"/>
              <a:gd name="connsiteX247" fmla="*/ 5103223 w 9387840"/>
              <a:gd name="connsiteY247" fmla="*/ 116646 h 6473903"/>
              <a:gd name="connsiteX248" fmla="*/ 5077097 w 9387840"/>
              <a:gd name="connsiteY248" fmla="*/ 125354 h 6473903"/>
              <a:gd name="connsiteX249" fmla="*/ 5059680 w 9387840"/>
              <a:gd name="connsiteY249" fmla="*/ 151480 h 6473903"/>
              <a:gd name="connsiteX250" fmla="*/ 5050972 w 9387840"/>
              <a:gd name="connsiteY250" fmla="*/ 177606 h 6473903"/>
              <a:gd name="connsiteX251" fmla="*/ 5033555 w 9387840"/>
              <a:gd name="connsiteY251" fmla="*/ 212440 h 6473903"/>
              <a:gd name="connsiteX252" fmla="*/ 5024846 w 9387840"/>
              <a:gd name="connsiteY252" fmla="*/ 264691 h 6473903"/>
              <a:gd name="connsiteX253" fmla="*/ 5042263 w 9387840"/>
              <a:gd name="connsiteY253" fmla="*/ 290817 h 6473903"/>
              <a:gd name="connsiteX254" fmla="*/ 5094515 w 9387840"/>
              <a:gd name="connsiteY254" fmla="*/ 325651 h 6473903"/>
              <a:gd name="connsiteX255" fmla="*/ 5164183 w 9387840"/>
              <a:gd name="connsiteY255" fmla="*/ 360486 h 6473903"/>
              <a:gd name="connsiteX256" fmla="*/ 5216435 w 9387840"/>
              <a:gd name="connsiteY256" fmla="*/ 377903 h 6473903"/>
              <a:gd name="connsiteX257" fmla="*/ 5242560 w 9387840"/>
              <a:gd name="connsiteY257" fmla="*/ 395320 h 6473903"/>
              <a:gd name="connsiteX258" fmla="*/ 5320937 w 9387840"/>
              <a:gd name="connsiteY258" fmla="*/ 412737 h 6473903"/>
              <a:gd name="connsiteX259" fmla="*/ 5347063 w 9387840"/>
              <a:gd name="connsiteY259" fmla="*/ 421446 h 6473903"/>
              <a:gd name="connsiteX260" fmla="*/ 5442857 w 9387840"/>
              <a:gd name="connsiteY260" fmla="*/ 438863 h 6473903"/>
              <a:gd name="connsiteX261" fmla="*/ 5808617 w 9387840"/>
              <a:gd name="connsiteY261" fmla="*/ 447571 h 6473903"/>
              <a:gd name="connsiteX262" fmla="*/ 5852160 w 9387840"/>
              <a:gd name="connsiteY262" fmla="*/ 456280 h 6473903"/>
              <a:gd name="connsiteX263" fmla="*/ 5913120 w 9387840"/>
              <a:gd name="connsiteY263" fmla="*/ 464988 h 6473903"/>
              <a:gd name="connsiteX264" fmla="*/ 5974080 w 9387840"/>
              <a:gd name="connsiteY264" fmla="*/ 482406 h 6473903"/>
              <a:gd name="connsiteX265" fmla="*/ 6017623 w 9387840"/>
              <a:gd name="connsiteY265" fmla="*/ 491114 h 6473903"/>
              <a:gd name="connsiteX266" fmla="*/ 6096000 w 9387840"/>
              <a:gd name="connsiteY266" fmla="*/ 517240 h 6473903"/>
              <a:gd name="connsiteX267" fmla="*/ 6296297 w 9387840"/>
              <a:gd name="connsiteY267" fmla="*/ 543366 h 6473903"/>
              <a:gd name="connsiteX268" fmla="*/ 6331132 w 9387840"/>
              <a:gd name="connsiteY268" fmla="*/ 552074 h 6473903"/>
              <a:gd name="connsiteX269" fmla="*/ 6487886 w 9387840"/>
              <a:gd name="connsiteY269" fmla="*/ 569491 h 6473903"/>
              <a:gd name="connsiteX270" fmla="*/ 6566263 w 9387840"/>
              <a:gd name="connsiteY270" fmla="*/ 586908 h 6473903"/>
              <a:gd name="connsiteX271" fmla="*/ 6609806 w 9387840"/>
              <a:gd name="connsiteY271" fmla="*/ 595617 h 6473903"/>
              <a:gd name="connsiteX272" fmla="*/ 6696892 w 9387840"/>
              <a:gd name="connsiteY272" fmla="*/ 639160 h 6473903"/>
              <a:gd name="connsiteX273" fmla="*/ 6766560 w 9387840"/>
              <a:gd name="connsiteY273" fmla="*/ 656577 h 6473903"/>
              <a:gd name="connsiteX274" fmla="*/ 6792686 w 9387840"/>
              <a:gd name="connsiteY274" fmla="*/ 673994 h 6473903"/>
              <a:gd name="connsiteX275" fmla="*/ 6836229 w 9387840"/>
              <a:gd name="connsiteY275" fmla="*/ 682703 h 6473903"/>
              <a:gd name="connsiteX276" fmla="*/ 6862355 w 9387840"/>
              <a:gd name="connsiteY276" fmla="*/ 691411 h 6473903"/>
              <a:gd name="connsiteX277" fmla="*/ 6897189 w 9387840"/>
              <a:gd name="connsiteY277" fmla="*/ 700120 h 6473903"/>
              <a:gd name="connsiteX278" fmla="*/ 7001692 w 9387840"/>
              <a:gd name="connsiteY278" fmla="*/ 734954 h 6473903"/>
              <a:gd name="connsiteX279" fmla="*/ 7027817 w 9387840"/>
              <a:gd name="connsiteY279" fmla="*/ 743663 h 6473903"/>
              <a:gd name="connsiteX280" fmla="*/ 7062652 w 9387840"/>
              <a:gd name="connsiteY280" fmla="*/ 752371 h 6473903"/>
              <a:gd name="connsiteX281" fmla="*/ 7114903 w 9387840"/>
              <a:gd name="connsiteY281" fmla="*/ 769788 h 6473903"/>
              <a:gd name="connsiteX282" fmla="*/ 7167155 w 9387840"/>
              <a:gd name="connsiteY282" fmla="*/ 778497 h 6473903"/>
              <a:gd name="connsiteX283" fmla="*/ 7262949 w 9387840"/>
              <a:gd name="connsiteY283" fmla="*/ 813331 h 6473903"/>
              <a:gd name="connsiteX284" fmla="*/ 7323909 w 9387840"/>
              <a:gd name="connsiteY284" fmla="*/ 830748 h 6473903"/>
              <a:gd name="connsiteX285" fmla="*/ 7376160 w 9387840"/>
              <a:gd name="connsiteY285" fmla="*/ 856874 h 6473903"/>
              <a:gd name="connsiteX286" fmla="*/ 7463246 w 9387840"/>
              <a:gd name="connsiteY286" fmla="*/ 891708 h 6473903"/>
              <a:gd name="connsiteX287" fmla="*/ 7498080 w 9387840"/>
              <a:gd name="connsiteY287" fmla="*/ 917834 h 6473903"/>
              <a:gd name="connsiteX288" fmla="*/ 7593875 w 9387840"/>
              <a:gd name="connsiteY288" fmla="*/ 952668 h 6473903"/>
              <a:gd name="connsiteX289" fmla="*/ 7733212 w 9387840"/>
              <a:gd name="connsiteY289" fmla="*/ 970086 h 6473903"/>
              <a:gd name="connsiteX290" fmla="*/ 7889966 w 9387840"/>
              <a:gd name="connsiteY290" fmla="*/ 961377 h 6473903"/>
              <a:gd name="connsiteX291" fmla="*/ 7924800 w 9387840"/>
              <a:gd name="connsiteY291" fmla="*/ 952668 h 6473903"/>
              <a:gd name="connsiteX292" fmla="*/ 7968343 w 9387840"/>
              <a:gd name="connsiteY292" fmla="*/ 943960 h 6473903"/>
              <a:gd name="connsiteX293" fmla="*/ 8003177 w 9387840"/>
              <a:gd name="connsiteY293" fmla="*/ 935251 h 6473903"/>
              <a:gd name="connsiteX294" fmla="*/ 8055429 w 9387840"/>
              <a:gd name="connsiteY294" fmla="*/ 926543 h 6473903"/>
              <a:gd name="connsiteX295" fmla="*/ 8482149 w 9387840"/>
              <a:gd name="connsiteY295" fmla="*/ 935251 h 6473903"/>
              <a:gd name="connsiteX296" fmla="*/ 8586652 w 9387840"/>
              <a:gd name="connsiteY296" fmla="*/ 978794 h 6473903"/>
              <a:gd name="connsiteX297" fmla="*/ 8621486 w 9387840"/>
              <a:gd name="connsiteY297" fmla="*/ 996211 h 6473903"/>
              <a:gd name="connsiteX298" fmla="*/ 8656320 w 9387840"/>
              <a:gd name="connsiteY298" fmla="*/ 1022337 h 6473903"/>
              <a:gd name="connsiteX299" fmla="*/ 8725989 w 9387840"/>
              <a:gd name="connsiteY299" fmla="*/ 1057171 h 6473903"/>
              <a:gd name="connsiteX300" fmla="*/ 8760823 w 9387840"/>
              <a:gd name="connsiteY300" fmla="*/ 1100714 h 6473903"/>
              <a:gd name="connsiteX301" fmla="*/ 8795657 w 9387840"/>
              <a:gd name="connsiteY301" fmla="*/ 1170383 h 6473903"/>
              <a:gd name="connsiteX302" fmla="*/ 8804366 w 9387840"/>
              <a:gd name="connsiteY302" fmla="*/ 1196508 h 6473903"/>
              <a:gd name="connsiteX303" fmla="*/ 8830492 w 9387840"/>
              <a:gd name="connsiteY303" fmla="*/ 1240051 h 6473903"/>
              <a:gd name="connsiteX304" fmla="*/ 8856617 w 9387840"/>
              <a:gd name="connsiteY304" fmla="*/ 1318428 h 6473903"/>
              <a:gd name="connsiteX305" fmla="*/ 8865326 w 9387840"/>
              <a:gd name="connsiteY305" fmla="*/ 1344554 h 6473903"/>
              <a:gd name="connsiteX306" fmla="*/ 8908869 w 9387840"/>
              <a:gd name="connsiteY306" fmla="*/ 1440348 h 6473903"/>
              <a:gd name="connsiteX307" fmla="*/ 8934995 w 9387840"/>
              <a:gd name="connsiteY307" fmla="*/ 1510017 h 6473903"/>
              <a:gd name="connsiteX308" fmla="*/ 8943703 w 9387840"/>
              <a:gd name="connsiteY308" fmla="*/ 1562268 h 6473903"/>
              <a:gd name="connsiteX309" fmla="*/ 8934995 w 9387840"/>
              <a:gd name="connsiteY309" fmla="*/ 2049948 h 6473903"/>
              <a:gd name="connsiteX310" fmla="*/ 8908869 w 9387840"/>
              <a:gd name="connsiteY310" fmla="*/ 2171868 h 6473903"/>
              <a:gd name="connsiteX311" fmla="*/ 8874035 w 9387840"/>
              <a:gd name="connsiteY311" fmla="*/ 2337331 h 6473903"/>
              <a:gd name="connsiteX312" fmla="*/ 8830492 w 9387840"/>
              <a:gd name="connsiteY312" fmla="*/ 2572463 h 6473903"/>
              <a:gd name="connsiteX313" fmla="*/ 8795657 w 9387840"/>
              <a:gd name="connsiteY313" fmla="*/ 2711800 h 6473903"/>
              <a:gd name="connsiteX314" fmla="*/ 8778240 w 9387840"/>
              <a:gd name="connsiteY314" fmla="*/ 2825011 h 6473903"/>
              <a:gd name="connsiteX315" fmla="*/ 8743406 w 9387840"/>
              <a:gd name="connsiteY315" fmla="*/ 2912097 h 6473903"/>
              <a:gd name="connsiteX316" fmla="*/ 8665029 w 9387840"/>
              <a:gd name="connsiteY316" fmla="*/ 3182063 h 6473903"/>
              <a:gd name="connsiteX317" fmla="*/ 8630195 w 9387840"/>
              <a:gd name="connsiteY317" fmla="*/ 3391068 h 6473903"/>
              <a:gd name="connsiteX318" fmla="*/ 8586652 w 9387840"/>
              <a:gd name="connsiteY318" fmla="*/ 3512988 h 6473903"/>
              <a:gd name="connsiteX319" fmla="*/ 8569235 w 9387840"/>
              <a:gd name="connsiteY319" fmla="*/ 3573948 h 6473903"/>
              <a:gd name="connsiteX320" fmla="*/ 8551817 w 9387840"/>
              <a:gd name="connsiteY320" fmla="*/ 3713286 h 6473903"/>
              <a:gd name="connsiteX321" fmla="*/ 8525692 w 9387840"/>
              <a:gd name="connsiteY321" fmla="*/ 3765537 h 6473903"/>
              <a:gd name="connsiteX322" fmla="*/ 8516983 w 9387840"/>
              <a:gd name="connsiteY322" fmla="*/ 3800371 h 6473903"/>
              <a:gd name="connsiteX323" fmla="*/ 8464732 w 9387840"/>
              <a:gd name="connsiteY323" fmla="*/ 3904874 h 6473903"/>
              <a:gd name="connsiteX324" fmla="*/ 8412480 w 9387840"/>
              <a:gd name="connsiteY324" fmla="*/ 4140006 h 6473903"/>
              <a:gd name="connsiteX325" fmla="*/ 8377646 w 9387840"/>
              <a:gd name="connsiteY325" fmla="*/ 4227091 h 6473903"/>
              <a:gd name="connsiteX326" fmla="*/ 8368937 w 9387840"/>
              <a:gd name="connsiteY326" fmla="*/ 4261926 h 6473903"/>
              <a:gd name="connsiteX327" fmla="*/ 8351520 w 9387840"/>
              <a:gd name="connsiteY327" fmla="*/ 4305468 h 6473903"/>
              <a:gd name="connsiteX328" fmla="*/ 8334103 w 9387840"/>
              <a:gd name="connsiteY328" fmla="*/ 4462223 h 6473903"/>
              <a:gd name="connsiteX329" fmla="*/ 8325395 w 9387840"/>
              <a:gd name="connsiteY329" fmla="*/ 4497057 h 6473903"/>
              <a:gd name="connsiteX330" fmla="*/ 8316686 w 9387840"/>
              <a:gd name="connsiteY330" fmla="*/ 4897651 h 6473903"/>
              <a:gd name="connsiteX331" fmla="*/ 8264435 w 9387840"/>
              <a:gd name="connsiteY331" fmla="*/ 5019571 h 6473903"/>
              <a:gd name="connsiteX332" fmla="*/ 8238309 w 9387840"/>
              <a:gd name="connsiteY332" fmla="*/ 5080531 h 6473903"/>
              <a:gd name="connsiteX333" fmla="*/ 8220892 w 9387840"/>
              <a:gd name="connsiteY333" fmla="*/ 5106657 h 6473903"/>
              <a:gd name="connsiteX334" fmla="*/ 8194766 w 9387840"/>
              <a:gd name="connsiteY334" fmla="*/ 5141491 h 6473903"/>
              <a:gd name="connsiteX335" fmla="*/ 8098972 w 9387840"/>
              <a:gd name="connsiteY335" fmla="*/ 5228577 h 6473903"/>
              <a:gd name="connsiteX336" fmla="*/ 8020595 w 9387840"/>
              <a:gd name="connsiteY336" fmla="*/ 5280828 h 6473903"/>
              <a:gd name="connsiteX337" fmla="*/ 7942217 w 9387840"/>
              <a:gd name="connsiteY337" fmla="*/ 5333080 h 6473903"/>
              <a:gd name="connsiteX338" fmla="*/ 7889966 w 9387840"/>
              <a:gd name="connsiteY338" fmla="*/ 5350497 h 6473903"/>
              <a:gd name="connsiteX339" fmla="*/ 7863840 w 9387840"/>
              <a:gd name="connsiteY339" fmla="*/ 5367914 h 6473903"/>
              <a:gd name="connsiteX340" fmla="*/ 7794172 w 9387840"/>
              <a:gd name="connsiteY340" fmla="*/ 5394040 h 6473903"/>
              <a:gd name="connsiteX341" fmla="*/ 7750629 w 9387840"/>
              <a:gd name="connsiteY341" fmla="*/ 5411457 h 6473903"/>
              <a:gd name="connsiteX342" fmla="*/ 7715795 w 9387840"/>
              <a:gd name="connsiteY342" fmla="*/ 5428874 h 6473903"/>
              <a:gd name="connsiteX343" fmla="*/ 7637417 w 9387840"/>
              <a:gd name="connsiteY343" fmla="*/ 5455000 h 6473903"/>
              <a:gd name="connsiteX344" fmla="*/ 7576457 w 9387840"/>
              <a:gd name="connsiteY344" fmla="*/ 5481126 h 6473903"/>
              <a:gd name="connsiteX345" fmla="*/ 7541623 w 9387840"/>
              <a:gd name="connsiteY345" fmla="*/ 5489834 h 6473903"/>
              <a:gd name="connsiteX346" fmla="*/ 7498080 w 9387840"/>
              <a:gd name="connsiteY346" fmla="*/ 5498543 h 6473903"/>
              <a:gd name="connsiteX347" fmla="*/ 7454537 w 9387840"/>
              <a:gd name="connsiteY347" fmla="*/ 5515960 h 6473903"/>
              <a:gd name="connsiteX348" fmla="*/ 7376160 w 9387840"/>
              <a:gd name="connsiteY348" fmla="*/ 5533377 h 6473903"/>
              <a:gd name="connsiteX349" fmla="*/ 6453052 w 9387840"/>
              <a:gd name="connsiteY349" fmla="*/ 5542086 h 6473903"/>
              <a:gd name="connsiteX350" fmla="*/ 6374675 w 9387840"/>
              <a:gd name="connsiteY350" fmla="*/ 5550794 h 6473903"/>
              <a:gd name="connsiteX351" fmla="*/ 6270172 w 9387840"/>
              <a:gd name="connsiteY351" fmla="*/ 5568211 h 6473903"/>
              <a:gd name="connsiteX352" fmla="*/ 6113417 w 9387840"/>
              <a:gd name="connsiteY352" fmla="*/ 5576920 h 6473903"/>
              <a:gd name="connsiteX353" fmla="*/ 5651863 w 9387840"/>
              <a:gd name="connsiteY353" fmla="*/ 5594337 h 6473903"/>
              <a:gd name="connsiteX354" fmla="*/ 5547360 w 9387840"/>
              <a:gd name="connsiteY354" fmla="*/ 5611754 h 6473903"/>
              <a:gd name="connsiteX355" fmla="*/ 5468983 w 9387840"/>
              <a:gd name="connsiteY355" fmla="*/ 5629171 h 6473903"/>
              <a:gd name="connsiteX356" fmla="*/ 5259977 w 9387840"/>
              <a:gd name="connsiteY356" fmla="*/ 5646588 h 6473903"/>
              <a:gd name="connsiteX357" fmla="*/ 5207726 w 9387840"/>
              <a:gd name="connsiteY357" fmla="*/ 5655297 h 6473903"/>
              <a:gd name="connsiteX358" fmla="*/ 5172892 w 9387840"/>
              <a:gd name="connsiteY358" fmla="*/ 5664006 h 6473903"/>
              <a:gd name="connsiteX359" fmla="*/ 4850675 w 9387840"/>
              <a:gd name="connsiteY359" fmla="*/ 5672714 h 6473903"/>
              <a:gd name="connsiteX360" fmla="*/ 2812869 w 9387840"/>
              <a:gd name="connsiteY360" fmla="*/ 5681423 h 6473903"/>
              <a:gd name="connsiteX361" fmla="*/ 2316480 w 9387840"/>
              <a:gd name="connsiteY361" fmla="*/ 5690131 h 6473903"/>
              <a:gd name="connsiteX362" fmla="*/ 2194560 w 9387840"/>
              <a:gd name="connsiteY362" fmla="*/ 5698840 h 6473903"/>
              <a:gd name="connsiteX363" fmla="*/ 2124892 w 9387840"/>
              <a:gd name="connsiteY363" fmla="*/ 5716257 h 6473903"/>
              <a:gd name="connsiteX364" fmla="*/ 2081349 w 9387840"/>
              <a:gd name="connsiteY364" fmla="*/ 5724966 h 6473903"/>
              <a:gd name="connsiteX365" fmla="*/ 2002972 w 9387840"/>
              <a:gd name="connsiteY365" fmla="*/ 5742383 h 6473903"/>
              <a:gd name="connsiteX366" fmla="*/ 1245326 w 9387840"/>
              <a:gd name="connsiteY366" fmla="*/ 5751091 h 6473903"/>
              <a:gd name="connsiteX367" fmla="*/ 1149532 w 9387840"/>
              <a:gd name="connsiteY367" fmla="*/ 5785926 h 647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</a:cxnLst>
            <a:rect l="l" t="t" r="r" b="b"/>
            <a:pathLst>
              <a:path w="9387840" h="6473903">
                <a:moveTo>
                  <a:pt x="1149532" y="5785926"/>
                </a:moveTo>
                <a:lnTo>
                  <a:pt x="1149532" y="5785926"/>
                </a:lnTo>
                <a:cubicBezTo>
                  <a:pt x="1161143" y="5762703"/>
                  <a:pt x="1174138" y="5740122"/>
                  <a:pt x="1184366" y="5716257"/>
                </a:cubicBezTo>
                <a:cubicBezTo>
                  <a:pt x="1214386" y="5646209"/>
                  <a:pt x="1184326" y="5681464"/>
                  <a:pt x="1219200" y="5646588"/>
                </a:cubicBezTo>
                <a:cubicBezTo>
                  <a:pt x="1244203" y="5546583"/>
                  <a:pt x="1209241" y="5669825"/>
                  <a:pt x="1245326" y="5585628"/>
                </a:cubicBezTo>
                <a:cubicBezTo>
                  <a:pt x="1250041" y="5574627"/>
                  <a:pt x="1250596" y="5562258"/>
                  <a:pt x="1254035" y="5550794"/>
                </a:cubicBezTo>
                <a:cubicBezTo>
                  <a:pt x="1259311" y="5533209"/>
                  <a:pt x="1265646" y="5515960"/>
                  <a:pt x="1271452" y="5498543"/>
                </a:cubicBezTo>
                <a:lnTo>
                  <a:pt x="1280160" y="5472417"/>
                </a:lnTo>
                <a:cubicBezTo>
                  <a:pt x="1283063" y="5463708"/>
                  <a:pt x="1283777" y="5453929"/>
                  <a:pt x="1288869" y="5446291"/>
                </a:cubicBezTo>
                <a:lnTo>
                  <a:pt x="1306286" y="5420166"/>
                </a:lnTo>
                <a:cubicBezTo>
                  <a:pt x="1312092" y="5396943"/>
                  <a:pt x="1320318" y="5374194"/>
                  <a:pt x="1323703" y="5350497"/>
                </a:cubicBezTo>
                <a:cubicBezTo>
                  <a:pt x="1326606" y="5330177"/>
                  <a:pt x="1328387" y="5309665"/>
                  <a:pt x="1332412" y="5289537"/>
                </a:cubicBezTo>
                <a:cubicBezTo>
                  <a:pt x="1334212" y="5280536"/>
                  <a:pt x="1338598" y="5272237"/>
                  <a:pt x="1341120" y="5263411"/>
                </a:cubicBezTo>
                <a:cubicBezTo>
                  <a:pt x="1344408" y="5251903"/>
                  <a:pt x="1346926" y="5240188"/>
                  <a:pt x="1349829" y="5228577"/>
                </a:cubicBezTo>
                <a:cubicBezTo>
                  <a:pt x="1354215" y="5167162"/>
                  <a:pt x="1356923" y="5098921"/>
                  <a:pt x="1367246" y="5036988"/>
                </a:cubicBezTo>
                <a:cubicBezTo>
                  <a:pt x="1369214" y="5025182"/>
                  <a:pt x="1373447" y="5013857"/>
                  <a:pt x="1375955" y="5002154"/>
                </a:cubicBezTo>
                <a:cubicBezTo>
                  <a:pt x="1382158" y="4973208"/>
                  <a:pt x="1384011" y="4943152"/>
                  <a:pt x="1393372" y="4915068"/>
                </a:cubicBezTo>
                <a:cubicBezTo>
                  <a:pt x="1434768" y="4790880"/>
                  <a:pt x="1393171" y="4920123"/>
                  <a:pt x="1419497" y="4827983"/>
                </a:cubicBezTo>
                <a:cubicBezTo>
                  <a:pt x="1422019" y="4819156"/>
                  <a:pt x="1425791" y="4810713"/>
                  <a:pt x="1428206" y="4801857"/>
                </a:cubicBezTo>
                <a:cubicBezTo>
                  <a:pt x="1434504" y="4778763"/>
                  <a:pt x="1440928" y="4755661"/>
                  <a:pt x="1445623" y="4732188"/>
                </a:cubicBezTo>
                <a:cubicBezTo>
                  <a:pt x="1456132" y="4679645"/>
                  <a:pt x="1449652" y="4702688"/>
                  <a:pt x="1463040" y="4662520"/>
                </a:cubicBezTo>
                <a:cubicBezTo>
                  <a:pt x="1465943" y="4624783"/>
                  <a:pt x="1467239" y="4586887"/>
                  <a:pt x="1471749" y="4549308"/>
                </a:cubicBezTo>
                <a:cubicBezTo>
                  <a:pt x="1489396" y="4402249"/>
                  <a:pt x="1487183" y="4492752"/>
                  <a:pt x="1497875" y="4375137"/>
                </a:cubicBezTo>
                <a:cubicBezTo>
                  <a:pt x="1501564" y="4334561"/>
                  <a:pt x="1503680" y="4293857"/>
                  <a:pt x="1506583" y="4253217"/>
                </a:cubicBezTo>
                <a:cubicBezTo>
                  <a:pt x="1503680" y="4084851"/>
                  <a:pt x="1502975" y="3916433"/>
                  <a:pt x="1497875" y="3748120"/>
                </a:cubicBezTo>
                <a:cubicBezTo>
                  <a:pt x="1496682" y="3708757"/>
                  <a:pt x="1485691" y="3665452"/>
                  <a:pt x="1480457" y="3626200"/>
                </a:cubicBezTo>
                <a:cubicBezTo>
                  <a:pt x="1476983" y="3600144"/>
                  <a:pt x="1475466" y="3573845"/>
                  <a:pt x="1471749" y="3547823"/>
                </a:cubicBezTo>
                <a:cubicBezTo>
                  <a:pt x="1464147" y="3494612"/>
                  <a:pt x="1463836" y="3516968"/>
                  <a:pt x="1454332" y="3469446"/>
                </a:cubicBezTo>
                <a:cubicBezTo>
                  <a:pt x="1450869" y="3452131"/>
                  <a:pt x="1449086" y="3434509"/>
                  <a:pt x="1445623" y="3417194"/>
                </a:cubicBezTo>
                <a:cubicBezTo>
                  <a:pt x="1443276" y="3405458"/>
                  <a:pt x="1439262" y="3394096"/>
                  <a:pt x="1436915" y="3382360"/>
                </a:cubicBezTo>
                <a:cubicBezTo>
                  <a:pt x="1421590" y="3305734"/>
                  <a:pt x="1436445" y="3354823"/>
                  <a:pt x="1419497" y="3303983"/>
                </a:cubicBezTo>
                <a:cubicBezTo>
                  <a:pt x="1416477" y="3276798"/>
                  <a:pt x="1408295" y="3195723"/>
                  <a:pt x="1402080" y="3164646"/>
                </a:cubicBezTo>
                <a:cubicBezTo>
                  <a:pt x="1400280" y="3155645"/>
                  <a:pt x="1396275" y="3147229"/>
                  <a:pt x="1393372" y="3138520"/>
                </a:cubicBezTo>
                <a:cubicBezTo>
                  <a:pt x="1390469" y="3106589"/>
                  <a:pt x="1388204" y="3074593"/>
                  <a:pt x="1384663" y="3042726"/>
                </a:cubicBezTo>
                <a:cubicBezTo>
                  <a:pt x="1369199" y="2903554"/>
                  <a:pt x="1381442" y="2945974"/>
                  <a:pt x="1358537" y="2877263"/>
                </a:cubicBezTo>
                <a:cubicBezTo>
                  <a:pt x="1353117" y="2828479"/>
                  <a:pt x="1352213" y="2799714"/>
                  <a:pt x="1341120" y="2755343"/>
                </a:cubicBezTo>
                <a:cubicBezTo>
                  <a:pt x="1338894" y="2746437"/>
                  <a:pt x="1335315" y="2737926"/>
                  <a:pt x="1332412" y="2729217"/>
                </a:cubicBezTo>
                <a:cubicBezTo>
                  <a:pt x="1316134" y="2582724"/>
                  <a:pt x="1331560" y="2714122"/>
                  <a:pt x="1314995" y="2589880"/>
                </a:cubicBezTo>
                <a:cubicBezTo>
                  <a:pt x="1300467" y="2480918"/>
                  <a:pt x="1312872" y="2559723"/>
                  <a:pt x="1297577" y="2467960"/>
                </a:cubicBezTo>
                <a:cubicBezTo>
                  <a:pt x="1291303" y="2367570"/>
                  <a:pt x="1290833" y="2332259"/>
                  <a:pt x="1280160" y="2241537"/>
                </a:cubicBezTo>
                <a:cubicBezTo>
                  <a:pt x="1272956" y="2180306"/>
                  <a:pt x="1259382" y="2120148"/>
                  <a:pt x="1254035" y="2058657"/>
                </a:cubicBezTo>
                <a:cubicBezTo>
                  <a:pt x="1228944" y="1770103"/>
                  <a:pt x="1258960" y="2050728"/>
                  <a:pt x="1236617" y="1849651"/>
                </a:cubicBezTo>
                <a:cubicBezTo>
                  <a:pt x="1233714" y="1794497"/>
                  <a:pt x="1232145" y="1739256"/>
                  <a:pt x="1227909" y="1684188"/>
                </a:cubicBezTo>
                <a:cubicBezTo>
                  <a:pt x="1218969" y="1567966"/>
                  <a:pt x="1225214" y="1663350"/>
                  <a:pt x="1210492" y="1597103"/>
                </a:cubicBezTo>
                <a:cubicBezTo>
                  <a:pt x="1206662" y="1579866"/>
                  <a:pt x="1204686" y="1562268"/>
                  <a:pt x="1201783" y="1544851"/>
                </a:cubicBezTo>
                <a:cubicBezTo>
                  <a:pt x="1204686" y="1405514"/>
                  <a:pt x="1202761" y="1265993"/>
                  <a:pt x="1210492" y="1126840"/>
                </a:cubicBezTo>
                <a:cubicBezTo>
                  <a:pt x="1211510" y="1108509"/>
                  <a:pt x="1217725" y="1089864"/>
                  <a:pt x="1227909" y="1074588"/>
                </a:cubicBezTo>
                <a:cubicBezTo>
                  <a:pt x="1239520" y="1057171"/>
                  <a:pt x="1256123" y="1042195"/>
                  <a:pt x="1262743" y="1022337"/>
                </a:cubicBezTo>
                <a:cubicBezTo>
                  <a:pt x="1265646" y="1013628"/>
                  <a:pt x="1266898" y="1004181"/>
                  <a:pt x="1271452" y="996211"/>
                </a:cubicBezTo>
                <a:cubicBezTo>
                  <a:pt x="1301098" y="944331"/>
                  <a:pt x="1288109" y="977567"/>
                  <a:pt x="1314995" y="943960"/>
                </a:cubicBezTo>
                <a:cubicBezTo>
                  <a:pt x="1321533" y="935787"/>
                  <a:pt x="1325011" y="925235"/>
                  <a:pt x="1332412" y="917834"/>
                </a:cubicBezTo>
                <a:cubicBezTo>
                  <a:pt x="1353113" y="897133"/>
                  <a:pt x="1384919" y="891623"/>
                  <a:pt x="1410789" y="883000"/>
                </a:cubicBezTo>
                <a:lnTo>
                  <a:pt x="1436915" y="874291"/>
                </a:lnTo>
                <a:cubicBezTo>
                  <a:pt x="1486263" y="877194"/>
                  <a:pt x="1535749" y="878313"/>
                  <a:pt x="1584960" y="883000"/>
                </a:cubicBezTo>
                <a:cubicBezTo>
                  <a:pt x="1596875" y="884135"/>
                  <a:pt x="1608331" y="888269"/>
                  <a:pt x="1619795" y="891708"/>
                </a:cubicBezTo>
                <a:cubicBezTo>
                  <a:pt x="1725811" y="923513"/>
                  <a:pt x="1626587" y="897762"/>
                  <a:pt x="1706880" y="917834"/>
                </a:cubicBezTo>
                <a:cubicBezTo>
                  <a:pt x="1767840" y="912028"/>
                  <a:pt x="1828997" y="908012"/>
                  <a:pt x="1889760" y="900417"/>
                </a:cubicBezTo>
                <a:cubicBezTo>
                  <a:pt x="1926529" y="895821"/>
                  <a:pt x="1961969" y="855181"/>
                  <a:pt x="1985555" y="839457"/>
                </a:cubicBezTo>
                <a:cubicBezTo>
                  <a:pt x="2014730" y="820006"/>
                  <a:pt x="2061838" y="789299"/>
                  <a:pt x="2081349" y="769788"/>
                </a:cubicBezTo>
                <a:cubicBezTo>
                  <a:pt x="2114876" y="736262"/>
                  <a:pt x="2097228" y="750495"/>
                  <a:pt x="2133600" y="726246"/>
                </a:cubicBezTo>
                <a:cubicBezTo>
                  <a:pt x="2172550" y="667819"/>
                  <a:pt x="2126667" y="725061"/>
                  <a:pt x="2177143" y="691411"/>
                </a:cubicBezTo>
                <a:cubicBezTo>
                  <a:pt x="2187390" y="684580"/>
                  <a:pt x="2193808" y="673170"/>
                  <a:pt x="2203269" y="665286"/>
                </a:cubicBezTo>
                <a:cubicBezTo>
                  <a:pt x="2211310" y="658585"/>
                  <a:pt x="2221354" y="654569"/>
                  <a:pt x="2229395" y="647868"/>
                </a:cubicBezTo>
                <a:cubicBezTo>
                  <a:pt x="2282350" y="603738"/>
                  <a:pt x="2225899" y="636553"/>
                  <a:pt x="2290355" y="604326"/>
                </a:cubicBezTo>
                <a:cubicBezTo>
                  <a:pt x="2296161" y="598520"/>
                  <a:pt x="2301361" y="592037"/>
                  <a:pt x="2307772" y="586908"/>
                </a:cubicBezTo>
                <a:cubicBezTo>
                  <a:pt x="2328287" y="570495"/>
                  <a:pt x="2344893" y="563993"/>
                  <a:pt x="2368732" y="552074"/>
                </a:cubicBezTo>
                <a:cubicBezTo>
                  <a:pt x="2377440" y="543365"/>
                  <a:pt x="2384610" y="532780"/>
                  <a:pt x="2394857" y="525948"/>
                </a:cubicBezTo>
                <a:cubicBezTo>
                  <a:pt x="2402495" y="520856"/>
                  <a:pt x="2413815" y="522974"/>
                  <a:pt x="2420983" y="517240"/>
                </a:cubicBezTo>
                <a:cubicBezTo>
                  <a:pt x="2441780" y="500603"/>
                  <a:pt x="2436592" y="486022"/>
                  <a:pt x="2447109" y="464988"/>
                </a:cubicBezTo>
                <a:cubicBezTo>
                  <a:pt x="2451790" y="455627"/>
                  <a:pt x="2460275" y="448427"/>
                  <a:pt x="2464526" y="438863"/>
                </a:cubicBezTo>
                <a:cubicBezTo>
                  <a:pt x="2471982" y="422086"/>
                  <a:pt x="2481943" y="386611"/>
                  <a:pt x="2481943" y="386611"/>
                </a:cubicBezTo>
                <a:cubicBezTo>
                  <a:pt x="2479040" y="348874"/>
                  <a:pt x="2480658" y="310513"/>
                  <a:pt x="2473235" y="273400"/>
                </a:cubicBezTo>
                <a:cubicBezTo>
                  <a:pt x="2469455" y="254502"/>
                  <a:pt x="2441102" y="252979"/>
                  <a:pt x="2429692" y="247274"/>
                </a:cubicBezTo>
                <a:cubicBezTo>
                  <a:pt x="2420331" y="242593"/>
                  <a:pt x="2412927" y="234538"/>
                  <a:pt x="2403566" y="229857"/>
                </a:cubicBezTo>
                <a:cubicBezTo>
                  <a:pt x="2395355" y="225752"/>
                  <a:pt x="2385651" y="225253"/>
                  <a:pt x="2377440" y="221148"/>
                </a:cubicBezTo>
                <a:cubicBezTo>
                  <a:pt x="2309921" y="187388"/>
                  <a:pt x="2390851" y="216909"/>
                  <a:pt x="2325189" y="195023"/>
                </a:cubicBezTo>
                <a:cubicBezTo>
                  <a:pt x="2316480" y="189217"/>
                  <a:pt x="2307236" y="184144"/>
                  <a:pt x="2299063" y="177606"/>
                </a:cubicBezTo>
                <a:cubicBezTo>
                  <a:pt x="2276441" y="159508"/>
                  <a:pt x="2285679" y="156175"/>
                  <a:pt x="2255520" y="142771"/>
                </a:cubicBezTo>
                <a:cubicBezTo>
                  <a:pt x="2238743" y="135315"/>
                  <a:pt x="2220686" y="131160"/>
                  <a:pt x="2203269" y="125354"/>
                </a:cubicBezTo>
                <a:lnTo>
                  <a:pt x="2177143" y="116646"/>
                </a:lnTo>
                <a:cubicBezTo>
                  <a:pt x="2168434" y="113743"/>
                  <a:pt x="2160072" y="109446"/>
                  <a:pt x="2151017" y="107937"/>
                </a:cubicBezTo>
                <a:lnTo>
                  <a:pt x="2098766" y="99228"/>
                </a:lnTo>
                <a:cubicBezTo>
                  <a:pt x="2026195" y="102131"/>
                  <a:pt x="1953520" y="103106"/>
                  <a:pt x="1881052" y="107937"/>
                </a:cubicBezTo>
                <a:cubicBezTo>
                  <a:pt x="1866283" y="108922"/>
                  <a:pt x="1852109" y="114213"/>
                  <a:pt x="1837509" y="116646"/>
                </a:cubicBezTo>
                <a:cubicBezTo>
                  <a:pt x="1817262" y="120020"/>
                  <a:pt x="1796869" y="122451"/>
                  <a:pt x="1776549" y="125354"/>
                </a:cubicBezTo>
                <a:lnTo>
                  <a:pt x="1645920" y="168897"/>
                </a:lnTo>
                <a:lnTo>
                  <a:pt x="1593669" y="186314"/>
                </a:lnTo>
                <a:cubicBezTo>
                  <a:pt x="1568670" y="192564"/>
                  <a:pt x="1527781" y="201841"/>
                  <a:pt x="1506583" y="212440"/>
                </a:cubicBezTo>
                <a:cubicBezTo>
                  <a:pt x="1479109" y="226177"/>
                  <a:pt x="1427199" y="254543"/>
                  <a:pt x="1393372" y="264691"/>
                </a:cubicBezTo>
                <a:cubicBezTo>
                  <a:pt x="1379194" y="268944"/>
                  <a:pt x="1364343" y="270497"/>
                  <a:pt x="1349829" y="273400"/>
                </a:cubicBezTo>
                <a:cubicBezTo>
                  <a:pt x="1338218" y="279206"/>
                  <a:pt x="1327311" y="286712"/>
                  <a:pt x="1314995" y="290817"/>
                </a:cubicBezTo>
                <a:cubicBezTo>
                  <a:pt x="1300953" y="295498"/>
                  <a:pt x="1285875" y="296198"/>
                  <a:pt x="1271452" y="299526"/>
                </a:cubicBezTo>
                <a:cubicBezTo>
                  <a:pt x="1248127" y="304909"/>
                  <a:pt x="1225256" y="312249"/>
                  <a:pt x="1201783" y="316943"/>
                </a:cubicBezTo>
                <a:cubicBezTo>
                  <a:pt x="1187269" y="319846"/>
                  <a:pt x="1172600" y="322061"/>
                  <a:pt x="1158240" y="325651"/>
                </a:cubicBezTo>
                <a:cubicBezTo>
                  <a:pt x="1149335" y="327877"/>
                  <a:pt x="1141116" y="332560"/>
                  <a:pt x="1132115" y="334360"/>
                </a:cubicBezTo>
                <a:cubicBezTo>
                  <a:pt x="1111987" y="338386"/>
                  <a:pt x="1091443" y="339947"/>
                  <a:pt x="1071155" y="343068"/>
                </a:cubicBezTo>
                <a:cubicBezTo>
                  <a:pt x="1053703" y="345753"/>
                  <a:pt x="1036383" y="349280"/>
                  <a:pt x="1018903" y="351777"/>
                </a:cubicBezTo>
                <a:cubicBezTo>
                  <a:pt x="908177" y="367596"/>
                  <a:pt x="988862" y="352561"/>
                  <a:pt x="905692" y="369194"/>
                </a:cubicBezTo>
                <a:cubicBezTo>
                  <a:pt x="894080" y="375000"/>
                  <a:pt x="882789" y="381497"/>
                  <a:pt x="870857" y="386611"/>
                </a:cubicBezTo>
                <a:cubicBezTo>
                  <a:pt x="842120" y="398927"/>
                  <a:pt x="808784" y="402688"/>
                  <a:pt x="783772" y="421446"/>
                </a:cubicBezTo>
                <a:cubicBezTo>
                  <a:pt x="734249" y="458586"/>
                  <a:pt x="762707" y="442981"/>
                  <a:pt x="696686" y="464988"/>
                </a:cubicBezTo>
                <a:lnTo>
                  <a:pt x="618309" y="525948"/>
                </a:lnTo>
                <a:cubicBezTo>
                  <a:pt x="587818" y="549905"/>
                  <a:pt x="565051" y="566312"/>
                  <a:pt x="539932" y="595617"/>
                </a:cubicBezTo>
                <a:cubicBezTo>
                  <a:pt x="539909" y="595644"/>
                  <a:pt x="452858" y="704460"/>
                  <a:pt x="435429" y="726246"/>
                </a:cubicBezTo>
                <a:lnTo>
                  <a:pt x="400595" y="769788"/>
                </a:lnTo>
                <a:cubicBezTo>
                  <a:pt x="388983" y="784302"/>
                  <a:pt x="374982" y="797192"/>
                  <a:pt x="365760" y="813331"/>
                </a:cubicBezTo>
                <a:cubicBezTo>
                  <a:pt x="354149" y="833651"/>
                  <a:pt x="341392" y="853358"/>
                  <a:pt x="330926" y="874291"/>
                </a:cubicBezTo>
                <a:cubicBezTo>
                  <a:pt x="319104" y="897935"/>
                  <a:pt x="285554" y="981991"/>
                  <a:pt x="278675" y="1004920"/>
                </a:cubicBezTo>
                <a:cubicBezTo>
                  <a:pt x="268357" y="1039312"/>
                  <a:pt x="262098" y="1074809"/>
                  <a:pt x="252549" y="1109423"/>
                </a:cubicBezTo>
                <a:cubicBezTo>
                  <a:pt x="211032" y="1259920"/>
                  <a:pt x="204692" y="1252914"/>
                  <a:pt x="174172" y="1405514"/>
                </a:cubicBezTo>
                <a:cubicBezTo>
                  <a:pt x="163783" y="1457457"/>
                  <a:pt x="157643" y="1510172"/>
                  <a:pt x="148046" y="1562268"/>
                </a:cubicBezTo>
                <a:cubicBezTo>
                  <a:pt x="137320" y="1620495"/>
                  <a:pt x="121995" y="1677888"/>
                  <a:pt x="113212" y="1736440"/>
                </a:cubicBezTo>
                <a:cubicBezTo>
                  <a:pt x="104557" y="1794141"/>
                  <a:pt x="103215" y="1852738"/>
                  <a:pt x="95795" y="1910611"/>
                </a:cubicBezTo>
                <a:cubicBezTo>
                  <a:pt x="82216" y="2016529"/>
                  <a:pt x="63104" y="2111087"/>
                  <a:pt x="43543" y="2215411"/>
                </a:cubicBezTo>
                <a:cubicBezTo>
                  <a:pt x="29171" y="2373515"/>
                  <a:pt x="25401" y="2403099"/>
                  <a:pt x="17417" y="2616006"/>
                </a:cubicBezTo>
                <a:cubicBezTo>
                  <a:pt x="12521" y="2746575"/>
                  <a:pt x="12192" y="2877277"/>
                  <a:pt x="8709" y="3007891"/>
                </a:cubicBezTo>
                <a:cubicBezTo>
                  <a:pt x="6386" y="3094994"/>
                  <a:pt x="2903" y="3182062"/>
                  <a:pt x="0" y="3269148"/>
                </a:cubicBezTo>
                <a:cubicBezTo>
                  <a:pt x="2903" y="3658131"/>
                  <a:pt x="3816" y="4047134"/>
                  <a:pt x="8709" y="4436097"/>
                </a:cubicBezTo>
                <a:cubicBezTo>
                  <a:pt x="10751" y="4598430"/>
                  <a:pt x="14350" y="4620072"/>
                  <a:pt x="26126" y="4749606"/>
                </a:cubicBezTo>
                <a:cubicBezTo>
                  <a:pt x="31932" y="4903457"/>
                  <a:pt x="32416" y="5057602"/>
                  <a:pt x="43543" y="5211160"/>
                </a:cubicBezTo>
                <a:cubicBezTo>
                  <a:pt x="46958" y="5258291"/>
                  <a:pt x="52119" y="5306622"/>
                  <a:pt x="69669" y="5350497"/>
                </a:cubicBezTo>
                <a:cubicBezTo>
                  <a:pt x="78845" y="5373436"/>
                  <a:pt x="90943" y="5407178"/>
                  <a:pt x="104503" y="5428874"/>
                </a:cubicBezTo>
                <a:cubicBezTo>
                  <a:pt x="112196" y="5441182"/>
                  <a:pt x="122306" y="5451817"/>
                  <a:pt x="130629" y="5463708"/>
                </a:cubicBezTo>
                <a:cubicBezTo>
                  <a:pt x="159066" y="5504332"/>
                  <a:pt x="167222" y="5523671"/>
                  <a:pt x="200297" y="5559503"/>
                </a:cubicBezTo>
                <a:cubicBezTo>
                  <a:pt x="222573" y="5583635"/>
                  <a:pt x="246743" y="5605948"/>
                  <a:pt x="269966" y="5629171"/>
                </a:cubicBezTo>
                <a:cubicBezTo>
                  <a:pt x="296979" y="5656184"/>
                  <a:pt x="307647" y="5670139"/>
                  <a:pt x="339635" y="5690131"/>
                </a:cubicBezTo>
                <a:cubicBezTo>
                  <a:pt x="350644" y="5697011"/>
                  <a:pt x="363198" y="5701107"/>
                  <a:pt x="374469" y="5707548"/>
                </a:cubicBezTo>
                <a:cubicBezTo>
                  <a:pt x="383557" y="5712741"/>
                  <a:pt x="392078" y="5718882"/>
                  <a:pt x="400595" y="5724966"/>
                </a:cubicBezTo>
                <a:cubicBezTo>
                  <a:pt x="412406" y="5733402"/>
                  <a:pt x="422447" y="5744600"/>
                  <a:pt x="435429" y="5751091"/>
                </a:cubicBezTo>
                <a:cubicBezTo>
                  <a:pt x="446134" y="5756444"/>
                  <a:pt x="458652" y="5756897"/>
                  <a:pt x="470263" y="5759800"/>
                </a:cubicBezTo>
                <a:cubicBezTo>
                  <a:pt x="481874" y="5768509"/>
                  <a:pt x="492495" y="5778725"/>
                  <a:pt x="505097" y="5785926"/>
                </a:cubicBezTo>
                <a:cubicBezTo>
                  <a:pt x="513067" y="5790480"/>
                  <a:pt x="523012" y="5790529"/>
                  <a:pt x="531223" y="5794634"/>
                </a:cubicBezTo>
                <a:cubicBezTo>
                  <a:pt x="540585" y="5799315"/>
                  <a:pt x="547988" y="5807370"/>
                  <a:pt x="557349" y="5812051"/>
                </a:cubicBezTo>
                <a:cubicBezTo>
                  <a:pt x="577123" y="5821938"/>
                  <a:pt x="598535" y="5828290"/>
                  <a:pt x="618309" y="5838177"/>
                </a:cubicBezTo>
                <a:cubicBezTo>
                  <a:pt x="627670" y="5842858"/>
                  <a:pt x="634815" y="5851471"/>
                  <a:pt x="644435" y="5855594"/>
                </a:cubicBezTo>
                <a:cubicBezTo>
                  <a:pt x="655436" y="5860309"/>
                  <a:pt x="668062" y="5860100"/>
                  <a:pt x="679269" y="5864303"/>
                </a:cubicBezTo>
                <a:cubicBezTo>
                  <a:pt x="770337" y="5898454"/>
                  <a:pt x="659534" y="5868078"/>
                  <a:pt x="748937" y="5890428"/>
                </a:cubicBezTo>
                <a:cubicBezTo>
                  <a:pt x="895716" y="5963820"/>
                  <a:pt x="658504" y="5849029"/>
                  <a:pt x="827315" y="5916554"/>
                </a:cubicBezTo>
                <a:cubicBezTo>
                  <a:pt x="843031" y="5922840"/>
                  <a:pt x="855299" y="5936012"/>
                  <a:pt x="870857" y="5942680"/>
                </a:cubicBezTo>
                <a:cubicBezTo>
                  <a:pt x="896169" y="5953528"/>
                  <a:pt x="923394" y="5959286"/>
                  <a:pt x="949235" y="5968806"/>
                </a:cubicBezTo>
                <a:cubicBezTo>
                  <a:pt x="978572" y="5979614"/>
                  <a:pt x="1007181" y="5992308"/>
                  <a:pt x="1036320" y="6003640"/>
                </a:cubicBezTo>
                <a:cubicBezTo>
                  <a:pt x="1059436" y="6012629"/>
                  <a:pt x="1084455" y="6017461"/>
                  <a:pt x="1105989" y="6029766"/>
                </a:cubicBezTo>
                <a:cubicBezTo>
                  <a:pt x="1161513" y="6061494"/>
                  <a:pt x="1188745" y="6080780"/>
                  <a:pt x="1254035" y="6099434"/>
                </a:cubicBezTo>
                <a:cubicBezTo>
                  <a:pt x="1274355" y="6105240"/>
                  <a:pt x="1295067" y="6109817"/>
                  <a:pt x="1314995" y="6116851"/>
                </a:cubicBezTo>
                <a:cubicBezTo>
                  <a:pt x="1344477" y="6127257"/>
                  <a:pt x="1372420" y="6141799"/>
                  <a:pt x="1402080" y="6151686"/>
                </a:cubicBezTo>
                <a:cubicBezTo>
                  <a:pt x="1433479" y="6162152"/>
                  <a:pt x="1466476" y="6167345"/>
                  <a:pt x="1497875" y="6177811"/>
                </a:cubicBezTo>
                <a:cubicBezTo>
                  <a:pt x="1536232" y="6190597"/>
                  <a:pt x="1572729" y="6208568"/>
                  <a:pt x="1611086" y="6221354"/>
                </a:cubicBezTo>
                <a:cubicBezTo>
                  <a:pt x="1628503" y="6227160"/>
                  <a:pt x="1645448" y="6234643"/>
                  <a:pt x="1663337" y="6238771"/>
                </a:cubicBezTo>
                <a:cubicBezTo>
                  <a:pt x="1683338" y="6243387"/>
                  <a:pt x="1704169" y="6243454"/>
                  <a:pt x="1724297" y="6247480"/>
                </a:cubicBezTo>
                <a:cubicBezTo>
                  <a:pt x="1747770" y="6252175"/>
                  <a:pt x="1770837" y="6258729"/>
                  <a:pt x="1793966" y="6264897"/>
                </a:cubicBezTo>
                <a:cubicBezTo>
                  <a:pt x="1814386" y="6270342"/>
                  <a:pt x="1834203" y="6278169"/>
                  <a:pt x="1854926" y="6282314"/>
                </a:cubicBezTo>
                <a:cubicBezTo>
                  <a:pt x="1877875" y="6286904"/>
                  <a:pt x="1901547" y="6286956"/>
                  <a:pt x="1924595" y="6291023"/>
                </a:cubicBezTo>
                <a:cubicBezTo>
                  <a:pt x="2046067" y="6312459"/>
                  <a:pt x="1962801" y="6307316"/>
                  <a:pt x="2098766" y="6325857"/>
                </a:cubicBezTo>
                <a:cubicBezTo>
                  <a:pt x="2137225" y="6331101"/>
                  <a:pt x="2286998" y="6341372"/>
                  <a:pt x="2316480" y="6343274"/>
                </a:cubicBezTo>
                <a:cubicBezTo>
                  <a:pt x="2528075" y="6356925"/>
                  <a:pt x="2559093" y="6355127"/>
                  <a:pt x="2830286" y="6369400"/>
                </a:cubicBezTo>
                <a:cubicBezTo>
                  <a:pt x="2873865" y="6371694"/>
                  <a:pt x="2917455" y="6374157"/>
                  <a:pt x="2960915" y="6378108"/>
                </a:cubicBezTo>
                <a:cubicBezTo>
                  <a:pt x="3013272" y="6382868"/>
                  <a:pt x="3065213" y="6392029"/>
                  <a:pt x="3117669" y="6395526"/>
                </a:cubicBezTo>
                <a:cubicBezTo>
                  <a:pt x="3195926" y="6400743"/>
                  <a:pt x="3274411" y="6401664"/>
                  <a:pt x="3352800" y="6404234"/>
                </a:cubicBezTo>
                <a:lnTo>
                  <a:pt x="4040777" y="6421651"/>
                </a:lnTo>
                <a:lnTo>
                  <a:pt x="5451566" y="6430360"/>
                </a:lnTo>
                <a:lnTo>
                  <a:pt x="5808617" y="6447777"/>
                </a:lnTo>
                <a:cubicBezTo>
                  <a:pt x="6129090" y="6459502"/>
                  <a:pt x="6595622" y="6460611"/>
                  <a:pt x="6879772" y="6465194"/>
                </a:cubicBezTo>
                <a:lnTo>
                  <a:pt x="7245532" y="6473903"/>
                </a:lnTo>
                <a:lnTo>
                  <a:pt x="7646126" y="6465194"/>
                </a:lnTo>
                <a:cubicBezTo>
                  <a:pt x="7708360" y="6462971"/>
                  <a:pt x="7777056" y="6449178"/>
                  <a:pt x="7837715" y="6439068"/>
                </a:cubicBezTo>
                <a:cubicBezTo>
                  <a:pt x="7880202" y="6422443"/>
                  <a:pt x="8046042" y="6361030"/>
                  <a:pt x="8116389" y="6325857"/>
                </a:cubicBezTo>
                <a:cubicBezTo>
                  <a:pt x="8185037" y="6291533"/>
                  <a:pt x="8173236" y="6290862"/>
                  <a:pt x="8238309" y="6247480"/>
                </a:cubicBezTo>
                <a:cubicBezTo>
                  <a:pt x="8252393" y="6238091"/>
                  <a:pt x="8267338" y="6230063"/>
                  <a:pt x="8281852" y="6221354"/>
                </a:cubicBezTo>
                <a:cubicBezTo>
                  <a:pt x="8419211" y="6044750"/>
                  <a:pt x="8272633" y="6243779"/>
                  <a:pt x="8386355" y="6055891"/>
                </a:cubicBezTo>
                <a:cubicBezTo>
                  <a:pt x="8436388" y="5973227"/>
                  <a:pt x="8491897" y="5893990"/>
                  <a:pt x="8543109" y="5812051"/>
                </a:cubicBezTo>
                <a:cubicBezTo>
                  <a:pt x="8596339" y="5726884"/>
                  <a:pt x="8683012" y="5566513"/>
                  <a:pt x="8708572" y="5489834"/>
                </a:cubicBezTo>
                <a:cubicBezTo>
                  <a:pt x="8720183" y="5455000"/>
                  <a:pt x="8733945" y="5420810"/>
                  <a:pt x="8743406" y="5385331"/>
                </a:cubicBezTo>
                <a:cubicBezTo>
                  <a:pt x="8768804" y="5290090"/>
                  <a:pt x="8783675" y="5192030"/>
                  <a:pt x="8813075" y="5097948"/>
                </a:cubicBezTo>
                <a:cubicBezTo>
                  <a:pt x="8902765" y="4810936"/>
                  <a:pt x="8815810" y="5096626"/>
                  <a:pt x="8943703" y="4627686"/>
                </a:cubicBezTo>
                <a:cubicBezTo>
                  <a:pt x="8984117" y="4479503"/>
                  <a:pt x="9036999" y="4334846"/>
                  <a:pt x="9065623" y="4183548"/>
                </a:cubicBezTo>
                <a:cubicBezTo>
                  <a:pt x="9074898" y="4134523"/>
                  <a:pt x="9112815" y="3860166"/>
                  <a:pt x="9117875" y="3817788"/>
                </a:cubicBezTo>
                <a:cubicBezTo>
                  <a:pt x="9133458" y="3687283"/>
                  <a:pt x="9142829" y="3556014"/>
                  <a:pt x="9161417" y="3425903"/>
                </a:cubicBezTo>
                <a:cubicBezTo>
                  <a:pt x="9171819" y="3353094"/>
                  <a:pt x="9165148" y="3384856"/>
                  <a:pt x="9178835" y="3330108"/>
                </a:cubicBezTo>
                <a:cubicBezTo>
                  <a:pt x="9199526" y="3143876"/>
                  <a:pt x="9172362" y="3375405"/>
                  <a:pt x="9204960" y="3147228"/>
                </a:cubicBezTo>
                <a:cubicBezTo>
                  <a:pt x="9207863" y="3126908"/>
                  <a:pt x="9209053" y="3106269"/>
                  <a:pt x="9213669" y="3086268"/>
                </a:cubicBezTo>
                <a:cubicBezTo>
                  <a:pt x="9217797" y="3068379"/>
                  <a:pt x="9226633" y="3051828"/>
                  <a:pt x="9231086" y="3034017"/>
                </a:cubicBezTo>
                <a:cubicBezTo>
                  <a:pt x="9271924" y="2870674"/>
                  <a:pt x="9193557" y="3180342"/>
                  <a:pt x="9257212" y="2946931"/>
                </a:cubicBezTo>
                <a:cubicBezTo>
                  <a:pt x="9261106" y="2932651"/>
                  <a:pt x="9262819" y="2917861"/>
                  <a:pt x="9265920" y="2903388"/>
                </a:cubicBezTo>
                <a:cubicBezTo>
                  <a:pt x="9271527" y="2877219"/>
                  <a:pt x="9277091" y="2851035"/>
                  <a:pt x="9283337" y="2825011"/>
                </a:cubicBezTo>
                <a:cubicBezTo>
                  <a:pt x="9294510" y="2778458"/>
                  <a:pt x="9308578" y="2732578"/>
                  <a:pt x="9318172" y="2685674"/>
                </a:cubicBezTo>
                <a:cubicBezTo>
                  <a:pt x="9366819" y="2447846"/>
                  <a:pt x="9362093" y="2438305"/>
                  <a:pt x="9387840" y="2197994"/>
                </a:cubicBezTo>
                <a:cubicBezTo>
                  <a:pt x="9384937" y="2000600"/>
                  <a:pt x="9384691" y="1803148"/>
                  <a:pt x="9379132" y="1605811"/>
                </a:cubicBezTo>
                <a:cubicBezTo>
                  <a:pt x="9378874" y="1596635"/>
                  <a:pt x="9372065" y="1588717"/>
                  <a:pt x="9370423" y="1579686"/>
                </a:cubicBezTo>
                <a:cubicBezTo>
                  <a:pt x="9366236" y="1556660"/>
                  <a:pt x="9367391" y="1532722"/>
                  <a:pt x="9361715" y="1510017"/>
                </a:cubicBezTo>
                <a:cubicBezTo>
                  <a:pt x="9358566" y="1497423"/>
                  <a:pt x="9349411" y="1487115"/>
                  <a:pt x="9344297" y="1475183"/>
                </a:cubicBezTo>
                <a:cubicBezTo>
                  <a:pt x="9340681" y="1466746"/>
                  <a:pt x="9339205" y="1457494"/>
                  <a:pt x="9335589" y="1449057"/>
                </a:cubicBezTo>
                <a:cubicBezTo>
                  <a:pt x="9330475" y="1437125"/>
                  <a:pt x="9322993" y="1426276"/>
                  <a:pt x="9318172" y="1414223"/>
                </a:cubicBezTo>
                <a:cubicBezTo>
                  <a:pt x="9300797" y="1370785"/>
                  <a:pt x="9306033" y="1363451"/>
                  <a:pt x="9283337" y="1327137"/>
                </a:cubicBezTo>
                <a:cubicBezTo>
                  <a:pt x="9275644" y="1314829"/>
                  <a:pt x="9264904" y="1304611"/>
                  <a:pt x="9257212" y="1292303"/>
                </a:cubicBezTo>
                <a:cubicBezTo>
                  <a:pt x="9250332" y="1281294"/>
                  <a:pt x="9246236" y="1268740"/>
                  <a:pt x="9239795" y="1257468"/>
                </a:cubicBezTo>
                <a:cubicBezTo>
                  <a:pt x="9222999" y="1228076"/>
                  <a:pt x="9204505" y="1199680"/>
                  <a:pt x="9187543" y="1170383"/>
                </a:cubicBezTo>
                <a:cubicBezTo>
                  <a:pt x="9172569" y="1144518"/>
                  <a:pt x="9158652" y="1118055"/>
                  <a:pt x="9144000" y="1092006"/>
                </a:cubicBezTo>
                <a:cubicBezTo>
                  <a:pt x="9132526" y="1071608"/>
                  <a:pt x="9118671" y="1052432"/>
                  <a:pt x="9109166" y="1031046"/>
                </a:cubicBezTo>
                <a:cubicBezTo>
                  <a:pt x="9004946" y="796546"/>
                  <a:pt x="9137535" y="1087785"/>
                  <a:pt x="9039497" y="891708"/>
                </a:cubicBezTo>
                <a:cubicBezTo>
                  <a:pt x="8903488" y="619689"/>
                  <a:pt x="9052778" y="891429"/>
                  <a:pt x="8969829" y="761080"/>
                </a:cubicBezTo>
                <a:cubicBezTo>
                  <a:pt x="8957264" y="741335"/>
                  <a:pt x="8948760" y="719047"/>
                  <a:pt x="8934995" y="700120"/>
                </a:cubicBezTo>
                <a:cubicBezTo>
                  <a:pt x="8925336" y="686840"/>
                  <a:pt x="8910242" y="678248"/>
                  <a:pt x="8900160" y="665286"/>
                </a:cubicBezTo>
                <a:cubicBezTo>
                  <a:pt x="8819482" y="561557"/>
                  <a:pt x="8930733" y="678441"/>
                  <a:pt x="8839200" y="586908"/>
                </a:cubicBezTo>
                <a:cubicBezTo>
                  <a:pt x="8833394" y="572394"/>
                  <a:pt x="8829539" y="556938"/>
                  <a:pt x="8821783" y="543366"/>
                </a:cubicBezTo>
                <a:cubicBezTo>
                  <a:pt x="8817709" y="536237"/>
                  <a:pt x="8808590" y="532989"/>
                  <a:pt x="8804366" y="525948"/>
                </a:cubicBezTo>
                <a:cubicBezTo>
                  <a:pt x="8799643" y="518077"/>
                  <a:pt x="8801391" y="506991"/>
                  <a:pt x="8795657" y="499823"/>
                </a:cubicBezTo>
                <a:cubicBezTo>
                  <a:pt x="8789119" y="491650"/>
                  <a:pt x="8777705" y="488944"/>
                  <a:pt x="8769532" y="482406"/>
                </a:cubicBezTo>
                <a:cubicBezTo>
                  <a:pt x="8763121" y="477277"/>
                  <a:pt x="8758423" y="470244"/>
                  <a:pt x="8752115" y="464988"/>
                </a:cubicBezTo>
                <a:cubicBezTo>
                  <a:pt x="8740965" y="455696"/>
                  <a:pt x="8728545" y="448016"/>
                  <a:pt x="8717280" y="438863"/>
                </a:cubicBezTo>
                <a:cubicBezTo>
                  <a:pt x="8599369" y="343061"/>
                  <a:pt x="8657879" y="363053"/>
                  <a:pt x="8577943" y="343068"/>
                </a:cubicBezTo>
                <a:cubicBezTo>
                  <a:pt x="8560526" y="331457"/>
                  <a:pt x="8542841" y="320238"/>
                  <a:pt x="8525692" y="308234"/>
                </a:cubicBezTo>
                <a:cubicBezTo>
                  <a:pt x="8513801" y="299910"/>
                  <a:pt x="8503303" y="289576"/>
                  <a:pt x="8490857" y="282108"/>
                </a:cubicBezTo>
                <a:cubicBezTo>
                  <a:pt x="8474159" y="272089"/>
                  <a:pt x="8456023" y="264691"/>
                  <a:pt x="8438606" y="255983"/>
                </a:cubicBezTo>
                <a:cubicBezTo>
                  <a:pt x="8429897" y="247274"/>
                  <a:pt x="8423041" y="236194"/>
                  <a:pt x="8412480" y="229857"/>
                </a:cubicBezTo>
                <a:cubicBezTo>
                  <a:pt x="8341169" y="187070"/>
                  <a:pt x="8353857" y="217963"/>
                  <a:pt x="8273143" y="177606"/>
                </a:cubicBezTo>
                <a:cubicBezTo>
                  <a:pt x="8244114" y="163092"/>
                  <a:pt x="8217543" y="141935"/>
                  <a:pt x="8186057" y="134063"/>
                </a:cubicBezTo>
                <a:cubicBezTo>
                  <a:pt x="8174446" y="131160"/>
                  <a:pt x="8162578" y="129139"/>
                  <a:pt x="8151223" y="125354"/>
                </a:cubicBezTo>
                <a:cubicBezTo>
                  <a:pt x="8136393" y="120411"/>
                  <a:pt x="8122711" y="112232"/>
                  <a:pt x="8107680" y="107937"/>
                </a:cubicBezTo>
                <a:cubicBezTo>
                  <a:pt x="8081947" y="100585"/>
                  <a:pt x="8055267" y="97011"/>
                  <a:pt x="8029303" y="90520"/>
                </a:cubicBezTo>
                <a:cubicBezTo>
                  <a:pt x="8020397" y="88294"/>
                  <a:pt x="8012138" y="83802"/>
                  <a:pt x="8003177" y="81811"/>
                </a:cubicBezTo>
                <a:cubicBezTo>
                  <a:pt x="7981440" y="76981"/>
                  <a:pt x="7909396" y="67170"/>
                  <a:pt x="7889966" y="64394"/>
                </a:cubicBezTo>
                <a:cubicBezTo>
                  <a:pt x="7875452" y="58588"/>
                  <a:pt x="7861788" y="49858"/>
                  <a:pt x="7846423" y="46977"/>
                </a:cubicBezTo>
                <a:cubicBezTo>
                  <a:pt x="7814909" y="41068"/>
                  <a:pt x="7782533" y="41458"/>
                  <a:pt x="7750629" y="38268"/>
                </a:cubicBezTo>
                <a:cubicBezTo>
                  <a:pt x="7724473" y="35652"/>
                  <a:pt x="7698378" y="32463"/>
                  <a:pt x="7672252" y="29560"/>
                </a:cubicBezTo>
                <a:cubicBezTo>
                  <a:pt x="7495506" y="-29358"/>
                  <a:pt x="7640194" y="15647"/>
                  <a:pt x="7167155" y="29560"/>
                </a:cubicBezTo>
                <a:cubicBezTo>
                  <a:pt x="7129323" y="30673"/>
                  <a:pt x="7091749" y="36468"/>
                  <a:pt x="7053943" y="38268"/>
                </a:cubicBezTo>
                <a:cubicBezTo>
                  <a:pt x="6969806" y="42275"/>
                  <a:pt x="6885578" y="44074"/>
                  <a:pt x="6801395" y="46977"/>
                </a:cubicBezTo>
                <a:cubicBezTo>
                  <a:pt x="6789783" y="49880"/>
                  <a:pt x="6778297" y="53339"/>
                  <a:pt x="6766560" y="55686"/>
                </a:cubicBezTo>
                <a:cubicBezTo>
                  <a:pt x="6711745" y="66649"/>
                  <a:pt x="6702905" y="62389"/>
                  <a:pt x="6644640" y="81811"/>
                </a:cubicBezTo>
                <a:lnTo>
                  <a:pt x="6592389" y="99228"/>
                </a:lnTo>
                <a:cubicBezTo>
                  <a:pt x="6583680" y="105034"/>
                  <a:pt x="6575883" y="112523"/>
                  <a:pt x="6566263" y="116646"/>
                </a:cubicBezTo>
                <a:cubicBezTo>
                  <a:pt x="6527177" y="133397"/>
                  <a:pt x="6539214" y="117108"/>
                  <a:pt x="6505303" y="134063"/>
                </a:cubicBezTo>
                <a:cubicBezTo>
                  <a:pt x="6437781" y="167824"/>
                  <a:pt x="6518714" y="138302"/>
                  <a:pt x="6453052" y="160188"/>
                </a:cubicBezTo>
                <a:cubicBezTo>
                  <a:pt x="6427277" y="237515"/>
                  <a:pt x="6439133" y="190560"/>
                  <a:pt x="6426926" y="282108"/>
                </a:cubicBezTo>
                <a:cubicBezTo>
                  <a:pt x="6417815" y="350437"/>
                  <a:pt x="6432427" y="328857"/>
                  <a:pt x="6400800" y="360486"/>
                </a:cubicBezTo>
                <a:cubicBezTo>
                  <a:pt x="6374674" y="357583"/>
                  <a:pt x="6348404" y="355774"/>
                  <a:pt x="6322423" y="351777"/>
                </a:cubicBezTo>
                <a:cubicBezTo>
                  <a:pt x="6292942" y="347241"/>
                  <a:pt x="6288008" y="341944"/>
                  <a:pt x="6261463" y="334360"/>
                </a:cubicBezTo>
                <a:cubicBezTo>
                  <a:pt x="6249955" y="331072"/>
                  <a:pt x="6238240" y="328554"/>
                  <a:pt x="6226629" y="325651"/>
                </a:cubicBezTo>
                <a:cubicBezTo>
                  <a:pt x="6209212" y="314040"/>
                  <a:pt x="6193100" y="300178"/>
                  <a:pt x="6174377" y="290817"/>
                </a:cubicBezTo>
                <a:cubicBezTo>
                  <a:pt x="6151154" y="279206"/>
                  <a:pt x="6126312" y="270385"/>
                  <a:pt x="6104709" y="255983"/>
                </a:cubicBezTo>
                <a:cubicBezTo>
                  <a:pt x="6096000" y="250177"/>
                  <a:pt x="6086756" y="245104"/>
                  <a:pt x="6078583" y="238566"/>
                </a:cubicBezTo>
                <a:cubicBezTo>
                  <a:pt x="6072172" y="233437"/>
                  <a:pt x="6067998" y="225703"/>
                  <a:pt x="6061166" y="221148"/>
                </a:cubicBezTo>
                <a:cubicBezTo>
                  <a:pt x="6050365" y="213947"/>
                  <a:pt x="6038195" y="209003"/>
                  <a:pt x="6026332" y="203731"/>
                </a:cubicBezTo>
                <a:cubicBezTo>
                  <a:pt x="5945319" y="167725"/>
                  <a:pt x="6021298" y="204956"/>
                  <a:pt x="5913120" y="168897"/>
                </a:cubicBezTo>
                <a:cubicBezTo>
                  <a:pt x="5889898" y="161156"/>
                  <a:pt x="5852353" y="147157"/>
                  <a:pt x="5826035" y="142771"/>
                </a:cubicBezTo>
                <a:cubicBezTo>
                  <a:pt x="5802950" y="138923"/>
                  <a:pt x="5779534" y="137373"/>
                  <a:pt x="5756366" y="134063"/>
                </a:cubicBezTo>
                <a:cubicBezTo>
                  <a:pt x="5630309" y="116055"/>
                  <a:pt x="5796083" y="134550"/>
                  <a:pt x="5617029" y="116646"/>
                </a:cubicBezTo>
                <a:cubicBezTo>
                  <a:pt x="5422977" y="77834"/>
                  <a:pt x="5554101" y="100826"/>
                  <a:pt x="5103223" y="116646"/>
                </a:cubicBezTo>
                <a:cubicBezTo>
                  <a:pt x="5094049" y="116968"/>
                  <a:pt x="5085806" y="122451"/>
                  <a:pt x="5077097" y="125354"/>
                </a:cubicBezTo>
                <a:cubicBezTo>
                  <a:pt x="5071291" y="134063"/>
                  <a:pt x="5064361" y="142118"/>
                  <a:pt x="5059680" y="151480"/>
                </a:cubicBezTo>
                <a:cubicBezTo>
                  <a:pt x="5055575" y="159691"/>
                  <a:pt x="5054588" y="169169"/>
                  <a:pt x="5050972" y="177606"/>
                </a:cubicBezTo>
                <a:cubicBezTo>
                  <a:pt x="5045858" y="189538"/>
                  <a:pt x="5039361" y="200829"/>
                  <a:pt x="5033555" y="212440"/>
                </a:cubicBezTo>
                <a:cubicBezTo>
                  <a:pt x="5030652" y="229857"/>
                  <a:pt x="5022896" y="247142"/>
                  <a:pt x="5024846" y="264691"/>
                </a:cubicBezTo>
                <a:cubicBezTo>
                  <a:pt x="5026002" y="275093"/>
                  <a:pt x="5035563" y="282776"/>
                  <a:pt x="5042263" y="290817"/>
                </a:cubicBezTo>
                <a:cubicBezTo>
                  <a:pt x="5074379" y="329357"/>
                  <a:pt x="5057078" y="308634"/>
                  <a:pt x="5094515" y="325651"/>
                </a:cubicBezTo>
                <a:cubicBezTo>
                  <a:pt x="5118152" y="336395"/>
                  <a:pt x="5139551" y="352276"/>
                  <a:pt x="5164183" y="360486"/>
                </a:cubicBezTo>
                <a:cubicBezTo>
                  <a:pt x="5181600" y="366292"/>
                  <a:pt x="5201159" y="367719"/>
                  <a:pt x="5216435" y="377903"/>
                </a:cubicBezTo>
                <a:cubicBezTo>
                  <a:pt x="5225143" y="383709"/>
                  <a:pt x="5233199" y="390639"/>
                  <a:pt x="5242560" y="395320"/>
                </a:cubicBezTo>
                <a:cubicBezTo>
                  <a:pt x="5266082" y="407081"/>
                  <a:pt x="5296862" y="407387"/>
                  <a:pt x="5320937" y="412737"/>
                </a:cubicBezTo>
                <a:cubicBezTo>
                  <a:pt x="5329898" y="414728"/>
                  <a:pt x="5338236" y="418924"/>
                  <a:pt x="5347063" y="421446"/>
                </a:cubicBezTo>
                <a:cubicBezTo>
                  <a:pt x="5376133" y="429752"/>
                  <a:pt x="5414085" y="437689"/>
                  <a:pt x="5442857" y="438863"/>
                </a:cubicBezTo>
                <a:cubicBezTo>
                  <a:pt x="5564710" y="443837"/>
                  <a:pt x="5686697" y="444668"/>
                  <a:pt x="5808617" y="447571"/>
                </a:cubicBezTo>
                <a:cubicBezTo>
                  <a:pt x="5823131" y="450474"/>
                  <a:pt x="5837560" y="453847"/>
                  <a:pt x="5852160" y="456280"/>
                </a:cubicBezTo>
                <a:cubicBezTo>
                  <a:pt x="5872407" y="459654"/>
                  <a:pt x="5892925" y="461316"/>
                  <a:pt x="5913120" y="464988"/>
                </a:cubicBezTo>
                <a:cubicBezTo>
                  <a:pt x="5972861" y="475850"/>
                  <a:pt x="5924329" y="469968"/>
                  <a:pt x="5974080" y="482406"/>
                </a:cubicBezTo>
                <a:cubicBezTo>
                  <a:pt x="5988440" y="485996"/>
                  <a:pt x="6003391" y="487048"/>
                  <a:pt x="6017623" y="491114"/>
                </a:cubicBezTo>
                <a:cubicBezTo>
                  <a:pt x="6044102" y="498679"/>
                  <a:pt x="6068836" y="512713"/>
                  <a:pt x="6096000" y="517240"/>
                </a:cubicBezTo>
                <a:cubicBezTo>
                  <a:pt x="6232130" y="539928"/>
                  <a:pt x="6165333" y="531460"/>
                  <a:pt x="6296297" y="543366"/>
                </a:cubicBezTo>
                <a:cubicBezTo>
                  <a:pt x="6307909" y="546269"/>
                  <a:pt x="6319273" y="550457"/>
                  <a:pt x="6331132" y="552074"/>
                </a:cubicBezTo>
                <a:cubicBezTo>
                  <a:pt x="6383223" y="559177"/>
                  <a:pt x="6436334" y="559180"/>
                  <a:pt x="6487886" y="569491"/>
                </a:cubicBezTo>
                <a:cubicBezTo>
                  <a:pt x="6619215" y="595758"/>
                  <a:pt x="6455576" y="562311"/>
                  <a:pt x="6566263" y="586908"/>
                </a:cubicBezTo>
                <a:cubicBezTo>
                  <a:pt x="6580712" y="590119"/>
                  <a:pt x="6595292" y="592714"/>
                  <a:pt x="6609806" y="595617"/>
                </a:cubicBezTo>
                <a:cubicBezTo>
                  <a:pt x="6638835" y="610131"/>
                  <a:pt x="6665067" y="632795"/>
                  <a:pt x="6696892" y="639160"/>
                </a:cubicBezTo>
                <a:cubicBezTo>
                  <a:pt x="6713460" y="642473"/>
                  <a:pt x="6748704" y="647649"/>
                  <a:pt x="6766560" y="656577"/>
                </a:cubicBezTo>
                <a:cubicBezTo>
                  <a:pt x="6775921" y="661258"/>
                  <a:pt x="6782886" y="670319"/>
                  <a:pt x="6792686" y="673994"/>
                </a:cubicBezTo>
                <a:cubicBezTo>
                  <a:pt x="6806545" y="679191"/>
                  <a:pt x="6821869" y="679113"/>
                  <a:pt x="6836229" y="682703"/>
                </a:cubicBezTo>
                <a:cubicBezTo>
                  <a:pt x="6845135" y="684929"/>
                  <a:pt x="6853529" y="688889"/>
                  <a:pt x="6862355" y="691411"/>
                </a:cubicBezTo>
                <a:cubicBezTo>
                  <a:pt x="6873863" y="694699"/>
                  <a:pt x="6885750" y="696600"/>
                  <a:pt x="6897189" y="700120"/>
                </a:cubicBezTo>
                <a:cubicBezTo>
                  <a:pt x="6932284" y="710919"/>
                  <a:pt x="6966858" y="723343"/>
                  <a:pt x="7001692" y="734954"/>
                </a:cubicBezTo>
                <a:cubicBezTo>
                  <a:pt x="7010400" y="737857"/>
                  <a:pt x="7018912" y="741437"/>
                  <a:pt x="7027817" y="743663"/>
                </a:cubicBezTo>
                <a:cubicBezTo>
                  <a:pt x="7039429" y="746566"/>
                  <a:pt x="7051188" y="748932"/>
                  <a:pt x="7062652" y="752371"/>
                </a:cubicBezTo>
                <a:cubicBezTo>
                  <a:pt x="7080237" y="757646"/>
                  <a:pt x="7097092" y="765335"/>
                  <a:pt x="7114903" y="769788"/>
                </a:cubicBezTo>
                <a:cubicBezTo>
                  <a:pt x="7132033" y="774071"/>
                  <a:pt x="7150025" y="774214"/>
                  <a:pt x="7167155" y="778497"/>
                </a:cubicBezTo>
                <a:cubicBezTo>
                  <a:pt x="7224081" y="792729"/>
                  <a:pt x="7211007" y="796017"/>
                  <a:pt x="7262949" y="813331"/>
                </a:cubicBezTo>
                <a:cubicBezTo>
                  <a:pt x="7282998" y="820014"/>
                  <a:pt x="7304185" y="823162"/>
                  <a:pt x="7323909" y="830748"/>
                </a:cubicBezTo>
                <a:cubicBezTo>
                  <a:pt x="7342084" y="837738"/>
                  <a:pt x="7358320" y="849069"/>
                  <a:pt x="7376160" y="856874"/>
                </a:cubicBezTo>
                <a:cubicBezTo>
                  <a:pt x="7404803" y="869406"/>
                  <a:pt x="7438234" y="872949"/>
                  <a:pt x="7463246" y="891708"/>
                </a:cubicBezTo>
                <a:cubicBezTo>
                  <a:pt x="7474857" y="900417"/>
                  <a:pt x="7485392" y="910785"/>
                  <a:pt x="7498080" y="917834"/>
                </a:cubicBezTo>
                <a:cubicBezTo>
                  <a:pt x="7512246" y="925704"/>
                  <a:pt x="7581314" y="949528"/>
                  <a:pt x="7593875" y="952668"/>
                </a:cubicBezTo>
                <a:cubicBezTo>
                  <a:pt x="7629890" y="961672"/>
                  <a:pt x="7702926" y="967057"/>
                  <a:pt x="7733212" y="970086"/>
                </a:cubicBezTo>
                <a:cubicBezTo>
                  <a:pt x="7785463" y="967183"/>
                  <a:pt x="7837849" y="966115"/>
                  <a:pt x="7889966" y="961377"/>
                </a:cubicBezTo>
                <a:cubicBezTo>
                  <a:pt x="7901886" y="960293"/>
                  <a:pt x="7913116" y="955264"/>
                  <a:pt x="7924800" y="952668"/>
                </a:cubicBezTo>
                <a:cubicBezTo>
                  <a:pt x="7939249" y="949457"/>
                  <a:pt x="7953894" y="947171"/>
                  <a:pt x="7968343" y="943960"/>
                </a:cubicBezTo>
                <a:cubicBezTo>
                  <a:pt x="7980027" y="941364"/>
                  <a:pt x="7991441" y="937598"/>
                  <a:pt x="8003177" y="935251"/>
                </a:cubicBezTo>
                <a:cubicBezTo>
                  <a:pt x="8020492" y="931788"/>
                  <a:pt x="8038012" y="929446"/>
                  <a:pt x="8055429" y="926543"/>
                </a:cubicBezTo>
                <a:cubicBezTo>
                  <a:pt x="8197669" y="929446"/>
                  <a:pt x="8340083" y="927641"/>
                  <a:pt x="8482149" y="935251"/>
                </a:cubicBezTo>
                <a:cubicBezTo>
                  <a:pt x="8530484" y="937840"/>
                  <a:pt x="8548135" y="957396"/>
                  <a:pt x="8586652" y="978794"/>
                </a:cubicBezTo>
                <a:cubicBezTo>
                  <a:pt x="8598000" y="985099"/>
                  <a:pt x="8610477" y="989331"/>
                  <a:pt x="8621486" y="996211"/>
                </a:cubicBezTo>
                <a:cubicBezTo>
                  <a:pt x="8633794" y="1003904"/>
                  <a:pt x="8644243" y="1014286"/>
                  <a:pt x="8656320" y="1022337"/>
                </a:cubicBezTo>
                <a:cubicBezTo>
                  <a:pt x="8697452" y="1049759"/>
                  <a:pt x="8689381" y="1044969"/>
                  <a:pt x="8725989" y="1057171"/>
                </a:cubicBezTo>
                <a:cubicBezTo>
                  <a:pt x="8737600" y="1071685"/>
                  <a:pt x="8751082" y="1084884"/>
                  <a:pt x="8760823" y="1100714"/>
                </a:cubicBezTo>
                <a:cubicBezTo>
                  <a:pt x="8774431" y="1122827"/>
                  <a:pt x="8784913" y="1146746"/>
                  <a:pt x="8795657" y="1170383"/>
                </a:cubicBezTo>
                <a:cubicBezTo>
                  <a:pt x="8799456" y="1178740"/>
                  <a:pt x="8800261" y="1188298"/>
                  <a:pt x="8804366" y="1196508"/>
                </a:cubicBezTo>
                <a:cubicBezTo>
                  <a:pt x="8811936" y="1211647"/>
                  <a:pt x="8823824" y="1224493"/>
                  <a:pt x="8830492" y="1240051"/>
                </a:cubicBezTo>
                <a:cubicBezTo>
                  <a:pt x="8841340" y="1265363"/>
                  <a:pt x="8847909" y="1292302"/>
                  <a:pt x="8856617" y="1318428"/>
                </a:cubicBezTo>
                <a:cubicBezTo>
                  <a:pt x="8859520" y="1327137"/>
                  <a:pt x="8861221" y="1336343"/>
                  <a:pt x="8865326" y="1344554"/>
                </a:cubicBezTo>
                <a:cubicBezTo>
                  <a:pt x="8883088" y="1380078"/>
                  <a:pt x="8896546" y="1403378"/>
                  <a:pt x="8908869" y="1440348"/>
                </a:cubicBezTo>
                <a:cubicBezTo>
                  <a:pt x="8932583" y="1511491"/>
                  <a:pt x="8899363" y="1438758"/>
                  <a:pt x="8934995" y="1510017"/>
                </a:cubicBezTo>
                <a:cubicBezTo>
                  <a:pt x="8937898" y="1527434"/>
                  <a:pt x="8942295" y="1544667"/>
                  <a:pt x="8943703" y="1562268"/>
                </a:cubicBezTo>
                <a:cubicBezTo>
                  <a:pt x="8959918" y="1764954"/>
                  <a:pt x="8951786" y="1809279"/>
                  <a:pt x="8934995" y="2049948"/>
                </a:cubicBezTo>
                <a:cubicBezTo>
                  <a:pt x="8932404" y="2087087"/>
                  <a:pt x="8916940" y="2137566"/>
                  <a:pt x="8908869" y="2171868"/>
                </a:cubicBezTo>
                <a:cubicBezTo>
                  <a:pt x="8897341" y="2220862"/>
                  <a:pt x="8883083" y="2288470"/>
                  <a:pt x="8874035" y="2337331"/>
                </a:cubicBezTo>
                <a:cubicBezTo>
                  <a:pt x="8863775" y="2392734"/>
                  <a:pt x="8845324" y="2508191"/>
                  <a:pt x="8830492" y="2572463"/>
                </a:cubicBezTo>
                <a:cubicBezTo>
                  <a:pt x="8819727" y="2619112"/>
                  <a:pt x="8805357" y="2664918"/>
                  <a:pt x="8795657" y="2711800"/>
                </a:cubicBezTo>
                <a:cubicBezTo>
                  <a:pt x="8787921" y="2749189"/>
                  <a:pt x="8787878" y="2788066"/>
                  <a:pt x="8778240" y="2825011"/>
                </a:cubicBezTo>
                <a:cubicBezTo>
                  <a:pt x="8770348" y="2855263"/>
                  <a:pt x="8753677" y="2882567"/>
                  <a:pt x="8743406" y="2912097"/>
                </a:cubicBezTo>
                <a:cubicBezTo>
                  <a:pt x="8725893" y="2962448"/>
                  <a:pt x="8673444" y="3144796"/>
                  <a:pt x="8665029" y="3182063"/>
                </a:cubicBezTo>
                <a:cubicBezTo>
                  <a:pt x="8634481" y="3317348"/>
                  <a:pt x="8661409" y="3266212"/>
                  <a:pt x="8630195" y="3391068"/>
                </a:cubicBezTo>
                <a:cubicBezTo>
                  <a:pt x="8605842" y="3488478"/>
                  <a:pt x="8610484" y="3441491"/>
                  <a:pt x="8586652" y="3512988"/>
                </a:cubicBezTo>
                <a:cubicBezTo>
                  <a:pt x="8579969" y="3533037"/>
                  <a:pt x="8575041" y="3553628"/>
                  <a:pt x="8569235" y="3573948"/>
                </a:cubicBezTo>
                <a:cubicBezTo>
                  <a:pt x="8568046" y="3587032"/>
                  <a:pt x="8562724" y="3683290"/>
                  <a:pt x="8551817" y="3713286"/>
                </a:cubicBezTo>
                <a:cubicBezTo>
                  <a:pt x="8545162" y="3731586"/>
                  <a:pt x="8532924" y="3747457"/>
                  <a:pt x="8525692" y="3765537"/>
                </a:cubicBezTo>
                <a:cubicBezTo>
                  <a:pt x="8521247" y="3776650"/>
                  <a:pt x="8521073" y="3789123"/>
                  <a:pt x="8516983" y="3800371"/>
                </a:cubicBezTo>
                <a:cubicBezTo>
                  <a:pt x="8496802" y="3855866"/>
                  <a:pt x="8492574" y="3858469"/>
                  <a:pt x="8464732" y="3904874"/>
                </a:cubicBezTo>
                <a:cubicBezTo>
                  <a:pt x="8448987" y="3983599"/>
                  <a:pt x="8433620" y="4062492"/>
                  <a:pt x="8412480" y="4140006"/>
                </a:cubicBezTo>
                <a:cubicBezTo>
                  <a:pt x="8402584" y="4176292"/>
                  <a:pt x="8393412" y="4183734"/>
                  <a:pt x="8377646" y="4227091"/>
                </a:cubicBezTo>
                <a:cubicBezTo>
                  <a:pt x="8373556" y="4238339"/>
                  <a:pt x="8372722" y="4250571"/>
                  <a:pt x="8368937" y="4261926"/>
                </a:cubicBezTo>
                <a:cubicBezTo>
                  <a:pt x="8363994" y="4276756"/>
                  <a:pt x="8357326" y="4290954"/>
                  <a:pt x="8351520" y="4305468"/>
                </a:cubicBezTo>
                <a:cubicBezTo>
                  <a:pt x="8348164" y="4339030"/>
                  <a:pt x="8340269" y="4425226"/>
                  <a:pt x="8334103" y="4462223"/>
                </a:cubicBezTo>
                <a:cubicBezTo>
                  <a:pt x="8332135" y="4474029"/>
                  <a:pt x="8328298" y="4485446"/>
                  <a:pt x="8325395" y="4497057"/>
                </a:cubicBezTo>
                <a:cubicBezTo>
                  <a:pt x="8322492" y="4630588"/>
                  <a:pt x="8326553" y="4764453"/>
                  <a:pt x="8316686" y="4897651"/>
                </a:cubicBezTo>
                <a:cubicBezTo>
                  <a:pt x="8314535" y="4926692"/>
                  <a:pt x="8277460" y="4991349"/>
                  <a:pt x="8264435" y="5019571"/>
                </a:cubicBezTo>
                <a:cubicBezTo>
                  <a:pt x="8255171" y="5039644"/>
                  <a:pt x="8248196" y="5060757"/>
                  <a:pt x="8238309" y="5080531"/>
                </a:cubicBezTo>
                <a:cubicBezTo>
                  <a:pt x="8233628" y="5089892"/>
                  <a:pt x="8226976" y="5098140"/>
                  <a:pt x="8220892" y="5106657"/>
                </a:cubicBezTo>
                <a:cubicBezTo>
                  <a:pt x="8212456" y="5118468"/>
                  <a:pt x="8204409" y="5130643"/>
                  <a:pt x="8194766" y="5141491"/>
                </a:cubicBezTo>
                <a:cubicBezTo>
                  <a:pt x="8169929" y="5169433"/>
                  <a:pt x="8128623" y="5206833"/>
                  <a:pt x="8098972" y="5228577"/>
                </a:cubicBezTo>
                <a:cubicBezTo>
                  <a:pt x="8073652" y="5247145"/>
                  <a:pt x="8045113" y="5261213"/>
                  <a:pt x="8020595" y="5280828"/>
                </a:cubicBezTo>
                <a:cubicBezTo>
                  <a:pt x="7985332" y="5309039"/>
                  <a:pt x="7980814" y="5317641"/>
                  <a:pt x="7942217" y="5333080"/>
                </a:cubicBezTo>
                <a:cubicBezTo>
                  <a:pt x="7925171" y="5339898"/>
                  <a:pt x="7906743" y="5343041"/>
                  <a:pt x="7889966" y="5350497"/>
                </a:cubicBezTo>
                <a:cubicBezTo>
                  <a:pt x="7880402" y="5354748"/>
                  <a:pt x="7873202" y="5363233"/>
                  <a:pt x="7863840" y="5367914"/>
                </a:cubicBezTo>
                <a:cubicBezTo>
                  <a:pt x="7830190" y="5384739"/>
                  <a:pt x="7824313" y="5382737"/>
                  <a:pt x="7794172" y="5394040"/>
                </a:cubicBezTo>
                <a:cubicBezTo>
                  <a:pt x="7779535" y="5399529"/>
                  <a:pt x="7764914" y="5405108"/>
                  <a:pt x="7750629" y="5411457"/>
                </a:cubicBezTo>
                <a:cubicBezTo>
                  <a:pt x="7738766" y="5416729"/>
                  <a:pt x="7727912" y="5424214"/>
                  <a:pt x="7715795" y="5428874"/>
                </a:cubicBezTo>
                <a:cubicBezTo>
                  <a:pt x="7690091" y="5438760"/>
                  <a:pt x="7662049" y="5442684"/>
                  <a:pt x="7637417" y="5455000"/>
                </a:cubicBezTo>
                <a:cubicBezTo>
                  <a:pt x="7606457" y="5470480"/>
                  <a:pt x="7606353" y="5472584"/>
                  <a:pt x="7576457" y="5481126"/>
                </a:cubicBezTo>
                <a:cubicBezTo>
                  <a:pt x="7564949" y="5484414"/>
                  <a:pt x="7553307" y="5487238"/>
                  <a:pt x="7541623" y="5489834"/>
                </a:cubicBezTo>
                <a:cubicBezTo>
                  <a:pt x="7527174" y="5493045"/>
                  <a:pt x="7512258" y="5494290"/>
                  <a:pt x="7498080" y="5498543"/>
                </a:cubicBezTo>
                <a:cubicBezTo>
                  <a:pt x="7483107" y="5503035"/>
                  <a:pt x="7469367" y="5511017"/>
                  <a:pt x="7454537" y="5515960"/>
                </a:cubicBezTo>
                <a:cubicBezTo>
                  <a:pt x="7444145" y="5519424"/>
                  <a:pt x="7383452" y="5533246"/>
                  <a:pt x="7376160" y="5533377"/>
                </a:cubicBezTo>
                <a:lnTo>
                  <a:pt x="6453052" y="5542086"/>
                </a:lnTo>
                <a:cubicBezTo>
                  <a:pt x="6426926" y="5544989"/>
                  <a:pt x="6400656" y="5546797"/>
                  <a:pt x="6374675" y="5550794"/>
                </a:cubicBezTo>
                <a:cubicBezTo>
                  <a:pt x="6271265" y="5566703"/>
                  <a:pt x="6441409" y="5555039"/>
                  <a:pt x="6270172" y="5568211"/>
                </a:cubicBezTo>
                <a:cubicBezTo>
                  <a:pt x="6217994" y="5572225"/>
                  <a:pt x="6165653" y="5573754"/>
                  <a:pt x="6113417" y="5576920"/>
                </a:cubicBezTo>
                <a:cubicBezTo>
                  <a:pt x="5830162" y="5594087"/>
                  <a:pt x="6133942" y="5581650"/>
                  <a:pt x="5651863" y="5594337"/>
                </a:cubicBezTo>
                <a:cubicBezTo>
                  <a:pt x="5617469" y="5599251"/>
                  <a:pt x="5581308" y="5603267"/>
                  <a:pt x="5547360" y="5611754"/>
                </a:cubicBezTo>
                <a:cubicBezTo>
                  <a:pt x="5489281" y="5626274"/>
                  <a:pt x="5559534" y="5618518"/>
                  <a:pt x="5468983" y="5629171"/>
                </a:cubicBezTo>
                <a:cubicBezTo>
                  <a:pt x="5423110" y="5634568"/>
                  <a:pt x="5301733" y="5643376"/>
                  <a:pt x="5259977" y="5646588"/>
                </a:cubicBezTo>
                <a:cubicBezTo>
                  <a:pt x="5242560" y="5649491"/>
                  <a:pt x="5225040" y="5651834"/>
                  <a:pt x="5207726" y="5655297"/>
                </a:cubicBezTo>
                <a:cubicBezTo>
                  <a:pt x="5195990" y="5657644"/>
                  <a:pt x="5184847" y="5663423"/>
                  <a:pt x="5172892" y="5664006"/>
                </a:cubicBezTo>
                <a:cubicBezTo>
                  <a:pt x="5065575" y="5669241"/>
                  <a:pt x="4958117" y="5671921"/>
                  <a:pt x="4850675" y="5672714"/>
                </a:cubicBezTo>
                <a:lnTo>
                  <a:pt x="2812869" y="5681423"/>
                </a:lnTo>
                <a:lnTo>
                  <a:pt x="2316480" y="5690131"/>
                </a:lnTo>
                <a:cubicBezTo>
                  <a:pt x="2275753" y="5691278"/>
                  <a:pt x="2234930" y="5693335"/>
                  <a:pt x="2194560" y="5698840"/>
                </a:cubicBezTo>
                <a:cubicBezTo>
                  <a:pt x="2170842" y="5702074"/>
                  <a:pt x="2148216" y="5710874"/>
                  <a:pt x="2124892" y="5716257"/>
                </a:cubicBezTo>
                <a:cubicBezTo>
                  <a:pt x="2110469" y="5719585"/>
                  <a:pt x="2095822" y="5721865"/>
                  <a:pt x="2081349" y="5724966"/>
                </a:cubicBezTo>
                <a:cubicBezTo>
                  <a:pt x="2055180" y="5730574"/>
                  <a:pt x="2029722" y="5741547"/>
                  <a:pt x="2002972" y="5742383"/>
                </a:cubicBezTo>
                <a:cubicBezTo>
                  <a:pt x="1750530" y="5750272"/>
                  <a:pt x="1497875" y="5748188"/>
                  <a:pt x="1245326" y="5751091"/>
                </a:cubicBezTo>
                <a:lnTo>
                  <a:pt x="1149532" y="57859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1043608" y="130710"/>
            <a:ext cx="6768752" cy="646331"/>
          </a:xfrm>
          <a:prstGeom prst="rect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TRONCO CELÍACO</a:t>
            </a:r>
          </a:p>
          <a:p>
            <a:pPr algn="ctr"/>
            <a:r>
              <a:rPr lang="pt-BR" b="1" dirty="0" smtClean="0"/>
              <a:t> </a:t>
            </a:r>
            <a:r>
              <a:rPr lang="pt-BR" b="1" dirty="0">
                <a:solidFill>
                  <a:srgbClr val="FFFF00"/>
                </a:solidFill>
              </a:rPr>
              <a:t>Irrigação </a:t>
            </a:r>
            <a:r>
              <a:rPr lang="pt-BR" b="1" dirty="0" smtClean="0">
                <a:solidFill>
                  <a:srgbClr val="FFFF00"/>
                </a:solidFill>
              </a:rPr>
              <a:t>sanguínea do fígado, estômago, duodeno e pâncreas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08483" y="1484784"/>
            <a:ext cx="251930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Ramos do TC:</a:t>
            </a:r>
          </a:p>
          <a:p>
            <a:pPr marL="342900" indent="-342900">
              <a:buAutoNum type="arabicPeriod"/>
            </a:pPr>
            <a:r>
              <a:rPr lang="pt-BR" dirty="0" smtClean="0"/>
              <a:t>A. Gástrica E</a:t>
            </a:r>
          </a:p>
          <a:p>
            <a:pPr marL="342900" indent="-342900">
              <a:buAutoNum type="arabicPeriod"/>
            </a:pPr>
            <a:r>
              <a:rPr lang="pt-BR" dirty="0" smtClean="0"/>
              <a:t>A. Esplênica</a:t>
            </a:r>
          </a:p>
          <a:p>
            <a:pPr marL="342900" indent="-342900">
              <a:buAutoNum type="arabicPeriod"/>
            </a:pPr>
            <a:r>
              <a:rPr lang="pt-BR" dirty="0" smtClean="0"/>
              <a:t>A. Hepática Comum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  <a:ln w="28575"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Irrigação do pâncreas </a:t>
            </a:r>
            <a:endParaRPr lang="pt-BR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G:\CURSO DE ANATOMIA CIRÚRGICA 2014\img12[1]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556792"/>
            <a:ext cx="5184576" cy="51845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6084168" y="1196752"/>
            <a:ext cx="2952328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Ramos da a. esplênica </a:t>
            </a:r>
          </a:p>
          <a:p>
            <a:pPr algn="ctr"/>
            <a:r>
              <a:rPr lang="pt-BR" sz="1600" dirty="0" smtClean="0"/>
              <a:t>Ramos da a. gastroduodenal e </a:t>
            </a:r>
          </a:p>
          <a:p>
            <a:pPr algn="ctr"/>
            <a:r>
              <a:rPr lang="pt-BR" sz="1600" dirty="0" smtClean="0"/>
              <a:t>A. </a:t>
            </a:r>
            <a:r>
              <a:rPr lang="pt-BR" sz="1600" dirty="0" err="1" smtClean="0"/>
              <a:t>Mes</a:t>
            </a:r>
            <a:r>
              <a:rPr lang="pt-BR" sz="1600" dirty="0" smtClean="0"/>
              <a:t>. Superior</a:t>
            </a:r>
            <a:endParaRPr lang="pt-BR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dirty="0" smtClean="0">
                <a:latin typeface="Segoe Print" panose="02000600000000000000" pitchFamily="2" charset="0"/>
              </a:rPr>
              <a:t>Anatomia Aplicada</a:t>
            </a:r>
            <a:endParaRPr lang="pt-BR" dirty="0">
              <a:latin typeface="Segoe Print" panose="02000600000000000000" pitchFamily="2" charset="0"/>
            </a:endParaRPr>
          </a:p>
        </p:txBody>
      </p:sp>
      <p:pic>
        <p:nvPicPr>
          <p:cNvPr id="4" name="Picture 2" descr="G:\DESENHOS DO LIVRO JANEIRO 2019\DESENHOS LIVRO 2019\FIGURA 8.1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1730" y="1989769"/>
            <a:ext cx="5049561" cy="4112529"/>
          </a:xfrm>
          <a:prstGeom prst="rect">
            <a:avLst/>
          </a:prstGeom>
          <a:noFill/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1223628" y="2456893"/>
            <a:ext cx="6669360" cy="15121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68580" tIns="34290" rIns="68580" bIns="3429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9322" indent="-289322">
              <a:buFont typeface="Arial" pitchFamily="34" charset="0"/>
              <a:buAutoNum type="arabicPeriod"/>
            </a:pPr>
            <a:r>
              <a:rPr lang="pt-BR" sz="2400" b="1" dirty="0">
                <a:solidFill>
                  <a:srgbClr val="C00000"/>
                </a:solidFill>
                <a:latin typeface="Segoe Print" panose="02000600000000000000" pitchFamily="2" charset="0"/>
              </a:rPr>
              <a:t>Cavidade oral, </a:t>
            </a:r>
            <a:r>
              <a:rPr lang="pt-BR" sz="2400" b="1" dirty="0" err="1">
                <a:solidFill>
                  <a:srgbClr val="C00000"/>
                </a:solidFill>
                <a:latin typeface="Segoe Print" panose="02000600000000000000" pitchFamily="2" charset="0"/>
              </a:rPr>
              <a:t>gls</a:t>
            </a:r>
            <a:r>
              <a:rPr lang="pt-BR" sz="2400" b="1" dirty="0">
                <a:solidFill>
                  <a:srgbClr val="C00000"/>
                </a:solidFill>
                <a:latin typeface="Segoe Print" panose="02000600000000000000" pitchFamily="2" charset="0"/>
              </a:rPr>
              <a:t>. salivares, faringe e esôfago</a:t>
            </a:r>
          </a:p>
          <a:p>
            <a:pPr marL="289322" indent="-289322">
              <a:buFont typeface="Arial" pitchFamily="34" charset="0"/>
              <a:buAutoNum type="arabicPeriod"/>
            </a:pPr>
            <a:r>
              <a:rPr lang="pt-BR" sz="2400" b="1" dirty="0">
                <a:solidFill>
                  <a:srgbClr val="C00000"/>
                </a:solidFill>
                <a:latin typeface="Segoe Print" panose="02000600000000000000" pitchFamily="2" charset="0"/>
              </a:rPr>
              <a:t>Estômago, intestino delgado (duodeno), fígado e pâncreas</a:t>
            </a:r>
          </a:p>
          <a:p>
            <a:pPr marL="289322" indent="-289322">
              <a:buFont typeface="Arial" pitchFamily="34" charset="0"/>
              <a:buAutoNum type="arabicPeriod"/>
            </a:pPr>
            <a:r>
              <a:rPr lang="pt-BR" sz="2400" b="1" dirty="0">
                <a:solidFill>
                  <a:srgbClr val="C00000"/>
                </a:solidFill>
                <a:latin typeface="Segoe Print" panose="02000600000000000000" pitchFamily="2" charset="0"/>
              </a:rPr>
              <a:t>Intestino delgado (jejuno e íleo) e intestino grosso</a:t>
            </a:r>
          </a:p>
          <a:p>
            <a:pPr marL="289322" indent="-289322">
              <a:buFont typeface="Arial" pitchFamily="34" charset="0"/>
              <a:buAutoNum type="arabicPeriod"/>
            </a:pPr>
            <a:r>
              <a:rPr lang="pt-BR" sz="2400" b="1" dirty="0">
                <a:solidFill>
                  <a:srgbClr val="C00000"/>
                </a:solidFill>
                <a:latin typeface="Segoe Print" panose="02000600000000000000" pitchFamily="2" charset="0"/>
              </a:rPr>
              <a:t>Peritônio</a:t>
            </a:r>
          </a:p>
          <a:p>
            <a:pPr marL="289322" indent="-289322">
              <a:buFont typeface="Arial" pitchFamily="34" charset="0"/>
              <a:buAutoNum type="arabicPeriod"/>
            </a:pPr>
            <a:r>
              <a:rPr lang="pt-BR" sz="2400" b="1" dirty="0">
                <a:solidFill>
                  <a:schemeClr val="accent1"/>
                </a:solidFill>
                <a:latin typeface="Segoe Print" panose="02000600000000000000" pitchFamily="2" charset="0"/>
              </a:rPr>
              <a:t>Vascularização e inervação do sistema </a:t>
            </a:r>
            <a:r>
              <a:rPr lang="pt-BR" sz="2400" b="1" dirty="0" err="1">
                <a:solidFill>
                  <a:schemeClr val="accent1"/>
                </a:solidFill>
                <a:latin typeface="Segoe Print" panose="02000600000000000000" pitchFamily="2" charset="0"/>
              </a:rPr>
              <a:t>digestório</a:t>
            </a:r>
            <a:endParaRPr lang="pt-BR" sz="2400" b="1" dirty="0">
              <a:solidFill>
                <a:schemeClr val="accent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1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6849" y="214290"/>
            <a:ext cx="8209607" cy="766785"/>
          </a:xfrm>
          <a:solidFill>
            <a:srgbClr val="FF0000"/>
          </a:solidFill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2200" b="1" dirty="0" smtClean="0"/>
              <a:t>Irrigação sanguínea do intestino delgado e parte do intestino grosso</a:t>
            </a:r>
            <a:br>
              <a:rPr lang="pt-BR" sz="2200" b="1" dirty="0" smtClean="0"/>
            </a:br>
            <a:r>
              <a:rPr lang="pt-BR" sz="2800" b="1" dirty="0" smtClean="0">
                <a:solidFill>
                  <a:schemeClr val="bg1"/>
                </a:solidFill>
              </a:rPr>
              <a:t>ARTÉRIA MESENTÉRICA SUPERIOR</a:t>
            </a:r>
          </a:p>
        </p:txBody>
      </p:sp>
      <p:pic>
        <p:nvPicPr>
          <p:cNvPr id="21507" name="Picture 3" descr="showima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80528" y="2276475"/>
            <a:ext cx="4176713" cy="3708400"/>
          </a:xfrm>
          <a:noFill/>
        </p:spPr>
      </p:pic>
      <p:pic>
        <p:nvPicPr>
          <p:cNvPr id="21508" name="Picture 4" descr="show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196975"/>
            <a:ext cx="469582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5" name="Oval 5"/>
          <p:cNvSpPr>
            <a:spLocks noChangeArrowheads="1"/>
          </p:cNvSpPr>
          <p:nvPr/>
        </p:nvSpPr>
        <p:spPr bwMode="auto">
          <a:xfrm>
            <a:off x="1835696" y="3344114"/>
            <a:ext cx="288032" cy="287337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altLang="pt-BR"/>
          </a:p>
        </p:txBody>
      </p:sp>
      <p:pic>
        <p:nvPicPr>
          <p:cNvPr id="6" name="Picture 2" descr="F:\ABDOME 2014\ramosmesenterica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89183"/>
            <a:ext cx="2962671" cy="25801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rma livre 1"/>
          <p:cNvSpPr/>
          <p:nvPr/>
        </p:nvSpPr>
        <p:spPr>
          <a:xfrm>
            <a:off x="107504" y="1114697"/>
            <a:ext cx="9919063" cy="5651863"/>
          </a:xfrm>
          <a:custGeom>
            <a:avLst/>
            <a:gdLst>
              <a:gd name="connsiteX0" fmla="*/ 3030583 w 9919063"/>
              <a:gd name="connsiteY0" fmla="*/ 4659086 h 5651863"/>
              <a:gd name="connsiteX1" fmla="*/ 3030583 w 9919063"/>
              <a:gd name="connsiteY1" fmla="*/ 4659086 h 5651863"/>
              <a:gd name="connsiteX2" fmla="*/ 2847703 w 9919063"/>
              <a:gd name="connsiteY2" fmla="*/ 4659086 h 5651863"/>
              <a:gd name="connsiteX3" fmla="*/ 2647406 w 9919063"/>
              <a:gd name="connsiteY3" fmla="*/ 4676503 h 5651863"/>
              <a:gd name="connsiteX4" fmla="*/ 2464526 w 9919063"/>
              <a:gd name="connsiteY4" fmla="*/ 4693920 h 5651863"/>
              <a:gd name="connsiteX5" fmla="*/ 2394858 w 9919063"/>
              <a:gd name="connsiteY5" fmla="*/ 4702629 h 5651863"/>
              <a:gd name="connsiteX6" fmla="*/ 2333898 w 9919063"/>
              <a:gd name="connsiteY6" fmla="*/ 4711337 h 5651863"/>
              <a:gd name="connsiteX7" fmla="*/ 2203269 w 9919063"/>
              <a:gd name="connsiteY7" fmla="*/ 4720046 h 5651863"/>
              <a:gd name="connsiteX8" fmla="*/ 2098766 w 9919063"/>
              <a:gd name="connsiteY8" fmla="*/ 4728754 h 5651863"/>
              <a:gd name="connsiteX9" fmla="*/ 2020389 w 9919063"/>
              <a:gd name="connsiteY9" fmla="*/ 4737463 h 5651863"/>
              <a:gd name="connsiteX10" fmla="*/ 1436915 w 9919063"/>
              <a:gd name="connsiteY10" fmla="*/ 4746172 h 5651863"/>
              <a:gd name="connsiteX11" fmla="*/ 1088572 w 9919063"/>
              <a:gd name="connsiteY11" fmla="*/ 4737463 h 5651863"/>
              <a:gd name="connsiteX12" fmla="*/ 1062446 w 9919063"/>
              <a:gd name="connsiteY12" fmla="*/ 4728754 h 5651863"/>
              <a:gd name="connsiteX13" fmla="*/ 1010195 w 9919063"/>
              <a:gd name="connsiteY13" fmla="*/ 4720046 h 5651863"/>
              <a:gd name="connsiteX14" fmla="*/ 905692 w 9919063"/>
              <a:gd name="connsiteY14" fmla="*/ 4685212 h 5651863"/>
              <a:gd name="connsiteX15" fmla="*/ 879566 w 9919063"/>
              <a:gd name="connsiteY15" fmla="*/ 4676503 h 5651863"/>
              <a:gd name="connsiteX16" fmla="*/ 853440 w 9919063"/>
              <a:gd name="connsiteY16" fmla="*/ 4667794 h 5651863"/>
              <a:gd name="connsiteX17" fmla="*/ 783772 w 9919063"/>
              <a:gd name="connsiteY17" fmla="*/ 4659086 h 5651863"/>
              <a:gd name="connsiteX18" fmla="*/ 696686 w 9919063"/>
              <a:gd name="connsiteY18" fmla="*/ 4650377 h 5651863"/>
              <a:gd name="connsiteX19" fmla="*/ 600892 w 9919063"/>
              <a:gd name="connsiteY19" fmla="*/ 4632960 h 5651863"/>
              <a:gd name="connsiteX20" fmla="*/ 339635 w 9919063"/>
              <a:gd name="connsiteY20" fmla="*/ 4615543 h 5651863"/>
              <a:gd name="connsiteX21" fmla="*/ 148046 w 9919063"/>
              <a:gd name="connsiteY21" fmla="*/ 4624252 h 5651863"/>
              <a:gd name="connsiteX22" fmla="*/ 121920 w 9919063"/>
              <a:gd name="connsiteY22" fmla="*/ 4632960 h 5651863"/>
              <a:gd name="connsiteX23" fmla="*/ 69669 w 9919063"/>
              <a:gd name="connsiteY23" fmla="*/ 4667794 h 5651863"/>
              <a:gd name="connsiteX24" fmla="*/ 34835 w 9919063"/>
              <a:gd name="connsiteY24" fmla="*/ 4711337 h 5651863"/>
              <a:gd name="connsiteX25" fmla="*/ 17418 w 9919063"/>
              <a:gd name="connsiteY25" fmla="*/ 4763589 h 5651863"/>
              <a:gd name="connsiteX26" fmla="*/ 8709 w 9919063"/>
              <a:gd name="connsiteY26" fmla="*/ 4789714 h 5651863"/>
              <a:gd name="connsiteX27" fmla="*/ 0 w 9919063"/>
              <a:gd name="connsiteY27" fmla="*/ 4815840 h 5651863"/>
              <a:gd name="connsiteX28" fmla="*/ 26126 w 9919063"/>
              <a:gd name="connsiteY28" fmla="*/ 4894217 h 5651863"/>
              <a:gd name="connsiteX29" fmla="*/ 78378 w 9919063"/>
              <a:gd name="connsiteY29" fmla="*/ 4911634 h 5651863"/>
              <a:gd name="connsiteX30" fmla="*/ 104503 w 9919063"/>
              <a:gd name="connsiteY30" fmla="*/ 4929052 h 5651863"/>
              <a:gd name="connsiteX31" fmla="*/ 148046 w 9919063"/>
              <a:gd name="connsiteY31" fmla="*/ 4937760 h 5651863"/>
              <a:gd name="connsiteX32" fmla="*/ 174172 w 9919063"/>
              <a:gd name="connsiteY32" fmla="*/ 4946469 h 5651863"/>
              <a:gd name="connsiteX33" fmla="*/ 209006 w 9919063"/>
              <a:gd name="connsiteY33" fmla="*/ 4955177 h 5651863"/>
              <a:gd name="connsiteX34" fmla="*/ 269966 w 9919063"/>
              <a:gd name="connsiteY34" fmla="*/ 4972594 h 5651863"/>
              <a:gd name="connsiteX35" fmla="*/ 304800 w 9919063"/>
              <a:gd name="connsiteY35" fmla="*/ 4990012 h 5651863"/>
              <a:gd name="connsiteX36" fmla="*/ 330926 w 9919063"/>
              <a:gd name="connsiteY36" fmla="*/ 5007429 h 5651863"/>
              <a:gd name="connsiteX37" fmla="*/ 374469 w 9919063"/>
              <a:gd name="connsiteY37" fmla="*/ 5016137 h 5651863"/>
              <a:gd name="connsiteX38" fmla="*/ 400595 w 9919063"/>
              <a:gd name="connsiteY38" fmla="*/ 5024846 h 5651863"/>
              <a:gd name="connsiteX39" fmla="*/ 487680 w 9919063"/>
              <a:gd name="connsiteY39" fmla="*/ 5059680 h 5651863"/>
              <a:gd name="connsiteX40" fmla="*/ 513806 w 9919063"/>
              <a:gd name="connsiteY40" fmla="*/ 5077097 h 5651863"/>
              <a:gd name="connsiteX41" fmla="*/ 670560 w 9919063"/>
              <a:gd name="connsiteY41" fmla="*/ 5111932 h 5651863"/>
              <a:gd name="connsiteX42" fmla="*/ 827315 w 9919063"/>
              <a:gd name="connsiteY42" fmla="*/ 5146766 h 5651863"/>
              <a:gd name="connsiteX43" fmla="*/ 975360 w 9919063"/>
              <a:gd name="connsiteY43" fmla="*/ 5164183 h 5651863"/>
              <a:gd name="connsiteX44" fmla="*/ 1123406 w 9919063"/>
              <a:gd name="connsiteY44" fmla="*/ 5190309 h 5651863"/>
              <a:gd name="connsiteX45" fmla="*/ 1454332 w 9919063"/>
              <a:gd name="connsiteY45" fmla="*/ 5207726 h 5651863"/>
              <a:gd name="connsiteX46" fmla="*/ 1724298 w 9919063"/>
              <a:gd name="connsiteY46" fmla="*/ 5225143 h 5651863"/>
              <a:gd name="connsiteX47" fmla="*/ 2185852 w 9919063"/>
              <a:gd name="connsiteY47" fmla="*/ 5233852 h 5651863"/>
              <a:gd name="connsiteX48" fmla="*/ 2873829 w 9919063"/>
              <a:gd name="connsiteY48" fmla="*/ 5259977 h 5651863"/>
              <a:gd name="connsiteX49" fmla="*/ 3196046 w 9919063"/>
              <a:gd name="connsiteY49" fmla="*/ 5286103 h 5651863"/>
              <a:gd name="connsiteX50" fmla="*/ 3274423 w 9919063"/>
              <a:gd name="connsiteY50" fmla="*/ 5303520 h 5651863"/>
              <a:gd name="connsiteX51" fmla="*/ 3300549 w 9919063"/>
              <a:gd name="connsiteY51" fmla="*/ 5312229 h 5651863"/>
              <a:gd name="connsiteX52" fmla="*/ 3431178 w 9919063"/>
              <a:gd name="connsiteY52" fmla="*/ 5329646 h 5651863"/>
              <a:gd name="connsiteX53" fmla="*/ 3509555 w 9919063"/>
              <a:gd name="connsiteY53" fmla="*/ 5347063 h 5651863"/>
              <a:gd name="connsiteX54" fmla="*/ 3561806 w 9919063"/>
              <a:gd name="connsiteY54" fmla="*/ 5355772 h 5651863"/>
              <a:gd name="connsiteX55" fmla="*/ 3587932 w 9919063"/>
              <a:gd name="connsiteY55" fmla="*/ 5364480 h 5651863"/>
              <a:gd name="connsiteX56" fmla="*/ 3648892 w 9919063"/>
              <a:gd name="connsiteY56" fmla="*/ 5373189 h 5651863"/>
              <a:gd name="connsiteX57" fmla="*/ 3701143 w 9919063"/>
              <a:gd name="connsiteY57" fmla="*/ 5390606 h 5651863"/>
              <a:gd name="connsiteX58" fmla="*/ 3762103 w 9919063"/>
              <a:gd name="connsiteY58" fmla="*/ 5408023 h 5651863"/>
              <a:gd name="connsiteX59" fmla="*/ 3788229 w 9919063"/>
              <a:gd name="connsiteY59" fmla="*/ 5425440 h 5651863"/>
              <a:gd name="connsiteX60" fmla="*/ 3866606 w 9919063"/>
              <a:gd name="connsiteY60" fmla="*/ 5460274 h 5651863"/>
              <a:gd name="connsiteX61" fmla="*/ 3936275 w 9919063"/>
              <a:gd name="connsiteY61" fmla="*/ 5477692 h 5651863"/>
              <a:gd name="connsiteX62" fmla="*/ 3962400 w 9919063"/>
              <a:gd name="connsiteY62" fmla="*/ 5486400 h 5651863"/>
              <a:gd name="connsiteX63" fmla="*/ 4023360 w 9919063"/>
              <a:gd name="connsiteY63" fmla="*/ 5503817 h 5651863"/>
              <a:gd name="connsiteX64" fmla="*/ 4049486 w 9919063"/>
              <a:gd name="connsiteY64" fmla="*/ 5521234 h 5651863"/>
              <a:gd name="connsiteX65" fmla="*/ 4101738 w 9919063"/>
              <a:gd name="connsiteY65" fmla="*/ 5538652 h 5651863"/>
              <a:gd name="connsiteX66" fmla="*/ 4127863 w 9919063"/>
              <a:gd name="connsiteY66" fmla="*/ 5547360 h 5651863"/>
              <a:gd name="connsiteX67" fmla="*/ 4232366 w 9919063"/>
              <a:gd name="connsiteY67" fmla="*/ 5564777 h 5651863"/>
              <a:gd name="connsiteX68" fmla="*/ 4293326 w 9919063"/>
              <a:gd name="connsiteY68" fmla="*/ 5582194 h 5651863"/>
              <a:gd name="connsiteX69" fmla="*/ 4397829 w 9919063"/>
              <a:gd name="connsiteY69" fmla="*/ 5599612 h 5651863"/>
              <a:gd name="connsiteX70" fmla="*/ 4441372 w 9919063"/>
              <a:gd name="connsiteY70" fmla="*/ 5608320 h 5651863"/>
              <a:gd name="connsiteX71" fmla="*/ 5303520 w 9919063"/>
              <a:gd name="connsiteY71" fmla="*/ 5617029 h 5651863"/>
              <a:gd name="connsiteX72" fmla="*/ 6392092 w 9919063"/>
              <a:gd name="connsiteY72" fmla="*/ 5625737 h 5651863"/>
              <a:gd name="connsiteX73" fmla="*/ 6514012 w 9919063"/>
              <a:gd name="connsiteY73" fmla="*/ 5634446 h 5651863"/>
              <a:gd name="connsiteX74" fmla="*/ 6557555 w 9919063"/>
              <a:gd name="connsiteY74" fmla="*/ 5643154 h 5651863"/>
              <a:gd name="connsiteX75" fmla="*/ 7602583 w 9919063"/>
              <a:gd name="connsiteY75" fmla="*/ 5651863 h 5651863"/>
              <a:gd name="connsiteX76" fmla="*/ 7863840 w 9919063"/>
              <a:gd name="connsiteY76" fmla="*/ 5643154 h 5651863"/>
              <a:gd name="connsiteX77" fmla="*/ 7916092 w 9919063"/>
              <a:gd name="connsiteY77" fmla="*/ 5625737 h 5651863"/>
              <a:gd name="connsiteX78" fmla="*/ 7950926 w 9919063"/>
              <a:gd name="connsiteY78" fmla="*/ 5617029 h 5651863"/>
              <a:gd name="connsiteX79" fmla="*/ 7977052 w 9919063"/>
              <a:gd name="connsiteY79" fmla="*/ 5599612 h 5651863"/>
              <a:gd name="connsiteX80" fmla="*/ 8020595 w 9919063"/>
              <a:gd name="connsiteY80" fmla="*/ 5564777 h 5651863"/>
              <a:gd name="connsiteX81" fmla="*/ 8038012 w 9919063"/>
              <a:gd name="connsiteY81" fmla="*/ 5512526 h 5651863"/>
              <a:gd name="connsiteX82" fmla="*/ 8011886 w 9919063"/>
              <a:gd name="connsiteY82" fmla="*/ 5320937 h 5651863"/>
              <a:gd name="connsiteX83" fmla="*/ 7994469 w 9919063"/>
              <a:gd name="connsiteY83" fmla="*/ 5268686 h 5651863"/>
              <a:gd name="connsiteX84" fmla="*/ 7968343 w 9919063"/>
              <a:gd name="connsiteY84" fmla="*/ 5251269 h 5651863"/>
              <a:gd name="connsiteX85" fmla="*/ 7898675 w 9919063"/>
              <a:gd name="connsiteY85" fmla="*/ 5207726 h 5651863"/>
              <a:gd name="connsiteX86" fmla="*/ 7872549 w 9919063"/>
              <a:gd name="connsiteY86" fmla="*/ 5199017 h 5651863"/>
              <a:gd name="connsiteX87" fmla="*/ 7846423 w 9919063"/>
              <a:gd name="connsiteY87" fmla="*/ 5190309 h 5651863"/>
              <a:gd name="connsiteX88" fmla="*/ 7794172 w 9919063"/>
              <a:gd name="connsiteY88" fmla="*/ 5199017 h 5651863"/>
              <a:gd name="connsiteX89" fmla="*/ 7741920 w 9919063"/>
              <a:gd name="connsiteY89" fmla="*/ 5216434 h 5651863"/>
              <a:gd name="connsiteX90" fmla="*/ 7680960 w 9919063"/>
              <a:gd name="connsiteY90" fmla="*/ 5225143 h 5651863"/>
              <a:gd name="connsiteX91" fmla="*/ 7593875 w 9919063"/>
              <a:gd name="connsiteY91" fmla="*/ 5216434 h 5651863"/>
              <a:gd name="connsiteX92" fmla="*/ 7550332 w 9919063"/>
              <a:gd name="connsiteY92" fmla="*/ 5146766 h 5651863"/>
              <a:gd name="connsiteX93" fmla="*/ 7498080 w 9919063"/>
              <a:gd name="connsiteY93" fmla="*/ 5077097 h 5651863"/>
              <a:gd name="connsiteX94" fmla="*/ 7463246 w 9919063"/>
              <a:gd name="connsiteY94" fmla="*/ 5042263 h 5651863"/>
              <a:gd name="connsiteX95" fmla="*/ 7437120 w 9919063"/>
              <a:gd name="connsiteY95" fmla="*/ 4990012 h 5651863"/>
              <a:gd name="connsiteX96" fmla="*/ 7419703 w 9919063"/>
              <a:gd name="connsiteY96" fmla="*/ 4972594 h 5651863"/>
              <a:gd name="connsiteX97" fmla="*/ 7402286 w 9919063"/>
              <a:gd name="connsiteY97" fmla="*/ 4545874 h 5651863"/>
              <a:gd name="connsiteX98" fmla="*/ 7384869 w 9919063"/>
              <a:gd name="connsiteY98" fmla="*/ 4458789 h 5651863"/>
              <a:gd name="connsiteX99" fmla="*/ 7376160 w 9919063"/>
              <a:gd name="connsiteY99" fmla="*/ 4415246 h 5651863"/>
              <a:gd name="connsiteX100" fmla="*/ 7384869 w 9919063"/>
              <a:gd name="connsiteY100" fmla="*/ 4075612 h 5651863"/>
              <a:gd name="connsiteX101" fmla="*/ 7393578 w 9919063"/>
              <a:gd name="connsiteY101" fmla="*/ 4049486 h 5651863"/>
              <a:gd name="connsiteX102" fmla="*/ 7419703 w 9919063"/>
              <a:gd name="connsiteY102" fmla="*/ 4032069 h 5651863"/>
              <a:gd name="connsiteX103" fmla="*/ 7437120 w 9919063"/>
              <a:gd name="connsiteY103" fmla="*/ 4005943 h 5651863"/>
              <a:gd name="connsiteX104" fmla="*/ 7463246 w 9919063"/>
              <a:gd name="connsiteY104" fmla="*/ 3997234 h 5651863"/>
              <a:gd name="connsiteX105" fmla="*/ 7471955 w 9919063"/>
              <a:gd name="connsiteY105" fmla="*/ 3971109 h 5651863"/>
              <a:gd name="connsiteX106" fmla="*/ 7515498 w 9919063"/>
              <a:gd name="connsiteY106" fmla="*/ 3927566 h 5651863"/>
              <a:gd name="connsiteX107" fmla="*/ 7559040 w 9919063"/>
              <a:gd name="connsiteY107" fmla="*/ 3849189 h 5651863"/>
              <a:gd name="connsiteX108" fmla="*/ 7585166 w 9919063"/>
              <a:gd name="connsiteY108" fmla="*/ 3840480 h 5651863"/>
              <a:gd name="connsiteX109" fmla="*/ 7611292 w 9919063"/>
              <a:gd name="connsiteY109" fmla="*/ 3823063 h 5651863"/>
              <a:gd name="connsiteX110" fmla="*/ 7663543 w 9919063"/>
              <a:gd name="connsiteY110" fmla="*/ 3805646 h 5651863"/>
              <a:gd name="connsiteX111" fmla="*/ 7715795 w 9919063"/>
              <a:gd name="connsiteY111" fmla="*/ 3779520 h 5651863"/>
              <a:gd name="connsiteX112" fmla="*/ 7741920 w 9919063"/>
              <a:gd name="connsiteY112" fmla="*/ 3762103 h 5651863"/>
              <a:gd name="connsiteX113" fmla="*/ 7794172 w 9919063"/>
              <a:gd name="connsiteY113" fmla="*/ 3744686 h 5651863"/>
              <a:gd name="connsiteX114" fmla="*/ 7820298 w 9919063"/>
              <a:gd name="connsiteY114" fmla="*/ 3692434 h 5651863"/>
              <a:gd name="connsiteX115" fmla="*/ 7785463 w 9919063"/>
              <a:gd name="connsiteY115" fmla="*/ 3614057 h 5651863"/>
              <a:gd name="connsiteX116" fmla="*/ 7776755 w 9919063"/>
              <a:gd name="connsiteY116" fmla="*/ 3587932 h 5651863"/>
              <a:gd name="connsiteX117" fmla="*/ 7750629 w 9919063"/>
              <a:gd name="connsiteY117" fmla="*/ 3544389 h 5651863"/>
              <a:gd name="connsiteX118" fmla="*/ 7759338 w 9919063"/>
              <a:gd name="connsiteY118" fmla="*/ 3492137 h 5651863"/>
              <a:gd name="connsiteX119" fmla="*/ 7794172 w 9919063"/>
              <a:gd name="connsiteY119" fmla="*/ 3448594 h 5651863"/>
              <a:gd name="connsiteX120" fmla="*/ 7855132 w 9919063"/>
              <a:gd name="connsiteY120" fmla="*/ 3387634 h 5651863"/>
              <a:gd name="connsiteX121" fmla="*/ 7898675 w 9919063"/>
              <a:gd name="connsiteY121" fmla="*/ 3344092 h 5651863"/>
              <a:gd name="connsiteX122" fmla="*/ 7942218 w 9919063"/>
              <a:gd name="connsiteY122" fmla="*/ 3317966 h 5651863"/>
              <a:gd name="connsiteX123" fmla="*/ 7968343 w 9919063"/>
              <a:gd name="connsiteY123" fmla="*/ 3300549 h 5651863"/>
              <a:gd name="connsiteX124" fmla="*/ 8029303 w 9919063"/>
              <a:gd name="connsiteY124" fmla="*/ 3283132 h 5651863"/>
              <a:gd name="connsiteX125" fmla="*/ 8186058 w 9919063"/>
              <a:gd name="connsiteY125" fmla="*/ 3248297 h 5651863"/>
              <a:gd name="connsiteX126" fmla="*/ 8290560 w 9919063"/>
              <a:gd name="connsiteY126" fmla="*/ 3213463 h 5651863"/>
              <a:gd name="connsiteX127" fmla="*/ 8316686 w 9919063"/>
              <a:gd name="connsiteY127" fmla="*/ 3204754 h 5651863"/>
              <a:gd name="connsiteX128" fmla="*/ 8342812 w 9919063"/>
              <a:gd name="connsiteY128" fmla="*/ 3196046 h 5651863"/>
              <a:gd name="connsiteX129" fmla="*/ 8490858 w 9919063"/>
              <a:gd name="connsiteY129" fmla="*/ 3204754 h 5651863"/>
              <a:gd name="connsiteX130" fmla="*/ 8543109 w 9919063"/>
              <a:gd name="connsiteY130" fmla="*/ 3222172 h 5651863"/>
              <a:gd name="connsiteX131" fmla="*/ 8586652 w 9919063"/>
              <a:gd name="connsiteY131" fmla="*/ 3257006 h 5651863"/>
              <a:gd name="connsiteX132" fmla="*/ 8604069 w 9919063"/>
              <a:gd name="connsiteY132" fmla="*/ 3283132 h 5651863"/>
              <a:gd name="connsiteX133" fmla="*/ 8630195 w 9919063"/>
              <a:gd name="connsiteY133" fmla="*/ 3300549 h 5651863"/>
              <a:gd name="connsiteX134" fmla="*/ 8647612 w 9919063"/>
              <a:gd name="connsiteY134" fmla="*/ 3326674 h 5651863"/>
              <a:gd name="connsiteX135" fmla="*/ 8665029 w 9919063"/>
              <a:gd name="connsiteY135" fmla="*/ 3344092 h 5651863"/>
              <a:gd name="connsiteX136" fmla="*/ 8682446 w 9919063"/>
              <a:gd name="connsiteY136" fmla="*/ 3396343 h 5651863"/>
              <a:gd name="connsiteX137" fmla="*/ 8656320 w 9919063"/>
              <a:gd name="connsiteY137" fmla="*/ 3422469 h 5651863"/>
              <a:gd name="connsiteX138" fmla="*/ 8691155 w 9919063"/>
              <a:gd name="connsiteY138" fmla="*/ 3535680 h 5651863"/>
              <a:gd name="connsiteX139" fmla="*/ 8708572 w 9919063"/>
              <a:gd name="connsiteY139" fmla="*/ 3561806 h 5651863"/>
              <a:gd name="connsiteX140" fmla="*/ 8717280 w 9919063"/>
              <a:gd name="connsiteY140" fmla="*/ 3666309 h 5651863"/>
              <a:gd name="connsiteX141" fmla="*/ 8725989 w 9919063"/>
              <a:gd name="connsiteY141" fmla="*/ 3692434 h 5651863"/>
              <a:gd name="connsiteX142" fmla="*/ 8743406 w 9919063"/>
              <a:gd name="connsiteY142" fmla="*/ 3709852 h 5651863"/>
              <a:gd name="connsiteX143" fmla="*/ 8778240 w 9919063"/>
              <a:gd name="connsiteY143" fmla="*/ 3753394 h 5651863"/>
              <a:gd name="connsiteX144" fmla="*/ 8786949 w 9919063"/>
              <a:gd name="connsiteY144" fmla="*/ 3779520 h 5651863"/>
              <a:gd name="connsiteX145" fmla="*/ 8839200 w 9919063"/>
              <a:gd name="connsiteY145" fmla="*/ 3814354 h 5651863"/>
              <a:gd name="connsiteX146" fmla="*/ 8856618 w 9919063"/>
              <a:gd name="connsiteY146" fmla="*/ 3831772 h 5651863"/>
              <a:gd name="connsiteX147" fmla="*/ 8874035 w 9919063"/>
              <a:gd name="connsiteY147" fmla="*/ 3857897 h 5651863"/>
              <a:gd name="connsiteX148" fmla="*/ 8900160 w 9919063"/>
              <a:gd name="connsiteY148" fmla="*/ 3875314 h 5651863"/>
              <a:gd name="connsiteX149" fmla="*/ 8908869 w 9919063"/>
              <a:gd name="connsiteY149" fmla="*/ 3901440 h 5651863"/>
              <a:gd name="connsiteX150" fmla="*/ 8934995 w 9919063"/>
              <a:gd name="connsiteY150" fmla="*/ 3953692 h 5651863"/>
              <a:gd name="connsiteX151" fmla="*/ 8943703 w 9919063"/>
              <a:gd name="connsiteY151" fmla="*/ 4171406 h 5651863"/>
              <a:gd name="connsiteX152" fmla="*/ 8926286 w 9919063"/>
              <a:gd name="connsiteY152" fmla="*/ 4484914 h 5651863"/>
              <a:gd name="connsiteX153" fmla="*/ 8917578 w 9919063"/>
              <a:gd name="connsiteY153" fmla="*/ 4511040 h 5651863"/>
              <a:gd name="connsiteX154" fmla="*/ 8900160 w 9919063"/>
              <a:gd name="connsiteY154" fmla="*/ 4720046 h 5651863"/>
              <a:gd name="connsiteX155" fmla="*/ 8908869 w 9919063"/>
              <a:gd name="connsiteY155" fmla="*/ 4972594 h 5651863"/>
              <a:gd name="connsiteX156" fmla="*/ 8900160 w 9919063"/>
              <a:gd name="connsiteY156" fmla="*/ 5172892 h 5651863"/>
              <a:gd name="connsiteX157" fmla="*/ 8891452 w 9919063"/>
              <a:gd name="connsiteY157" fmla="*/ 5199017 h 5651863"/>
              <a:gd name="connsiteX158" fmla="*/ 8865326 w 9919063"/>
              <a:gd name="connsiteY158" fmla="*/ 5216434 h 5651863"/>
              <a:gd name="connsiteX159" fmla="*/ 8847909 w 9919063"/>
              <a:gd name="connsiteY159" fmla="*/ 5233852 h 5651863"/>
              <a:gd name="connsiteX160" fmla="*/ 8813075 w 9919063"/>
              <a:gd name="connsiteY160" fmla="*/ 5286103 h 5651863"/>
              <a:gd name="connsiteX161" fmla="*/ 8760823 w 9919063"/>
              <a:gd name="connsiteY161" fmla="*/ 5320937 h 5651863"/>
              <a:gd name="connsiteX162" fmla="*/ 8752115 w 9919063"/>
              <a:gd name="connsiteY162" fmla="*/ 5347063 h 5651863"/>
              <a:gd name="connsiteX163" fmla="*/ 8725989 w 9919063"/>
              <a:gd name="connsiteY163" fmla="*/ 5355772 h 5651863"/>
              <a:gd name="connsiteX164" fmla="*/ 8673738 w 9919063"/>
              <a:gd name="connsiteY164" fmla="*/ 5381897 h 5651863"/>
              <a:gd name="connsiteX165" fmla="*/ 8647612 w 9919063"/>
              <a:gd name="connsiteY165" fmla="*/ 5399314 h 5651863"/>
              <a:gd name="connsiteX166" fmla="*/ 8534400 w 9919063"/>
              <a:gd name="connsiteY166" fmla="*/ 5416732 h 5651863"/>
              <a:gd name="connsiteX167" fmla="*/ 8212183 w 9919063"/>
              <a:gd name="connsiteY167" fmla="*/ 5425440 h 5651863"/>
              <a:gd name="connsiteX168" fmla="*/ 8168640 w 9919063"/>
              <a:gd name="connsiteY168" fmla="*/ 5451566 h 5651863"/>
              <a:gd name="connsiteX169" fmla="*/ 8159932 w 9919063"/>
              <a:gd name="connsiteY169" fmla="*/ 5477692 h 5651863"/>
              <a:gd name="connsiteX170" fmla="*/ 8186058 w 9919063"/>
              <a:gd name="connsiteY170" fmla="*/ 5503817 h 5651863"/>
              <a:gd name="connsiteX171" fmla="*/ 8238309 w 9919063"/>
              <a:gd name="connsiteY171" fmla="*/ 5529943 h 5651863"/>
              <a:gd name="connsiteX172" fmla="*/ 8290560 w 9919063"/>
              <a:gd name="connsiteY172" fmla="*/ 5538652 h 5651863"/>
              <a:gd name="connsiteX173" fmla="*/ 8316686 w 9919063"/>
              <a:gd name="connsiteY173" fmla="*/ 5547360 h 5651863"/>
              <a:gd name="connsiteX174" fmla="*/ 8351520 w 9919063"/>
              <a:gd name="connsiteY174" fmla="*/ 5556069 h 5651863"/>
              <a:gd name="connsiteX175" fmla="*/ 8377646 w 9919063"/>
              <a:gd name="connsiteY175" fmla="*/ 5564777 h 5651863"/>
              <a:gd name="connsiteX176" fmla="*/ 8438606 w 9919063"/>
              <a:gd name="connsiteY176" fmla="*/ 5573486 h 5651863"/>
              <a:gd name="connsiteX177" fmla="*/ 8473440 w 9919063"/>
              <a:gd name="connsiteY177" fmla="*/ 5582194 h 5651863"/>
              <a:gd name="connsiteX178" fmla="*/ 8560526 w 9919063"/>
              <a:gd name="connsiteY178" fmla="*/ 5590903 h 5651863"/>
              <a:gd name="connsiteX179" fmla="*/ 8969829 w 9919063"/>
              <a:gd name="connsiteY179" fmla="*/ 5582194 h 5651863"/>
              <a:gd name="connsiteX180" fmla="*/ 9022080 w 9919063"/>
              <a:gd name="connsiteY180" fmla="*/ 5573486 h 5651863"/>
              <a:gd name="connsiteX181" fmla="*/ 9144000 w 9919063"/>
              <a:gd name="connsiteY181" fmla="*/ 5556069 h 5651863"/>
              <a:gd name="connsiteX182" fmla="*/ 9222378 w 9919063"/>
              <a:gd name="connsiteY182" fmla="*/ 5538652 h 5651863"/>
              <a:gd name="connsiteX183" fmla="*/ 9257212 w 9919063"/>
              <a:gd name="connsiteY183" fmla="*/ 5521234 h 5651863"/>
              <a:gd name="connsiteX184" fmla="*/ 9335589 w 9919063"/>
              <a:gd name="connsiteY184" fmla="*/ 5495109 h 5651863"/>
              <a:gd name="connsiteX185" fmla="*/ 9405258 w 9919063"/>
              <a:gd name="connsiteY185" fmla="*/ 5468983 h 5651863"/>
              <a:gd name="connsiteX186" fmla="*/ 9466218 w 9919063"/>
              <a:gd name="connsiteY186" fmla="*/ 5425440 h 5651863"/>
              <a:gd name="connsiteX187" fmla="*/ 9501052 w 9919063"/>
              <a:gd name="connsiteY187" fmla="*/ 5408023 h 5651863"/>
              <a:gd name="connsiteX188" fmla="*/ 9614263 w 9919063"/>
              <a:gd name="connsiteY188" fmla="*/ 5347063 h 5651863"/>
              <a:gd name="connsiteX189" fmla="*/ 9666515 w 9919063"/>
              <a:gd name="connsiteY189" fmla="*/ 5294812 h 5651863"/>
              <a:gd name="connsiteX190" fmla="*/ 9788435 w 9919063"/>
              <a:gd name="connsiteY190" fmla="*/ 5207726 h 5651863"/>
              <a:gd name="connsiteX191" fmla="*/ 9805852 w 9919063"/>
              <a:gd name="connsiteY191" fmla="*/ 5172892 h 5651863"/>
              <a:gd name="connsiteX192" fmla="*/ 9866812 w 9919063"/>
              <a:gd name="connsiteY192" fmla="*/ 5068389 h 5651863"/>
              <a:gd name="connsiteX193" fmla="*/ 9884229 w 9919063"/>
              <a:gd name="connsiteY193" fmla="*/ 5007429 h 5651863"/>
              <a:gd name="connsiteX194" fmla="*/ 9901646 w 9919063"/>
              <a:gd name="connsiteY194" fmla="*/ 4981303 h 5651863"/>
              <a:gd name="connsiteX195" fmla="*/ 9919063 w 9919063"/>
              <a:gd name="connsiteY195" fmla="*/ 4911634 h 5651863"/>
              <a:gd name="connsiteX196" fmla="*/ 9910355 w 9919063"/>
              <a:gd name="connsiteY196" fmla="*/ 4354286 h 5651863"/>
              <a:gd name="connsiteX197" fmla="*/ 9892938 w 9919063"/>
              <a:gd name="connsiteY197" fmla="*/ 3953692 h 5651863"/>
              <a:gd name="connsiteX198" fmla="*/ 9866812 w 9919063"/>
              <a:gd name="connsiteY198" fmla="*/ 3196046 h 5651863"/>
              <a:gd name="connsiteX199" fmla="*/ 9858103 w 9919063"/>
              <a:gd name="connsiteY199" fmla="*/ 3082834 h 5651863"/>
              <a:gd name="connsiteX200" fmla="*/ 9840686 w 9919063"/>
              <a:gd name="connsiteY200" fmla="*/ 2960914 h 5651863"/>
              <a:gd name="connsiteX201" fmla="*/ 9814560 w 9919063"/>
              <a:gd name="connsiteY201" fmla="*/ 2899954 h 5651863"/>
              <a:gd name="connsiteX202" fmla="*/ 9779726 w 9919063"/>
              <a:gd name="connsiteY202" fmla="*/ 2830286 h 5651863"/>
              <a:gd name="connsiteX203" fmla="*/ 9744892 w 9919063"/>
              <a:gd name="connsiteY203" fmla="*/ 2778034 h 5651863"/>
              <a:gd name="connsiteX204" fmla="*/ 9692640 w 9919063"/>
              <a:gd name="connsiteY204" fmla="*/ 2734492 h 5651863"/>
              <a:gd name="connsiteX205" fmla="*/ 9640389 w 9919063"/>
              <a:gd name="connsiteY205" fmla="*/ 2690949 h 5651863"/>
              <a:gd name="connsiteX206" fmla="*/ 9596846 w 9919063"/>
              <a:gd name="connsiteY206" fmla="*/ 2673532 h 5651863"/>
              <a:gd name="connsiteX207" fmla="*/ 9544595 w 9919063"/>
              <a:gd name="connsiteY207" fmla="*/ 2629989 h 5651863"/>
              <a:gd name="connsiteX208" fmla="*/ 9431383 w 9919063"/>
              <a:gd name="connsiteY208" fmla="*/ 2586446 h 5651863"/>
              <a:gd name="connsiteX209" fmla="*/ 9370423 w 9919063"/>
              <a:gd name="connsiteY209" fmla="*/ 2560320 h 5651863"/>
              <a:gd name="connsiteX210" fmla="*/ 9318172 w 9919063"/>
              <a:gd name="connsiteY210" fmla="*/ 2542903 h 5651863"/>
              <a:gd name="connsiteX211" fmla="*/ 9248503 w 9919063"/>
              <a:gd name="connsiteY211" fmla="*/ 2525486 h 5651863"/>
              <a:gd name="connsiteX212" fmla="*/ 9187543 w 9919063"/>
              <a:gd name="connsiteY212" fmla="*/ 2508069 h 5651863"/>
              <a:gd name="connsiteX213" fmla="*/ 9178835 w 9919063"/>
              <a:gd name="connsiteY213" fmla="*/ 2473234 h 5651863"/>
              <a:gd name="connsiteX214" fmla="*/ 9135292 w 9919063"/>
              <a:gd name="connsiteY214" fmla="*/ 2412274 h 5651863"/>
              <a:gd name="connsiteX215" fmla="*/ 9126583 w 9919063"/>
              <a:gd name="connsiteY215" fmla="*/ 2377440 h 5651863"/>
              <a:gd name="connsiteX216" fmla="*/ 9109166 w 9919063"/>
              <a:gd name="connsiteY216" fmla="*/ 2325189 h 5651863"/>
              <a:gd name="connsiteX217" fmla="*/ 9091749 w 9919063"/>
              <a:gd name="connsiteY217" fmla="*/ 2255520 h 5651863"/>
              <a:gd name="connsiteX218" fmla="*/ 9065623 w 9919063"/>
              <a:gd name="connsiteY218" fmla="*/ 2177143 h 5651863"/>
              <a:gd name="connsiteX219" fmla="*/ 9048206 w 9919063"/>
              <a:gd name="connsiteY219" fmla="*/ 870857 h 5651863"/>
              <a:gd name="connsiteX220" fmla="*/ 9039498 w 9919063"/>
              <a:gd name="connsiteY220" fmla="*/ 836023 h 5651863"/>
              <a:gd name="connsiteX221" fmla="*/ 9004663 w 9919063"/>
              <a:gd name="connsiteY221" fmla="*/ 748937 h 5651863"/>
              <a:gd name="connsiteX222" fmla="*/ 8961120 w 9919063"/>
              <a:gd name="connsiteY222" fmla="*/ 644434 h 5651863"/>
              <a:gd name="connsiteX223" fmla="*/ 8908869 w 9919063"/>
              <a:gd name="connsiteY223" fmla="*/ 539932 h 5651863"/>
              <a:gd name="connsiteX224" fmla="*/ 8874035 w 9919063"/>
              <a:gd name="connsiteY224" fmla="*/ 478972 h 5651863"/>
              <a:gd name="connsiteX225" fmla="*/ 8865326 w 9919063"/>
              <a:gd name="connsiteY225" fmla="*/ 444137 h 5651863"/>
              <a:gd name="connsiteX226" fmla="*/ 8830492 w 9919063"/>
              <a:gd name="connsiteY226" fmla="*/ 391886 h 5651863"/>
              <a:gd name="connsiteX227" fmla="*/ 8813075 w 9919063"/>
              <a:gd name="connsiteY227" fmla="*/ 365760 h 5651863"/>
              <a:gd name="connsiteX228" fmla="*/ 8786949 w 9919063"/>
              <a:gd name="connsiteY228" fmla="*/ 313509 h 5651863"/>
              <a:gd name="connsiteX229" fmla="*/ 8760823 w 9919063"/>
              <a:gd name="connsiteY229" fmla="*/ 287383 h 5651863"/>
              <a:gd name="connsiteX230" fmla="*/ 8734698 w 9919063"/>
              <a:gd name="connsiteY230" fmla="*/ 252549 h 5651863"/>
              <a:gd name="connsiteX231" fmla="*/ 8630195 w 9919063"/>
              <a:gd name="connsiteY231" fmla="*/ 165463 h 5651863"/>
              <a:gd name="connsiteX232" fmla="*/ 8525692 w 9919063"/>
              <a:gd name="connsiteY232" fmla="*/ 130629 h 5651863"/>
              <a:gd name="connsiteX233" fmla="*/ 8438606 w 9919063"/>
              <a:gd name="connsiteY233" fmla="*/ 95794 h 5651863"/>
              <a:gd name="connsiteX234" fmla="*/ 8351520 w 9919063"/>
              <a:gd name="connsiteY234" fmla="*/ 69669 h 5651863"/>
              <a:gd name="connsiteX235" fmla="*/ 8299269 w 9919063"/>
              <a:gd name="connsiteY235" fmla="*/ 52252 h 5651863"/>
              <a:gd name="connsiteX236" fmla="*/ 8238309 w 9919063"/>
              <a:gd name="connsiteY236" fmla="*/ 43543 h 5651863"/>
              <a:gd name="connsiteX237" fmla="*/ 8194766 w 9919063"/>
              <a:gd name="connsiteY237" fmla="*/ 26126 h 5651863"/>
              <a:gd name="connsiteX238" fmla="*/ 7942218 w 9919063"/>
              <a:gd name="connsiteY238" fmla="*/ 0 h 5651863"/>
              <a:gd name="connsiteX239" fmla="*/ 7289075 w 9919063"/>
              <a:gd name="connsiteY239" fmla="*/ 17417 h 5651863"/>
              <a:gd name="connsiteX240" fmla="*/ 7184572 w 9919063"/>
              <a:gd name="connsiteY240" fmla="*/ 43543 h 5651863"/>
              <a:gd name="connsiteX241" fmla="*/ 7149738 w 9919063"/>
              <a:gd name="connsiteY241" fmla="*/ 52252 h 5651863"/>
              <a:gd name="connsiteX242" fmla="*/ 7114903 w 9919063"/>
              <a:gd name="connsiteY242" fmla="*/ 69669 h 5651863"/>
              <a:gd name="connsiteX243" fmla="*/ 7036526 w 9919063"/>
              <a:gd name="connsiteY243" fmla="*/ 95794 h 5651863"/>
              <a:gd name="connsiteX244" fmla="*/ 7010400 w 9919063"/>
              <a:gd name="connsiteY244" fmla="*/ 104503 h 5651863"/>
              <a:gd name="connsiteX245" fmla="*/ 7001692 w 9919063"/>
              <a:gd name="connsiteY245" fmla="*/ 130629 h 5651863"/>
              <a:gd name="connsiteX246" fmla="*/ 6975566 w 9919063"/>
              <a:gd name="connsiteY246" fmla="*/ 182880 h 5651863"/>
              <a:gd name="connsiteX247" fmla="*/ 7053943 w 9919063"/>
              <a:gd name="connsiteY247" fmla="*/ 226423 h 5651863"/>
              <a:gd name="connsiteX248" fmla="*/ 7088778 w 9919063"/>
              <a:gd name="connsiteY248" fmla="*/ 243840 h 5651863"/>
              <a:gd name="connsiteX249" fmla="*/ 7149738 w 9919063"/>
              <a:gd name="connsiteY249" fmla="*/ 261257 h 5651863"/>
              <a:gd name="connsiteX250" fmla="*/ 7210698 w 9919063"/>
              <a:gd name="connsiteY250" fmla="*/ 287383 h 5651863"/>
              <a:gd name="connsiteX251" fmla="*/ 7236823 w 9919063"/>
              <a:gd name="connsiteY251" fmla="*/ 313509 h 5651863"/>
              <a:gd name="connsiteX252" fmla="*/ 7262949 w 9919063"/>
              <a:gd name="connsiteY252" fmla="*/ 330926 h 5651863"/>
              <a:gd name="connsiteX253" fmla="*/ 7289075 w 9919063"/>
              <a:gd name="connsiteY253" fmla="*/ 365760 h 5651863"/>
              <a:gd name="connsiteX254" fmla="*/ 7297783 w 9919063"/>
              <a:gd name="connsiteY254" fmla="*/ 391886 h 5651863"/>
              <a:gd name="connsiteX255" fmla="*/ 7315200 w 9919063"/>
              <a:gd name="connsiteY255" fmla="*/ 426720 h 5651863"/>
              <a:gd name="connsiteX256" fmla="*/ 7323909 w 9919063"/>
              <a:gd name="connsiteY256" fmla="*/ 470263 h 5651863"/>
              <a:gd name="connsiteX257" fmla="*/ 7332618 w 9919063"/>
              <a:gd name="connsiteY257" fmla="*/ 496389 h 5651863"/>
              <a:gd name="connsiteX258" fmla="*/ 7315200 w 9919063"/>
              <a:gd name="connsiteY258" fmla="*/ 548640 h 5651863"/>
              <a:gd name="connsiteX259" fmla="*/ 7262949 w 9919063"/>
              <a:gd name="connsiteY259" fmla="*/ 566057 h 5651863"/>
              <a:gd name="connsiteX260" fmla="*/ 7210698 w 9919063"/>
              <a:gd name="connsiteY260" fmla="*/ 583474 h 5651863"/>
              <a:gd name="connsiteX261" fmla="*/ 7149738 w 9919063"/>
              <a:gd name="connsiteY261" fmla="*/ 600892 h 5651863"/>
              <a:gd name="connsiteX262" fmla="*/ 7080069 w 9919063"/>
              <a:gd name="connsiteY262" fmla="*/ 609600 h 5651863"/>
              <a:gd name="connsiteX263" fmla="*/ 7027818 w 9919063"/>
              <a:gd name="connsiteY263" fmla="*/ 618309 h 5651863"/>
              <a:gd name="connsiteX264" fmla="*/ 6696892 w 9919063"/>
              <a:gd name="connsiteY264" fmla="*/ 627017 h 5651863"/>
              <a:gd name="connsiteX265" fmla="*/ 6548846 w 9919063"/>
              <a:gd name="connsiteY265" fmla="*/ 644434 h 5651863"/>
              <a:gd name="connsiteX266" fmla="*/ 6479178 w 9919063"/>
              <a:gd name="connsiteY266" fmla="*/ 679269 h 5651863"/>
              <a:gd name="connsiteX267" fmla="*/ 6426926 w 9919063"/>
              <a:gd name="connsiteY267" fmla="*/ 714103 h 5651863"/>
              <a:gd name="connsiteX268" fmla="*/ 6392092 w 9919063"/>
              <a:gd name="connsiteY268" fmla="*/ 748937 h 5651863"/>
              <a:gd name="connsiteX269" fmla="*/ 6339840 w 9919063"/>
              <a:gd name="connsiteY269" fmla="*/ 783772 h 5651863"/>
              <a:gd name="connsiteX270" fmla="*/ 6313715 w 9919063"/>
              <a:gd name="connsiteY270" fmla="*/ 801189 h 5651863"/>
              <a:gd name="connsiteX271" fmla="*/ 6261463 w 9919063"/>
              <a:gd name="connsiteY271" fmla="*/ 844732 h 5651863"/>
              <a:gd name="connsiteX272" fmla="*/ 6235338 w 9919063"/>
              <a:gd name="connsiteY272" fmla="*/ 853440 h 5651863"/>
              <a:gd name="connsiteX273" fmla="*/ 6200503 w 9919063"/>
              <a:gd name="connsiteY273" fmla="*/ 896983 h 5651863"/>
              <a:gd name="connsiteX274" fmla="*/ 6191795 w 9919063"/>
              <a:gd name="connsiteY274" fmla="*/ 923109 h 5651863"/>
              <a:gd name="connsiteX275" fmla="*/ 6174378 w 9919063"/>
              <a:gd name="connsiteY275" fmla="*/ 949234 h 5651863"/>
              <a:gd name="connsiteX276" fmla="*/ 6165669 w 9919063"/>
              <a:gd name="connsiteY276" fmla="*/ 975360 h 5651863"/>
              <a:gd name="connsiteX277" fmla="*/ 6139543 w 9919063"/>
              <a:gd name="connsiteY277" fmla="*/ 1027612 h 5651863"/>
              <a:gd name="connsiteX278" fmla="*/ 6148252 w 9919063"/>
              <a:gd name="connsiteY278" fmla="*/ 1079863 h 5651863"/>
              <a:gd name="connsiteX279" fmla="*/ 6191795 w 9919063"/>
              <a:gd name="connsiteY279" fmla="*/ 1123406 h 5651863"/>
              <a:gd name="connsiteX280" fmla="*/ 6217920 w 9919063"/>
              <a:gd name="connsiteY280" fmla="*/ 1132114 h 5651863"/>
              <a:gd name="connsiteX281" fmla="*/ 6244046 w 9919063"/>
              <a:gd name="connsiteY281" fmla="*/ 1149532 h 5651863"/>
              <a:gd name="connsiteX282" fmla="*/ 6348549 w 9919063"/>
              <a:gd name="connsiteY282" fmla="*/ 1149532 h 5651863"/>
              <a:gd name="connsiteX283" fmla="*/ 6365966 w 9919063"/>
              <a:gd name="connsiteY283" fmla="*/ 1132114 h 5651863"/>
              <a:gd name="connsiteX284" fmla="*/ 6392092 w 9919063"/>
              <a:gd name="connsiteY284" fmla="*/ 1114697 h 5651863"/>
              <a:gd name="connsiteX285" fmla="*/ 6426926 w 9919063"/>
              <a:gd name="connsiteY285" fmla="*/ 1062446 h 5651863"/>
              <a:gd name="connsiteX286" fmla="*/ 6496595 w 9919063"/>
              <a:gd name="connsiteY286" fmla="*/ 966652 h 5651863"/>
              <a:gd name="connsiteX287" fmla="*/ 6514012 w 9919063"/>
              <a:gd name="connsiteY287" fmla="*/ 949234 h 5651863"/>
              <a:gd name="connsiteX288" fmla="*/ 6592389 w 9919063"/>
              <a:gd name="connsiteY288" fmla="*/ 896983 h 5651863"/>
              <a:gd name="connsiteX289" fmla="*/ 6618515 w 9919063"/>
              <a:gd name="connsiteY289" fmla="*/ 879566 h 5651863"/>
              <a:gd name="connsiteX290" fmla="*/ 6688183 w 9919063"/>
              <a:gd name="connsiteY290" fmla="*/ 853440 h 5651863"/>
              <a:gd name="connsiteX291" fmla="*/ 6766560 w 9919063"/>
              <a:gd name="connsiteY291" fmla="*/ 827314 h 5651863"/>
              <a:gd name="connsiteX292" fmla="*/ 6792686 w 9919063"/>
              <a:gd name="connsiteY292" fmla="*/ 818606 h 5651863"/>
              <a:gd name="connsiteX293" fmla="*/ 6818812 w 9919063"/>
              <a:gd name="connsiteY293" fmla="*/ 809897 h 5651863"/>
              <a:gd name="connsiteX294" fmla="*/ 6897189 w 9919063"/>
              <a:gd name="connsiteY294" fmla="*/ 792480 h 5651863"/>
              <a:gd name="connsiteX295" fmla="*/ 7167155 w 9919063"/>
              <a:gd name="connsiteY295" fmla="*/ 801189 h 5651863"/>
              <a:gd name="connsiteX296" fmla="*/ 7201989 w 9919063"/>
              <a:gd name="connsiteY296" fmla="*/ 827314 h 5651863"/>
              <a:gd name="connsiteX297" fmla="*/ 7245532 w 9919063"/>
              <a:gd name="connsiteY297" fmla="*/ 888274 h 5651863"/>
              <a:gd name="connsiteX298" fmla="*/ 7262949 w 9919063"/>
              <a:gd name="connsiteY298" fmla="*/ 905692 h 5651863"/>
              <a:gd name="connsiteX299" fmla="*/ 7271658 w 9919063"/>
              <a:gd name="connsiteY299" fmla="*/ 949234 h 5651863"/>
              <a:gd name="connsiteX300" fmla="*/ 7280366 w 9919063"/>
              <a:gd name="connsiteY300" fmla="*/ 1010194 h 5651863"/>
              <a:gd name="connsiteX301" fmla="*/ 7289075 w 9919063"/>
              <a:gd name="connsiteY301" fmla="*/ 1045029 h 5651863"/>
              <a:gd name="connsiteX302" fmla="*/ 7297783 w 9919063"/>
              <a:gd name="connsiteY302" fmla="*/ 1105989 h 5651863"/>
              <a:gd name="connsiteX303" fmla="*/ 7323909 w 9919063"/>
              <a:gd name="connsiteY303" fmla="*/ 1219200 h 5651863"/>
              <a:gd name="connsiteX304" fmla="*/ 7306492 w 9919063"/>
              <a:gd name="connsiteY304" fmla="*/ 1410789 h 5651863"/>
              <a:gd name="connsiteX305" fmla="*/ 7297783 w 9919063"/>
              <a:gd name="connsiteY305" fmla="*/ 1445623 h 5651863"/>
              <a:gd name="connsiteX306" fmla="*/ 7271658 w 9919063"/>
              <a:gd name="connsiteY306" fmla="*/ 1463040 h 5651863"/>
              <a:gd name="connsiteX307" fmla="*/ 7254240 w 9919063"/>
              <a:gd name="connsiteY307" fmla="*/ 1480457 h 5651863"/>
              <a:gd name="connsiteX308" fmla="*/ 7193280 w 9919063"/>
              <a:gd name="connsiteY308" fmla="*/ 1663337 h 5651863"/>
              <a:gd name="connsiteX309" fmla="*/ 7184572 w 9919063"/>
              <a:gd name="connsiteY309" fmla="*/ 1689463 h 5651863"/>
              <a:gd name="connsiteX310" fmla="*/ 7175863 w 9919063"/>
              <a:gd name="connsiteY310" fmla="*/ 1724297 h 5651863"/>
              <a:gd name="connsiteX311" fmla="*/ 7158446 w 9919063"/>
              <a:gd name="connsiteY311" fmla="*/ 1759132 h 5651863"/>
              <a:gd name="connsiteX312" fmla="*/ 7141029 w 9919063"/>
              <a:gd name="connsiteY312" fmla="*/ 1811383 h 5651863"/>
              <a:gd name="connsiteX313" fmla="*/ 7132320 w 9919063"/>
              <a:gd name="connsiteY313" fmla="*/ 1837509 h 5651863"/>
              <a:gd name="connsiteX314" fmla="*/ 7123612 w 9919063"/>
              <a:gd name="connsiteY314" fmla="*/ 1863634 h 5651863"/>
              <a:gd name="connsiteX315" fmla="*/ 7106195 w 9919063"/>
              <a:gd name="connsiteY315" fmla="*/ 1881052 h 5651863"/>
              <a:gd name="connsiteX316" fmla="*/ 7071360 w 9919063"/>
              <a:gd name="connsiteY316" fmla="*/ 1924594 h 5651863"/>
              <a:gd name="connsiteX317" fmla="*/ 7036526 w 9919063"/>
              <a:gd name="connsiteY317" fmla="*/ 1968137 h 5651863"/>
              <a:gd name="connsiteX318" fmla="*/ 7027818 w 9919063"/>
              <a:gd name="connsiteY318" fmla="*/ 1994263 h 5651863"/>
              <a:gd name="connsiteX319" fmla="*/ 6975566 w 9919063"/>
              <a:gd name="connsiteY319" fmla="*/ 2011680 h 5651863"/>
              <a:gd name="connsiteX320" fmla="*/ 6923315 w 9919063"/>
              <a:gd name="connsiteY320" fmla="*/ 2037806 h 5651863"/>
              <a:gd name="connsiteX321" fmla="*/ 6905898 w 9919063"/>
              <a:gd name="connsiteY321" fmla="*/ 2063932 h 5651863"/>
              <a:gd name="connsiteX322" fmla="*/ 6932023 w 9919063"/>
              <a:gd name="connsiteY322" fmla="*/ 2072640 h 5651863"/>
              <a:gd name="connsiteX323" fmla="*/ 6966858 w 9919063"/>
              <a:gd name="connsiteY323" fmla="*/ 2090057 h 5651863"/>
              <a:gd name="connsiteX324" fmla="*/ 7010400 w 9919063"/>
              <a:gd name="connsiteY324" fmla="*/ 2116183 h 5651863"/>
              <a:gd name="connsiteX325" fmla="*/ 7080069 w 9919063"/>
              <a:gd name="connsiteY325" fmla="*/ 2159726 h 5651863"/>
              <a:gd name="connsiteX326" fmla="*/ 7158446 w 9919063"/>
              <a:gd name="connsiteY326" fmla="*/ 2220686 h 5651863"/>
              <a:gd name="connsiteX327" fmla="*/ 7219406 w 9919063"/>
              <a:gd name="connsiteY327" fmla="*/ 2272937 h 5651863"/>
              <a:gd name="connsiteX328" fmla="*/ 7297783 w 9919063"/>
              <a:gd name="connsiteY328" fmla="*/ 2386149 h 5651863"/>
              <a:gd name="connsiteX329" fmla="*/ 7315200 w 9919063"/>
              <a:gd name="connsiteY329" fmla="*/ 2412274 h 5651863"/>
              <a:gd name="connsiteX330" fmla="*/ 7341326 w 9919063"/>
              <a:gd name="connsiteY330" fmla="*/ 2481943 h 5651863"/>
              <a:gd name="connsiteX331" fmla="*/ 7358743 w 9919063"/>
              <a:gd name="connsiteY331" fmla="*/ 2516777 h 5651863"/>
              <a:gd name="connsiteX332" fmla="*/ 7376160 w 9919063"/>
              <a:gd name="connsiteY332" fmla="*/ 2586446 h 5651863"/>
              <a:gd name="connsiteX333" fmla="*/ 7384869 w 9919063"/>
              <a:gd name="connsiteY333" fmla="*/ 2612572 h 5651863"/>
              <a:gd name="connsiteX334" fmla="*/ 7376160 w 9919063"/>
              <a:gd name="connsiteY334" fmla="*/ 2769326 h 5651863"/>
              <a:gd name="connsiteX335" fmla="*/ 7367452 w 9919063"/>
              <a:gd name="connsiteY335" fmla="*/ 2804160 h 5651863"/>
              <a:gd name="connsiteX336" fmla="*/ 7341326 w 9919063"/>
              <a:gd name="connsiteY336" fmla="*/ 2838994 h 5651863"/>
              <a:gd name="connsiteX337" fmla="*/ 7315200 w 9919063"/>
              <a:gd name="connsiteY337" fmla="*/ 2891246 h 5651863"/>
              <a:gd name="connsiteX338" fmla="*/ 7289075 w 9919063"/>
              <a:gd name="connsiteY338" fmla="*/ 2917372 h 5651863"/>
              <a:gd name="connsiteX339" fmla="*/ 7228115 w 9919063"/>
              <a:gd name="connsiteY339" fmla="*/ 2995749 h 5651863"/>
              <a:gd name="connsiteX340" fmla="*/ 7149738 w 9919063"/>
              <a:gd name="connsiteY340" fmla="*/ 3074126 h 5651863"/>
              <a:gd name="connsiteX341" fmla="*/ 7097486 w 9919063"/>
              <a:gd name="connsiteY341" fmla="*/ 3108960 h 5651863"/>
              <a:gd name="connsiteX342" fmla="*/ 7071360 w 9919063"/>
              <a:gd name="connsiteY342" fmla="*/ 3135086 h 5651863"/>
              <a:gd name="connsiteX343" fmla="*/ 7036526 w 9919063"/>
              <a:gd name="connsiteY343" fmla="*/ 3152503 h 5651863"/>
              <a:gd name="connsiteX344" fmla="*/ 7010400 w 9919063"/>
              <a:gd name="connsiteY344" fmla="*/ 3161212 h 5651863"/>
              <a:gd name="connsiteX345" fmla="*/ 6905898 w 9919063"/>
              <a:gd name="connsiteY345" fmla="*/ 3178629 h 5651863"/>
              <a:gd name="connsiteX346" fmla="*/ 6783978 w 9919063"/>
              <a:gd name="connsiteY346" fmla="*/ 3204754 h 5651863"/>
              <a:gd name="connsiteX347" fmla="*/ 6627223 w 9919063"/>
              <a:gd name="connsiteY347" fmla="*/ 3213463 h 5651863"/>
              <a:gd name="connsiteX348" fmla="*/ 6479178 w 9919063"/>
              <a:gd name="connsiteY348" fmla="*/ 3230880 h 5651863"/>
              <a:gd name="connsiteX349" fmla="*/ 6418218 w 9919063"/>
              <a:gd name="connsiteY349" fmla="*/ 3248297 h 5651863"/>
              <a:gd name="connsiteX350" fmla="*/ 6383383 w 9919063"/>
              <a:gd name="connsiteY350" fmla="*/ 3257006 h 5651863"/>
              <a:gd name="connsiteX351" fmla="*/ 6357258 w 9919063"/>
              <a:gd name="connsiteY351" fmla="*/ 3274423 h 5651863"/>
              <a:gd name="connsiteX352" fmla="*/ 6305006 w 9919063"/>
              <a:gd name="connsiteY352" fmla="*/ 3291840 h 5651863"/>
              <a:gd name="connsiteX353" fmla="*/ 6226629 w 9919063"/>
              <a:gd name="connsiteY353" fmla="*/ 3309257 h 5651863"/>
              <a:gd name="connsiteX354" fmla="*/ 6200503 w 9919063"/>
              <a:gd name="connsiteY354" fmla="*/ 3317966 h 5651863"/>
              <a:gd name="connsiteX355" fmla="*/ 6078583 w 9919063"/>
              <a:gd name="connsiteY355" fmla="*/ 3300549 h 5651863"/>
              <a:gd name="connsiteX356" fmla="*/ 5904412 w 9919063"/>
              <a:gd name="connsiteY356" fmla="*/ 3274423 h 5651863"/>
              <a:gd name="connsiteX357" fmla="*/ 5686698 w 9919063"/>
              <a:gd name="connsiteY357" fmla="*/ 3283132 h 5651863"/>
              <a:gd name="connsiteX358" fmla="*/ 5660572 w 9919063"/>
              <a:gd name="connsiteY358" fmla="*/ 3291840 h 5651863"/>
              <a:gd name="connsiteX359" fmla="*/ 5608320 w 9919063"/>
              <a:gd name="connsiteY359" fmla="*/ 3326674 h 5651863"/>
              <a:gd name="connsiteX360" fmla="*/ 5529943 w 9919063"/>
              <a:gd name="connsiteY360" fmla="*/ 3378926 h 5651863"/>
              <a:gd name="connsiteX361" fmla="*/ 5503818 w 9919063"/>
              <a:gd name="connsiteY361" fmla="*/ 3396343 h 5651863"/>
              <a:gd name="connsiteX362" fmla="*/ 5451566 w 9919063"/>
              <a:gd name="connsiteY362" fmla="*/ 3413760 h 5651863"/>
              <a:gd name="connsiteX363" fmla="*/ 5399315 w 9919063"/>
              <a:gd name="connsiteY363" fmla="*/ 3396343 h 5651863"/>
              <a:gd name="connsiteX364" fmla="*/ 5355772 w 9919063"/>
              <a:gd name="connsiteY364" fmla="*/ 3361509 h 5651863"/>
              <a:gd name="connsiteX365" fmla="*/ 5277395 w 9919063"/>
              <a:gd name="connsiteY365" fmla="*/ 3326674 h 5651863"/>
              <a:gd name="connsiteX366" fmla="*/ 5251269 w 9919063"/>
              <a:gd name="connsiteY366" fmla="*/ 3317966 h 5651863"/>
              <a:gd name="connsiteX367" fmla="*/ 5129349 w 9919063"/>
              <a:gd name="connsiteY367" fmla="*/ 3344092 h 5651863"/>
              <a:gd name="connsiteX368" fmla="*/ 5103223 w 9919063"/>
              <a:gd name="connsiteY368" fmla="*/ 3352800 h 5651863"/>
              <a:gd name="connsiteX369" fmla="*/ 5077098 w 9919063"/>
              <a:gd name="connsiteY369" fmla="*/ 3361509 h 5651863"/>
              <a:gd name="connsiteX370" fmla="*/ 4972595 w 9919063"/>
              <a:gd name="connsiteY370" fmla="*/ 3352800 h 5651863"/>
              <a:gd name="connsiteX371" fmla="*/ 4937760 w 9919063"/>
              <a:gd name="connsiteY371" fmla="*/ 3300549 h 5651863"/>
              <a:gd name="connsiteX372" fmla="*/ 4911635 w 9919063"/>
              <a:gd name="connsiteY372" fmla="*/ 3265714 h 5651863"/>
              <a:gd name="connsiteX373" fmla="*/ 4876800 w 9919063"/>
              <a:gd name="connsiteY373" fmla="*/ 3239589 h 5651863"/>
              <a:gd name="connsiteX374" fmla="*/ 4850675 w 9919063"/>
              <a:gd name="connsiteY374" fmla="*/ 3213463 h 5651863"/>
              <a:gd name="connsiteX375" fmla="*/ 4789715 w 9919063"/>
              <a:gd name="connsiteY375" fmla="*/ 3178629 h 5651863"/>
              <a:gd name="connsiteX376" fmla="*/ 4763589 w 9919063"/>
              <a:gd name="connsiteY376" fmla="*/ 3169920 h 5651863"/>
              <a:gd name="connsiteX377" fmla="*/ 4728755 w 9919063"/>
              <a:gd name="connsiteY377" fmla="*/ 3143794 h 5651863"/>
              <a:gd name="connsiteX378" fmla="*/ 4676503 w 9919063"/>
              <a:gd name="connsiteY378" fmla="*/ 3108960 h 5651863"/>
              <a:gd name="connsiteX379" fmla="*/ 4650378 w 9919063"/>
              <a:gd name="connsiteY379" fmla="*/ 3056709 h 5651863"/>
              <a:gd name="connsiteX380" fmla="*/ 4632960 w 9919063"/>
              <a:gd name="connsiteY380" fmla="*/ 3030583 h 5651863"/>
              <a:gd name="connsiteX381" fmla="*/ 4615543 w 9919063"/>
              <a:gd name="connsiteY381" fmla="*/ 2969623 h 5651863"/>
              <a:gd name="connsiteX382" fmla="*/ 4606835 w 9919063"/>
              <a:gd name="connsiteY382" fmla="*/ 2943497 h 5651863"/>
              <a:gd name="connsiteX383" fmla="*/ 4598126 w 9919063"/>
              <a:gd name="connsiteY383" fmla="*/ 2908663 h 5651863"/>
              <a:gd name="connsiteX384" fmla="*/ 4580709 w 9919063"/>
              <a:gd name="connsiteY384" fmla="*/ 2865120 h 5651863"/>
              <a:gd name="connsiteX385" fmla="*/ 4572000 w 9919063"/>
              <a:gd name="connsiteY385" fmla="*/ 2821577 h 5651863"/>
              <a:gd name="connsiteX386" fmla="*/ 4563292 w 9919063"/>
              <a:gd name="connsiteY386" fmla="*/ 2795452 h 5651863"/>
              <a:gd name="connsiteX387" fmla="*/ 4563292 w 9919063"/>
              <a:gd name="connsiteY387" fmla="*/ 2534194 h 5651863"/>
              <a:gd name="connsiteX388" fmla="*/ 4572000 w 9919063"/>
              <a:gd name="connsiteY388" fmla="*/ 2499360 h 5651863"/>
              <a:gd name="connsiteX389" fmla="*/ 4598126 w 9919063"/>
              <a:gd name="connsiteY389" fmla="*/ 2429692 h 5651863"/>
              <a:gd name="connsiteX390" fmla="*/ 4624252 w 9919063"/>
              <a:gd name="connsiteY390" fmla="*/ 2351314 h 5651863"/>
              <a:gd name="connsiteX391" fmla="*/ 4632960 w 9919063"/>
              <a:gd name="connsiteY391" fmla="*/ 2325189 h 5651863"/>
              <a:gd name="connsiteX392" fmla="*/ 4650378 w 9919063"/>
              <a:gd name="connsiteY392" fmla="*/ 2299063 h 5651863"/>
              <a:gd name="connsiteX393" fmla="*/ 4667795 w 9919063"/>
              <a:gd name="connsiteY393" fmla="*/ 2229394 h 5651863"/>
              <a:gd name="connsiteX394" fmla="*/ 4685212 w 9919063"/>
              <a:gd name="connsiteY394" fmla="*/ 2037806 h 5651863"/>
              <a:gd name="connsiteX395" fmla="*/ 4676503 w 9919063"/>
              <a:gd name="connsiteY395" fmla="*/ 1132114 h 5651863"/>
              <a:gd name="connsiteX396" fmla="*/ 4685212 w 9919063"/>
              <a:gd name="connsiteY396" fmla="*/ 583474 h 5651863"/>
              <a:gd name="connsiteX397" fmla="*/ 4693920 w 9919063"/>
              <a:gd name="connsiteY397" fmla="*/ 557349 h 5651863"/>
              <a:gd name="connsiteX398" fmla="*/ 4711338 w 9919063"/>
              <a:gd name="connsiteY398" fmla="*/ 487680 h 5651863"/>
              <a:gd name="connsiteX399" fmla="*/ 4702629 w 9919063"/>
              <a:gd name="connsiteY399" fmla="*/ 383177 h 5651863"/>
              <a:gd name="connsiteX400" fmla="*/ 4676503 w 9919063"/>
              <a:gd name="connsiteY400" fmla="*/ 296092 h 5651863"/>
              <a:gd name="connsiteX401" fmla="*/ 4650378 w 9919063"/>
              <a:gd name="connsiteY401" fmla="*/ 243840 h 5651863"/>
              <a:gd name="connsiteX402" fmla="*/ 4615543 w 9919063"/>
              <a:gd name="connsiteY402" fmla="*/ 226423 h 5651863"/>
              <a:gd name="connsiteX403" fmla="*/ 4589418 w 9919063"/>
              <a:gd name="connsiteY403" fmla="*/ 209006 h 5651863"/>
              <a:gd name="connsiteX404" fmla="*/ 4493623 w 9919063"/>
              <a:gd name="connsiteY404" fmla="*/ 165463 h 5651863"/>
              <a:gd name="connsiteX405" fmla="*/ 4458789 w 9919063"/>
              <a:gd name="connsiteY405" fmla="*/ 148046 h 5651863"/>
              <a:gd name="connsiteX406" fmla="*/ 4397829 w 9919063"/>
              <a:gd name="connsiteY406" fmla="*/ 130629 h 5651863"/>
              <a:gd name="connsiteX407" fmla="*/ 4336869 w 9919063"/>
              <a:gd name="connsiteY407" fmla="*/ 104503 h 5651863"/>
              <a:gd name="connsiteX408" fmla="*/ 4232366 w 9919063"/>
              <a:gd name="connsiteY408" fmla="*/ 78377 h 5651863"/>
              <a:gd name="connsiteX409" fmla="*/ 4206240 w 9919063"/>
              <a:gd name="connsiteY409" fmla="*/ 69669 h 5651863"/>
              <a:gd name="connsiteX410" fmla="*/ 4136572 w 9919063"/>
              <a:gd name="connsiteY410" fmla="*/ 52252 h 5651863"/>
              <a:gd name="connsiteX411" fmla="*/ 3866606 w 9919063"/>
              <a:gd name="connsiteY411" fmla="*/ 87086 h 5651863"/>
              <a:gd name="connsiteX412" fmla="*/ 3796938 w 9919063"/>
              <a:gd name="connsiteY412" fmla="*/ 130629 h 5651863"/>
              <a:gd name="connsiteX413" fmla="*/ 3753395 w 9919063"/>
              <a:gd name="connsiteY413" fmla="*/ 156754 h 5651863"/>
              <a:gd name="connsiteX414" fmla="*/ 3718560 w 9919063"/>
              <a:gd name="connsiteY414" fmla="*/ 182880 h 5651863"/>
              <a:gd name="connsiteX415" fmla="*/ 3553098 w 9919063"/>
              <a:gd name="connsiteY415" fmla="*/ 330926 h 5651863"/>
              <a:gd name="connsiteX416" fmla="*/ 3483429 w 9919063"/>
              <a:gd name="connsiteY416" fmla="*/ 400594 h 5651863"/>
              <a:gd name="connsiteX417" fmla="*/ 3457303 w 9919063"/>
              <a:gd name="connsiteY417" fmla="*/ 444137 h 5651863"/>
              <a:gd name="connsiteX418" fmla="*/ 3422469 w 9919063"/>
              <a:gd name="connsiteY418" fmla="*/ 478972 h 5651863"/>
              <a:gd name="connsiteX419" fmla="*/ 3335383 w 9919063"/>
              <a:gd name="connsiteY419" fmla="*/ 592183 h 5651863"/>
              <a:gd name="connsiteX420" fmla="*/ 3309258 w 9919063"/>
              <a:gd name="connsiteY420" fmla="*/ 627017 h 5651863"/>
              <a:gd name="connsiteX421" fmla="*/ 3283132 w 9919063"/>
              <a:gd name="connsiteY421" fmla="*/ 679269 h 5651863"/>
              <a:gd name="connsiteX422" fmla="*/ 3248298 w 9919063"/>
              <a:gd name="connsiteY422" fmla="*/ 714103 h 5651863"/>
              <a:gd name="connsiteX423" fmla="*/ 3222172 w 9919063"/>
              <a:gd name="connsiteY423" fmla="*/ 757646 h 5651863"/>
              <a:gd name="connsiteX424" fmla="*/ 3213463 w 9919063"/>
              <a:gd name="connsiteY424" fmla="*/ 792480 h 5651863"/>
              <a:gd name="connsiteX425" fmla="*/ 3135086 w 9919063"/>
              <a:gd name="connsiteY425" fmla="*/ 888274 h 5651863"/>
              <a:gd name="connsiteX426" fmla="*/ 3126378 w 9919063"/>
              <a:gd name="connsiteY426" fmla="*/ 923109 h 5651863"/>
              <a:gd name="connsiteX427" fmla="*/ 3100252 w 9919063"/>
              <a:gd name="connsiteY427" fmla="*/ 949234 h 5651863"/>
              <a:gd name="connsiteX428" fmla="*/ 3074126 w 9919063"/>
              <a:gd name="connsiteY428" fmla="*/ 984069 h 5651863"/>
              <a:gd name="connsiteX429" fmla="*/ 3048000 w 9919063"/>
              <a:gd name="connsiteY429" fmla="*/ 1027612 h 5651863"/>
              <a:gd name="connsiteX430" fmla="*/ 3021875 w 9919063"/>
              <a:gd name="connsiteY430" fmla="*/ 1071154 h 5651863"/>
              <a:gd name="connsiteX431" fmla="*/ 3004458 w 9919063"/>
              <a:gd name="connsiteY431" fmla="*/ 1088572 h 5651863"/>
              <a:gd name="connsiteX432" fmla="*/ 2969623 w 9919063"/>
              <a:gd name="connsiteY432" fmla="*/ 1140823 h 5651863"/>
              <a:gd name="connsiteX433" fmla="*/ 2952206 w 9919063"/>
              <a:gd name="connsiteY433" fmla="*/ 1166949 h 5651863"/>
              <a:gd name="connsiteX434" fmla="*/ 2934789 w 9919063"/>
              <a:gd name="connsiteY434" fmla="*/ 1201783 h 5651863"/>
              <a:gd name="connsiteX435" fmla="*/ 2908663 w 9919063"/>
              <a:gd name="connsiteY435" fmla="*/ 1227909 h 5651863"/>
              <a:gd name="connsiteX436" fmla="*/ 2873829 w 9919063"/>
              <a:gd name="connsiteY436" fmla="*/ 1297577 h 5651863"/>
              <a:gd name="connsiteX437" fmla="*/ 2847703 w 9919063"/>
              <a:gd name="connsiteY437" fmla="*/ 1384663 h 5651863"/>
              <a:gd name="connsiteX438" fmla="*/ 2830286 w 9919063"/>
              <a:gd name="connsiteY438" fmla="*/ 1410789 h 5651863"/>
              <a:gd name="connsiteX439" fmla="*/ 2847703 w 9919063"/>
              <a:gd name="connsiteY439" fmla="*/ 1550126 h 5651863"/>
              <a:gd name="connsiteX440" fmla="*/ 2856412 w 9919063"/>
              <a:gd name="connsiteY440" fmla="*/ 1576252 h 5651863"/>
              <a:gd name="connsiteX441" fmla="*/ 2865120 w 9919063"/>
              <a:gd name="connsiteY441" fmla="*/ 1611086 h 5651863"/>
              <a:gd name="connsiteX442" fmla="*/ 2882538 w 9919063"/>
              <a:gd name="connsiteY442" fmla="*/ 1663337 h 5651863"/>
              <a:gd name="connsiteX443" fmla="*/ 2908663 w 9919063"/>
              <a:gd name="connsiteY443" fmla="*/ 1776549 h 5651863"/>
              <a:gd name="connsiteX444" fmla="*/ 2917372 w 9919063"/>
              <a:gd name="connsiteY444" fmla="*/ 1959429 h 5651863"/>
              <a:gd name="connsiteX445" fmla="*/ 2926080 w 9919063"/>
              <a:gd name="connsiteY445" fmla="*/ 1985554 h 5651863"/>
              <a:gd name="connsiteX446" fmla="*/ 2943498 w 9919063"/>
              <a:gd name="connsiteY446" fmla="*/ 2029097 h 5651863"/>
              <a:gd name="connsiteX447" fmla="*/ 2995749 w 9919063"/>
              <a:gd name="connsiteY447" fmla="*/ 2124892 h 5651863"/>
              <a:gd name="connsiteX448" fmla="*/ 3004458 w 9919063"/>
              <a:gd name="connsiteY448" fmla="*/ 2159726 h 5651863"/>
              <a:gd name="connsiteX449" fmla="*/ 3021875 w 9919063"/>
              <a:gd name="connsiteY449" fmla="*/ 2211977 h 5651863"/>
              <a:gd name="connsiteX450" fmla="*/ 3030583 w 9919063"/>
              <a:gd name="connsiteY450" fmla="*/ 2238103 h 5651863"/>
              <a:gd name="connsiteX451" fmla="*/ 3056709 w 9919063"/>
              <a:gd name="connsiteY451" fmla="*/ 2333897 h 5651863"/>
              <a:gd name="connsiteX452" fmla="*/ 3048000 w 9919063"/>
              <a:gd name="connsiteY452" fmla="*/ 2481943 h 5651863"/>
              <a:gd name="connsiteX453" fmla="*/ 3039292 w 9919063"/>
              <a:gd name="connsiteY453" fmla="*/ 2516777 h 5651863"/>
              <a:gd name="connsiteX454" fmla="*/ 2960915 w 9919063"/>
              <a:gd name="connsiteY454" fmla="*/ 2560320 h 5651863"/>
              <a:gd name="connsiteX455" fmla="*/ 2908663 w 9919063"/>
              <a:gd name="connsiteY455" fmla="*/ 2595154 h 5651863"/>
              <a:gd name="connsiteX456" fmla="*/ 2882538 w 9919063"/>
              <a:gd name="connsiteY456" fmla="*/ 2612572 h 5651863"/>
              <a:gd name="connsiteX457" fmla="*/ 2647406 w 9919063"/>
              <a:gd name="connsiteY457" fmla="*/ 2638697 h 5651863"/>
              <a:gd name="connsiteX458" fmla="*/ 2647406 w 9919063"/>
              <a:gd name="connsiteY458" fmla="*/ 2812869 h 5651863"/>
              <a:gd name="connsiteX459" fmla="*/ 2664823 w 9919063"/>
              <a:gd name="connsiteY459" fmla="*/ 2865120 h 5651863"/>
              <a:gd name="connsiteX460" fmla="*/ 2673532 w 9919063"/>
              <a:gd name="connsiteY460" fmla="*/ 2899954 h 5651863"/>
              <a:gd name="connsiteX461" fmla="*/ 2690949 w 9919063"/>
              <a:gd name="connsiteY461" fmla="*/ 2917372 h 5651863"/>
              <a:gd name="connsiteX462" fmla="*/ 2743200 w 9919063"/>
              <a:gd name="connsiteY462" fmla="*/ 2952206 h 5651863"/>
              <a:gd name="connsiteX463" fmla="*/ 2821578 w 9919063"/>
              <a:gd name="connsiteY463" fmla="*/ 3039292 h 5651863"/>
              <a:gd name="connsiteX464" fmla="*/ 2908663 w 9919063"/>
              <a:gd name="connsiteY464" fmla="*/ 3117669 h 5651863"/>
              <a:gd name="connsiteX465" fmla="*/ 2934789 w 9919063"/>
              <a:gd name="connsiteY465" fmla="*/ 3169920 h 5651863"/>
              <a:gd name="connsiteX466" fmla="*/ 2952206 w 9919063"/>
              <a:gd name="connsiteY466" fmla="*/ 3196046 h 5651863"/>
              <a:gd name="connsiteX467" fmla="*/ 2960915 w 9919063"/>
              <a:gd name="connsiteY467" fmla="*/ 3222172 h 5651863"/>
              <a:gd name="connsiteX468" fmla="*/ 2978332 w 9919063"/>
              <a:gd name="connsiteY468" fmla="*/ 3248297 h 5651863"/>
              <a:gd name="connsiteX469" fmla="*/ 3021875 w 9919063"/>
              <a:gd name="connsiteY469" fmla="*/ 3309257 h 5651863"/>
              <a:gd name="connsiteX470" fmla="*/ 3048000 w 9919063"/>
              <a:gd name="connsiteY470" fmla="*/ 3361509 h 5651863"/>
              <a:gd name="connsiteX471" fmla="*/ 3056709 w 9919063"/>
              <a:gd name="connsiteY471" fmla="*/ 3387634 h 5651863"/>
              <a:gd name="connsiteX472" fmla="*/ 3074126 w 9919063"/>
              <a:gd name="connsiteY472" fmla="*/ 3413760 h 5651863"/>
              <a:gd name="connsiteX473" fmla="*/ 3082835 w 9919063"/>
              <a:gd name="connsiteY473" fmla="*/ 3439886 h 5651863"/>
              <a:gd name="connsiteX474" fmla="*/ 3117669 w 9919063"/>
              <a:gd name="connsiteY474" fmla="*/ 3492137 h 5651863"/>
              <a:gd name="connsiteX475" fmla="*/ 3143795 w 9919063"/>
              <a:gd name="connsiteY475" fmla="*/ 3535680 h 5651863"/>
              <a:gd name="connsiteX476" fmla="*/ 3161212 w 9919063"/>
              <a:gd name="connsiteY476" fmla="*/ 3596640 h 5651863"/>
              <a:gd name="connsiteX477" fmla="*/ 3178629 w 9919063"/>
              <a:gd name="connsiteY477" fmla="*/ 3631474 h 5651863"/>
              <a:gd name="connsiteX478" fmla="*/ 3204755 w 9919063"/>
              <a:gd name="connsiteY478" fmla="*/ 3840480 h 5651863"/>
              <a:gd name="connsiteX479" fmla="*/ 3196046 w 9919063"/>
              <a:gd name="connsiteY479" fmla="*/ 4075612 h 5651863"/>
              <a:gd name="connsiteX480" fmla="*/ 3187338 w 9919063"/>
              <a:gd name="connsiteY480" fmla="*/ 4119154 h 5651863"/>
              <a:gd name="connsiteX481" fmla="*/ 3169920 w 9919063"/>
              <a:gd name="connsiteY481" fmla="*/ 4275909 h 5651863"/>
              <a:gd name="connsiteX482" fmla="*/ 3152503 w 9919063"/>
              <a:gd name="connsiteY482" fmla="*/ 4432663 h 5651863"/>
              <a:gd name="connsiteX483" fmla="*/ 3126378 w 9919063"/>
              <a:gd name="connsiteY483" fmla="*/ 4537166 h 5651863"/>
              <a:gd name="connsiteX484" fmla="*/ 3108960 w 9919063"/>
              <a:gd name="connsiteY484" fmla="*/ 4554583 h 5651863"/>
              <a:gd name="connsiteX485" fmla="*/ 3074126 w 9919063"/>
              <a:gd name="connsiteY485" fmla="*/ 4624252 h 5651863"/>
              <a:gd name="connsiteX486" fmla="*/ 3048000 w 9919063"/>
              <a:gd name="connsiteY486" fmla="*/ 4641669 h 5651863"/>
              <a:gd name="connsiteX487" fmla="*/ 3030583 w 9919063"/>
              <a:gd name="connsiteY487" fmla="*/ 4659086 h 565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</a:cxnLst>
            <a:rect l="l" t="t" r="r" b="b"/>
            <a:pathLst>
              <a:path w="9919063" h="5651863">
                <a:moveTo>
                  <a:pt x="3030583" y="4659086"/>
                </a:moveTo>
                <a:lnTo>
                  <a:pt x="3030583" y="4659086"/>
                </a:lnTo>
                <a:cubicBezTo>
                  <a:pt x="2912548" y="4645970"/>
                  <a:pt x="2984940" y="4648920"/>
                  <a:pt x="2847703" y="4659086"/>
                </a:cubicBezTo>
                <a:cubicBezTo>
                  <a:pt x="2500299" y="4684819"/>
                  <a:pt x="2864110" y="4654085"/>
                  <a:pt x="2647406" y="4676503"/>
                </a:cubicBezTo>
                <a:cubicBezTo>
                  <a:pt x="2586495" y="4682804"/>
                  <a:pt x="2525289" y="4686324"/>
                  <a:pt x="2464526" y="4693920"/>
                </a:cubicBezTo>
                <a:lnTo>
                  <a:pt x="2394858" y="4702629"/>
                </a:lnTo>
                <a:cubicBezTo>
                  <a:pt x="2374512" y="4705342"/>
                  <a:pt x="2354340" y="4709479"/>
                  <a:pt x="2333898" y="4711337"/>
                </a:cubicBezTo>
                <a:cubicBezTo>
                  <a:pt x="2290438" y="4715288"/>
                  <a:pt x="2246789" y="4716822"/>
                  <a:pt x="2203269" y="4720046"/>
                </a:cubicBezTo>
                <a:lnTo>
                  <a:pt x="2098766" y="4728754"/>
                </a:lnTo>
                <a:cubicBezTo>
                  <a:pt x="2072598" y="4731246"/>
                  <a:pt x="2046666" y="4736771"/>
                  <a:pt x="2020389" y="4737463"/>
                </a:cubicBezTo>
                <a:cubicBezTo>
                  <a:pt x="1825943" y="4742580"/>
                  <a:pt x="1631406" y="4743269"/>
                  <a:pt x="1436915" y="4746172"/>
                </a:cubicBezTo>
                <a:cubicBezTo>
                  <a:pt x="1320801" y="4743269"/>
                  <a:pt x="1204597" y="4742860"/>
                  <a:pt x="1088572" y="4737463"/>
                </a:cubicBezTo>
                <a:cubicBezTo>
                  <a:pt x="1079402" y="4737036"/>
                  <a:pt x="1071407" y="4730745"/>
                  <a:pt x="1062446" y="4728754"/>
                </a:cubicBezTo>
                <a:cubicBezTo>
                  <a:pt x="1045209" y="4724924"/>
                  <a:pt x="1027612" y="4722949"/>
                  <a:pt x="1010195" y="4720046"/>
                </a:cubicBezTo>
                <a:lnTo>
                  <a:pt x="905692" y="4685212"/>
                </a:lnTo>
                <a:lnTo>
                  <a:pt x="879566" y="4676503"/>
                </a:lnTo>
                <a:cubicBezTo>
                  <a:pt x="870857" y="4673600"/>
                  <a:pt x="862549" y="4668933"/>
                  <a:pt x="853440" y="4667794"/>
                </a:cubicBezTo>
                <a:lnTo>
                  <a:pt x="783772" y="4659086"/>
                </a:lnTo>
                <a:cubicBezTo>
                  <a:pt x="754777" y="4655864"/>
                  <a:pt x="725604" y="4654233"/>
                  <a:pt x="696686" y="4650377"/>
                </a:cubicBezTo>
                <a:cubicBezTo>
                  <a:pt x="593414" y="4636608"/>
                  <a:pt x="718340" y="4646010"/>
                  <a:pt x="600892" y="4632960"/>
                </a:cubicBezTo>
                <a:cubicBezTo>
                  <a:pt x="522584" y="4624259"/>
                  <a:pt x="413997" y="4619674"/>
                  <a:pt x="339635" y="4615543"/>
                </a:cubicBezTo>
                <a:cubicBezTo>
                  <a:pt x="275772" y="4618446"/>
                  <a:pt x="211771" y="4619154"/>
                  <a:pt x="148046" y="4624252"/>
                </a:cubicBezTo>
                <a:cubicBezTo>
                  <a:pt x="138896" y="4624984"/>
                  <a:pt x="129945" y="4628502"/>
                  <a:pt x="121920" y="4632960"/>
                </a:cubicBezTo>
                <a:cubicBezTo>
                  <a:pt x="103622" y="4643126"/>
                  <a:pt x="84470" y="4652992"/>
                  <a:pt x="69669" y="4667794"/>
                </a:cubicBezTo>
                <a:cubicBezTo>
                  <a:pt x="55194" y="4682269"/>
                  <a:pt x="43622" y="4691565"/>
                  <a:pt x="34835" y="4711337"/>
                </a:cubicBezTo>
                <a:cubicBezTo>
                  <a:pt x="27379" y="4728114"/>
                  <a:pt x="23224" y="4746172"/>
                  <a:pt x="17418" y="4763589"/>
                </a:cubicBezTo>
                <a:lnTo>
                  <a:pt x="8709" y="4789714"/>
                </a:lnTo>
                <a:lnTo>
                  <a:pt x="0" y="4815840"/>
                </a:lnTo>
                <a:cubicBezTo>
                  <a:pt x="2956" y="4833575"/>
                  <a:pt x="3344" y="4879979"/>
                  <a:pt x="26126" y="4894217"/>
                </a:cubicBezTo>
                <a:cubicBezTo>
                  <a:pt x="41695" y="4903947"/>
                  <a:pt x="78378" y="4911634"/>
                  <a:pt x="78378" y="4911634"/>
                </a:cubicBezTo>
                <a:cubicBezTo>
                  <a:pt x="87086" y="4917440"/>
                  <a:pt x="94703" y="4925377"/>
                  <a:pt x="104503" y="4929052"/>
                </a:cubicBezTo>
                <a:cubicBezTo>
                  <a:pt x="118362" y="4934249"/>
                  <a:pt x="133686" y="4934170"/>
                  <a:pt x="148046" y="4937760"/>
                </a:cubicBezTo>
                <a:cubicBezTo>
                  <a:pt x="156952" y="4939986"/>
                  <a:pt x="165345" y="4943947"/>
                  <a:pt x="174172" y="4946469"/>
                </a:cubicBezTo>
                <a:cubicBezTo>
                  <a:pt x="185680" y="4949757"/>
                  <a:pt x="197459" y="4952028"/>
                  <a:pt x="209006" y="4955177"/>
                </a:cubicBezTo>
                <a:cubicBezTo>
                  <a:pt x="229394" y="4960737"/>
                  <a:pt x="250105" y="4965372"/>
                  <a:pt x="269966" y="4972594"/>
                </a:cubicBezTo>
                <a:cubicBezTo>
                  <a:pt x="282166" y="4977031"/>
                  <a:pt x="293529" y="4983571"/>
                  <a:pt x="304800" y="4990012"/>
                </a:cubicBezTo>
                <a:cubicBezTo>
                  <a:pt x="313887" y="4995205"/>
                  <a:pt x="321126" y="5003754"/>
                  <a:pt x="330926" y="5007429"/>
                </a:cubicBezTo>
                <a:cubicBezTo>
                  <a:pt x="344785" y="5012626"/>
                  <a:pt x="360109" y="5012547"/>
                  <a:pt x="374469" y="5016137"/>
                </a:cubicBezTo>
                <a:cubicBezTo>
                  <a:pt x="383375" y="5018363"/>
                  <a:pt x="392027" y="5021551"/>
                  <a:pt x="400595" y="5024846"/>
                </a:cubicBezTo>
                <a:cubicBezTo>
                  <a:pt x="429776" y="5036069"/>
                  <a:pt x="459293" y="5046578"/>
                  <a:pt x="487680" y="5059680"/>
                </a:cubicBezTo>
                <a:cubicBezTo>
                  <a:pt x="497183" y="5064066"/>
                  <a:pt x="503742" y="5074222"/>
                  <a:pt x="513806" y="5077097"/>
                </a:cubicBezTo>
                <a:cubicBezTo>
                  <a:pt x="565272" y="5091802"/>
                  <a:pt x="618365" y="5100069"/>
                  <a:pt x="670560" y="5111932"/>
                </a:cubicBezTo>
                <a:cubicBezTo>
                  <a:pt x="740672" y="5127867"/>
                  <a:pt x="711209" y="5128039"/>
                  <a:pt x="827315" y="5146766"/>
                </a:cubicBezTo>
                <a:cubicBezTo>
                  <a:pt x="876370" y="5154678"/>
                  <a:pt x="926127" y="5157469"/>
                  <a:pt x="975360" y="5164183"/>
                </a:cubicBezTo>
                <a:cubicBezTo>
                  <a:pt x="1122088" y="5184192"/>
                  <a:pt x="840737" y="5160024"/>
                  <a:pt x="1123406" y="5190309"/>
                </a:cubicBezTo>
                <a:cubicBezTo>
                  <a:pt x="1184666" y="5196872"/>
                  <a:pt x="1411164" y="5205328"/>
                  <a:pt x="1454332" y="5207726"/>
                </a:cubicBezTo>
                <a:cubicBezTo>
                  <a:pt x="1551863" y="5213144"/>
                  <a:pt x="1624995" y="5222306"/>
                  <a:pt x="1724298" y="5225143"/>
                </a:cubicBezTo>
                <a:lnTo>
                  <a:pt x="2185852" y="5233852"/>
                </a:lnTo>
                <a:cubicBezTo>
                  <a:pt x="2647302" y="5256924"/>
                  <a:pt x="2417974" y="5248289"/>
                  <a:pt x="2873829" y="5259977"/>
                </a:cubicBezTo>
                <a:cubicBezTo>
                  <a:pt x="3114716" y="5280924"/>
                  <a:pt x="3007279" y="5272619"/>
                  <a:pt x="3196046" y="5286103"/>
                </a:cubicBezTo>
                <a:cubicBezTo>
                  <a:pt x="3222172" y="5291909"/>
                  <a:pt x="3248459" y="5297029"/>
                  <a:pt x="3274423" y="5303520"/>
                </a:cubicBezTo>
                <a:cubicBezTo>
                  <a:pt x="3283329" y="5305746"/>
                  <a:pt x="3291494" y="5310720"/>
                  <a:pt x="3300549" y="5312229"/>
                </a:cubicBezTo>
                <a:cubicBezTo>
                  <a:pt x="3440015" y="5335473"/>
                  <a:pt x="3323750" y="5308161"/>
                  <a:pt x="3431178" y="5329646"/>
                </a:cubicBezTo>
                <a:cubicBezTo>
                  <a:pt x="3570984" y="5357607"/>
                  <a:pt x="3342215" y="5316636"/>
                  <a:pt x="3509555" y="5347063"/>
                </a:cubicBezTo>
                <a:cubicBezTo>
                  <a:pt x="3526927" y="5350222"/>
                  <a:pt x="3544569" y="5351942"/>
                  <a:pt x="3561806" y="5355772"/>
                </a:cubicBezTo>
                <a:cubicBezTo>
                  <a:pt x="3570767" y="5357763"/>
                  <a:pt x="3578931" y="5362680"/>
                  <a:pt x="3587932" y="5364480"/>
                </a:cubicBezTo>
                <a:cubicBezTo>
                  <a:pt x="3608060" y="5368505"/>
                  <a:pt x="3628572" y="5370286"/>
                  <a:pt x="3648892" y="5373189"/>
                </a:cubicBezTo>
                <a:cubicBezTo>
                  <a:pt x="3666309" y="5378995"/>
                  <a:pt x="3683332" y="5386154"/>
                  <a:pt x="3701143" y="5390606"/>
                </a:cubicBezTo>
                <a:cubicBezTo>
                  <a:pt x="3712311" y="5393398"/>
                  <a:pt x="3749604" y="5401774"/>
                  <a:pt x="3762103" y="5408023"/>
                </a:cubicBezTo>
                <a:cubicBezTo>
                  <a:pt x="3771464" y="5412704"/>
                  <a:pt x="3779142" y="5420247"/>
                  <a:pt x="3788229" y="5425440"/>
                </a:cubicBezTo>
                <a:cubicBezTo>
                  <a:pt x="3813419" y="5439834"/>
                  <a:pt x="3839459" y="5450094"/>
                  <a:pt x="3866606" y="5460274"/>
                </a:cubicBezTo>
                <a:cubicBezTo>
                  <a:pt x="3906421" y="5475205"/>
                  <a:pt x="3884300" y="5464698"/>
                  <a:pt x="3936275" y="5477692"/>
                </a:cubicBezTo>
                <a:cubicBezTo>
                  <a:pt x="3945180" y="5479918"/>
                  <a:pt x="3953574" y="5483878"/>
                  <a:pt x="3962400" y="5486400"/>
                </a:cubicBezTo>
                <a:cubicBezTo>
                  <a:pt x="4038944" y="5508270"/>
                  <a:pt x="3960722" y="5482939"/>
                  <a:pt x="4023360" y="5503817"/>
                </a:cubicBezTo>
                <a:cubicBezTo>
                  <a:pt x="4032069" y="5509623"/>
                  <a:pt x="4039922" y="5516983"/>
                  <a:pt x="4049486" y="5521234"/>
                </a:cubicBezTo>
                <a:cubicBezTo>
                  <a:pt x="4066263" y="5528691"/>
                  <a:pt x="4084321" y="5532846"/>
                  <a:pt x="4101738" y="5538652"/>
                </a:cubicBezTo>
                <a:cubicBezTo>
                  <a:pt x="4110446" y="5541555"/>
                  <a:pt x="4118862" y="5545560"/>
                  <a:pt x="4127863" y="5547360"/>
                </a:cubicBezTo>
                <a:cubicBezTo>
                  <a:pt x="4191534" y="5560095"/>
                  <a:pt x="4156753" y="5553976"/>
                  <a:pt x="4232366" y="5564777"/>
                </a:cubicBezTo>
                <a:cubicBezTo>
                  <a:pt x="4255474" y="5572480"/>
                  <a:pt x="4268326" y="5577506"/>
                  <a:pt x="4293326" y="5582194"/>
                </a:cubicBezTo>
                <a:cubicBezTo>
                  <a:pt x="4328036" y="5588702"/>
                  <a:pt x="4363052" y="5593475"/>
                  <a:pt x="4397829" y="5599612"/>
                </a:cubicBezTo>
                <a:cubicBezTo>
                  <a:pt x="4412406" y="5602184"/>
                  <a:pt x="4426573" y="5608035"/>
                  <a:pt x="4441372" y="5608320"/>
                </a:cubicBezTo>
                <a:lnTo>
                  <a:pt x="5303520" y="5617029"/>
                </a:lnTo>
                <a:lnTo>
                  <a:pt x="6392092" y="5625737"/>
                </a:lnTo>
                <a:cubicBezTo>
                  <a:pt x="6432732" y="5628640"/>
                  <a:pt x="6473492" y="5630181"/>
                  <a:pt x="6514012" y="5634446"/>
                </a:cubicBezTo>
                <a:cubicBezTo>
                  <a:pt x="6528732" y="5635996"/>
                  <a:pt x="6542755" y="5642917"/>
                  <a:pt x="6557555" y="5643154"/>
                </a:cubicBezTo>
                <a:lnTo>
                  <a:pt x="7602583" y="5651863"/>
                </a:lnTo>
                <a:cubicBezTo>
                  <a:pt x="7689669" y="5648960"/>
                  <a:pt x="7777007" y="5650390"/>
                  <a:pt x="7863840" y="5643154"/>
                </a:cubicBezTo>
                <a:cubicBezTo>
                  <a:pt x="7882136" y="5641629"/>
                  <a:pt x="7898281" y="5630190"/>
                  <a:pt x="7916092" y="5625737"/>
                </a:cubicBezTo>
                <a:lnTo>
                  <a:pt x="7950926" y="5617029"/>
                </a:lnTo>
                <a:cubicBezTo>
                  <a:pt x="7959635" y="5611223"/>
                  <a:pt x="7968879" y="5606150"/>
                  <a:pt x="7977052" y="5599612"/>
                </a:cubicBezTo>
                <a:cubicBezTo>
                  <a:pt x="8039097" y="5549975"/>
                  <a:pt x="7940182" y="5618384"/>
                  <a:pt x="8020595" y="5564777"/>
                </a:cubicBezTo>
                <a:cubicBezTo>
                  <a:pt x="8026401" y="5547360"/>
                  <a:pt x="8039157" y="5530849"/>
                  <a:pt x="8038012" y="5512526"/>
                </a:cubicBezTo>
                <a:cubicBezTo>
                  <a:pt x="8028158" y="5354863"/>
                  <a:pt x="8044019" y="5417338"/>
                  <a:pt x="8011886" y="5320937"/>
                </a:cubicBezTo>
                <a:cubicBezTo>
                  <a:pt x="8011885" y="5320935"/>
                  <a:pt x="7994470" y="5268687"/>
                  <a:pt x="7994469" y="5268686"/>
                </a:cubicBezTo>
                <a:lnTo>
                  <a:pt x="7968343" y="5251269"/>
                </a:lnTo>
                <a:cubicBezTo>
                  <a:pt x="7940742" y="5209867"/>
                  <a:pt x="7960856" y="5228453"/>
                  <a:pt x="7898675" y="5207726"/>
                </a:cubicBezTo>
                <a:lnTo>
                  <a:pt x="7872549" y="5199017"/>
                </a:lnTo>
                <a:lnTo>
                  <a:pt x="7846423" y="5190309"/>
                </a:lnTo>
                <a:cubicBezTo>
                  <a:pt x="7829006" y="5193212"/>
                  <a:pt x="7811302" y="5194735"/>
                  <a:pt x="7794172" y="5199017"/>
                </a:cubicBezTo>
                <a:cubicBezTo>
                  <a:pt x="7776361" y="5203470"/>
                  <a:pt x="7760095" y="5213837"/>
                  <a:pt x="7741920" y="5216434"/>
                </a:cubicBezTo>
                <a:lnTo>
                  <a:pt x="7680960" y="5225143"/>
                </a:lnTo>
                <a:cubicBezTo>
                  <a:pt x="7651932" y="5222240"/>
                  <a:pt x="7622301" y="5222994"/>
                  <a:pt x="7593875" y="5216434"/>
                </a:cubicBezTo>
                <a:cubicBezTo>
                  <a:pt x="7552727" y="5206938"/>
                  <a:pt x="7570613" y="5177189"/>
                  <a:pt x="7550332" y="5146766"/>
                </a:cubicBezTo>
                <a:cubicBezTo>
                  <a:pt x="7510944" y="5087682"/>
                  <a:pt x="7530300" y="5109315"/>
                  <a:pt x="7498080" y="5077097"/>
                </a:cubicBezTo>
                <a:cubicBezTo>
                  <a:pt x="7479081" y="5020097"/>
                  <a:pt x="7505469" y="5076042"/>
                  <a:pt x="7463246" y="5042263"/>
                </a:cubicBezTo>
                <a:cubicBezTo>
                  <a:pt x="7437838" y="5021936"/>
                  <a:pt x="7451682" y="5014282"/>
                  <a:pt x="7437120" y="4990012"/>
                </a:cubicBezTo>
                <a:cubicBezTo>
                  <a:pt x="7432896" y="4982971"/>
                  <a:pt x="7425509" y="4978400"/>
                  <a:pt x="7419703" y="4972594"/>
                </a:cubicBezTo>
                <a:cubicBezTo>
                  <a:pt x="7389180" y="4789447"/>
                  <a:pt x="7420524" y="4992710"/>
                  <a:pt x="7402286" y="4545874"/>
                </a:cubicBezTo>
                <a:cubicBezTo>
                  <a:pt x="7401006" y="4514511"/>
                  <a:pt x="7391492" y="4488592"/>
                  <a:pt x="7384869" y="4458789"/>
                </a:cubicBezTo>
                <a:cubicBezTo>
                  <a:pt x="7381658" y="4444340"/>
                  <a:pt x="7379063" y="4429760"/>
                  <a:pt x="7376160" y="4415246"/>
                </a:cubicBezTo>
                <a:cubicBezTo>
                  <a:pt x="7379063" y="4302035"/>
                  <a:pt x="7379482" y="4188732"/>
                  <a:pt x="7384869" y="4075612"/>
                </a:cubicBezTo>
                <a:cubicBezTo>
                  <a:pt x="7385306" y="4066443"/>
                  <a:pt x="7387843" y="4056654"/>
                  <a:pt x="7393578" y="4049486"/>
                </a:cubicBezTo>
                <a:cubicBezTo>
                  <a:pt x="7400116" y="4041313"/>
                  <a:pt x="7410995" y="4037875"/>
                  <a:pt x="7419703" y="4032069"/>
                </a:cubicBezTo>
                <a:cubicBezTo>
                  <a:pt x="7425509" y="4023360"/>
                  <a:pt x="7428947" y="4012481"/>
                  <a:pt x="7437120" y="4005943"/>
                </a:cubicBezTo>
                <a:cubicBezTo>
                  <a:pt x="7444288" y="4000208"/>
                  <a:pt x="7456755" y="4003725"/>
                  <a:pt x="7463246" y="3997234"/>
                </a:cubicBezTo>
                <a:cubicBezTo>
                  <a:pt x="7469737" y="3990743"/>
                  <a:pt x="7466447" y="3978453"/>
                  <a:pt x="7471955" y="3971109"/>
                </a:cubicBezTo>
                <a:cubicBezTo>
                  <a:pt x="7484271" y="3954688"/>
                  <a:pt x="7515498" y="3927566"/>
                  <a:pt x="7515498" y="3927566"/>
                </a:cubicBezTo>
                <a:cubicBezTo>
                  <a:pt x="7523166" y="3904561"/>
                  <a:pt x="7536580" y="3856676"/>
                  <a:pt x="7559040" y="3849189"/>
                </a:cubicBezTo>
                <a:cubicBezTo>
                  <a:pt x="7567749" y="3846286"/>
                  <a:pt x="7576955" y="3844585"/>
                  <a:pt x="7585166" y="3840480"/>
                </a:cubicBezTo>
                <a:cubicBezTo>
                  <a:pt x="7594527" y="3835799"/>
                  <a:pt x="7601728" y="3827314"/>
                  <a:pt x="7611292" y="3823063"/>
                </a:cubicBezTo>
                <a:cubicBezTo>
                  <a:pt x="7628069" y="3815607"/>
                  <a:pt x="7663543" y="3805646"/>
                  <a:pt x="7663543" y="3805646"/>
                </a:cubicBezTo>
                <a:cubicBezTo>
                  <a:pt x="7738421" y="3755728"/>
                  <a:pt x="7643680" y="3815578"/>
                  <a:pt x="7715795" y="3779520"/>
                </a:cubicBezTo>
                <a:cubicBezTo>
                  <a:pt x="7725156" y="3774839"/>
                  <a:pt x="7732356" y="3766354"/>
                  <a:pt x="7741920" y="3762103"/>
                </a:cubicBezTo>
                <a:cubicBezTo>
                  <a:pt x="7758697" y="3754647"/>
                  <a:pt x="7794172" y="3744686"/>
                  <a:pt x="7794172" y="3744686"/>
                </a:cubicBezTo>
                <a:cubicBezTo>
                  <a:pt x="7801020" y="3734414"/>
                  <a:pt x="7822015" y="3707885"/>
                  <a:pt x="7820298" y="3692434"/>
                </a:cubicBezTo>
                <a:cubicBezTo>
                  <a:pt x="7816153" y="3655128"/>
                  <a:pt x="7803610" y="3641278"/>
                  <a:pt x="7785463" y="3614057"/>
                </a:cubicBezTo>
                <a:cubicBezTo>
                  <a:pt x="7782560" y="3605349"/>
                  <a:pt x="7781478" y="3595803"/>
                  <a:pt x="7776755" y="3587932"/>
                </a:cubicBezTo>
                <a:cubicBezTo>
                  <a:pt x="7740891" y="3528157"/>
                  <a:pt x="7775302" y="3618401"/>
                  <a:pt x="7750629" y="3544389"/>
                </a:cubicBezTo>
                <a:cubicBezTo>
                  <a:pt x="7753532" y="3526972"/>
                  <a:pt x="7753754" y="3508888"/>
                  <a:pt x="7759338" y="3492137"/>
                </a:cubicBezTo>
                <a:cubicBezTo>
                  <a:pt x="7767861" y="3466568"/>
                  <a:pt x="7779905" y="3467617"/>
                  <a:pt x="7794172" y="3448594"/>
                </a:cubicBezTo>
                <a:cubicBezTo>
                  <a:pt x="7840752" y="3386487"/>
                  <a:pt x="7806230" y="3403935"/>
                  <a:pt x="7855132" y="3387634"/>
                </a:cubicBezTo>
                <a:cubicBezTo>
                  <a:pt x="7884991" y="3342846"/>
                  <a:pt x="7857204" y="3377270"/>
                  <a:pt x="7898675" y="3344092"/>
                </a:cubicBezTo>
                <a:cubicBezTo>
                  <a:pt x="7932830" y="3316767"/>
                  <a:pt x="7896846" y="3333089"/>
                  <a:pt x="7942218" y="3317966"/>
                </a:cubicBezTo>
                <a:cubicBezTo>
                  <a:pt x="7950926" y="3312160"/>
                  <a:pt x="7958982" y="3305230"/>
                  <a:pt x="7968343" y="3300549"/>
                </a:cubicBezTo>
                <a:cubicBezTo>
                  <a:pt x="7979769" y="3294836"/>
                  <a:pt x="8019533" y="3285226"/>
                  <a:pt x="8029303" y="3283132"/>
                </a:cubicBezTo>
                <a:cubicBezTo>
                  <a:pt x="8067944" y="3274852"/>
                  <a:pt x="8145823" y="3261709"/>
                  <a:pt x="8186058" y="3248297"/>
                </a:cubicBezTo>
                <a:lnTo>
                  <a:pt x="8290560" y="3213463"/>
                </a:lnTo>
                <a:lnTo>
                  <a:pt x="8316686" y="3204754"/>
                </a:lnTo>
                <a:lnTo>
                  <a:pt x="8342812" y="3196046"/>
                </a:lnTo>
                <a:cubicBezTo>
                  <a:pt x="8392161" y="3198949"/>
                  <a:pt x="8441839" y="3198360"/>
                  <a:pt x="8490858" y="3204754"/>
                </a:cubicBezTo>
                <a:cubicBezTo>
                  <a:pt x="8509063" y="3207129"/>
                  <a:pt x="8543109" y="3222172"/>
                  <a:pt x="8543109" y="3222172"/>
                </a:cubicBezTo>
                <a:cubicBezTo>
                  <a:pt x="8593025" y="3297044"/>
                  <a:pt x="8526559" y="3208931"/>
                  <a:pt x="8586652" y="3257006"/>
                </a:cubicBezTo>
                <a:cubicBezTo>
                  <a:pt x="8594825" y="3263544"/>
                  <a:pt x="8596668" y="3275731"/>
                  <a:pt x="8604069" y="3283132"/>
                </a:cubicBezTo>
                <a:cubicBezTo>
                  <a:pt x="8611470" y="3290533"/>
                  <a:pt x="8621486" y="3294743"/>
                  <a:pt x="8630195" y="3300549"/>
                </a:cubicBezTo>
                <a:cubicBezTo>
                  <a:pt x="8636001" y="3309257"/>
                  <a:pt x="8641074" y="3318501"/>
                  <a:pt x="8647612" y="3326674"/>
                </a:cubicBezTo>
                <a:cubicBezTo>
                  <a:pt x="8652741" y="3333085"/>
                  <a:pt x="8661357" y="3336748"/>
                  <a:pt x="8665029" y="3344092"/>
                </a:cubicBezTo>
                <a:cubicBezTo>
                  <a:pt x="8673239" y="3360513"/>
                  <a:pt x="8682446" y="3396343"/>
                  <a:pt x="8682446" y="3396343"/>
                </a:cubicBezTo>
                <a:cubicBezTo>
                  <a:pt x="8673737" y="3405052"/>
                  <a:pt x="8658062" y="3410277"/>
                  <a:pt x="8656320" y="3422469"/>
                </a:cubicBezTo>
                <a:cubicBezTo>
                  <a:pt x="8643305" y="3513573"/>
                  <a:pt x="8645751" y="3505412"/>
                  <a:pt x="8691155" y="3535680"/>
                </a:cubicBezTo>
                <a:cubicBezTo>
                  <a:pt x="8696961" y="3544389"/>
                  <a:pt x="8706519" y="3551543"/>
                  <a:pt x="8708572" y="3561806"/>
                </a:cubicBezTo>
                <a:cubicBezTo>
                  <a:pt x="8715427" y="3596082"/>
                  <a:pt x="8712660" y="3631661"/>
                  <a:pt x="8717280" y="3666309"/>
                </a:cubicBezTo>
                <a:cubicBezTo>
                  <a:pt x="8718493" y="3675408"/>
                  <a:pt x="8721266" y="3684563"/>
                  <a:pt x="8725989" y="3692434"/>
                </a:cubicBezTo>
                <a:cubicBezTo>
                  <a:pt x="8730213" y="3699475"/>
                  <a:pt x="8737600" y="3704046"/>
                  <a:pt x="8743406" y="3709852"/>
                </a:cubicBezTo>
                <a:cubicBezTo>
                  <a:pt x="8765297" y="3775520"/>
                  <a:pt x="8733221" y="3697120"/>
                  <a:pt x="8778240" y="3753394"/>
                </a:cubicBezTo>
                <a:cubicBezTo>
                  <a:pt x="8783975" y="3760562"/>
                  <a:pt x="8780458" y="3773029"/>
                  <a:pt x="8786949" y="3779520"/>
                </a:cubicBezTo>
                <a:cubicBezTo>
                  <a:pt x="8801751" y="3794322"/>
                  <a:pt x="8824398" y="3799552"/>
                  <a:pt x="8839200" y="3814354"/>
                </a:cubicBezTo>
                <a:cubicBezTo>
                  <a:pt x="8845006" y="3820160"/>
                  <a:pt x="8851489" y="3825360"/>
                  <a:pt x="8856618" y="3831772"/>
                </a:cubicBezTo>
                <a:cubicBezTo>
                  <a:pt x="8863156" y="3839945"/>
                  <a:pt x="8866634" y="3850496"/>
                  <a:pt x="8874035" y="3857897"/>
                </a:cubicBezTo>
                <a:cubicBezTo>
                  <a:pt x="8881436" y="3865298"/>
                  <a:pt x="8891452" y="3869508"/>
                  <a:pt x="8900160" y="3875314"/>
                </a:cubicBezTo>
                <a:cubicBezTo>
                  <a:pt x="8903063" y="3884023"/>
                  <a:pt x="8904764" y="3893229"/>
                  <a:pt x="8908869" y="3901440"/>
                </a:cubicBezTo>
                <a:cubicBezTo>
                  <a:pt x="8942633" y="3968968"/>
                  <a:pt x="8913105" y="3888023"/>
                  <a:pt x="8934995" y="3953692"/>
                </a:cubicBezTo>
                <a:cubicBezTo>
                  <a:pt x="8937898" y="4026263"/>
                  <a:pt x="8943703" y="4098777"/>
                  <a:pt x="8943703" y="4171406"/>
                </a:cubicBezTo>
                <a:cubicBezTo>
                  <a:pt x="8943703" y="4308989"/>
                  <a:pt x="8956367" y="4379629"/>
                  <a:pt x="8926286" y="4484914"/>
                </a:cubicBezTo>
                <a:cubicBezTo>
                  <a:pt x="8923764" y="4493740"/>
                  <a:pt x="8920481" y="4502331"/>
                  <a:pt x="8917578" y="4511040"/>
                </a:cubicBezTo>
                <a:cubicBezTo>
                  <a:pt x="8908211" y="4585975"/>
                  <a:pt x="8900160" y="4638699"/>
                  <a:pt x="8900160" y="4720046"/>
                </a:cubicBezTo>
                <a:cubicBezTo>
                  <a:pt x="8900160" y="4804279"/>
                  <a:pt x="8905966" y="4888411"/>
                  <a:pt x="8908869" y="4972594"/>
                </a:cubicBezTo>
                <a:cubicBezTo>
                  <a:pt x="8905966" y="5039360"/>
                  <a:pt x="8905286" y="5106260"/>
                  <a:pt x="8900160" y="5172892"/>
                </a:cubicBezTo>
                <a:cubicBezTo>
                  <a:pt x="8899456" y="5182044"/>
                  <a:pt x="8897186" y="5191849"/>
                  <a:pt x="8891452" y="5199017"/>
                </a:cubicBezTo>
                <a:cubicBezTo>
                  <a:pt x="8884914" y="5207190"/>
                  <a:pt x="8873499" y="5209896"/>
                  <a:pt x="8865326" y="5216434"/>
                </a:cubicBezTo>
                <a:cubicBezTo>
                  <a:pt x="8858915" y="5221563"/>
                  <a:pt x="8852835" y="5227283"/>
                  <a:pt x="8847909" y="5233852"/>
                </a:cubicBezTo>
                <a:cubicBezTo>
                  <a:pt x="8835350" y="5250598"/>
                  <a:pt x="8830492" y="5274492"/>
                  <a:pt x="8813075" y="5286103"/>
                </a:cubicBezTo>
                <a:lnTo>
                  <a:pt x="8760823" y="5320937"/>
                </a:lnTo>
                <a:cubicBezTo>
                  <a:pt x="8757920" y="5329646"/>
                  <a:pt x="8758606" y="5340572"/>
                  <a:pt x="8752115" y="5347063"/>
                </a:cubicBezTo>
                <a:cubicBezTo>
                  <a:pt x="8745624" y="5353554"/>
                  <a:pt x="8734200" y="5351667"/>
                  <a:pt x="8725989" y="5355772"/>
                </a:cubicBezTo>
                <a:cubicBezTo>
                  <a:pt x="8658467" y="5389533"/>
                  <a:pt x="8739400" y="5360011"/>
                  <a:pt x="8673738" y="5381897"/>
                </a:cubicBezTo>
                <a:cubicBezTo>
                  <a:pt x="8665029" y="5387703"/>
                  <a:pt x="8657232" y="5395191"/>
                  <a:pt x="8647612" y="5399314"/>
                </a:cubicBezTo>
                <a:cubicBezTo>
                  <a:pt x="8622472" y="5410089"/>
                  <a:pt x="8547374" y="5416168"/>
                  <a:pt x="8534400" y="5416732"/>
                </a:cubicBezTo>
                <a:cubicBezTo>
                  <a:pt x="8427057" y="5421399"/>
                  <a:pt x="8319589" y="5422537"/>
                  <a:pt x="8212183" y="5425440"/>
                </a:cubicBezTo>
                <a:cubicBezTo>
                  <a:pt x="8191635" y="5432290"/>
                  <a:pt x="8180593" y="5431644"/>
                  <a:pt x="8168640" y="5451566"/>
                </a:cubicBezTo>
                <a:cubicBezTo>
                  <a:pt x="8163917" y="5459437"/>
                  <a:pt x="8162835" y="5468983"/>
                  <a:pt x="8159932" y="5477692"/>
                </a:cubicBezTo>
                <a:cubicBezTo>
                  <a:pt x="8168641" y="5486400"/>
                  <a:pt x="8176597" y="5495933"/>
                  <a:pt x="8186058" y="5503817"/>
                </a:cubicBezTo>
                <a:cubicBezTo>
                  <a:pt x="8203139" y="5518051"/>
                  <a:pt x="8216885" y="5525182"/>
                  <a:pt x="8238309" y="5529943"/>
                </a:cubicBezTo>
                <a:cubicBezTo>
                  <a:pt x="8255546" y="5533774"/>
                  <a:pt x="8273323" y="5534822"/>
                  <a:pt x="8290560" y="5538652"/>
                </a:cubicBezTo>
                <a:cubicBezTo>
                  <a:pt x="8299521" y="5540643"/>
                  <a:pt x="8307860" y="5544838"/>
                  <a:pt x="8316686" y="5547360"/>
                </a:cubicBezTo>
                <a:cubicBezTo>
                  <a:pt x="8328194" y="5550648"/>
                  <a:pt x="8340012" y="5552781"/>
                  <a:pt x="8351520" y="5556069"/>
                </a:cubicBezTo>
                <a:cubicBezTo>
                  <a:pt x="8360346" y="5558591"/>
                  <a:pt x="8368645" y="5562977"/>
                  <a:pt x="8377646" y="5564777"/>
                </a:cubicBezTo>
                <a:cubicBezTo>
                  <a:pt x="8397774" y="5568802"/>
                  <a:pt x="8418411" y="5569814"/>
                  <a:pt x="8438606" y="5573486"/>
                </a:cubicBezTo>
                <a:cubicBezTo>
                  <a:pt x="8450382" y="5575627"/>
                  <a:pt x="8461592" y="5580501"/>
                  <a:pt x="8473440" y="5582194"/>
                </a:cubicBezTo>
                <a:cubicBezTo>
                  <a:pt x="8502320" y="5586320"/>
                  <a:pt x="8531497" y="5588000"/>
                  <a:pt x="8560526" y="5590903"/>
                </a:cubicBezTo>
                <a:lnTo>
                  <a:pt x="8969829" y="5582194"/>
                </a:lnTo>
                <a:cubicBezTo>
                  <a:pt x="8987474" y="5581528"/>
                  <a:pt x="9004618" y="5576105"/>
                  <a:pt x="9022080" y="5573486"/>
                </a:cubicBezTo>
                <a:cubicBezTo>
                  <a:pt x="9062678" y="5567396"/>
                  <a:pt x="9104173" y="5566026"/>
                  <a:pt x="9144000" y="5556069"/>
                </a:cubicBezTo>
                <a:cubicBezTo>
                  <a:pt x="9193195" y="5543770"/>
                  <a:pt x="9167098" y="5549707"/>
                  <a:pt x="9222378" y="5538652"/>
                </a:cubicBezTo>
                <a:cubicBezTo>
                  <a:pt x="9233989" y="5532846"/>
                  <a:pt x="9245095" y="5525894"/>
                  <a:pt x="9257212" y="5521234"/>
                </a:cubicBezTo>
                <a:cubicBezTo>
                  <a:pt x="9282915" y="5511348"/>
                  <a:pt x="9310958" y="5507425"/>
                  <a:pt x="9335589" y="5495109"/>
                </a:cubicBezTo>
                <a:cubicBezTo>
                  <a:pt x="9381128" y="5472339"/>
                  <a:pt x="9357829" y="5480841"/>
                  <a:pt x="9405258" y="5468983"/>
                </a:cubicBezTo>
                <a:cubicBezTo>
                  <a:pt x="9425578" y="5454469"/>
                  <a:pt x="9445151" y="5438847"/>
                  <a:pt x="9466218" y="5425440"/>
                </a:cubicBezTo>
                <a:cubicBezTo>
                  <a:pt x="9477170" y="5418470"/>
                  <a:pt x="9489996" y="5414827"/>
                  <a:pt x="9501052" y="5408023"/>
                </a:cubicBezTo>
                <a:cubicBezTo>
                  <a:pt x="9601786" y="5346033"/>
                  <a:pt x="9544242" y="5364569"/>
                  <a:pt x="9614263" y="5347063"/>
                </a:cubicBezTo>
                <a:cubicBezTo>
                  <a:pt x="9631680" y="5329646"/>
                  <a:pt x="9646336" y="5308937"/>
                  <a:pt x="9666515" y="5294812"/>
                </a:cubicBezTo>
                <a:cubicBezTo>
                  <a:pt x="9765491" y="5225528"/>
                  <a:pt x="9725253" y="5255112"/>
                  <a:pt x="9788435" y="5207726"/>
                </a:cubicBezTo>
                <a:cubicBezTo>
                  <a:pt x="9794241" y="5196115"/>
                  <a:pt x="9799311" y="5184105"/>
                  <a:pt x="9805852" y="5172892"/>
                </a:cubicBezTo>
                <a:cubicBezTo>
                  <a:pt x="9816524" y="5154597"/>
                  <a:pt x="9855991" y="5098146"/>
                  <a:pt x="9866812" y="5068389"/>
                </a:cubicBezTo>
                <a:cubicBezTo>
                  <a:pt x="9874034" y="5048528"/>
                  <a:pt x="9876380" y="5027051"/>
                  <a:pt x="9884229" y="5007429"/>
                </a:cubicBezTo>
                <a:cubicBezTo>
                  <a:pt x="9888116" y="4997711"/>
                  <a:pt x="9896965" y="4990664"/>
                  <a:pt x="9901646" y="4981303"/>
                </a:cubicBezTo>
                <a:cubicBezTo>
                  <a:pt x="9910574" y="4963448"/>
                  <a:pt x="9915750" y="4928201"/>
                  <a:pt x="9919063" y="4911634"/>
                </a:cubicBezTo>
                <a:cubicBezTo>
                  <a:pt x="9916160" y="4725851"/>
                  <a:pt x="9915420" y="4540022"/>
                  <a:pt x="9910355" y="4354286"/>
                </a:cubicBezTo>
                <a:cubicBezTo>
                  <a:pt x="9906711" y="4220678"/>
                  <a:pt x="9896158" y="4087311"/>
                  <a:pt x="9892938" y="3953692"/>
                </a:cubicBezTo>
                <a:cubicBezTo>
                  <a:pt x="9875232" y="3218915"/>
                  <a:pt x="9933970" y="3464692"/>
                  <a:pt x="9866812" y="3196046"/>
                </a:cubicBezTo>
                <a:cubicBezTo>
                  <a:pt x="9863909" y="3158309"/>
                  <a:pt x="9861382" y="3120541"/>
                  <a:pt x="9858103" y="3082834"/>
                </a:cubicBezTo>
                <a:cubicBezTo>
                  <a:pt x="9852463" y="3017978"/>
                  <a:pt x="9854723" y="3010045"/>
                  <a:pt x="9840686" y="2960914"/>
                </a:cubicBezTo>
                <a:cubicBezTo>
                  <a:pt x="9832143" y="2931013"/>
                  <a:pt x="9830044" y="2930921"/>
                  <a:pt x="9814560" y="2899954"/>
                </a:cubicBezTo>
                <a:cubicBezTo>
                  <a:pt x="9801314" y="2846969"/>
                  <a:pt x="9814267" y="2879631"/>
                  <a:pt x="9779726" y="2830286"/>
                </a:cubicBezTo>
                <a:cubicBezTo>
                  <a:pt x="9767722" y="2813137"/>
                  <a:pt x="9759694" y="2792836"/>
                  <a:pt x="9744892" y="2778034"/>
                </a:cubicBezTo>
                <a:cubicBezTo>
                  <a:pt x="9682819" y="2715963"/>
                  <a:pt x="9753273" y="2783000"/>
                  <a:pt x="9692640" y="2734492"/>
                </a:cubicBezTo>
                <a:cubicBezTo>
                  <a:pt x="9660939" y="2709131"/>
                  <a:pt x="9688900" y="2717899"/>
                  <a:pt x="9640389" y="2690949"/>
                </a:cubicBezTo>
                <a:cubicBezTo>
                  <a:pt x="9626724" y="2683357"/>
                  <a:pt x="9611360" y="2679338"/>
                  <a:pt x="9596846" y="2673532"/>
                </a:cubicBezTo>
                <a:cubicBezTo>
                  <a:pt x="9580875" y="2657560"/>
                  <a:pt x="9565300" y="2640341"/>
                  <a:pt x="9544595" y="2629989"/>
                </a:cubicBezTo>
                <a:cubicBezTo>
                  <a:pt x="9506339" y="2610861"/>
                  <a:pt x="9470330" y="2599427"/>
                  <a:pt x="9431383" y="2586446"/>
                </a:cubicBezTo>
                <a:cubicBezTo>
                  <a:pt x="9389935" y="2558814"/>
                  <a:pt x="9421546" y="2575657"/>
                  <a:pt x="9370423" y="2560320"/>
                </a:cubicBezTo>
                <a:cubicBezTo>
                  <a:pt x="9352838" y="2555045"/>
                  <a:pt x="9336175" y="2546504"/>
                  <a:pt x="9318172" y="2542903"/>
                </a:cubicBezTo>
                <a:cubicBezTo>
                  <a:pt x="9229657" y="2525199"/>
                  <a:pt x="9310979" y="2543336"/>
                  <a:pt x="9248503" y="2525486"/>
                </a:cubicBezTo>
                <a:cubicBezTo>
                  <a:pt x="9171958" y="2503616"/>
                  <a:pt x="9250184" y="2528948"/>
                  <a:pt x="9187543" y="2508069"/>
                </a:cubicBezTo>
                <a:cubicBezTo>
                  <a:pt x="9184640" y="2496457"/>
                  <a:pt x="9183550" y="2484235"/>
                  <a:pt x="9178835" y="2473234"/>
                </a:cubicBezTo>
                <a:cubicBezTo>
                  <a:pt x="9174592" y="2463332"/>
                  <a:pt x="9138263" y="2416235"/>
                  <a:pt x="9135292" y="2412274"/>
                </a:cubicBezTo>
                <a:cubicBezTo>
                  <a:pt x="9132389" y="2400663"/>
                  <a:pt x="9130022" y="2388904"/>
                  <a:pt x="9126583" y="2377440"/>
                </a:cubicBezTo>
                <a:cubicBezTo>
                  <a:pt x="9121307" y="2359855"/>
                  <a:pt x="9113619" y="2343000"/>
                  <a:pt x="9109166" y="2325189"/>
                </a:cubicBezTo>
                <a:cubicBezTo>
                  <a:pt x="9103360" y="2301966"/>
                  <a:pt x="9099319" y="2278229"/>
                  <a:pt x="9091749" y="2255520"/>
                </a:cubicBezTo>
                <a:lnTo>
                  <a:pt x="9065623" y="2177143"/>
                </a:lnTo>
                <a:cubicBezTo>
                  <a:pt x="8987813" y="1710253"/>
                  <a:pt x="9066128" y="2197094"/>
                  <a:pt x="9048206" y="870857"/>
                </a:cubicBezTo>
                <a:cubicBezTo>
                  <a:pt x="9048044" y="858889"/>
                  <a:pt x="9043524" y="847294"/>
                  <a:pt x="9039498" y="836023"/>
                </a:cubicBezTo>
                <a:cubicBezTo>
                  <a:pt x="9028982" y="806580"/>
                  <a:pt x="9012245" y="779269"/>
                  <a:pt x="9004663" y="748937"/>
                </a:cubicBezTo>
                <a:cubicBezTo>
                  <a:pt x="8989658" y="688914"/>
                  <a:pt x="9001308" y="724809"/>
                  <a:pt x="8961120" y="644434"/>
                </a:cubicBezTo>
                <a:lnTo>
                  <a:pt x="8908869" y="539932"/>
                </a:lnTo>
                <a:lnTo>
                  <a:pt x="8874035" y="478972"/>
                </a:lnTo>
                <a:cubicBezTo>
                  <a:pt x="8871132" y="467360"/>
                  <a:pt x="8870679" y="454842"/>
                  <a:pt x="8865326" y="444137"/>
                </a:cubicBezTo>
                <a:cubicBezTo>
                  <a:pt x="8855965" y="425414"/>
                  <a:pt x="8842103" y="409303"/>
                  <a:pt x="8830492" y="391886"/>
                </a:cubicBezTo>
                <a:cubicBezTo>
                  <a:pt x="8824686" y="383177"/>
                  <a:pt x="8816385" y="375689"/>
                  <a:pt x="8813075" y="365760"/>
                </a:cubicBezTo>
                <a:cubicBezTo>
                  <a:pt x="8804347" y="339576"/>
                  <a:pt x="8805707" y="336018"/>
                  <a:pt x="8786949" y="313509"/>
                </a:cubicBezTo>
                <a:cubicBezTo>
                  <a:pt x="8779064" y="304048"/>
                  <a:pt x="8768838" y="296734"/>
                  <a:pt x="8760823" y="287383"/>
                </a:cubicBezTo>
                <a:cubicBezTo>
                  <a:pt x="8751377" y="276363"/>
                  <a:pt x="8744461" y="263289"/>
                  <a:pt x="8734698" y="252549"/>
                </a:cubicBezTo>
                <a:cubicBezTo>
                  <a:pt x="8702187" y="216787"/>
                  <a:pt x="8674573" y="184482"/>
                  <a:pt x="8630195" y="165463"/>
                </a:cubicBezTo>
                <a:cubicBezTo>
                  <a:pt x="8467450" y="95715"/>
                  <a:pt x="8603164" y="161618"/>
                  <a:pt x="8525692" y="130629"/>
                </a:cubicBezTo>
                <a:cubicBezTo>
                  <a:pt x="8496663" y="119017"/>
                  <a:pt x="8468938" y="103376"/>
                  <a:pt x="8438606" y="95794"/>
                </a:cubicBezTo>
                <a:cubicBezTo>
                  <a:pt x="8385962" y="82634"/>
                  <a:pt x="8415124" y="90870"/>
                  <a:pt x="8351520" y="69669"/>
                </a:cubicBezTo>
                <a:cubicBezTo>
                  <a:pt x="8334103" y="63863"/>
                  <a:pt x="8317444" y="54848"/>
                  <a:pt x="8299269" y="52252"/>
                </a:cubicBezTo>
                <a:lnTo>
                  <a:pt x="8238309" y="43543"/>
                </a:lnTo>
                <a:cubicBezTo>
                  <a:pt x="8223795" y="37737"/>
                  <a:pt x="8210026" y="29517"/>
                  <a:pt x="8194766" y="26126"/>
                </a:cubicBezTo>
                <a:cubicBezTo>
                  <a:pt x="8103716" y="5893"/>
                  <a:pt x="8036590" y="5899"/>
                  <a:pt x="7942218" y="0"/>
                </a:cubicBezTo>
                <a:cubicBezTo>
                  <a:pt x="7807077" y="2180"/>
                  <a:pt x="7488685" y="-3594"/>
                  <a:pt x="7289075" y="17417"/>
                </a:cubicBezTo>
                <a:cubicBezTo>
                  <a:pt x="7210364" y="25702"/>
                  <a:pt x="7262256" y="24121"/>
                  <a:pt x="7184572" y="43543"/>
                </a:cubicBezTo>
                <a:cubicBezTo>
                  <a:pt x="7172961" y="46446"/>
                  <a:pt x="7160945" y="48049"/>
                  <a:pt x="7149738" y="52252"/>
                </a:cubicBezTo>
                <a:cubicBezTo>
                  <a:pt x="7137582" y="56810"/>
                  <a:pt x="7126957" y="64848"/>
                  <a:pt x="7114903" y="69669"/>
                </a:cubicBezTo>
                <a:cubicBezTo>
                  <a:pt x="7114872" y="69681"/>
                  <a:pt x="7049604" y="91435"/>
                  <a:pt x="7036526" y="95794"/>
                </a:cubicBezTo>
                <a:lnTo>
                  <a:pt x="7010400" y="104503"/>
                </a:lnTo>
                <a:cubicBezTo>
                  <a:pt x="7007497" y="113212"/>
                  <a:pt x="7005797" y="122418"/>
                  <a:pt x="7001692" y="130629"/>
                </a:cubicBezTo>
                <a:cubicBezTo>
                  <a:pt x="6967925" y="198164"/>
                  <a:pt x="6997459" y="117204"/>
                  <a:pt x="6975566" y="182880"/>
                </a:cubicBezTo>
                <a:cubicBezTo>
                  <a:pt x="7077394" y="250764"/>
                  <a:pt x="6989569" y="198834"/>
                  <a:pt x="7053943" y="226423"/>
                </a:cubicBezTo>
                <a:cubicBezTo>
                  <a:pt x="7065875" y="231537"/>
                  <a:pt x="7076622" y="239282"/>
                  <a:pt x="7088778" y="243840"/>
                </a:cubicBezTo>
                <a:cubicBezTo>
                  <a:pt x="7147680" y="265929"/>
                  <a:pt x="7100628" y="240210"/>
                  <a:pt x="7149738" y="261257"/>
                </a:cubicBezTo>
                <a:cubicBezTo>
                  <a:pt x="7225080" y="293545"/>
                  <a:pt x="7149418" y="266956"/>
                  <a:pt x="7210698" y="287383"/>
                </a:cubicBezTo>
                <a:cubicBezTo>
                  <a:pt x="7219406" y="296092"/>
                  <a:pt x="7227362" y="305625"/>
                  <a:pt x="7236823" y="313509"/>
                </a:cubicBezTo>
                <a:cubicBezTo>
                  <a:pt x="7244864" y="320210"/>
                  <a:pt x="7255548" y="323525"/>
                  <a:pt x="7262949" y="330926"/>
                </a:cubicBezTo>
                <a:cubicBezTo>
                  <a:pt x="7273212" y="341189"/>
                  <a:pt x="7280366" y="354149"/>
                  <a:pt x="7289075" y="365760"/>
                </a:cubicBezTo>
                <a:cubicBezTo>
                  <a:pt x="7291978" y="374469"/>
                  <a:pt x="7294167" y="383449"/>
                  <a:pt x="7297783" y="391886"/>
                </a:cubicBezTo>
                <a:cubicBezTo>
                  <a:pt x="7302897" y="403818"/>
                  <a:pt x="7311095" y="414404"/>
                  <a:pt x="7315200" y="426720"/>
                </a:cubicBezTo>
                <a:cubicBezTo>
                  <a:pt x="7319881" y="440762"/>
                  <a:pt x="7320319" y="455903"/>
                  <a:pt x="7323909" y="470263"/>
                </a:cubicBezTo>
                <a:cubicBezTo>
                  <a:pt x="7326136" y="479169"/>
                  <a:pt x="7329715" y="487680"/>
                  <a:pt x="7332618" y="496389"/>
                </a:cubicBezTo>
                <a:cubicBezTo>
                  <a:pt x="7326812" y="513806"/>
                  <a:pt x="7328182" y="535658"/>
                  <a:pt x="7315200" y="548640"/>
                </a:cubicBezTo>
                <a:cubicBezTo>
                  <a:pt x="7302218" y="561622"/>
                  <a:pt x="7280366" y="560251"/>
                  <a:pt x="7262949" y="566057"/>
                </a:cubicBezTo>
                <a:lnTo>
                  <a:pt x="7210698" y="583474"/>
                </a:lnTo>
                <a:cubicBezTo>
                  <a:pt x="7189991" y="590376"/>
                  <a:pt x="7171608" y="597247"/>
                  <a:pt x="7149738" y="600892"/>
                </a:cubicBezTo>
                <a:cubicBezTo>
                  <a:pt x="7126653" y="604740"/>
                  <a:pt x="7103237" y="606290"/>
                  <a:pt x="7080069" y="609600"/>
                </a:cubicBezTo>
                <a:cubicBezTo>
                  <a:pt x="7062589" y="612097"/>
                  <a:pt x="7045457" y="617507"/>
                  <a:pt x="7027818" y="618309"/>
                </a:cubicBezTo>
                <a:cubicBezTo>
                  <a:pt x="6917585" y="623320"/>
                  <a:pt x="6807201" y="624114"/>
                  <a:pt x="6696892" y="627017"/>
                </a:cubicBezTo>
                <a:cubicBezTo>
                  <a:pt x="6656803" y="629881"/>
                  <a:pt x="6593125" y="624307"/>
                  <a:pt x="6548846" y="644434"/>
                </a:cubicBezTo>
                <a:cubicBezTo>
                  <a:pt x="6525209" y="655178"/>
                  <a:pt x="6497538" y="660910"/>
                  <a:pt x="6479178" y="679269"/>
                </a:cubicBezTo>
                <a:cubicBezTo>
                  <a:pt x="6425898" y="732546"/>
                  <a:pt x="6511291" y="650829"/>
                  <a:pt x="6426926" y="714103"/>
                </a:cubicBezTo>
                <a:cubicBezTo>
                  <a:pt x="6413789" y="723956"/>
                  <a:pt x="6404915" y="738679"/>
                  <a:pt x="6392092" y="748937"/>
                </a:cubicBezTo>
                <a:cubicBezTo>
                  <a:pt x="6375746" y="762014"/>
                  <a:pt x="6357257" y="772160"/>
                  <a:pt x="6339840" y="783772"/>
                </a:cubicBezTo>
                <a:cubicBezTo>
                  <a:pt x="6331132" y="789578"/>
                  <a:pt x="6321116" y="793788"/>
                  <a:pt x="6313715" y="801189"/>
                </a:cubicBezTo>
                <a:cubicBezTo>
                  <a:pt x="6294457" y="820446"/>
                  <a:pt x="6285709" y="832609"/>
                  <a:pt x="6261463" y="844732"/>
                </a:cubicBezTo>
                <a:cubicBezTo>
                  <a:pt x="6253253" y="848837"/>
                  <a:pt x="6244046" y="850537"/>
                  <a:pt x="6235338" y="853440"/>
                </a:cubicBezTo>
                <a:cubicBezTo>
                  <a:pt x="6219137" y="869640"/>
                  <a:pt x="6211489" y="875010"/>
                  <a:pt x="6200503" y="896983"/>
                </a:cubicBezTo>
                <a:cubicBezTo>
                  <a:pt x="6196398" y="905194"/>
                  <a:pt x="6195900" y="914898"/>
                  <a:pt x="6191795" y="923109"/>
                </a:cubicBezTo>
                <a:cubicBezTo>
                  <a:pt x="6187114" y="932470"/>
                  <a:pt x="6179059" y="939873"/>
                  <a:pt x="6174378" y="949234"/>
                </a:cubicBezTo>
                <a:cubicBezTo>
                  <a:pt x="6170273" y="957445"/>
                  <a:pt x="6169774" y="967149"/>
                  <a:pt x="6165669" y="975360"/>
                </a:cubicBezTo>
                <a:cubicBezTo>
                  <a:pt x="6131905" y="1042888"/>
                  <a:pt x="6161433" y="961943"/>
                  <a:pt x="6139543" y="1027612"/>
                </a:cubicBezTo>
                <a:cubicBezTo>
                  <a:pt x="6142446" y="1045029"/>
                  <a:pt x="6142668" y="1063112"/>
                  <a:pt x="6148252" y="1079863"/>
                </a:cubicBezTo>
                <a:cubicBezTo>
                  <a:pt x="6155219" y="1100764"/>
                  <a:pt x="6173216" y="1114117"/>
                  <a:pt x="6191795" y="1123406"/>
                </a:cubicBezTo>
                <a:cubicBezTo>
                  <a:pt x="6200005" y="1127511"/>
                  <a:pt x="6209212" y="1129211"/>
                  <a:pt x="6217920" y="1132114"/>
                </a:cubicBezTo>
                <a:cubicBezTo>
                  <a:pt x="6226629" y="1137920"/>
                  <a:pt x="6234426" y="1145409"/>
                  <a:pt x="6244046" y="1149532"/>
                </a:cubicBezTo>
                <a:cubicBezTo>
                  <a:pt x="6283022" y="1166236"/>
                  <a:pt x="6303302" y="1155187"/>
                  <a:pt x="6348549" y="1149532"/>
                </a:cubicBezTo>
                <a:cubicBezTo>
                  <a:pt x="6354355" y="1143726"/>
                  <a:pt x="6359555" y="1137243"/>
                  <a:pt x="6365966" y="1132114"/>
                </a:cubicBezTo>
                <a:cubicBezTo>
                  <a:pt x="6374139" y="1125576"/>
                  <a:pt x="6385200" y="1122574"/>
                  <a:pt x="6392092" y="1114697"/>
                </a:cubicBezTo>
                <a:cubicBezTo>
                  <a:pt x="6405876" y="1098944"/>
                  <a:pt x="6415315" y="1079863"/>
                  <a:pt x="6426926" y="1062446"/>
                </a:cubicBezTo>
                <a:cubicBezTo>
                  <a:pt x="6446379" y="1033266"/>
                  <a:pt x="6477075" y="986173"/>
                  <a:pt x="6496595" y="966652"/>
                </a:cubicBezTo>
                <a:cubicBezTo>
                  <a:pt x="6502401" y="960846"/>
                  <a:pt x="6507443" y="954160"/>
                  <a:pt x="6514012" y="949234"/>
                </a:cubicBezTo>
                <a:cubicBezTo>
                  <a:pt x="6514021" y="949227"/>
                  <a:pt x="6579321" y="905695"/>
                  <a:pt x="6592389" y="896983"/>
                </a:cubicBezTo>
                <a:cubicBezTo>
                  <a:pt x="6601098" y="891177"/>
                  <a:pt x="6608586" y="882876"/>
                  <a:pt x="6618515" y="879566"/>
                </a:cubicBezTo>
                <a:cubicBezTo>
                  <a:pt x="6696197" y="853670"/>
                  <a:pt x="6573572" y="895116"/>
                  <a:pt x="6688183" y="853440"/>
                </a:cubicBezTo>
                <a:cubicBezTo>
                  <a:pt x="6714064" y="844029"/>
                  <a:pt x="6740434" y="836023"/>
                  <a:pt x="6766560" y="827314"/>
                </a:cubicBezTo>
                <a:lnTo>
                  <a:pt x="6792686" y="818606"/>
                </a:lnTo>
                <a:cubicBezTo>
                  <a:pt x="6801395" y="815703"/>
                  <a:pt x="6809810" y="811697"/>
                  <a:pt x="6818812" y="809897"/>
                </a:cubicBezTo>
                <a:cubicBezTo>
                  <a:pt x="6874091" y="798842"/>
                  <a:pt x="6847995" y="804779"/>
                  <a:pt x="6897189" y="792480"/>
                </a:cubicBezTo>
                <a:cubicBezTo>
                  <a:pt x="6987178" y="795383"/>
                  <a:pt x="7077702" y="790966"/>
                  <a:pt x="7167155" y="801189"/>
                </a:cubicBezTo>
                <a:cubicBezTo>
                  <a:pt x="7181575" y="802837"/>
                  <a:pt x="7191726" y="817051"/>
                  <a:pt x="7201989" y="827314"/>
                </a:cubicBezTo>
                <a:cubicBezTo>
                  <a:pt x="7226499" y="851824"/>
                  <a:pt x="7225757" y="863555"/>
                  <a:pt x="7245532" y="888274"/>
                </a:cubicBezTo>
                <a:cubicBezTo>
                  <a:pt x="7250661" y="894685"/>
                  <a:pt x="7257143" y="899886"/>
                  <a:pt x="7262949" y="905692"/>
                </a:cubicBezTo>
                <a:cubicBezTo>
                  <a:pt x="7265852" y="920206"/>
                  <a:pt x="7269225" y="934634"/>
                  <a:pt x="7271658" y="949234"/>
                </a:cubicBezTo>
                <a:cubicBezTo>
                  <a:pt x="7275032" y="969481"/>
                  <a:pt x="7276694" y="989999"/>
                  <a:pt x="7280366" y="1010194"/>
                </a:cubicBezTo>
                <a:cubicBezTo>
                  <a:pt x="7282507" y="1021970"/>
                  <a:pt x="7286934" y="1033253"/>
                  <a:pt x="7289075" y="1045029"/>
                </a:cubicBezTo>
                <a:cubicBezTo>
                  <a:pt x="7292747" y="1065224"/>
                  <a:pt x="7294409" y="1085742"/>
                  <a:pt x="7297783" y="1105989"/>
                </a:cubicBezTo>
                <a:cubicBezTo>
                  <a:pt x="7304483" y="1146190"/>
                  <a:pt x="7313743" y="1178536"/>
                  <a:pt x="7323909" y="1219200"/>
                </a:cubicBezTo>
                <a:cubicBezTo>
                  <a:pt x="7309640" y="1490306"/>
                  <a:pt x="7333508" y="1316231"/>
                  <a:pt x="7306492" y="1410789"/>
                </a:cubicBezTo>
                <a:cubicBezTo>
                  <a:pt x="7303204" y="1422297"/>
                  <a:pt x="7304422" y="1435664"/>
                  <a:pt x="7297783" y="1445623"/>
                </a:cubicBezTo>
                <a:cubicBezTo>
                  <a:pt x="7291977" y="1454331"/>
                  <a:pt x="7279831" y="1456502"/>
                  <a:pt x="7271658" y="1463040"/>
                </a:cubicBezTo>
                <a:cubicBezTo>
                  <a:pt x="7265247" y="1468169"/>
                  <a:pt x="7260046" y="1474651"/>
                  <a:pt x="7254240" y="1480457"/>
                </a:cubicBezTo>
                <a:lnTo>
                  <a:pt x="7193280" y="1663337"/>
                </a:lnTo>
                <a:cubicBezTo>
                  <a:pt x="7190377" y="1672046"/>
                  <a:pt x="7186799" y="1680557"/>
                  <a:pt x="7184572" y="1689463"/>
                </a:cubicBezTo>
                <a:cubicBezTo>
                  <a:pt x="7181669" y="1701074"/>
                  <a:pt x="7180066" y="1713090"/>
                  <a:pt x="7175863" y="1724297"/>
                </a:cubicBezTo>
                <a:cubicBezTo>
                  <a:pt x="7171305" y="1736453"/>
                  <a:pt x="7163267" y="1747078"/>
                  <a:pt x="7158446" y="1759132"/>
                </a:cubicBezTo>
                <a:cubicBezTo>
                  <a:pt x="7151628" y="1776178"/>
                  <a:pt x="7146835" y="1793966"/>
                  <a:pt x="7141029" y="1811383"/>
                </a:cubicBezTo>
                <a:lnTo>
                  <a:pt x="7132320" y="1837509"/>
                </a:lnTo>
                <a:cubicBezTo>
                  <a:pt x="7129417" y="1846217"/>
                  <a:pt x="7130103" y="1857143"/>
                  <a:pt x="7123612" y="1863634"/>
                </a:cubicBezTo>
                <a:lnTo>
                  <a:pt x="7106195" y="1881052"/>
                </a:lnTo>
                <a:cubicBezTo>
                  <a:pt x="7084303" y="1946722"/>
                  <a:pt x="7116381" y="1868318"/>
                  <a:pt x="7071360" y="1924594"/>
                </a:cubicBezTo>
                <a:cubicBezTo>
                  <a:pt x="7023287" y="1984686"/>
                  <a:pt x="7111400" y="1918222"/>
                  <a:pt x="7036526" y="1968137"/>
                </a:cubicBezTo>
                <a:cubicBezTo>
                  <a:pt x="7033623" y="1976846"/>
                  <a:pt x="7035288" y="1988927"/>
                  <a:pt x="7027818" y="1994263"/>
                </a:cubicBezTo>
                <a:cubicBezTo>
                  <a:pt x="7012878" y="2004934"/>
                  <a:pt x="6992983" y="2005874"/>
                  <a:pt x="6975566" y="2011680"/>
                </a:cubicBezTo>
                <a:cubicBezTo>
                  <a:pt x="6939512" y="2023698"/>
                  <a:pt x="6957076" y="2015298"/>
                  <a:pt x="6923315" y="2037806"/>
                </a:cubicBezTo>
                <a:cubicBezTo>
                  <a:pt x="6917509" y="2046515"/>
                  <a:pt x="6903360" y="2053778"/>
                  <a:pt x="6905898" y="2063932"/>
                </a:cubicBezTo>
                <a:cubicBezTo>
                  <a:pt x="6908124" y="2072837"/>
                  <a:pt x="6923586" y="2069024"/>
                  <a:pt x="6932023" y="2072640"/>
                </a:cubicBezTo>
                <a:cubicBezTo>
                  <a:pt x="6943956" y="2077754"/>
                  <a:pt x="6955510" y="2083752"/>
                  <a:pt x="6966858" y="2090057"/>
                </a:cubicBezTo>
                <a:cubicBezTo>
                  <a:pt x="6981654" y="2098277"/>
                  <a:pt x="6995604" y="2107963"/>
                  <a:pt x="7010400" y="2116183"/>
                </a:cubicBezTo>
                <a:cubicBezTo>
                  <a:pt x="7048319" y="2137249"/>
                  <a:pt x="7045915" y="2128987"/>
                  <a:pt x="7080069" y="2159726"/>
                </a:cubicBezTo>
                <a:cubicBezTo>
                  <a:pt x="7149177" y="2221923"/>
                  <a:pt x="7105090" y="2202900"/>
                  <a:pt x="7158446" y="2220686"/>
                </a:cubicBezTo>
                <a:cubicBezTo>
                  <a:pt x="7185975" y="2241333"/>
                  <a:pt x="7197576" y="2247468"/>
                  <a:pt x="7219406" y="2272937"/>
                </a:cubicBezTo>
                <a:cubicBezTo>
                  <a:pt x="7241887" y="2299164"/>
                  <a:pt x="7286121" y="2368656"/>
                  <a:pt x="7297783" y="2386149"/>
                </a:cubicBezTo>
                <a:cubicBezTo>
                  <a:pt x="7303589" y="2394857"/>
                  <a:pt x="7311890" y="2402345"/>
                  <a:pt x="7315200" y="2412274"/>
                </a:cubicBezTo>
                <a:cubicBezTo>
                  <a:pt x="7324775" y="2440998"/>
                  <a:pt x="7327443" y="2450707"/>
                  <a:pt x="7341326" y="2481943"/>
                </a:cubicBezTo>
                <a:cubicBezTo>
                  <a:pt x="7346598" y="2493806"/>
                  <a:pt x="7353629" y="2504845"/>
                  <a:pt x="7358743" y="2516777"/>
                </a:cubicBezTo>
                <a:cubicBezTo>
                  <a:pt x="7370689" y="2544651"/>
                  <a:pt x="7367980" y="2553725"/>
                  <a:pt x="7376160" y="2586446"/>
                </a:cubicBezTo>
                <a:cubicBezTo>
                  <a:pt x="7378386" y="2595352"/>
                  <a:pt x="7381966" y="2603863"/>
                  <a:pt x="7384869" y="2612572"/>
                </a:cubicBezTo>
                <a:cubicBezTo>
                  <a:pt x="7381966" y="2664823"/>
                  <a:pt x="7380898" y="2717209"/>
                  <a:pt x="7376160" y="2769326"/>
                </a:cubicBezTo>
                <a:cubicBezTo>
                  <a:pt x="7375076" y="2781245"/>
                  <a:pt x="7372805" y="2793455"/>
                  <a:pt x="7367452" y="2804160"/>
                </a:cubicBezTo>
                <a:cubicBezTo>
                  <a:pt x="7360961" y="2817142"/>
                  <a:pt x="7350035" y="2827383"/>
                  <a:pt x="7341326" y="2838994"/>
                </a:cubicBezTo>
                <a:cubicBezTo>
                  <a:pt x="7332598" y="2865181"/>
                  <a:pt x="7333960" y="2868734"/>
                  <a:pt x="7315200" y="2891246"/>
                </a:cubicBezTo>
                <a:cubicBezTo>
                  <a:pt x="7307316" y="2900707"/>
                  <a:pt x="7296959" y="2907911"/>
                  <a:pt x="7289075" y="2917372"/>
                </a:cubicBezTo>
                <a:cubicBezTo>
                  <a:pt x="7267887" y="2942798"/>
                  <a:pt x="7251519" y="2972345"/>
                  <a:pt x="7228115" y="2995749"/>
                </a:cubicBezTo>
                <a:cubicBezTo>
                  <a:pt x="7201989" y="3021875"/>
                  <a:pt x="7180480" y="3053632"/>
                  <a:pt x="7149738" y="3074126"/>
                </a:cubicBezTo>
                <a:cubicBezTo>
                  <a:pt x="7132321" y="3085737"/>
                  <a:pt x="7112288" y="3094158"/>
                  <a:pt x="7097486" y="3108960"/>
                </a:cubicBezTo>
                <a:cubicBezTo>
                  <a:pt x="7088777" y="3117669"/>
                  <a:pt x="7081382" y="3127928"/>
                  <a:pt x="7071360" y="3135086"/>
                </a:cubicBezTo>
                <a:cubicBezTo>
                  <a:pt x="7060796" y="3142632"/>
                  <a:pt x="7048458" y="3147389"/>
                  <a:pt x="7036526" y="3152503"/>
                </a:cubicBezTo>
                <a:cubicBezTo>
                  <a:pt x="7028088" y="3156119"/>
                  <a:pt x="7019306" y="3158986"/>
                  <a:pt x="7010400" y="3161212"/>
                </a:cubicBezTo>
                <a:cubicBezTo>
                  <a:pt x="6962281" y="3173242"/>
                  <a:pt x="6959945" y="3168802"/>
                  <a:pt x="6905898" y="3178629"/>
                </a:cubicBezTo>
                <a:cubicBezTo>
                  <a:pt x="6853742" y="3188112"/>
                  <a:pt x="6854608" y="3200830"/>
                  <a:pt x="6783978" y="3204754"/>
                </a:cubicBezTo>
                <a:lnTo>
                  <a:pt x="6627223" y="3213463"/>
                </a:lnTo>
                <a:cubicBezTo>
                  <a:pt x="6543494" y="3234396"/>
                  <a:pt x="6642827" y="3211627"/>
                  <a:pt x="6479178" y="3230880"/>
                </a:cubicBezTo>
                <a:cubicBezTo>
                  <a:pt x="6456042" y="3233602"/>
                  <a:pt x="6439896" y="3242103"/>
                  <a:pt x="6418218" y="3248297"/>
                </a:cubicBezTo>
                <a:cubicBezTo>
                  <a:pt x="6406709" y="3251585"/>
                  <a:pt x="6394995" y="3254103"/>
                  <a:pt x="6383383" y="3257006"/>
                </a:cubicBezTo>
                <a:cubicBezTo>
                  <a:pt x="6374675" y="3262812"/>
                  <a:pt x="6366822" y="3270172"/>
                  <a:pt x="6357258" y="3274423"/>
                </a:cubicBezTo>
                <a:cubicBezTo>
                  <a:pt x="6340481" y="3281879"/>
                  <a:pt x="6322423" y="3286034"/>
                  <a:pt x="6305006" y="3291840"/>
                </a:cubicBezTo>
                <a:cubicBezTo>
                  <a:pt x="6262126" y="3306133"/>
                  <a:pt x="6287941" y="3299039"/>
                  <a:pt x="6226629" y="3309257"/>
                </a:cubicBezTo>
                <a:cubicBezTo>
                  <a:pt x="6217920" y="3312160"/>
                  <a:pt x="6209683" y="3317966"/>
                  <a:pt x="6200503" y="3317966"/>
                </a:cubicBezTo>
                <a:cubicBezTo>
                  <a:pt x="6122072" y="3317966"/>
                  <a:pt x="6133284" y="3312270"/>
                  <a:pt x="6078583" y="3300549"/>
                </a:cubicBezTo>
                <a:cubicBezTo>
                  <a:pt x="5977348" y="3278856"/>
                  <a:pt x="6006707" y="3284653"/>
                  <a:pt x="5904412" y="3274423"/>
                </a:cubicBezTo>
                <a:cubicBezTo>
                  <a:pt x="5831841" y="3277326"/>
                  <a:pt x="5759143" y="3277957"/>
                  <a:pt x="5686698" y="3283132"/>
                </a:cubicBezTo>
                <a:cubicBezTo>
                  <a:pt x="5677542" y="3283786"/>
                  <a:pt x="5668597" y="3287382"/>
                  <a:pt x="5660572" y="3291840"/>
                </a:cubicBezTo>
                <a:cubicBezTo>
                  <a:pt x="5642273" y="3302006"/>
                  <a:pt x="5625737" y="3315062"/>
                  <a:pt x="5608320" y="3326674"/>
                </a:cubicBezTo>
                <a:lnTo>
                  <a:pt x="5529943" y="3378926"/>
                </a:lnTo>
                <a:cubicBezTo>
                  <a:pt x="5521235" y="3384732"/>
                  <a:pt x="5513747" y="3393033"/>
                  <a:pt x="5503818" y="3396343"/>
                </a:cubicBezTo>
                <a:lnTo>
                  <a:pt x="5451566" y="3413760"/>
                </a:lnTo>
                <a:cubicBezTo>
                  <a:pt x="5434149" y="3407954"/>
                  <a:pt x="5409499" y="3411619"/>
                  <a:pt x="5399315" y="3396343"/>
                </a:cubicBezTo>
                <a:cubicBezTo>
                  <a:pt x="5376806" y="3362579"/>
                  <a:pt x="5391827" y="3373527"/>
                  <a:pt x="5355772" y="3361509"/>
                </a:cubicBezTo>
                <a:cubicBezTo>
                  <a:pt x="5314372" y="3333909"/>
                  <a:pt x="5339573" y="3347400"/>
                  <a:pt x="5277395" y="3326674"/>
                </a:cubicBezTo>
                <a:lnTo>
                  <a:pt x="5251269" y="3317966"/>
                </a:lnTo>
                <a:cubicBezTo>
                  <a:pt x="5163376" y="3328952"/>
                  <a:pt x="5203808" y="3319272"/>
                  <a:pt x="5129349" y="3344092"/>
                </a:cubicBezTo>
                <a:lnTo>
                  <a:pt x="5103223" y="3352800"/>
                </a:lnTo>
                <a:lnTo>
                  <a:pt x="5077098" y="3361509"/>
                </a:lnTo>
                <a:cubicBezTo>
                  <a:pt x="5042264" y="3358606"/>
                  <a:pt x="5006370" y="3361807"/>
                  <a:pt x="4972595" y="3352800"/>
                </a:cubicBezTo>
                <a:cubicBezTo>
                  <a:pt x="4941856" y="3344603"/>
                  <a:pt x="4948965" y="3320157"/>
                  <a:pt x="4937760" y="3300549"/>
                </a:cubicBezTo>
                <a:cubicBezTo>
                  <a:pt x="4930559" y="3287947"/>
                  <a:pt x="4921898" y="3275977"/>
                  <a:pt x="4911635" y="3265714"/>
                </a:cubicBezTo>
                <a:cubicBezTo>
                  <a:pt x="4901372" y="3255451"/>
                  <a:pt x="4887820" y="3249035"/>
                  <a:pt x="4876800" y="3239589"/>
                </a:cubicBezTo>
                <a:cubicBezTo>
                  <a:pt x="4867449" y="3231574"/>
                  <a:pt x="4860136" y="3221347"/>
                  <a:pt x="4850675" y="3213463"/>
                </a:cubicBezTo>
                <a:cubicBezTo>
                  <a:pt x="4835242" y="3200602"/>
                  <a:pt x="4807250" y="3186144"/>
                  <a:pt x="4789715" y="3178629"/>
                </a:cubicBezTo>
                <a:cubicBezTo>
                  <a:pt x="4781277" y="3175013"/>
                  <a:pt x="4772298" y="3172823"/>
                  <a:pt x="4763589" y="3169920"/>
                </a:cubicBezTo>
                <a:cubicBezTo>
                  <a:pt x="4751978" y="3161211"/>
                  <a:pt x="4740646" y="3152117"/>
                  <a:pt x="4728755" y="3143794"/>
                </a:cubicBezTo>
                <a:cubicBezTo>
                  <a:pt x="4711606" y="3131790"/>
                  <a:pt x="4676503" y="3108960"/>
                  <a:pt x="4676503" y="3108960"/>
                </a:cubicBezTo>
                <a:cubicBezTo>
                  <a:pt x="4626581" y="3034075"/>
                  <a:pt x="4686438" y="3128827"/>
                  <a:pt x="4650378" y="3056709"/>
                </a:cubicBezTo>
                <a:cubicBezTo>
                  <a:pt x="4645697" y="3047347"/>
                  <a:pt x="4638766" y="3039292"/>
                  <a:pt x="4632960" y="3030583"/>
                </a:cubicBezTo>
                <a:cubicBezTo>
                  <a:pt x="4612081" y="2967942"/>
                  <a:pt x="4637413" y="3046168"/>
                  <a:pt x="4615543" y="2969623"/>
                </a:cubicBezTo>
                <a:cubicBezTo>
                  <a:pt x="4613021" y="2960797"/>
                  <a:pt x="4609357" y="2952323"/>
                  <a:pt x="4606835" y="2943497"/>
                </a:cubicBezTo>
                <a:cubicBezTo>
                  <a:pt x="4603547" y="2931989"/>
                  <a:pt x="4601911" y="2920018"/>
                  <a:pt x="4598126" y="2908663"/>
                </a:cubicBezTo>
                <a:cubicBezTo>
                  <a:pt x="4593183" y="2893833"/>
                  <a:pt x="4585201" y="2880093"/>
                  <a:pt x="4580709" y="2865120"/>
                </a:cubicBezTo>
                <a:cubicBezTo>
                  <a:pt x="4576456" y="2850942"/>
                  <a:pt x="4575590" y="2835937"/>
                  <a:pt x="4572000" y="2821577"/>
                </a:cubicBezTo>
                <a:cubicBezTo>
                  <a:pt x="4569774" y="2812672"/>
                  <a:pt x="4566195" y="2804160"/>
                  <a:pt x="4563292" y="2795452"/>
                </a:cubicBezTo>
                <a:cubicBezTo>
                  <a:pt x="4553729" y="2661583"/>
                  <a:pt x="4549229" y="2674825"/>
                  <a:pt x="4563292" y="2534194"/>
                </a:cubicBezTo>
                <a:cubicBezTo>
                  <a:pt x="4564483" y="2522285"/>
                  <a:pt x="4568712" y="2510868"/>
                  <a:pt x="4572000" y="2499360"/>
                </a:cubicBezTo>
                <a:cubicBezTo>
                  <a:pt x="4580626" y="2469170"/>
                  <a:pt x="4585860" y="2463424"/>
                  <a:pt x="4598126" y="2429692"/>
                </a:cubicBezTo>
                <a:cubicBezTo>
                  <a:pt x="4607537" y="2403811"/>
                  <a:pt x="4615543" y="2377440"/>
                  <a:pt x="4624252" y="2351314"/>
                </a:cubicBezTo>
                <a:cubicBezTo>
                  <a:pt x="4627155" y="2342606"/>
                  <a:pt x="4627868" y="2332827"/>
                  <a:pt x="4632960" y="2325189"/>
                </a:cubicBezTo>
                <a:lnTo>
                  <a:pt x="4650378" y="2299063"/>
                </a:lnTo>
                <a:cubicBezTo>
                  <a:pt x="4656184" y="2275840"/>
                  <a:pt x="4664826" y="2253147"/>
                  <a:pt x="4667795" y="2229394"/>
                </a:cubicBezTo>
                <a:cubicBezTo>
                  <a:pt x="4681556" y="2119297"/>
                  <a:pt x="4674835" y="2183070"/>
                  <a:pt x="4685212" y="2037806"/>
                </a:cubicBezTo>
                <a:cubicBezTo>
                  <a:pt x="4682309" y="1735909"/>
                  <a:pt x="4676503" y="1434025"/>
                  <a:pt x="4676503" y="1132114"/>
                </a:cubicBezTo>
                <a:cubicBezTo>
                  <a:pt x="4676503" y="949211"/>
                  <a:pt x="4679672" y="766293"/>
                  <a:pt x="4685212" y="583474"/>
                </a:cubicBezTo>
                <a:cubicBezTo>
                  <a:pt x="4685490" y="574299"/>
                  <a:pt x="4691694" y="566254"/>
                  <a:pt x="4693920" y="557349"/>
                </a:cubicBezTo>
                <a:lnTo>
                  <a:pt x="4711338" y="487680"/>
                </a:lnTo>
                <a:cubicBezTo>
                  <a:pt x="4708435" y="452846"/>
                  <a:pt x="4706965" y="417862"/>
                  <a:pt x="4702629" y="383177"/>
                </a:cubicBezTo>
                <a:cubicBezTo>
                  <a:pt x="4699997" y="362122"/>
                  <a:pt x="4681553" y="311242"/>
                  <a:pt x="4676503" y="296092"/>
                </a:cubicBezTo>
                <a:cubicBezTo>
                  <a:pt x="4670559" y="278260"/>
                  <a:pt x="4665962" y="256827"/>
                  <a:pt x="4650378" y="243840"/>
                </a:cubicBezTo>
                <a:cubicBezTo>
                  <a:pt x="4640405" y="235529"/>
                  <a:pt x="4626815" y="232864"/>
                  <a:pt x="4615543" y="226423"/>
                </a:cubicBezTo>
                <a:cubicBezTo>
                  <a:pt x="4606456" y="221230"/>
                  <a:pt x="4598606" y="214018"/>
                  <a:pt x="4589418" y="209006"/>
                </a:cubicBezTo>
                <a:cubicBezTo>
                  <a:pt x="4424855" y="119245"/>
                  <a:pt x="4575028" y="200351"/>
                  <a:pt x="4493623" y="165463"/>
                </a:cubicBezTo>
                <a:cubicBezTo>
                  <a:pt x="4481691" y="160349"/>
                  <a:pt x="4470721" y="153160"/>
                  <a:pt x="4458789" y="148046"/>
                </a:cubicBezTo>
                <a:cubicBezTo>
                  <a:pt x="4441294" y="140548"/>
                  <a:pt x="4415511" y="135049"/>
                  <a:pt x="4397829" y="130629"/>
                </a:cubicBezTo>
                <a:cubicBezTo>
                  <a:pt x="4351910" y="100017"/>
                  <a:pt x="4393103" y="123248"/>
                  <a:pt x="4336869" y="104503"/>
                </a:cubicBezTo>
                <a:cubicBezTo>
                  <a:pt x="4252360" y="76333"/>
                  <a:pt x="4337568" y="93407"/>
                  <a:pt x="4232366" y="78377"/>
                </a:cubicBezTo>
                <a:cubicBezTo>
                  <a:pt x="4223657" y="75474"/>
                  <a:pt x="4215146" y="71895"/>
                  <a:pt x="4206240" y="69669"/>
                </a:cubicBezTo>
                <a:lnTo>
                  <a:pt x="4136572" y="52252"/>
                </a:lnTo>
                <a:cubicBezTo>
                  <a:pt x="4000787" y="63115"/>
                  <a:pt x="3962649" y="48669"/>
                  <a:pt x="3866606" y="87086"/>
                </a:cubicBezTo>
                <a:cubicBezTo>
                  <a:pt x="3824080" y="104096"/>
                  <a:pt x="3836243" y="104426"/>
                  <a:pt x="3796938" y="130629"/>
                </a:cubicBezTo>
                <a:cubicBezTo>
                  <a:pt x="3782854" y="140018"/>
                  <a:pt x="3767479" y="147365"/>
                  <a:pt x="3753395" y="156754"/>
                </a:cubicBezTo>
                <a:cubicBezTo>
                  <a:pt x="3741318" y="164805"/>
                  <a:pt x="3729894" y="173813"/>
                  <a:pt x="3718560" y="182880"/>
                </a:cubicBezTo>
                <a:cubicBezTo>
                  <a:pt x="3608359" y="271040"/>
                  <a:pt x="3643173" y="240851"/>
                  <a:pt x="3553098" y="330926"/>
                </a:cubicBezTo>
                <a:lnTo>
                  <a:pt x="3483429" y="400594"/>
                </a:lnTo>
                <a:cubicBezTo>
                  <a:pt x="3474720" y="415108"/>
                  <a:pt x="3467695" y="430776"/>
                  <a:pt x="3457303" y="444137"/>
                </a:cubicBezTo>
                <a:cubicBezTo>
                  <a:pt x="3447221" y="457099"/>
                  <a:pt x="3433076" y="466436"/>
                  <a:pt x="3422469" y="478972"/>
                </a:cubicBezTo>
                <a:cubicBezTo>
                  <a:pt x="3400525" y="504906"/>
                  <a:pt x="3360351" y="558893"/>
                  <a:pt x="3335383" y="592183"/>
                </a:cubicBezTo>
                <a:cubicBezTo>
                  <a:pt x="3326675" y="603794"/>
                  <a:pt x="3315749" y="614035"/>
                  <a:pt x="3309258" y="627017"/>
                </a:cubicBezTo>
                <a:cubicBezTo>
                  <a:pt x="3300549" y="644434"/>
                  <a:pt x="3294299" y="663316"/>
                  <a:pt x="3283132" y="679269"/>
                </a:cubicBezTo>
                <a:cubicBezTo>
                  <a:pt x="3273715" y="692722"/>
                  <a:pt x="3258379" y="701141"/>
                  <a:pt x="3248298" y="714103"/>
                </a:cubicBezTo>
                <a:cubicBezTo>
                  <a:pt x="3237906" y="727464"/>
                  <a:pt x="3230881" y="743132"/>
                  <a:pt x="3222172" y="757646"/>
                </a:cubicBezTo>
                <a:cubicBezTo>
                  <a:pt x="3219269" y="769257"/>
                  <a:pt x="3219494" y="782142"/>
                  <a:pt x="3213463" y="792480"/>
                </a:cubicBezTo>
                <a:cubicBezTo>
                  <a:pt x="3185628" y="840198"/>
                  <a:pt x="3168245" y="855116"/>
                  <a:pt x="3135086" y="888274"/>
                </a:cubicBezTo>
                <a:cubicBezTo>
                  <a:pt x="3132183" y="899886"/>
                  <a:pt x="3132316" y="912717"/>
                  <a:pt x="3126378" y="923109"/>
                </a:cubicBezTo>
                <a:cubicBezTo>
                  <a:pt x="3120268" y="933802"/>
                  <a:pt x="3108267" y="939883"/>
                  <a:pt x="3100252" y="949234"/>
                </a:cubicBezTo>
                <a:cubicBezTo>
                  <a:pt x="3090806" y="960254"/>
                  <a:pt x="3082835" y="972457"/>
                  <a:pt x="3074126" y="984069"/>
                </a:cubicBezTo>
                <a:cubicBezTo>
                  <a:pt x="3056140" y="1038029"/>
                  <a:pt x="3077885" y="985772"/>
                  <a:pt x="3048000" y="1027612"/>
                </a:cubicBezTo>
                <a:cubicBezTo>
                  <a:pt x="3038162" y="1041385"/>
                  <a:pt x="3031713" y="1057381"/>
                  <a:pt x="3021875" y="1071154"/>
                </a:cubicBezTo>
                <a:cubicBezTo>
                  <a:pt x="3017103" y="1077835"/>
                  <a:pt x="3009384" y="1082003"/>
                  <a:pt x="3004458" y="1088572"/>
                </a:cubicBezTo>
                <a:cubicBezTo>
                  <a:pt x="2991898" y="1105318"/>
                  <a:pt x="2981235" y="1123406"/>
                  <a:pt x="2969623" y="1140823"/>
                </a:cubicBezTo>
                <a:cubicBezTo>
                  <a:pt x="2963817" y="1149532"/>
                  <a:pt x="2956887" y="1157588"/>
                  <a:pt x="2952206" y="1166949"/>
                </a:cubicBezTo>
                <a:cubicBezTo>
                  <a:pt x="2946400" y="1178560"/>
                  <a:pt x="2942335" y="1191219"/>
                  <a:pt x="2934789" y="1201783"/>
                </a:cubicBezTo>
                <a:cubicBezTo>
                  <a:pt x="2927631" y="1211805"/>
                  <a:pt x="2915275" y="1217519"/>
                  <a:pt x="2908663" y="1227909"/>
                </a:cubicBezTo>
                <a:cubicBezTo>
                  <a:pt x="2894724" y="1249814"/>
                  <a:pt x="2880126" y="1272389"/>
                  <a:pt x="2873829" y="1297577"/>
                </a:cubicBezTo>
                <a:cubicBezTo>
                  <a:pt x="2868961" y="1317049"/>
                  <a:pt x="2856183" y="1371942"/>
                  <a:pt x="2847703" y="1384663"/>
                </a:cubicBezTo>
                <a:lnTo>
                  <a:pt x="2830286" y="1410789"/>
                </a:lnTo>
                <a:cubicBezTo>
                  <a:pt x="2835693" y="1470262"/>
                  <a:pt x="2834850" y="1498715"/>
                  <a:pt x="2847703" y="1550126"/>
                </a:cubicBezTo>
                <a:cubicBezTo>
                  <a:pt x="2849929" y="1559032"/>
                  <a:pt x="2853890" y="1567425"/>
                  <a:pt x="2856412" y="1576252"/>
                </a:cubicBezTo>
                <a:cubicBezTo>
                  <a:pt x="2859700" y="1587760"/>
                  <a:pt x="2861681" y="1599622"/>
                  <a:pt x="2865120" y="1611086"/>
                </a:cubicBezTo>
                <a:cubicBezTo>
                  <a:pt x="2870396" y="1628671"/>
                  <a:pt x="2878085" y="1645526"/>
                  <a:pt x="2882538" y="1663337"/>
                </a:cubicBezTo>
                <a:cubicBezTo>
                  <a:pt x="2903545" y="1747366"/>
                  <a:pt x="2895261" y="1709533"/>
                  <a:pt x="2908663" y="1776549"/>
                </a:cubicBezTo>
                <a:cubicBezTo>
                  <a:pt x="2911566" y="1837509"/>
                  <a:pt x="2912304" y="1898611"/>
                  <a:pt x="2917372" y="1959429"/>
                </a:cubicBezTo>
                <a:cubicBezTo>
                  <a:pt x="2918134" y="1968577"/>
                  <a:pt x="2922857" y="1976959"/>
                  <a:pt x="2926080" y="1985554"/>
                </a:cubicBezTo>
                <a:cubicBezTo>
                  <a:pt x="2931569" y="2000191"/>
                  <a:pt x="2936507" y="2015115"/>
                  <a:pt x="2943498" y="2029097"/>
                </a:cubicBezTo>
                <a:cubicBezTo>
                  <a:pt x="2967343" y="2076787"/>
                  <a:pt x="2976015" y="2045960"/>
                  <a:pt x="2995749" y="2124892"/>
                </a:cubicBezTo>
                <a:cubicBezTo>
                  <a:pt x="2998652" y="2136503"/>
                  <a:pt x="3001019" y="2148262"/>
                  <a:pt x="3004458" y="2159726"/>
                </a:cubicBezTo>
                <a:cubicBezTo>
                  <a:pt x="3009734" y="2177311"/>
                  <a:pt x="3016069" y="2194560"/>
                  <a:pt x="3021875" y="2211977"/>
                </a:cubicBezTo>
                <a:cubicBezTo>
                  <a:pt x="3024778" y="2220686"/>
                  <a:pt x="3028357" y="2229197"/>
                  <a:pt x="3030583" y="2238103"/>
                </a:cubicBezTo>
                <a:cubicBezTo>
                  <a:pt x="3050226" y="2316677"/>
                  <a:pt x="3040430" y="2285063"/>
                  <a:pt x="3056709" y="2333897"/>
                </a:cubicBezTo>
                <a:cubicBezTo>
                  <a:pt x="3053806" y="2383246"/>
                  <a:pt x="3052687" y="2432732"/>
                  <a:pt x="3048000" y="2481943"/>
                </a:cubicBezTo>
                <a:cubicBezTo>
                  <a:pt x="3046865" y="2493858"/>
                  <a:pt x="3047173" y="2507770"/>
                  <a:pt x="3039292" y="2516777"/>
                </a:cubicBezTo>
                <a:cubicBezTo>
                  <a:pt x="3014631" y="2544961"/>
                  <a:pt x="2991451" y="2550142"/>
                  <a:pt x="2960915" y="2560320"/>
                </a:cubicBezTo>
                <a:cubicBezTo>
                  <a:pt x="2911385" y="2609850"/>
                  <a:pt x="2959079" y="2569945"/>
                  <a:pt x="2908663" y="2595154"/>
                </a:cubicBezTo>
                <a:cubicBezTo>
                  <a:pt x="2899302" y="2599835"/>
                  <a:pt x="2892102" y="2608321"/>
                  <a:pt x="2882538" y="2612572"/>
                </a:cubicBezTo>
                <a:cubicBezTo>
                  <a:pt x="2803234" y="2647819"/>
                  <a:pt x="2746091" y="2633998"/>
                  <a:pt x="2647406" y="2638697"/>
                </a:cubicBezTo>
                <a:cubicBezTo>
                  <a:pt x="2624569" y="2707212"/>
                  <a:pt x="2630067" y="2679936"/>
                  <a:pt x="2647406" y="2812869"/>
                </a:cubicBezTo>
                <a:cubicBezTo>
                  <a:pt x="2649780" y="2831074"/>
                  <a:pt x="2660370" y="2847309"/>
                  <a:pt x="2664823" y="2865120"/>
                </a:cubicBezTo>
                <a:cubicBezTo>
                  <a:pt x="2667726" y="2876731"/>
                  <a:pt x="2668179" y="2889249"/>
                  <a:pt x="2673532" y="2899954"/>
                </a:cubicBezTo>
                <a:cubicBezTo>
                  <a:pt x="2677204" y="2907298"/>
                  <a:pt x="2684380" y="2912446"/>
                  <a:pt x="2690949" y="2917372"/>
                </a:cubicBezTo>
                <a:cubicBezTo>
                  <a:pt x="2707695" y="2929932"/>
                  <a:pt x="2730640" y="2935460"/>
                  <a:pt x="2743200" y="2952206"/>
                </a:cubicBezTo>
                <a:cubicBezTo>
                  <a:pt x="2765686" y="2982187"/>
                  <a:pt x="2790321" y="3018454"/>
                  <a:pt x="2821578" y="3039292"/>
                </a:cubicBezTo>
                <a:cubicBezTo>
                  <a:pt x="2856675" y="3062690"/>
                  <a:pt x="2881318" y="3076653"/>
                  <a:pt x="2908663" y="3117669"/>
                </a:cubicBezTo>
                <a:cubicBezTo>
                  <a:pt x="2958573" y="3192533"/>
                  <a:pt x="2898737" y="3097815"/>
                  <a:pt x="2934789" y="3169920"/>
                </a:cubicBezTo>
                <a:cubicBezTo>
                  <a:pt x="2939470" y="3179281"/>
                  <a:pt x="2947525" y="3186685"/>
                  <a:pt x="2952206" y="3196046"/>
                </a:cubicBezTo>
                <a:cubicBezTo>
                  <a:pt x="2956311" y="3204257"/>
                  <a:pt x="2956810" y="3213961"/>
                  <a:pt x="2960915" y="3222172"/>
                </a:cubicBezTo>
                <a:cubicBezTo>
                  <a:pt x="2965596" y="3231533"/>
                  <a:pt x="2972249" y="3239780"/>
                  <a:pt x="2978332" y="3248297"/>
                </a:cubicBezTo>
                <a:cubicBezTo>
                  <a:pt x="3032341" y="3323909"/>
                  <a:pt x="2980829" y="3247689"/>
                  <a:pt x="3021875" y="3309257"/>
                </a:cubicBezTo>
                <a:cubicBezTo>
                  <a:pt x="3043759" y="3374915"/>
                  <a:pt x="3014241" y="3293993"/>
                  <a:pt x="3048000" y="3361509"/>
                </a:cubicBezTo>
                <a:cubicBezTo>
                  <a:pt x="3052105" y="3369719"/>
                  <a:pt x="3052604" y="3379424"/>
                  <a:pt x="3056709" y="3387634"/>
                </a:cubicBezTo>
                <a:cubicBezTo>
                  <a:pt x="3061390" y="3396995"/>
                  <a:pt x="3069445" y="3404399"/>
                  <a:pt x="3074126" y="3413760"/>
                </a:cubicBezTo>
                <a:cubicBezTo>
                  <a:pt x="3078231" y="3421971"/>
                  <a:pt x="3078377" y="3431861"/>
                  <a:pt x="3082835" y="3439886"/>
                </a:cubicBezTo>
                <a:cubicBezTo>
                  <a:pt x="3093001" y="3458184"/>
                  <a:pt x="3106899" y="3474187"/>
                  <a:pt x="3117669" y="3492137"/>
                </a:cubicBezTo>
                <a:lnTo>
                  <a:pt x="3143795" y="3535680"/>
                </a:lnTo>
                <a:cubicBezTo>
                  <a:pt x="3148215" y="3553362"/>
                  <a:pt x="3153714" y="3579145"/>
                  <a:pt x="3161212" y="3596640"/>
                </a:cubicBezTo>
                <a:cubicBezTo>
                  <a:pt x="3166326" y="3608572"/>
                  <a:pt x="3172823" y="3619863"/>
                  <a:pt x="3178629" y="3631474"/>
                </a:cubicBezTo>
                <a:cubicBezTo>
                  <a:pt x="3197237" y="3817555"/>
                  <a:pt x="3181894" y="3749041"/>
                  <a:pt x="3204755" y="3840480"/>
                </a:cubicBezTo>
                <a:cubicBezTo>
                  <a:pt x="3201852" y="3918857"/>
                  <a:pt x="3200938" y="3997334"/>
                  <a:pt x="3196046" y="4075612"/>
                </a:cubicBezTo>
                <a:cubicBezTo>
                  <a:pt x="3195123" y="4090385"/>
                  <a:pt x="3188887" y="4104434"/>
                  <a:pt x="3187338" y="4119154"/>
                </a:cubicBezTo>
                <a:cubicBezTo>
                  <a:pt x="3169954" y="4284299"/>
                  <a:pt x="3190809" y="4192356"/>
                  <a:pt x="3169920" y="4275909"/>
                </a:cubicBezTo>
                <a:cubicBezTo>
                  <a:pt x="3157326" y="4439645"/>
                  <a:pt x="3169711" y="4338019"/>
                  <a:pt x="3152503" y="4432663"/>
                </a:cubicBezTo>
                <a:cubicBezTo>
                  <a:pt x="3149305" y="4450252"/>
                  <a:pt x="3140511" y="4523034"/>
                  <a:pt x="3126378" y="4537166"/>
                </a:cubicBezTo>
                <a:lnTo>
                  <a:pt x="3108960" y="4554583"/>
                </a:lnTo>
                <a:cubicBezTo>
                  <a:pt x="3095127" y="4596082"/>
                  <a:pt x="3101760" y="4602144"/>
                  <a:pt x="3074126" y="4624252"/>
                </a:cubicBezTo>
                <a:cubicBezTo>
                  <a:pt x="3065953" y="4630790"/>
                  <a:pt x="3056709" y="4635863"/>
                  <a:pt x="3048000" y="4641669"/>
                </a:cubicBezTo>
                <a:cubicBezTo>
                  <a:pt x="3038374" y="4670548"/>
                  <a:pt x="3033486" y="4656183"/>
                  <a:pt x="3030583" y="46590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orma livre 2"/>
          <p:cNvSpPr/>
          <p:nvPr/>
        </p:nvSpPr>
        <p:spPr>
          <a:xfrm>
            <a:off x="-396552" y="2751909"/>
            <a:ext cx="1489166" cy="1471748"/>
          </a:xfrm>
          <a:custGeom>
            <a:avLst/>
            <a:gdLst>
              <a:gd name="connsiteX0" fmla="*/ 1071155 w 1489166"/>
              <a:gd name="connsiteY0" fmla="*/ 1402080 h 1471748"/>
              <a:gd name="connsiteX1" fmla="*/ 1071155 w 1489166"/>
              <a:gd name="connsiteY1" fmla="*/ 1402080 h 1471748"/>
              <a:gd name="connsiteX2" fmla="*/ 1149532 w 1489166"/>
              <a:gd name="connsiteY2" fmla="*/ 1384662 h 1471748"/>
              <a:gd name="connsiteX3" fmla="*/ 1184366 w 1489166"/>
              <a:gd name="connsiteY3" fmla="*/ 1375954 h 1471748"/>
              <a:gd name="connsiteX4" fmla="*/ 1323703 w 1489166"/>
              <a:gd name="connsiteY4" fmla="*/ 1341120 h 1471748"/>
              <a:gd name="connsiteX5" fmla="*/ 1402080 w 1489166"/>
              <a:gd name="connsiteY5" fmla="*/ 1314994 h 1471748"/>
              <a:gd name="connsiteX6" fmla="*/ 1428206 w 1489166"/>
              <a:gd name="connsiteY6" fmla="*/ 1306285 h 1471748"/>
              <a:gd name="connsiteX7" fmla="*/ 1454332 w 1489166"/>
              <a:gd name="connsiteY7" fmla="*/ 1262742 h 1471748"/>
              <a:gd name="connsiteX8" fmla="*/ 1480458 w 1489166"/>
              <a:gd name="connsiteY8" fmla="*/ 1254034 h 1471748"/>
              <a:gd name="connsiteX9" fmla="*/ 1489166 w 1489166"/>
              <a:gd name="connsiteY9" fmla="*/ 1227908 h 1471748"/>
              <a:gd name="connsiteX10" fmla="*/ 1471749 w 1489166"/>
              <a:gd name="connsiteY10" fmla="*/ 1158240 h 1471748"/>
              <a:gd name="connsiteX11" fmla="*/ 1428206 w 1489166"/>
              <a:gd name="connsiteY11" fmla="*/ 1123405 h 1471748"/>
              <a:gd name="connsiteX12" fmla="*/ 1410789 w 1489166"/>
              <a:gd name="connsiteY12" fmla="*/ 1097280 h 1471748"/>
              <a:gd name="connsiteX13" fmla="*/ 1358538 w 1489166"/>
              <a:gd name="connsiteY13" fmla="*/ 1079862 h 1471748"/>
              <a:gd name="connsiteX14" fmla="*/ 1280160 w 1489166"/>
              <a:gd name="connsiteY14" fmla="*/ 1053737 h 1471748"/>
              <a:gd name="connsiteX15" fmla="*/ 1254035 w 1489166"/>
              <a:gd name="connsiteY15" fmla="*/ 1045028 h 1471748"/>
              <a:gd name="connsiteX16" fmla="*/ 1201783 w 1489166"/>
              <a:gd name="connsiteY16" fmla="*/ 1010194 h 1471748"/>
              <a:gd name="connsiteX17" fmla="*/ 1175658 w 1489166"/>
              <a:gd name="connsiteY17" fmla="*/ 957942 h 1471748"/>
              <a:gd name="connsiteX18" fmla="*/ 1193075 w 1489166"/>
              <a:gd name="connsiteY18" fmla="*/ 844731 h 1471748"/>
              <a:gd name="connsiteX19" fmla="*/ 1201783 w 1489166"/>
              <a:gd name="connsiteY19" fmla="*/ 818605 h 1471748"/>
              <a:gd name="connsiteX20" fmla="*/ 1193075 w 1489166"/>
              <a:gd name="connsiteY20" fmla="*/ 635725 h 1471748"/>
              <a:gd name="connsiteX21" fmla="*/ 1184366 w 1489166"/>
              <a:gd name="connsiteY21" fmla="*/ 600891 h 1471748"/>
              <a:gd name="connsiteX22" fmla="*/ 1175658 w 1489166"/>
              <a:gd name="connsiteY22" fmla="*/ 557348 h 1471748"/>
              <a:gd name="connsiteX23" fmla="*/ 1166949 w 1489166"/>
              <a:gd name="connsiteY23" fmla="*/ 531222 h 1471748"/>
              <a:gd name="connsiteX24" fmla="*/ 1158240 w 1489166"/>
              <a:gd name="connsiteY24" fmla="*/ 478971 h 1471748"/>
              <a:gd name="connsiteX25" fmla="*/ 1149532 w 1489166"/>
              <a:gd name="connsiteY25" fmla="*/ 452845 h 1471748"/>
              <a:gd name="connsiteX26" fmla="*/ 1140823 w 1489166"/>
              <a:gd name="connsiteY26" fmla="*/ 409302 h 1471748"/>
              <a:gd name="connsiteX27" fmla="*/ 1123406 w 1489166"/>
              <a:gd name="connsiteY27" fmla="*/ 357051 h 1471748"/>
              <a:gd name="connsiteX28" fmla="*/ 1097280 w 1489166"/>
              <a:gd name="connsiteY28" fmla="*/ 278674 h 1471748"/>
              <a:gd name="connsiteX29" fmla="*/ 1079863 w 1489166"/>
              <a:gd name="connsiteY29" fmla="*/ 226422 h 1471748"/>
              <a:gd name="connsiteX30" fmla="*/ 1053738 w 1489166"/>
              <a:gd name="connsiteY30" fmla="*/ 174171 h 1471748"/>
              <a:gd name="connsiteX31" fmla="*/ 984069 w 1489166"/>
              <a:gd name="connsiteY31" fmla="*/ 113211 h 1471748"/>
              <a:gd name="connsiteX32" fmla="*/ 931818 w 1489166"/>
              <a:gd name="connsiteY32" fmla="*/ 78377 h 1471748"/>
              <a:gd name="connsiteX33" fmla="*/ 870858 w 1489166"/>
              <a:gd name="connsiteY33" fmla="*/ 52251 h 1471748"/>
              <a:gd name="connsiteX34" fmla="*/ 818606 w 1489166"/>
              <a:gd name="connsiteY34" fmla="*/ 34834 h 1471748"/>
              <a:gd name="connsiteX35" fmla="*/ 783772 w 1489166"/>
              <a:gd name="connsiteY35" fmla="*/ 26125 h 1471748"/>
              <a:gd name="connsiteX36" fmla="*/ 757646 w 1489166"/>
              <a:gd name="connsiteY36" fmla="*/ 17417 h 1471748"/>
              <a:gd name="connsiteX37" fmla="*/ 696686 w 1489166"/>
              <a:gd name="connsiteY37" fmla="*/ 8708 h 1471748"/>
              <a:gd name="connsiteX38" fmla="*/ 644435 w 1489166"/>
              <a:gd name="connsiteY38" fmla="*/ 0 h 1471748"/>
              <a:gd name="connsiteX39" fmla="*/ 452846 w 1489166"/>
              <a:gd name="connsiteY39" fmla="*/ 8708 h 1471748"/>
              <a:gd name="connsiteX40" fmla="*/ 400595 w 1489166"/>
              <a:gd name="connsiteY40" fmla="*/ 26125 h 1471748"/>
              <a:gd name="connsiteX41" fmla="*/ 348343 w 1489166"/>
              <a:gd name="connsiteY41" fmla="*/ 78377 h 1471748"/>
              <a:gd name="connsiteX42" fmla="*/ 287383 w 1489166"/>
              <a:gd name="connsiteY42" fmla="*/ 148045 h 1471748"/>
              <a:gd name="connsiteX43" fmla="*/ 235132 w 1489166"/>
              <a:gd name="connsiteY43" fmla="*/ 235131 h 1471748"/>
              <a:gd name="connsiteX44" fmla="*/ 209006 w 1489166"/>
              <a:gd name="connsiteY44" fmla="*/ 269965 h 1471748"/>
              <a:gd name="connsiteX45" fmla="*/ 148046 w 1489166"/>
              <a:gd name="connsiteY45" fmla="*/ 391885 h 1471748"/>
              <a:gd name="connsiteX46" fmla="*/ 113212 w 1489166"/>
              <a:gd name="connsiteY46" fmla="*/ 470262 h 1471748"/>
              <a:gd name="connsiteX47" fmla="*/ 78378 w 1489166"/>
              <a:gd name="connsiteY47" fmla="*/ 557348 h 1471748"/>
              <a:gd name="connsiteX48" fmla="*/ 60960 w 1489166"/>
              <a:gd name="connsiteY48" fmla="*/ 592182 h 1471748"/>
              <a:gd name="connsiteX49" fmla="*/ 34835 w 1489166"/>
              <a:gd name="connsiteY49" fmla="*/ 670560 h 1471748"/>
              <a:gd name="connsiteX50" fmla="*/ 17418 w 1489166"/>
              <a:gd name="connsiteY50" fmla="*/ 731520 h 1471748"/>
              <a:gd name="connsiteX51" fmla="*/ 0 w 1489166"/>
              <a:gd name="connsiteY51" fmla="*/ 783771 h 1471748"/>
              <a:gd name="connsiteX52" fmla="*/ 8709 w 1489166"/>
              <a:gd name="connsiteY52" fmla="*/ 992777 h 1471748"/>
              <a:gd name="connsiteX53" fmla="*/ 17418 w 1489166"/>
              <a:gd name="connsiteY53" fmla="*/ 1027611 h 1471748"/>
              <a:gd name="connsiteX54" fmla="*/ 43543 w 1489166"/>
              <a:gd name="connsiteY54" fmla="*/ 1062445 h 1471748"/>
              <a:gd name="connsiteX55" fmla="*/ 60960 w 1489166"/>
              <a:gd name="connsiteY55" fmla="*/ 1097280 h 1471748"/>
              <a:gd name="connsiteX56" fmla="*/ 130629 w 1489166"/>
              <a:gd name="connsiteY56" fmla="*/ 1193074 h 1471748"/>
              <a:gd name="connsiteX57" fmla="*/ 148046 w 1489166"/>
              <a:gd name="connsiteY57" fmla="*/ 1219200 h 1471748"/>
              <a:gd name="connsiteX58" fmla="*/ 182880 w 1489166"/>
              <a:gd name="connsiteY58" fmla="*/ 1236617 h 1471748"/>
              <a:gd name="connsiteX59" fmla="*/ 226423 w 1489166"/>
              <a:gd name="connsiteY59" fmla="*/ 1280160 h 1471748"/>
              <a:gd name="connsiteX60" fmla="*/ 252549 w 1489166"/>
              <a:gd name="connsiteY60" fmla="*/ 1297577 h 1471748"/>
              <a:gd name="connsiteX61" fmla="*/ 304800 w 1489166"/>
              <a:gd name="connsiteY61" fmla="*/ 1332411 h 1471748"/>
              <a:gd name="connsiteX62" fmla="*/ 322218 w 1489166"/>
              <a:gd name="connsiteY62" fmla="*/ 1349828 h 1471748"/>
              <a:gd name="connsiteX63" fmla="*/ 374469 w 1489166"/>
              <a:gd name="connsiteY63" fmla="*/ 1367245 h 1471748"/>
              <a:gd name="connsiteX64" fmla="*/ 426720 w 1489166"/>
              <a:gd name="connsiteY64" fmla="*/ 1393371 h 1471748"/>
              <a:gd name="connsiteX65" fmla="*/ 452846 w 1489166"/>
              <a:gd name="connsiteY65" fmla="*/ 1410788 h 1471748"/>
              <a:gd name="connsiteX66" fmla="*/ 487680 w 1489166"/>
              <a:gd name="connsiteY66" fmla="*/ 1419497 h 1471748"/>
              <a:gd name="connsiteX67" fmla="*/ 539932 w 1489166"/>
              <a:gd name="connsiteY67" fmla="*/ 1436914 h 1471748"/>
              <a:gd name="connsiteX68" fmla="*/ 566058 w 1489166"/>
              <a:gd name="connsiteY68" fmla="*/ 1445622 h 1471748"/>
              <a:gd name="connsiteX69" fmla="*/ 592183 w 1489166"/>
              <a:gd name="connsiteY69" fmla="*/ 1454331 h 1471748"/>
              <a:gd name="connsiteX70" fmla="*/ 627018 w 1489166"/>
              <a:gd name="connsiteY70" fmla="*/ 1463040 h 1471748"/>
              <a:gd name="connsiteX71" fmla="*/ 931818 w 1489166"/>
              <a:gd name="connsiteY71" fmla="*/ 1471748 h 1471748"/>
              <a:gd name="connsiteX72" fmla="*/ 1079863 w 1489166"/>
              <a:gd name="connsiteY72" fmla="*/ 1463040 h 1471748"/>
              <a:gd name="connsiteX73" fmla="*/ 1105989 w 1489166"/>
              <a:gd name="connsiteY73" fmla="*/ 1454331 h 1471748"/>
              <a:gd name="connsiteX74" fmla="*/ 1132115 w 1489166"/>
              <a:gd name="connsiteY74" fmla="*/ 1410788 h 1471748"/>
              <a:gd name="connsiteX75" fmla="*/ 1132115 w 1489166"/>
              <a:gd name="connsiteY75" fmla="*/ 1410788 h 1471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489166" h="1471748">
                <a:moveTo>
                  <a:pt x="1071155" y="1402080"/>
                </a:moveTo>
                <a:lnTo>
                  <a:pt x="1071155" y="1402080"/>
                </a:lnTo>
                <a:lnTo>
                  <a:pt x="1149532" y="1384662"/>
                </a:lnTo>
                <a:cubicBezTo>
                  <a:pt x="1161194" y="1381971"/>
                  <a:pt x="1172663" y="1378462"/>
                  <a:pt x="1184366" y="1375954"/>
                </a:cubicBezTo>
                <a:cubicBezTo>
                  <a:pt x="1302056" y="1350735"/>
                  <a:pt x="1235552" y="1370504"/>
                  <a:pt x="1323703" y="1341120"/>
                </a:cubicBezTo>
                <a:lnTo>
                  <a:pt x="1402080" y="1314994"/>
                </a:lnTo>
                <a:lnTo>
                  <a:pt x="1428206" y="1306285"/>
                </a:lnTo>
                <a:cubicBezTo>
                  <a:pt x="1435056" y="1285737"/>
                  <a:pt x="1434410" y="1274695"/>
                  <a:pt x="1454332" y="1262742"/>
                </a:cubicBezTo>
                <a:cubicBezTo>
                  <a:pt x="1462203" y="1258019"/>
                  <a:pt x="1471749" y="1256937"/>
                  <a:pt x="1480458" y="1254034"/>
                </a:cubicBezTo>
                <a:cubicBezTo>
                  <a:pt x="1483361" y="1245325"/>
                  <a:pt x="1489166" y="1237088"/>
                  <a:pt x="1489166" y="1227908"/>
                </a:cubicBezTo>
                <a:cubicBezTo>
                  <a:pt x="1489166" y="1221661"/>
                  <a:pt x="1478622" y="1169695"/>
                  <a:pt x="1471749" y="1158240"/>
                </a:cubicBezTo>
                <a:cubicBezTo>
                  <a:pt x="1463475" y="1144450"/>
                  <a:pt x="1440075" y="1131318"/>
                  <a:pt x="1428206" y="1123405"/>
                </a:cubicBezTo>
                <a:cubicBezTo>
                  <a:pt x="1422400" y="1114697"/>
                  <a:pt x="1419664" y="1102827"/>
                  <a:pt x="1410789" y="1097280"/>
                </a:cubicBezTo>
                <a:cubicBezTo>
                  <a:pt x="1395220" y="1087550"/>
                  <a:pt x="1375955" y="1085668"/>
                  <a:pt x="1358538" y="1079862"/>
                </a:cubicBezTo>
                <a:lnTo>
                  <a:pt x="1280160" y="1053737"/>
                </a:lnTo>
                <a:cubicBezTo>
                  <a:pt x="1271452" y="1050834"/>
                  <a:pt x="1261673" y="1050120"/>
                  <a:pt x="1254035" y="1045028"/>
                </a:cubicBezTo>
                <a:lnTo>
                  <a:pt x="1201783" y="1010194"/>
                </a:lnTo>
                <a:cubicBezTo>
                  <a:pt x="1192976" y="996984"/>
                  <a:pt x="1175658" y="975971"/>
                  <a:pt x="1175658" y="957942"/>
                </a:cubicBezTo>
                <a:cubicBezTo>
                  <a:pt x="1175658" y="919330"/>
                  <a:pt x="1182557" y="881544"/>
                  <a:pt x="1193075" y="844731"/>
                </a:cubicBezTo>
                <a:cubicBezTo>
                  <a:pt x="1195597" y="835905"/>
                  <a:pt x="1198880" y="827314"/>
                  <a:pt x="1201783" y="818605"/>
                </a:cubicBezTo>
                <a:cubicBezTo>
                  <a:pt x="1198880" y="757645"/>
                  <a:pt x="1197942" y="696560"/>
                  <a:pt x="1193075" y="635725"/>
                </a:cubicBezTo>
                <a:cubicBezTo>
                  <a:pt x="1192121" y="623794"/>
                  <a:pt x="1186962" y="612575"/>
                  <a:pt x="1184366" y="600891"/>
                </a:cubicBezTo>
                <a:cubicBezTo>
                  <a:pt x="1181155" y="586442"/>
                  <a:pt x="1179248" y="571708"/>
                  <a:pt x="1175658" y="557348"/>
                </a:cubicBezTo>
                <a:cubicBezTo>
                  <a:pt x="1173432" y="548442"/>
                  <a:pt x="1168940" y="540183"/>
                  <a:pt x="1166949" y="531222"/>
                </a:cubicBezTo>
                <a:cubicBezTo>
                  <a:pt x="1163118" y="513985"/>
                  <a:pt x="1162070" y="496208"/>
                  <a:pt x="1158240" y="478971"/>
                </a:cubicBezTo>
                <a:cubicBezTo>
                  <a:pt x="1156249" y="470010"/>
                  <a:pt x="1151758" y="461751"/>
                  <a:pt x="1149532" y="452845"/>
                </a:cubicBezTo>
                <a:cubicBezTo>
                  <a:pt x="1145942" y="438485"/>
                  <a:pt x="1144718" y="423582"/>
                  <a:pt x="1140823" y="409302"/>
                </a:cubicBezTo>
                <a:cubicBezTo>
                  <a:pt x="1135992" y="391590"/>
                  <a:pt x="1129212" y="374468"/>
                  <a:pt x="1123406" y="357051"/>
                </a:cubicBezTo>
                <a:lnTo>
                  <a:pt x="1097280" y="278674"/>
                </a:lnTo>
                <a:lnTo>
                  <a:pt x="1079863" y="226422"/>
                </a:lnTo>
                <a:cubicBezTo>
                  <a:pt x="1071641" y="201756"/>
                  <a:pt x="1071919" y="194949"/>
                  <a:pt x="1053738" y="174171"/>
                </a:cubicBezTo>
                <a:cubicBezTo>
                  <a:pt x="980682" y="90678"/>
                  <a:pt x="1038549" y="158611"/>
                  <a:pt x="984069" y="113211"/>
                </a:cubicBezTo>
                <a:cubicBezTo>
                  <a:pt x="940580" y="76970"/>
                  <a:pt x="977731" y="93681"/>
                  <a:pt x="931818" y="78377"/>
                </a:cubicBezTo>
                <a:cubicBezTo>
                  <a:pt x="890370" y="50745"/>
                  <a:pt x="921979" y="67588"/>
                  <a:pt x="870858" y="52251"/>
                </a:cubicBezTo>
                <a:cubicBezTo>
                  <a:pt x="853273" y="46975"/>
                  <a:pt x="836023" y="40640"/>
                  <a:pt x="818606" y="34834"/>
                </a:cubicBezTo>
                <a:cubicBezTo>
                  <a:pt x="807251" y="31049"/>
                  <a:pt x="795280" y="29413"/>
                  <a:pt x="783772" y="26125"/>
                </a:cubicBezTo>
                <a:cubicBezTo>
                  <a:pt x="774946" y="23603"/>
                  <a:pt x="766647" y="19217"/>
                  <a:pt x="757646" y="17417"/>
                </a:cubicBezTo>
                <a:cubicBezTo>
                  <a:pt x="737518" y="13392"/>
                  <a:pt x="716974" y="11829"/>
                  <a:pt x="696686" y="8708"/>
                </a:cubicBezTo>
                <a:cubicBezTo>
                  <a:pt x="679234" y="6023"/>
                  <a:pt x="661852" y="2903"/>
                  <a:pt x="644435" y="0"/>
                </a:cubicBezTo>
                <a:cubicBezTo>
                  <a:pt x="580572" y="2903"/>
                  <a:pt x="516411" y="1898"/>
                  <a:pt x="452846" y="8708"/>
                </a:cubicBezTo>
                <a:cubicBezTo>
                  <a:pt x="434591" y="10664"/>
                  <a:pt x="400595" y="26125"/>
                  <a:pt x="400595" y="26125"/>
                </a:cubicBezTo>
                <a:lnTo>
                  <a:pt x="348343" y="78377"/>
                </a:lnTo>
                <a:cubicBezTo>
                  <a:pt x="319530" y="107190"/>
                  <a:pt x="308968" y="114468"/>
                  <a:pt x="287383" y="148045"/>
                </a:cubicBezTo>
                <a:cubicBezTo>
                  <a:pt x="269077" y="176521"/>
                  <a:pt x="255444" y="208049"/>
                  <a:pt x="235132" y="235131"/>
                </a:cubicBezTo>
                <a:cubicBezTo>
                  <a:pt x="226423" y="246742"/>
                  <a:pt x="215497" y="256983"/>
                  <a:pt x="209006" y="269965"/>
                </a:cubicBezTo>
                <a:cubicBezTo>
                  <a:pt x="138613" y="410752"/>
                  <a:pt x="206937" y="313366"/>
                  <a:pt x="148046" y="391885"/>
                </a:cubicBezTo>
                <a:cubicBezTo>
                  <a:pt x="128559" y="489327"/>
                  <a:pt x="155998" y="384690"/>
                  <a:pt x="113212" y="470262"/>
                </a:cubicBezTo>
                <a:cubicBezTo>
                  <a:pt x="99230" y="498226"/>
                  <a:pt x="92361" y="529384"/>
                  <a:pt x="78378" y="557348"/>
                </a:cubicBezTo>
                <a:lnTo>
                  <a:pt x="60960" y="592182"/>
                </a:lnTo>
                <a:cubicBezTo>
                  <a:pt x="46282" y="665578"/>
                  <a:pt x="61875" y="607468"/>
                  <a:pt x="34835" y="670560"/>
                </a:cubicBezTo>
                <a:cubicBezTo>
                  <a:pt x="25074" y="693335"/>
                  <a:pt x="24788" y="706952"/>
                  <a:pt x="17418" y="731520"/>
                </a:cubicBezTo>
                <a:cubicBezTo>
                  <a:pt x="12142" y="749105"/>
                  <a:pt x="0" y="783771"/>
                  <a:pt x="0" y="783771"/>
                </a:cubicBezTo>
                <a:cubicBezTo>
                  <a:pt x="2903" y="853440"/>
                  <a:pt x="3741" y="923225"/>
                  <a:pt x="8709" y="992777"/>
                </a:cubicBezTo>
                <a:cubicBezTo>
                  <a:pt x="9562" y="1004715"/>
                  <a:pt x="12065" y="1016906"/>
                  <a:pt x="17418" y="1027611"/>
                </a:cubicBezTo>
                <a:cubicBezTo>
                  <a:pt x="23909" y="1040593"/>
                  <a:pt x="35851" y="1050137"/>
                  <a:pt x="43543" y="1062445"/>
                </a:cubicBezTo>
                <a:cubicBezTo>
                  <a:pt x="50423" y="1073454"/>
                  <a:pt x="54519" y="1086008"/>
                  <a:pt x="60960" y="1097280"/>
                </a:cubicBezTo>
                <a:cubicBezTo>
                  <a:pt x="75014" y="1121874"/>
                  <a:pt x="126090" y="1186265"/>
                  <a:pt x="130629" y="1193074"/>
                </a:cubicBezTo>
                <a:cubicBezTo>
                  <a:pt x="136435" y="1201783"/>
                  <a:pt x="140005" y="1212499"/>
                  <a:pt x="148046" y="1219200"/>
                </a:cubicBezTo>
                <a:cubicBezTo>
                  <a:pt x="158019" y="1227511"/>
                  <a:pt x="172633" y="1228647"/>
                  <a:pt x="182880" y="1236617"/>
                </a:cubicBezTo>
                <a:cubicBezTo>
                  <a:pt x="199083" y="1249219"/>
                  <a:pt x="209344" y="1268774"/>
                  <a:pt x="226423" y="1280160"/>
                </a:cubicBezTo>
                <a:cubicBezTo>
                  <a:pt x="235132" y="1285966"/>
                  <a:pt x="244508" y="1290877"/>
                  <a:pt x="252549" y="1297577"/>
                </a:cubicBezTo>
                <a:cubicBezTo>
                  <a:pt x="296039" y="1333817"/>
                  <a:pt x="258888" y="1317106"/>
                  <a:pt x="304800" y="1332411"/>
                </a:cubicBezTo>
                <a:cubicBezTo>
                  <a:pt x="310606" y="1338217"/>
                  <a:pt x="314874" y="1346156"/>
                  <a:pt x="322218" y="1349828"/>
                </a:cubicBezTo>
                <a:cubicBezTo>
                  <a:pt x="338639" y="1358038"/>
                  <a:pt x="374469" y="1367245"/>
                  <a:pt x="374469" y="1367245"/>
                </a:cubicBezTo>
                <a:cubicBezTo>
                  <a:pt x="449344" y="1417160"/>
                  <a:pt x="354610" y="1357315"/>
                  <a:pt x="426720" y="1393371"/>
                </a:cubicBezTo>
                <a:cubicBezTo>
                  <a:pt x="436081" y="1398052"/>
                  <a:pt x="443226" y="1406665"/>
                  <a:pt x="452846" y="1410788"/>
                </a:cubicBezTo>
                <a:cubicBezTo>
                  <a:pt x="463847" y="1415503"/>
                  <a:pt x="476216" y="1416058"/>
                  <a:pt x="487680" y="1419497"/>
                </a:cubicBezTo>
                <a:cubicBezTo>
                  <a:pt x="505265" y="1424773"/>
                  <a:pt x="522515" y="1431108"/>
                  <a:pt x="539932" y="1436914"/>
                </a:cubicBezTo>
                <a:lnTo>
                  <a:pt x="566058" y="1445622"/>
                </a:lnTo>
                <a:cubicBezTo>
                  <a:pt x="574766" y="1448525"/>
                  <a:pt x="583278" y="1452105"/>
                  <a:pt x="592183" y="1454331"/>
                </a:cubicBezTo>
                <a:cubicBezTo>
                  <a:pt x="603795" y="1457234"/>
                  <a:pt x="615065" y="1462427"/>
                  <a:pt x="627018" y="1463040"/>
                </a:cubicBezTo>
                <a:cubicBezTo>
                  <a:pt x="728526" y="1468245"/>
                  <a:pt x="830218" y="1468845"/>
                  <a:pt x="931818" y="1471748"/>
                </a:cubicBezTo>
                <a:cubicBezTo>
                  <a:pt x="981166" y="1468845"/>
                  <a:pt x="1030675" y="1467959"/>
                  <a:pt x="1079863" y="1463040"/>
                </a:cubicBezTo>
                <a:cubicBezTo>
                  <a:pt x="1088997" y="1462127"/>
                  <a:pt x="1098821" y="1460066"/>
                  <a:pt x="1105989" y="1454331"/>
                </a:cubicBezTo>
                <a:cubicBezTo>
                  <a:pt x="1114745" y="1447326"/>
                  <a:pt x="1126329" y="1422358"/>
                  <a:pt x="1132115" y="1410788"/>
                </a:cubicBezTo>
                <a:lnTo>
                  <a:pt x="1132115" y="141078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4572000" y="5013176"/>
            <a:ext cx="2160240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ctr">
              <a:buAutoNum type="alphaUcPeriod"/>
            </a:pPr>
            <a:r>
              <a:rPr lang="pt-BR" dirty="0" err="1" smtClean="0"/>
              <a:t>Ileocólica</a:t>
            </a:r>
            <a:r>
              <a:rPr lang="pt-BR" dirty="0" smtClean="0"/>
              <a:t> (1)</a:t>
            </a:r>
          </a:p>
          <a:p>
            <a:pPr algn="ctr"/>
            <a:r>
              <a:rPr lang="pt-BR" dirty="0" smtClean="0"/>
              <a:t>A. cólica direita (2)</a:t>
            </a:r>
          </a:p>
          <a:p>
            <a:pPr algn="ctr"/>
            <a:r>
              <a:rPr lang="pt-BR" dirty="0" smtClean="0"/>
              <a:t>A. cólica média (3)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4449200" y="3068960"/>
            <a:ext cx="338824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1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4499992" y="2132856"/>
            <a:ext cx="338824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2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4499992" y="1340768"/>
            <a:ext cx="338824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3</a:t>
            </a:r>
            <a:endParaRPr lang="pt-BR" dirty="0"/>
          </a:p>
        </p:txBody>
      </p:sp>
      <p:sp>
        <p:nvSpPr>
          <p:cNvPr id="7" name="Seta para baixo 6"/>
          <p:cNvSpPr/>
          <p:nvPr/>
        </p:nvSpPr>
        <p:spPr>
          <a:xfrm rot="1386238">
            <a:off x="6361092" y="1953034"/>
            <a:ext cx="216024" cy="3596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5" grpId="0" animBg="1"/>
      <p:bldP spid="4" grpId="0" animBg="1"/>
      <p:bldP spid="5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show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7404" y="1130300"/>
            <a:ext cx="4799012" cy="568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04850"/>
          </a:xfrm>
          <a:solidFill>
            <a:srgbClr val="FF0000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ARTÉRIA MESENTÉRICA INFERIOR</a:t>
            </a:r>
          </a:p>
        </p:txBody>
      </p:sp>
      <p:sp>
        <p:nvSpPr>
          <p:cNvPr id="2" name="Forma livre 1"/>
          <p:cNvSpPr/>
          <p:nvPr/>
        </p:nvSpPr>
        <p:spPr>
          <a:xfrm>
            <a:off x="2644128" y="1071154"/>
            <a:ext cx="6176344" cy="5956663"/>
          </a:xfrm>
          <a:custGeom>
            <a:avLst/>
            <a:gdLst>
              <a:gd name="connsiteX0" fmla="*/ 3658940 w 6176344"/>
              <a:gd name="connsiteY0" fmla="*/ 1672046 h 5956663"/>
              <a:gd name="connsiteX1" fmla="*/ 3658940 w 6176344"/>
              <a:gd name="connsiteY1" fmla="*/ 1672046 h 5956663"/>
              <a:gd name="connsiteX2" fmla="*/ 3685066 w 6176344"/>
              <a:gd name="connsiteY2" fmla="*/ 1741715 h 5956663"/>
              <a:gd name="connsiteX3" fmla="*/ 3676357 w 6176344"/>
              <a:gd name="connsiteY3" fmla="*/ 1776549 h 5956663"/>
              <a:gd name="connsiteX4" fmla="*/ 3632814 w 6176344"/>
              <a:gd name="connsiteY4" fmla="*/ 1854926 h 5956663"/>
              <a:gd name="connsiteX5" fmla="*/ 3589271 w 6176344"/>
              <a:gd name="connsiteY5" fmla="*/ 1898469 h 5956663"/>
              <a:gd name="connsiteX6" fmla="*/ 3580563 w 6176344"/>
              <a:gd name="connsiteY6" fmla="*/ 1924595 h 5956663"/>
              <a:gd name="connsiteX7" fmla="*/ 3528311 w 6176344"/>
              <a:gd name="connsiteY7" fmla="*/ 1959429 h 5956663"/>
              <a:gd name="connsiteX8" fmla="*/ 3493477 w 6176344"/>
              <a:gd name="connsiteY8" fmla="*/ 1994263 h 5956663"/>
              <a:gd name="connsiteX9" fmla="*/ 3467351 w 6176344"/>
              <a:gd name="connsiteY9" fmla="*/ 2020389 h 5956663"/>
              <a:gd name="connsiteX10" fmla="*/ 3449934 w 6176344"/>
              <a:gd name="connsiteY10" fmla="*/ 2046515 h 5956663"/>
              <a:gd name="connsiteX11" fmla="*/ 3423808 w 6176344"/>
              <a:gd name="connsiteY11" fmla="*/ 2055223 h 5956663"/>
              <a:gd name="connsiteX12" fmla="*/ 3345431 w 6176344"/>
              <a:gd name="connsiteY12" fmla="*/ 2090057 h 5956663"/>
              <a:gd name="connsiteX13" fmla="*/ 3284471 w 6176344"/>
              <a:gd name="connsiteY13" fmla="*/ 2107475 h 5956663"/>
              <a:gd name="connsiteX14" fmla="*/ 3179968 w 6176344"/>
              <a:gd name="connsiteY14" fmla="*/ 2116183 h 5956663"/>
              <a:gd name="connsiteX15" fmla="*/ 3031923 w 6176344"/>
              <a:gd name="connsiteY15" fmla="*/ 2124892 h 5956663"/>
              <a:gd name="connsiteX16" fmla="*/ 2979671 w 6176344"/>
              <a:gd name="connsiteY16" fmla="*/ 2133600 h 5956663"/>
              <a:gd name="connsiteX17" fmla="*/ 2953546 w 6176344"/>
              <a:gd name="connsiteY17" fmla="*/ 2142309 h 5956663"/>
              <a:gd name="connsiteX18" fmla="*/ 2918711 w 6176344"/>
              <a:gd name="connsiteY18" fmla="*/ 2151017 h 5956663"/>
              <a:gd name="connsiteX19" fmla="*/ 2796791 w 6176344"/>
              <a:gd name="connsiteY19" fmla="*/ 2142309 h 5956663"/>
              <a:gd name="connsiteX20" fmla="*/ 2744540 w 6176344"/>
              <a:gd name="connsiteY20" fmla="*/ 2124892 h 5956663"/>
              <a:gd name="connsiteX21" fmla="*/ 2683580 w 6176344"/>
              <a:gd name="connsiteY21" fmla="*/ 2098766 h 5956663"/>
              <a:gd name="connsiteX22" fmla="*/ 2657454 w 6176344"/>
              <a:gd name="connsiteY22" fmla="*/ 2081349 h 5956663"/>
              <a:gd name="connsiteX23" fmla="*/ 2605203 w 6176344"/>
              <a:gd name="connsiteY23" fmla="*/ 2063932 h 5956663"/>
              <a:gd name="connsiteX24" fmla="*/ 2579077 w 6176344"/>
              <a:gd name="connsiteY24" fmla="*/ 2055223 h 5956663"/>
              <a:gd name="connsiteX25" fmla="*/ 2544243 w 6176344"/>
              <a:gd name="connsiteY25" fmla="*/ 2037806 h 5956663"/>
              <a:gd name="connsiteX26" fmla="*/ 2518117 w 6176344"/>
              <a:gd name="connsiteY26" fmla="*/ 2029097 h 5956663"/>
              <a:gd name="connsiteX27" fmla="*/ 2491991 w 6176344"/>
              <a:gd name="connsiteY27" fmla="*/ 2011680 h 5956663"/>
              <a:gd name="connsiteX28" fmla="*/ 2439740 w 6176344"/>
              <a:gd name="connsiteY28" fmla="*/ 1994263 h 5956663"/>
              <a:gd name="connsiteX29" fmla="*/ 2413614 w 6176344"/>
              <a:gd name="connsiteY29" fmla="*/ 1985555 h 5956663"/>
              <a:gd name="connsiteX30" fmla="*/ 2326528 w 6176344"/>
              <a:gd name="connsiteY30" fmla="*/ 1968137 h 5956663"/>
              <a:gd name="connsiteX31" fmla="*/ 2222026 w 6176344"/>
              <a:gd name="connsiteY31" fmla="*/ 1959429 h 5956663"/>
              <a:gd name="connsiteX32" fmla="*/ 2065271 w 6176344"/>
              <a:gd name="connsiteY32" fmla="*/ 1968137 h 5956663"/>
              <a:gd name="connsiteX33" fmla="*/ 2047854 w 6176344"/>
              <a:gd name="connsiteY33" fmla="*/ 1985555 h 5956663"/>
              <a:gd name="connsiteX34" fmla="*/ 2021728 w 6176344"/>
              <a:gd name="connsiteY34" fmla="*/ 2002972 h 5956663"/>
              <a:gd name="connsiteX35" fmla="*/ 2013020 w 6176344"/>
              <a:gd name="connsiteY35" fmla="*/ 2046515 h 5956663"/>
              <a:gd name="connsiteX36" fmla="*/ 2004311 w 6176344"/>
              <a:gd name="connsiteY36" fmla="*/ 2081349 h 5956663"/>
              <a:gd name="connsiteX37" fmla="*/ 2021728 w 6176344"/>
              <a:gd name="connsiteY37" fmla="*/ 2229395 h 5956663"/>
              <a:gd name="connsiteX38" fmla="*/ 2039146 w 6176344"/>
              <a:gd name="connsiteY38" fmla="*/ 2264229 h 5956663"/>
              <a:gd name="connsiteX39" fmla="*/ 2047854 w 6176344"/>
              <a:gd name="connsiteY39" fmla="*/ 2290355 h 5956663"/>
              <a:gd name="connsiteX40" fmla="*/ 2082688 w 6176344"/>
              <a:gd name="connsiteY40" fmla="*/ 2342606 h 5956663"/>
              <a:gd name="connsiteX41" fmla="*/ 2100106 w 6176344"/>
              <a:gd name="connsiteY41" fmla="*/ 2368732 h 5956663"/>
              <a:gd name="connsiteX42" fmla="*/ 2117523 w 6176344"/>
              <a:gd name="connsiteY42" fmla="*/ 2420983 h 5956663"/>
              <a:gd name="connsiteX43" fmla="*/ 2126231 w 6176344"/>
              <a:gd name="connsiteY43" fmla="*/ 2447109 h 5956663"/>
              <a:gd name="connsiteX44" fmla="*/ 2134940 w 6176344"/>
              <a:gd name="connsiteY44" fmla="*/ 2481943 h 5956663"/>
              <a:gd name="connsiteX45" fmla="*/ 2169774 w 6176344"/>
              <a:gd name="connsiteY45" fmla="*/ 2534195 h 5956663"/>
              <a:gd name="connsiteX46" fmla="*/ 2204608 w 6176344"/>
              <a:gd name="connsiteY46" fmla="*/ 2612572 h 5956663"/>
              <a:gd name="connsiteX47" fmla="*/ 2213317 w 6176344"/>
              <a:gd name="connsiteY47" fmla="*/ 2638697 h 5956663"/>
              <a:gd name="connsiteX48" fmla="*/ 2230734 w 6176344"/>
              <a:gd name="connsiteY48" fmla="*/ 2656115 h 5956663"/>
              <a:gd name="connsiteX49" fmla="*/ 2248151 w 6176344"/>
              <a:gd name="connsiteY49" fmla="*/ 2682240 h 5956663"/>
              <a:gd name="connsiteX50" fmla="*/ 2274277 w 6176344"/>
              <a:gd name="connsiteY50" fmla="*/ 2743200 h 5956663"/>
              <a:gd name="connsiteX51" fmla="*/ 2309111 w 6176344"/>
              <a:gd name="connsiteY51" fmla="*/ 2795452 h 5956663"/>
              <a:gd name="connsiteX52" fmla="*/ 2317820 w 6176344"/>
              <a:gd name="connsiteY52" fmla="*/ 2821577 h 5956663"/>
              <a:gd name="connsiteX53" fmla="*/ 2387488 w 6176344"/>
              <a:gd name="connsiteY53" fmla="*/ 2882537 h 5956663"/>
              <a:gd name="connsiteX54" fmla="*/ 2404906 w 6176344"/>
              <a:gd name="connsiteY54" fmla="*/ 2899955 h 5956663"/>
              <a:gd name="connsiteX55" fmla="*/ 2431031 w 6176344"/>
              <a:gd name="connsiteY55" fmla="*/ 2908663 h 5956663"/>
              <a:gd name="connsiteX56" fmla="*/ 2465866 w 6176344"/>
              <a:gd name="connsiteY56" fmla="*/ 2926080 h 5956663"/>
              <a:gd name="connsiteX57" fmla="*/ 2491991 w 6176344"/>
              <a:gd name="connsiteY57" fmla="*/ 2943497 h 5956663"/>
              <a:gd name="connsiteX58" fmla="*/ 2518117 w 6176344"/>
              <a:gd name="connsiteY58" fmla="*/ 2952206 h 5956663"/>
              <a:gd name="connsiteX59" fmla="*/ 2544243 w 6176344"/>
              <a:gd name="connsiteY59" fmla="*/ 2969623 h 5956663"/>
              <a:gd name="connsiteX60" fmla="*/ 2596494 w 6176344"/>
              <a:gd name="connsiteY60" fmla="*/ 2987040 h 5956663"/>
              <a:gd name="connsiteX61" fmla="*/ 2622620 w 6176344"/>
              <a:gd name="connsiteY61" fmla="*/ 2995749 h 5956663"/>
              <a:gd name="connsiteX62" fmla="*/ 2648746 w 6176344"/>
              <a:gd name="connsiteY62" fmla="*/ 3013166 h 5956663"/>
              <a:gd name="connsiteX63" fmla="*/ 2700997 w 6176344"/>
              <a:gd name="connsiteY63" fmla="*/ 3030583 h 5956663"/>
              <a:gd name="connsiteX64" fmla="*/ 2727123 w 6176344"/>
              <a:gd name="connsiteY64" fmla="*/ 3039292 h 5956663"/>
              <a:gd name="connsiteX65" fmla="*/ 2753248 w 6176344"/>
              <a:gd name="connsiteY65" fmla="*/ 3048000 h 5956663"/>
              <a:gd name="connsiteX66" fmla="*/ 2735831 w 6176344"/>
              <a:gd name="connsiteY66" fmla="*/ 3169920 h 5956663"/>
              <a:gd name="connsiteX67" fmla="*/ 2700997 w 6176344"/>
              <a:gd name="connsiteY67" fmla="*/ 3222172 h 5956663"/>
              <a:gd name="connsiteX68" fmla="*/ 2674871 w 6176344"/>
              <a:gd name="connsiteY68" fmla="*/ 3230880 h 5956663"/>
              <a:gd name="connsiteX69" fmla="*/ 2640037 w 6176344"/>
              <a:gd name="connsiteY69" fmla="*/ 3274423 h 5956663"/>
              <a:gd name="connsiteX70" fmla="*/ 2605203 w 6176344"/>
              <a:gd name="connsiteY70" fmla="*/ 3326675 h 5956663"/>
              <a:gd name="connsiteX71" fmla="*/ 2587786 w 6176344"/>
              <a:gd name="connsiteY71" fmla="*/ 3352800 h 5956663"/>
              <a:gd name="connsiteX72" fmla="*/ 2535534 w 6176344"/>
              <a:gd name="connsiteY72" fmla="*/ 3509555 h 5956663"/>
              <a:gd name="connsiteX73" fmla="*/ 2518117 w 6176344"/>
              <a:gd name="connsiteY73" fmla="*/ 3561806 h 5956663"/>
              <a:gd name="connsiteX74" fmla="*/ 2509408 w 6176344"/>
              <a:gd name="connsiteY74" fmla="*/ 3587932 h 5956663"/>
              <a:gd name="connsiteX75" fmla="*/ 2483283 w 6176344"/>
              <a:gd name="connsiteY75" fmla="*/ 3605349 h 5956663"/>
              <a:gd name="connsiteX76" fmla="*/ 2448448 w 6176344"/>
              <a:gd name="connsiteY76" fmla="*/ 3648892 h 5956663"/>
              <a:gd name="connsiteX77" fmla="*/ 2387488 w 6176344"/>
              <a:gd name="connsiteY77" fmla="*/ 3692435 h 5956663"/>
              <a:gd name="connsiteX78" fmla="*/ 2361363 w 6176344"/>
              <a:gd name="connsiteY78" fmla="*/ 3718560 h 5956663"/>
              <a:gd name="connsiteX79" fmla="*/ 2326528 w 6176344"/>
              <a:gd name="connsiteY79" fmla="*/ 3744686 h 5956663"/>
              <a:gd name="connsiteX80" fmla="*/ 2291694 w 6176344"/>
              <a:gd name="connsiteY80" fmla="*/ 3779520 h 5956663"/>
              <a:gd name="connsiteX81" fmla="*/ 2265568 w 6176344"/>
              <a:gd name="connsiteY81" fmla="*/ 3796937 h 5956663"/>
              <a:gd name="connsiteX82" fmla="*/ 2230734 w 6176344"/>
              <a:gd name="connsiteY82" fmla="*/ 3823063 h 5956663"/>
              <a:gd name="connsiteX83" fmla="*/ 2169774 w 6176344"/>
              <a:gd name="connsiteY83" fmla="*/ 3892732 h 5956663"/>
              <a:gd name="connsiteX84" fmla="*/ 2108814 w 6176344"/>
              <a:gd name="connsiteY84" fmla="*/ 3936275 h 5956663"/>
              <a:gd name="connsiteX85" fmla="*/ 2056563 w 6176344"/>
              <a:gd name="connsiteY85" fmla="*/ 3988526 h 5956663"/>
              <a:gd name="connsiteX86" fmla="*/ 2039146 w 6176344"/>
              <a:gd name="connsiteY86" fmla="*/ 4014652 h 5956663"/>
              <a:gd name="connsiteX87" fmla="*/ 1986894 w 6176344"/>
              <a:gd name="connsiteY87" fmla="*/ 4049486 h 5956663"/>
              <a:gd name="connsiteX88" fmla="*/ 1943351 w 6176344"/>
              <a:gd name="connsiteY88" fmla="*/ 4093029 h 5956663"/>
              <a:gd name="connsiteX89" fmla="*/ 1925934 w 6176344"/>
              <a:gd name="connsiteY89" fmla="*/ 4119155 h 5956663"/>
              <a:gd name="connsiteX90" fmla="*/ 1899808 w 6176344"/>
              <a:gd name="connsiteY90" fmla="*/ 4145280 h 5956663"/>
              <a:gd name="connsiteX91" fmla="*/ 1891100 w 6176344"/>
              <a:gd name="connsiteY91" fmla="*/ 4171406 h 5956663"/>
              <a:gd name="connsiteX92" fmla="*/ 1873683 w 6176344"/>
              <a:gd name="connsiteY92" fmla="*/ 4197532 h 5956663"/>
              <a:gd name="connsiteX93" fmla="*/ 1856266 w 6176344"/>
              <a:gd name="connsiteY93" fmla="*/ 4249783 h 5956663"/>
              <a:gd name="connsiteX94" fmla="*/ 1847557 w 6176344"/>
              <a:gd name="connsiteY94" fmla="*/ 4275909 h 5956663"/>
              <a:gd name="connsiteX95" fmla="*/ 1864974 w 6176344"/>
              <a:gd name="connsiteY95" fmla="*/ 4380412 h 5956663"/>
              <a:gd name="connsiteX96" fmla="*/ 1943351 w 6176344"/>
              <a:gd name="connsiteY96" fmla="*/ 4476206 h 5956663"/>
              <a:gd name="connsiteX97" fmla="*/ 1969477 w 6176344"/>
              <a:gd name="connsiteY97" fmla="*/ 4484915 h 5956663"/>
              <a:gd name="connsiteX98" fmla="*/ 2021728 w 6176344"/>
              <a:gd name="connsiteY98" fmla="*/ 4519749 h 5956663"/>
              <a:gd name="connsiteX99" fmla="*/ 2047854 w 6176344"/>
              <a:gd name="connsiteY99" fmla="*/ 4537166 h 5956663"/>
              <a:gd name="connsiteX100" fmla="*/ 2108814 w 6176344"/>
              <a:gd name="connsiteY100" fmla="*/ 4554583 h 5956663"/>
              <a:gd name="connsiteX101" fmla="*/ 2143648 w 6176344"/>
              <a:gd name="connsiteY101" fmla="*/ 4572000 h 5956663"/>
              <a:gd name="connsiteX102" fmla="*/ 2248151 w 6176344"/>
              <a:gd name="connsiteY102" fmla="*/ 4589417 h 5956663"/>
              <a:gd name="connsiteX103" fmla="*/ 2282986 w 6176344"/>
              <a:gd name="connsiteY103" fmla="*/ 4606835 h 5956663"/>
              <a:gd name="connsiteX104" fmla="*/ 2343946 w 6176344"/>
              <a:gd name="connsiteY104" fmla="*/ 4615543 h 5956663"/>
              <a:gd name="connsiteX105" fmla="*/ 2404906 w 6176344"/>
              <a:gd name="connsiteY105" fmla="*/ 4632960 h 5956663"/>
              <a:gd name="connsiteX106" fmla="*/ 2431031 w 6176344"/>
              <a:gd name="connsiteY106" fmla="*/ 4650377 h 5956663"/>
              <a:gd name="connsiteX107" fmla="*/ 2448448 w 6176344"/>
              <a:gd name="connsiteY107" fmla="*/ 4667795 h 5956663"/>
              <a:gd name="connsiteX108" fmla="*/ 2474574 w 6176344"/>
              <a:gd name="connsiteY108" fmla="*/ 4676503 h 5956663"/>
              <a:gd name="connsiteX109" fmla="*/ 2500700 w 6176344"/>
              <a:gd name="connsiteY109" fmla="*/ 4693920 h 5956663"/>
              <a:gd name="connsiteX110" fmla="*/ 2526826 w 6176344"/>
              <a:gd name="connsiteY110" fmla="*/ 4702629 h 5956663"/>
              <a:gd name="connsiteX111" fmla="*/ 2570368 w 6176344"/>
              <a:gd name="connsiteY111" fmla="*/ 4737463 h 5956663"/>
              <a:gd name="connsiteX112" fmla="*/ 2587786 w 6176344"/>
              <a:gd name="connsiteY112" fmla="*/ 4754880 h 5956663"/>
              <a:gd name="connsiteX113" fmla="*/ 2622620 w 6176344"/>
              <a:gd name="connsiteY113" fmla="*/ 4807132 h 5956663"/>
              <a:gd name="connsiteX114" fmla="*/ 2640037 w 6176344"/>
              <a:gd name="connsiteY114" fmla="*/ 5155475 h 5956663"/>
              <a:gd name="connsiteX115" fmla="*/ 2648746 w 6176344"/>
              <a:gd name="connsiteY115" fmla="*/ 5181600 h 5956663"/>
              <a:gd name="connsiteX116" fmla="*/ 2657454 w 6176344"/>
              <a:gd name="connsiteY116" fmla="*/ 5225143 h 5956663"/>
              <a:gd name="connsiteX117" fmla="*/ 2666163 w 6176344"/>
              <a:gd name="connsiteY117" fmla="*/ 5251269 h 5956663"/>
              <a:gd name="connsiteX118" fmla="*/ 2692288 w 6176344"/>
              <a:gd name="connsiteY118" fmla="*/ 5338355 h 5956663"/>
              <a:gd name="connsiteX119" fmla="*/ 2709706 w 6176344"/>
              <a:gd name="connsiteY119" fmla="*/ 5355772 h 5956663"/>
              <a:gd name="connsiteX120" fmla="*/ 2744540 w 6176344"/>
              <a:gd name="connsiteY120" fmla="*/ 5399315 h 5956663"/>
              <a:gd name="connsiteX121" fmla="*/ 2788083 w 6176344"/>
              <a:gd name="connsiteY121" fmla="*/ 5460275 h 5956663"/>
              <a:gd name="connsiteX122" fmla="*/ 2831626 w 6176344"/>
              <a:gd name="connsiteY122" fmla="*/ 5503817 h 5956663"/>
              <a:gd name="connsiteX123" fmla="*/ 2875168 w 6176344"/>
              <a:gd name="connsiteY123" fmla="*/ 5529943 h 5956663"/>
              <a:gd name="connsiteX124" fmla="*/ 2944837 w 6176344"/>
              <a:gd name="connsiteY124" fmla="*/ 5564777 h 5956663"/>
              <a:gd name="connsiteX125" fmla="*/ 3049340 w 6176344"/>
              <a:gd name="connsiteY125" fmla="*/ 5599612 h 5956663"/>
              <a:gd name="connsiteX126" fmla="*/ 3101591 w 6176344"/>
              <a:gd name="connsiteY126" fmla="*/ 5617029 h 5956663"/>
              <a:gd name="connsiteX127" fmla="*/ 3127717 w 6176344"/>
              <a:gd name="connsiteY127" fmla="*/ 5625737 h 5956663"/>
              <a:gd name="connsiteX128" fmla="*/ 3249637 w 6176344"/>
              <a:gd name="connsiteY128" fmla="*/ 5617029 h 5956663"/>
              <a:gd name="connsiteX129" fmla="*/ 3301888 w 6176344"/>
              <a:gd name="connsiteY129" fmla="*/ 5590903 h 5956663"/>
              <a:gd name="connsiteX130" fmla="*/ 3319306 w 6176344"/>
              <a:gd name="connsiteY130" fmla="*/ 5573486 h 5956663"/>
              <a:gd name="connsiteX131" fmla="*/ 3371557 w 6176344"/>
              <a:gd name="connsiteY131" fmla="*/ 5529943 h 5956663"/>
              <a:gd name="connsiteX132" fmla="*/ 3406391 w 6176344"/>
              <a:gd name="connsiteY132" fmla="*/ 5477692 h 5956663"/>
              <a:gd name="connsiteX133" fmla="*/ 3423808 w 6176344"/>
              <a:gd name="connsiteY133" fmla="*/ 5451566 h 5956663"/>
              <a:gd name="connsiteX134" fmla="*/ 3441226 w 6176344"/>
              <a:gd name="connsiteY134" fmla="*/ 5434149 h 5956663"/>
              <a:gd name="connsiteX135" fmla="*/ 3449934 w 6176344"/>
              <a:gd name="connsiteY135" fmla="*/ 5399315 h 5956663"/>
              <a:gd name="connsiteX136" fmla="*/ 3476060 w 6176344"/>
              <a:gd name="connsiteY136" fmla="*/ 5312229 h 5956663"/>
              <a:gd name="connsiteX137" fmla="*/ 3493477 w 6176344"/>
              <a:gd name="connsiteY137" fmla="*/ 5164183 h 5956663"/>
              <a:gd name="connsiteX138" fmla="*/ 3519603 w 6176344"/>
              <a:gd name="connsiteY138" fmla="*/ 5050972 h 5956663"/>
              <a:gd name="connsiteX139" fmla="*/ 3545728 w 6176344"/>
              <a:gd name="connsiteY139" fmla="*/ 4972595 h 5956663"/>
              <a:gd name="connsiteX140" fmla="*/ 3571854 w 6176344"/>
              <a:gd name="connsiteY140" fmla="*/ 4894217 h 5956663"/>
              <a:gd name="connsiteX141" fmla="*/ 3580563 w 6176344"/>
              <a:gd name="connsiteY141" fmla="*/ 4868092 h 5956663"/>
              <a:gd name="connsiteX142" fmla="*/ 3597980 w 6176344"/>
              <a:gd name="connsiteY142" fmla="*/ 4841966 h 5956663"/>
              <a:gd name="connsiteX143" fmla="*/ 3632814 w 6176344"/>
              <a:gd name="connsiteY143" fmla="*/ 4772297 h 5956663"/>
              <a:gd name="connsiteX144" fmla="*/ 3658940 w 6176344"/>
              <a:gd name="connsiteY144" fmla="*/ 4754880 h 5956663"/>
              <a:gd name="connsiteX145" fmla="*/ 3789568 w 6176344"/>
              <a:gd name="connsiteY145" fmla="*/ 4772297 h 5956663"/>
              <a:gd name="connsiteX146" fmla="*/ 3824403 w 6176344"/>
              <a:gd name="connsiteY146" fmla="*/ 4781006 h 5956663"/>
              <a:gd name="connsiteX147" fmla="*/ 3876654 w 6176344"/>
              <a:gd name="connsiteY147" fmla="*/ 4789715 h 5956663"/>
              <a:gd name="connsiteX148" fmla="*/ 4085660 w 6176344"/>
              <a:gd name="connsiteY148" fmla="*/ 4781006 h 5956663"/>
              <a:gd name="connsiteX149" fmla="*/ 4111786 w 6176344"/>
              <a:gd name="connsiteY149" fmla="*/ 4772297 h 5956663"/>
              <a:gd name="connsiteX150" fmla="*/ 4137911 w 6176344"/>
              <a:gd name="connsiteY150" fmla="*/ 4746172 h 5956663"/>
              <a:gd name="connsiteX151" fmla="*/ 4164037 w 6176344"/>
              <a:gd name="connsiteY151" fmla="*/ 4728755 h 5956663"/>
              <a:gd name="connsiteX152" fmla="*/ 4224997 w 6176344"/>
              <a:gd name="connsiteY152" fmla="*/ 4685212 h 5956663"/>
              <a:gd name="connsiteX153" fmla="*/ 4251123 w 6176344"/>
              <a:gd name="connsiteY153" fmla="*/ 4676503 h 5956663"/>
              <a:gd name="connsiteX154" fmla="*/ 4643008 w 6176344"/>
              <a:gd name="connsiteY154" fmla="*/ 4685212 h 5956663"/>
              <a:gd name="connsiteX155" fmla="*/ 4703968 w 6176344"/>
              <a:gd name="connsiteY155" fmla="*/ 4693920 h 5956663"/>
              <a:gd name="connsiteX156" fmla="*/ 4843306 w 6176344"/>
              <a:gd name="connsiteY156" fmla="*/ 4720046 h 5956663"/>
              <a:gd name="connsiteX157" fmla="*/ 5087146 w 6176344"/>
              <a:gd name="connsiteY157" fmla="*/ 4763589 h 5956663"/>
              <a:gd name="connsiteX158" fmla="*/ 5391946 w 6176344"/>
              <a:gd name="connsiteY158" fmla="*/ 4841966 h 5956663"/>
              <a:gd name="connsiteX159" fmla="*/ 5592243 w 6176344"/>
              <a:gd name="connsiteY159" fmla="*/ 4920343 h 5956663"/>
              <a:gd name="connsiteX160" fmla="*/ 5644494 w 6176344"/>
              <a:gd name="connsiteY160" fmla="*/ 4937760 h 5956663"/>
              <a:gd name="connsiteX161" fmla="*/ 5731580 w 6176344"/>
              <a:gd name="connsiteY161" fmla="*/ 4981303 h 5956663"/>
              <a:gd name="connsiteX162" fmla="*/ 5792540 w 6176344"/>
              <a:gd name="connsiteY162" fmla="*/ 4998720 h 5956663"/>
              <a:gd name="connsiteX163" fmla="*/ 5844791 w 6176344"/>
              <a:gd name="connsiteY163" fmla="*/ 5024846 h 5956663"/>
              <a:gd name="connsiteX164" fmla="*/ 5923168 w 6176344"/>
              <a:gd name="connsiteY164" fmla="*/ 5050972 h 5956663"/>
              <a:gd name="connsiteX165" fmla="*/ 6001546 w 6176344"/>
              <a:gd name="connsiteY165" fmla="*/ 5111932 h 5956663"/>
              <a:gd name="connsiteX166" fmla="*/ 6088631 w 6176344"/>
              <a:gd name="connsiteY166" fmla="*/ 5190309 h 5956663"/>
              <a:gd name="connsiteX167" fmla="*/ 6140883 w 6176344"/>
              <a:gd name="connsiteY167" fmla="*/ 5268686 h 5956663"/>
              <a:gd name="connsiteX168" fmla="*/ 6149591 w 6176344"/>
              <a:gd name="connsiteY168" fmla="*/ 5294812 h 5956663"/>
              <a:gd name="connsiteX169" fmla="*/ 6167008 w 6176344"/>
              <a:gd name="connsiteY169" fmla="*/ 5329646 h 5956663"/>
              <a:gd name="connsiteX170" fmla="*/ 6175717 w 6176344"/>
              <a:gd name="connsiteY170" fmla="*/ 5399315 h 5956663"/>
              <a:gd name="connsiteX171" fmla="*/ 6167008 w 6176344"/>
              <a:gd name="connsiteY171" fmla="*/ 5625737 h 5956663"/>
              <a:gd name="connsiteX172" fmla="*/ 6114757 w 6176344"/>
              <a:gd name="connsiteY172" fmla="*/ 5677989 h 5956663"/>
              <a:gd name="connsiteX173" fmla="*/ 6097340 w 6176344"/>
              <a:gd name="connsiteY173" fmla="*/ 5704115 h 5956663"/>
              <a:gd name="connsiteX174" fmla="*/ 6071214 w 6176344"/>
              <a:gd name="connsiteY174" fmla="*/ 5712823 h 5956663"/>
              <a:gd name="connsiteX175" fmla="*/ 6036380 w 6176344"/>
              <a:gd name="connsiteY175" fmla="*/ 5738949 h 5956663"/>
              <a:gd name="connsiteX176" fmla="*/ 5923168 w 6176344"/>
              <a:gd name="connsiteY176" fmla="*/ 5765075 h 5956663"/>
              <a:gd name="connsiteX177" fmla="*/ 5897043 w 6176344"/>
              <a:gd name="connsiteY177" fmla="*/ 5773783 h 5956663"/>
              <a:gd name="connsiteX178" fmla="*/ 5731580 w 6176344"/>
              <a:gd name="connsiteY178" fmla="*/ 5799909 h 5956663"/>
              <a:gd name="connsiteX179" fmla="*/ 5627077 w 6176344"/>
              <a:gd name="connsiteY179" fmla="*/ 5826035 h 5956663"/>
              <a:gd name="connsiteX180" fmla="*/ 5461614 w 6176344"/>
              <a:gd name="connsiteY180" fmla="*/ 5869577 h 5956663"/>
              <a:gd name="connsiteX181" fmla="*/ 5365820 w 6176344"/>
              <a:gd name="connsiteY181" fmla="*/ 5886995 h 5956663"/>
              <a:gd name="connsiteX182" fmla="*/ 4860723 w 6176344"/>
              <a:gd name="connsiteY182" fmla="*/ 5913120 h 5956663"/>
              <a:gd name="connsiteX183" fmla="*/ 4747511 w 6176344"/>
              <a:gd name="connsiteY183" fmla="*/ 5921829 h 5956663"/>
              <a:gd name="connsiteX184" fmla="*/ 4329500 w 6176344"/>
              <a:gd name="connsiteY184" fmla="*/ 5956663 h 5956663"/>
              <a:gd name="connsiteX185" fmla="*/ 2091397 w 6176344"/>
              <a:gd name="connsiteY185" fmla="*/ 5947955 h 5956663"/>
              <a:gd name="connsiteX186" fmla="*/ 1795306 w 6176344"/>
              <a:gd name="connsiteY186" fmla="*/ 5939246 h 5956663"/>
              <a:gd name="connsiteX187" fmla="*/ 1560174 w 6176344"/>
              <a:gd name="connsiteY187" fmla="*/ 5921829 h 5956663"/>
              <a:gd name="connsiteX188" fmla="*/ 1351168 w 6176344"/>
              <a:gd name="connsiteY188" fmla="*/ 5913120 h 5956663"/>
              <a:gd name="connsiteX189" fmla="*/ 1176997 w 6176344"/>
              <a:gd name="connsiteY189" fmla="*/ 5895703 h 5956663"/>
              <a:gd name="connsiteX190" fmla="*/ 1081203 w 6176344"/>
              <a:gd name="connsiteY190" fmla="*/ 5886995 h 5956663"/>
              <a:gd name="connsiteX191" fmla="*/ 933157 w 6176344"/>
              <a:gd name="connsiteY191" fmla="*/ 5843452 h 5956663"/>
              <a:gd name="connsiteX192" fmla="*/ 776403 w 6176344"/>
              <a:gd name="connsiteY192" fmla="*/ 5765075 h 5956663"/>
              <a:gd name="connsiteX193" fmla="*/ 663191 w 6176344"/>
              <a:gd name="connsiteY193" fmla="*/ 5712823 h 5956663"/>
              <a:gd name="connsiteX194" fmla="*/ 602231 w 6176344"/>
              <a:gd name="connsiteY194" fmla="*/ 5677989 h 5956663"/>
              <a:gd name="connsiteX195" fmla="*/ 558688 w 6176344"/>
              <a:gd name="connsiteY195" fmla="*/ 5643155 h 5956663"/>
              <a:gd name="connsiteX196" fmla="*/ 515146 w 6176344"/>
              <a:gd name="connsiteY196" fmla="*/ 5617029 h 5956663"/>
              <a:gd name="connsiteX197" fmla="*/ 419351 w 6176344"/>
              <a:gd name="connsiteY197" fmla="*/ 5556069 h 5956663"/>
              <a:gd name="connsiteX198" fmla="*/ 393226 w 6176344"/>
              <a:gd name="connsiteY198" fmla="*/ 5521235 h 5956663"/>
              <a:gd name="connsiteX199" fmla="*/ 358391 w 6176344"/>
              <a:gd name="connsiteY199" fmla="*/ 5495109 h 5956663"/>
              <a:gd name="connsiteX200" fmla="*/ 323557 w 6176344"/>
              <a:gd name="connsiteY200" fmla="*/ 5425440 h 5956663"/>
              <a:gd name="connsiteX201" fmla="*/ 297431 w 6176344"/>
              <a:gd name="connsiteY201" fmla="*/ 5373189 h 5956663"/>
              <a:gd name="connsiteX202" fmla="*/ 236471 w 6176344"/>
              <a:gd name="connsiteY202" fmla="*/ 5181600 h 5956663"/>
              <a:gd name="connsiteX203" fmla="*/ 219054 w 6176344"/>
              <a:gd name="connsiteY203" fmla="*/ 5068389 h 5956663"/>
              <a:gd name="connsiteX204" fmla="*/ 175511 w 6176344"/>
              <a:gd name="connsiteY204" fmla="*/ 4789715 h 5956663"/>
              <a:gd name="connsiteX205" fmla="*/ 149386 w 6176344"/>
              <a:gd name="connsiteY205" fmla="*/ 4624252 h 5956663"/>
              <a:gd name="connsiteX206" fmla="*/ 123260 w 6176344"/>
              <a:gd name="connsiteY206" fmla="*/ 4441372 h 5956663"/>
              <a:gd name="connsiteX207" fmla="*/ 88426 w 6176344"/>
              <a:gd name="connsiteY207" fmla="*/ 4232366 h 5956663"/>
              <a:gd name="connsiteX208" fmla="*/ 36174 w 6176344"/>
              <a:gd name="connsiteY208" fmla="*/ 3744686 h 5956663"/>
              <a:gd name="connsiteX209" fmla="*/ 10048 w 6176344"/>
              <a:gd name="connsiteY209" fmla="*/ 3518263 h 5956663"/>
              <a:gd name="connsiteX210" fmla="*/ 18757 w 6176344"/>
              <a:gd name="connsiteY210" fmla="*/ 2821577 h 5956663"/>
              <a:gd name="connsiteX211" fmla="*/ 175511 w 6176344"/>
              <a:gd name="connsiteY211" fmla="*/ 2185852 h 5956663"/>
              <a:gd name="connsiteX212" fmla="*/ 358391 w 6176344"/>
              <a:gd name="connsiteY212" fmla="*/ 1628503 h 5956663"/>
              <a:gd name="connsiteX213" fmla="*/ 541271 w 6176344"/>
              <a:gd name="connsiteY213" fmla="*/ 1210492 h 5956663"/>
              <a:gd name="connsiteX214" fmla="*/ 567397 w 6176344"/>
              <a:gd name="connsiteY214" fmla="*/ 1123406 h 5956663"/>
              <a:gd name="connsiteX215" fmla="*/ 776403 w 6176344"/>
              <a:gd name="connsiteY215" fmla="*/ 696686 h 5956663"/>
              <a:gd name="connsiteX216" fmla="*/ 828654 w 6176344"/>
              <a:gd name="connsiteY216" fmla="*/ 592183 h 5956663"/>
              <a:gd name="connsiteX217" fmla="*/ 1011534 w 6176344"/>
              <a:gd name="connsiteY217" fmla="*/ 330926 h 5956663"/>
              <a:gd name="connsiteX218" fmla="*/ 1046368 w 6176344"/>
              <a:gd name="connsiteY218" fmla="*/ 287383 h 5956663"/>
              <a:gd name="connsiteX219" fmla="*/ 1185706 w 6176344"/>
              <a:gd name="connsiteY219" fmla="*/ 200297 h 5956663"/>
              <a:gd name="connsiteX220" fmla="*/ 1264083 w 6176344"/>
              <a:gd name="connsiteY220" fmla="*/ 139337 h 5956663"/>
              <a:gd name="connsiteX221" fmla="*/ 1316334 w 6176344"/>
              <a:gd name="connsiteY221" fmla="*/ 95795 h 5956663"/>
              <a:gd name="connsiteX222" fmla="*/ 1351168 w 6176344"/>
              <a:gd name="connsiteY222" fmla="*/ 87086 h 5956663"/>
              <a:gd name="connsiteX223" fmla="*/ 1386003 w 6176344"/>
              <a:gd name="connsiteY223" fmla="*/ 60960 h 5956663"/>
              <a:gd name="connsiteX224" fmla="*/ 1603717 w 6176344"/>
              <a:gd name="connsiteY224" fmla="*/ 60960 h 5956663"/>
              <a:gd name="connsiteX225" fmla="*/ 1647260 w 6176344"/>
              <a:gd name="connsiteY225" fmla="*/ 69669 h 5956663"/>
              <a:gd name="connsiteX226" fmla="*/ 1699511 w 6176344"/>
              <a:gd name="connsiteY226" fmla="*/ 78377 h 5956663"/>
              <a:gd name="connsiteX227" fmla="*/ 1743054 w 6176344"/>
              <a:gd name="connsiteY227" fmla="*/ 95795 h 5956663"/>
              <a:gd name="connsiteX228" fmla="*/ 1847557 w 6176344"/>
              <a:gd name="connsiteY228" fmla="*/ 113212 h 5956663"/>
              <a:gd name="connsiteX229" fmla="*/ 1882391 w 6176344"/>
              <a:gd name="connsiteY229" fmla="*/ 130629 h 5956663"/>
              <a:gd name="connsiteX230" fmla="*/ 2013020 w 6176344"/>
              <a:gd name="connsiteY230" fmla="*/ 148046 h 5956663"/>
              <a:gd name="connsiteX231" fmla="*/ 2805500 w 6176344"/>
              <a:gd name="connsiteY231" fmla="*/ 139337 h 5956663"/>
              <a:gd name="connsiteX232" fmla="*/ 2857751 w 6176344"/>
              <a:gd name="connsiteY232" fmla="*/ 130629 h 5956663"/>
              <a:gd name="connsiteX233" fmla="*/ 3049340 w 6176344"/>
              <a:gd name="connsiteY233" fmla="*/ 113212 h 5956663"/>
              <a:gd name="connsiteX234" fmla="*/ 3145134 w 6176344"/>
              <a:gd name="connsiteY234" fmla="*/ 87086 h 5956663"/>
              <a:gd name="connsiteX235" fmla="*/ 3197386 w 6176344"/>
              <a:gd name="connsiteY235" fmla="*/ 69669 h 5956663"/>
              <a:gd name="connsiteX236" fmla="*/ 3258346 w 6176344"/>
              <a:gd name="connsiteY236" fmla="*/ 52252 h 5956663"/>
              <a:gd name="connsiteX237" fmla="*/ 3310597 w 6176344"/>
              <a:gd name="connsiteY237" fmla="*/ 43543 h 5956663"/>
              <a:gd name="connsiteX238" fmla="*/ 3336723 w 6176344"/>
              <a:gd name="connsiteY238" fmla="*/ 34835 h 5956663"/>
              <a:gd name="connsiteX239" fmla="*/ 3449934 w 6176344"/>
              <a:gd name="connsiteY239" fmla="*/ 17417 h 5956663"/>
              <a:gd name="connsiteX240" fmla="*/ 3510894 w 6176344"/>
              <a:gd name="connsiteY240" fmla="*/ 8709 h 5956663"/>
              <a:gd name="connsiteX241" fmla="*/ 3711191 w 6176344"/>
              <a:gd name="connsiteY241" fmla="*/ 0 h 5956663"/>
              <a:gd name="connsiteX242" fmla="*/ 4512380 w 6176344"/>
              <a:gd name="connsiteY242" fmla="*/ 8709 h 5956663"/>
              <a:gd name="connsiteX243" fmla="*/ 4555923 w 6176344"/>
              <a:gd name="connsiteY243" fmla="*/ 17417 h 5956663"/>
              <a:gd name="connsiteX244" fmla="*/ 4886848 w 6176344"/>
              <a:gd name="connsiteY244" fmla="*/ 34835 h 5956663"/>
              <a:gd name="connsiteX245" fmla="*/ 4921683 w 6176344"/>
              <a:gd name="connsiteY245" fmla="*/ 43543 h 5956663"/>
              <a:gd name="connsiteX246" fmla="*/ 5052311 w 6176344"/>
              <a:gd name="connsiteY246" fmla="*/ 60960 h 5956663"/>
              <a:gd name="connsiteX247" fmla="*/ 5104563 w 6176344"/>
              <a:gd name="connsiteY247" fmla="*/ 69669 h 5956663"/>
              <a:gd name="connsiteX248" fmla="*/ 5191648 w 6176344"/>
              <a:gd name="connsiteY248" fmla="*/ 95795 h 5956663"/>
              <a:gd name="connsiteX249" fmla="*/ 5235191 w 6176344"/>
              <a:gd name="connsiteY249" fmla="*/ 113212 h 5956663"/>
              <a:gd name="connsiteX250" fmla="*/ 5313568 w 6176344"/>
              <a:gd name="connsiteY250" fmla="*/ 139337 h 5956663"/>
              <a:gd name="connsiteX251" fmla="*/ 5383237 w 6176344"/>
              <a:gd name="connsiteY251" fmla="*/ 174172 h 5956663"/>
              <a:gd name="connsiteX252" fmla="*/ 5444197 w 6176344"/>
              <a:gd name="connsiteY252" fmla="*/ 217715 h 5956663"/>
              <a:gd name="connsiteX253" fmla="*/ 5479031 w 6176344"/>
              <a:gd name="connsiteY253" fmla="*/ 296092 h 5956663"/>
              <a:gd name="connsiteX254" fmla="*/ 5496448 w 6176344"/>
              <a:gd name="connsiteY254" fmla="*/ 365760 h 5956663"/>
              <a:gd name="connsiteX255" fmla="*/ 5470323 w 6176344"/>
              <a:gd name="connsiteY255" fmla="*/ 496389 h 5956663"/>
              <a:gd name="connsiteX256" fmla="*/ 5435488 w 6176344"/>
              <a:gd name="connsiteY256" fmla="*/ 539932 h 5956663"/>
              <a:gd name="connsiteX257" fmla="*/ 5418071 w 6176344"/>
              <a:gd name="connsiteY257" fmla="*/ 566057 h 5956663"/>
              <a:gd name="connsiteX258" fmla="*/ 5400654 w 6176344"/>
              <a:gd name="connsiteY258" fmla="*/ 583475 h 5956663"/>
              <a:gd name="connsiteX259" fmla="*/ 5374528 w 6176344"/>
              <a:gd name="connsiteY259" fmla="*/ 627017 h 5956663"/>
              <a:gd name="connsiteX260" fmla="*/ 5322277 w 6176344"/>
              <a:gd name="connsiteY260" fmla="*/ 705395 h 5956663"/>
              <a:gd name="connsiteX261" fmla="*/ 5304860 w 6176344"/>
              <a:gd name="connsiteY261" fmla="*/ 757646 h 5956663"/>
              <a:gd name="connsiteX262" fmla="*/ 5243900 w 6176344"/>
              <a:gd name="connsiteY262" fmla="*/ 896983 h 5956663"/>
              <a:gd name="connsiteX263" fmla="*/ 5182940 w 6176344"/>
              <a:gd name="connsiteY263" fmla="*/ 1018903 h 5956663"/>
              <a:gd name="connsiteX264" fmla="*/ 5165523 w 6176344"/>
              <a:gd name="connsiteY264" fmla="*/ 1071155 h 5956663"/>
              <a:gd name="connsiteX265" fmla="*/ 5156814 w 6176344"/>
              <a:gd name="connsiteY265" fmla="*/ 1132115 h 5956663"/>
              <a:gd name="connsiteX266" fmla="*/ 5130688 w 6176344"/>
              <a:gd name="connsiteY266" fmla="*/ 1166949 h 5956663"/>
              <a:gd name="connsiteX267" fmla="*/ 5095854 w 6176344"/>
              <a:gd name="connsiteY267" fmla="*/ 1341120 h 5956663"/>
              <a:gd name="connsiteX268" fmla="*/ 5087146 w 6176344"/>
              <a:gd name="connsiteY268" fmla="*/ 1375955 h 5956663"/>
              <a:gd name="connsiteX269" fmla="*/ 5078437 w 6176344"/>
              <a:gd name="connsiteY269" fmla="*/ 1445623 h 5956663"/>
              <a:gd name="connsiteX270" fmla="*/ 5069728 w 6176344"/>
              <a:gd name="connsiteY270" fmla="*/ 1480457 h 5956663"/>
              <a:gd name="connsiteX271" fmla="*/ 5061020 w 6176344"/>
              <a:gd name="connsiteY271" fmla="*/ 1532709 h 5956663"/>
              <a:gd name="connsiteX272" fmla="*/ 5043603 w 6176344"/>
              <a:gd name="connsiteY272" fmla="*/ 1584960 h 5956663"/>
              <a:gd name="connsiteX273" fmla="*/ 5034894 w 6176344"/>
              <a:gd name="connsiteY273" fmla="*/ 1663337 h 5956663"/>
              <a:gd name="connsiteX274" fmla="*/ 5026186 w 6176344"/>
              <a:gd name="connsiteY274" fmla="*/ 1724297 h 5956663"/>
              <a:gd name="connsiteX275" fmla="*/ 5017477 w 6176344"/>
              <a:gd name="connsiteY275" fmla="*/ 1837509 h 5956663"/>
              <a:gd name="connsiteX276" fmla="*/ 5008768 w 6176344"/>
              <a:gd name="connsiteY276" fmla="*/ 2264229 h 5956663"/>
              <a:gd name="connsiteX277" fmla="*/ 4965226 w 6176344"/>
              <a:gd name="connsiteY277" fmla="*/ 2333897 h 5956663"/>
              <a:gd name="connsiteX278" fmla="*/ 4912974 w 6176344"/>
              <a:gd name="connsiteY278" fmla="*/ 2351315 h 5956663"/>
              <a:gd name="connsiteX279" fmla="*/ 4782346 w 6176344"/>
              <a:gd name="connsiteY279" fmla="*/ 2325189 h 5956663"/>
              <a:gd name="connsiteX280" fmla="*/ 4764928 w 6176344"/>
              <a:gd name="connsiteY280" fmla="*/ 2307772 h 5956663"/>
              <a:gd name="connsiteX281" fmla="*/ 4738803 w 6176344"/>
              <a:gd name="connsiteY281" fmla="*/ 2255520 h 5956663"/>
              <a:gd name="connsiteX282" fmla="*/ 4721386 w 6176344"/>
              <a:gd name="connsiteY282" fmla="*/ 2185852 h 5956663"/>
              <a:gd name="connsiteX283" fmla="*/ 4747511 w 6176344"/>
              <a:gd name="connsiteY283" fmla="*/ 2002972 h 5956663"/>
              <a:gd name="connsiteX284" fmla="*/ 4764928 w 6176344"/>
              <a:gd name="connsiteY284" fmla="*/ 1950720 h 5956663"/>
              <a:gd name="connsiteX285" fmla="*/ 4773637 w 6176344"/>
              <a:gd name="connsiteY285" fmla="*/ 1924595 h 5956663"/>
              <a:gd name="connsiteX286" fmla="*/ 4791054 w 6176344"/>
              <a:gd name="connsiteY286" fmla="*/ 1767840 h 5956663"/>
              <a:gd name="connsiteX287" fmla="*/ 4808471 w 6176344"/>
              <a:gd name="connsiteY287" fmla="*/ 1576252 h 5956663"/>
              <a:gd name="connsiteX288" fmla="*/ 4808471 w 6176344"/>
              <a:gd name="connsiteY288" fmla="*/ 1166949 h 5956663"/>
              <a:gd name="connsiteX289" fmla="*/ 4791054 w 6176344"/>
              <a:gd name="connsiteY289" fmla="*/ 1114697 h 5956663"/>
              <a:gd name="connsiteX290" fmla="*/ 4764928 w 6176344"/>
              <a:gd name="connsiteY290" fmla="*/ 1053737 h 5956663"/>
              <a:gd name="connsiteX291" fmla="*/ 4756220 w 6176344"/>
              <a:gd name="connsiteY291" fmla="*/ 1027612 h 5956663"/>
              <a:gd name="connsiteX292" fmla="*/ 4730094 w 6176344"/>
              <a:gd name="connsiteY292" fmla="*/ 1001486 h 5956663"/>
              <a:gd name="connsiteX293" fmla="*/ 4703968 w 6176344"/>
              <a:gd name="connsiteY293" fmla="*/ 966652 h 5956663"/>
              <a:gd name="connsiteX294" fmla="*/ 4634300 w 6176344"/>
              <a:gd name="connsiteY294" fmla="*/ 896983 h 5956663"/>
              <a:gd name="connsiteX295" fmla="*/ 4608174 w 6176344"/>
              <a:gd name="connsiteY295" fmla="*/ 870857 h 5956663"/>
              <a:gd name="connsiteX296" fmla="*/ 4582048 w 6176344"/>
              <a:gd name="connsiteY296" fmla="*/ 836023 h 5956663"/>
              <a:gd name="connsiteX297" fmla="*/ 4547214 w 6176344"/>
              <a:gd name="connsiteY297" fmla="*/ 809897 h 5956663"/>
              <a:gd name="connsiteX298" fmla="*/ 4521088 w 6176344"/>
              <a:gd name="connsiteY298" fmla="*/ 775063 h 5956663"/>
              <a:gd name="connsiteX299" fmla="*/ 4503671 w 6176344"/>
              <a:gd name="connsiteY299" fmla="*/ 748937 h 5956663"/>
              <a:gd name="connsiteX300" fmla="*/ 4468837 w 6176344"/>
              <a:gd name="connsiteY300" fmla="*/ 722812 h 5956663"/>
              <a:gd name="connsiteX301" fmla="*/ 4442711 w 6176344"/>
              <a:gd name="connsiteY301" fmla="*/ 687977 h 5956663"/>
              <a:gd name="connsiteX302" fmla="*/ 4416586 w 6176344"/>
              <a:gd name="connsiteY302" fmla="*/ 670560 h 5956663"/>
              <a:gd name="connsiteX303" fmla="*/ 4399168 w 6176344"/>
              <a:gd name="connsiteY303" fmla="*/ 653143 h 5956663"/>
              <a:gd name="connsiteX304" fmla="*/ 4329500 w 6176344"/>
              <a:gd name="connsiteY304" fmla="*/ 618309 h 5956663"/>
              <a:gd name="connsiteX305" fmla="*/ 4277248 w 6176344"/>
              <a:gd name="connsiteY305" fmla="*/ 583475 h 5956663"/>
              <a:gd name="connsiteX306" fmla="*/ 4216288 w 6176344"/>
              <a:gd name="connsiteY306" fmla="*/ 557349 h 5956663"/>
              <a:gd name="connsiteX307" fmla="*/ 4146620 w 6176344"/>
              <a:gd name="connsiteY307" fmla="*/ 522515 h 5956663"/>
              <a:gd name="connsiteX308" fmla="*/ 4120494 w 6176344"/>
              <a:gd name="connsiteY308" fmla="*/ 505097 h 5956663"/>
              <a:gd name="connsiteX309" fmla="*/ 4050826 w 6176344"/>
              <a:gd name="connsiteY309" fmla="*/ 470263 h 5956663"/>
              <a:gd name="connsiteX310" fmla="*/ 3989866 w 6176344"/>
              <a:gd name="connsiteY310" fmla="*/ 435429 h 5956663"/>
              <a:gd name="connsiteX311" fmla="*/ 3955031 w 6176344"/>
              <a:gd name="connsiteY311" fmla="*/ 426720 h 5956663"/>
              <a:gd name="connsiteX312" fmla="*/ 3928906 w 6176344"/>
              <a:gd name="connsiteY312" fmla="*/ 409303 h 5956663"/>
              <a:gd name="connsiteX313" fmla="*/ 3902780 w 6176344"/>
              <a:gd name="connsiteY313" fmla="*/ 400595 h 5956663"/>
              <a:gd name="connsiteX314" fmla="*/ 3885363 w 6176344"/>
              <a:gd name="connsiteY314" fmla="*/ 383177 h 5956663"/>
              <a:gd name="connsiteX315" fmla="*/ 3815694 w 6176344"/>
              <a:gd name="connsiteY315" fmla="*/ 365760 h 5956663"/>
              <a:gd name="connsiteX316" fmla="*/ 3763443 w 6176344"/>
              <a:gd name="connsiteY316" fmla="*/ 339635 h 5956663"/>
              <a:gd name="connsiteX317" fmla="*/ 3737317 w 6176344"/>
              <a:gd name="connsiteY317" fmla="*/ 322217 h 5956663"/>
              <a:gd name="connsiteX318" fmla="*/ 3650231 w 6176344"/>
              <a:gd name="connsiteY318" fmla="*/ 296092 h 5956663"/>
              <a:gd name="connsiteX319" fmla="*/ 3624106 w 6176344"/>
              <a:gd name="connsiteY319" fmla="*/ 287383 h 5956663"/>
              <a:gd name="connsiteX320" fmla="*/ 3571854 w 6176344"/>
              <a:gd name="connsiteY320" fmla="*/ 278675 h 5956663"/>
              <a:gd name="connsiteX321" fmla="*/ 3476060 w 6176344"/>
              <a:gd name="connsiteY321" fmla="*/ 261257 h 5956663"/>
              <a:gd name="connsiteX322" fmla="*/ 3380266 w 6176344"/>
              <a:gd name="connsiteY322" fmla="*/ 252549 h 5956663"/>
              <a:gd name="connsiteX323" fmla="*/ 3162551 w 6176344"/>
              <a:gd name="connsiteY323" fmla="*/ 261257 h 5956663"/>
              <a:gd name="connsiteX324" fmla="*/ 3136426 w 6176344"/>
              <a:gd name="connsiteY324" fmla="*/ 269966 h 5956663"/>
              <a:gd name="connsiteX325" fmla="*/ 3101591 w 6176344"/>
              <a:gd name="connsiteY325" fmla="*/ 339635 h 5956663"/>
              <a:gd name="connsiteX326" fmla="*/ 3075466 w 6176344"/>
              <a:gd name="connsiteY326" fmla="*/ 391886 h 5956663"/>
              <a:gd name="connsiteX327" fmla="*/ 3066757 w 6176344"/>
              <a:gd name="connsiteY327" fmla="*/ 418012 h 5956663"/>
              <a:gd name="connsiteX328" fmla="*/ 3049340 w 6176344"/>
              <a:gd name="connsiteY328" fmla="*/ 444137 h 5956663"/>
              <a:gd name="connsiteX329" fmla="*/ 3031923 w 6176344"/>
              <a:gd name="connsiteY329" fmla="*/ 496389 h 5956663"/>
              <a:gd name="connsiteX330" fmla="*/ 3049340 w 6176344"/>
              <a:gd name="connsiteY330" fmla="*/ 679269 h 5956663"/>
              <a:gd name="connsiteX331" fmla="*/ 3066757 w 6176344"/>
              <a:gd name="connsiteY331" fmla="*/ 731520 h 5956663"/>
              <a:gd name="connsiteX332" fmla="*/ 3092883 w 6176344"/>
              <a:gd name="connsiteY332" fmla="*/ 809897 h 5956663"/>
              <a:gd name="connsiteX333" fmla="*/ 3101591 w 6176344"/>
              <a:gd name="connsiteY333" fmla="*/ 836023 h 5956663"/>
              <a:gd name="connsiteX334" fmla="*/ 3110300 w 6176344"/>
              <a:gd name="connsiteY334" fmla="*/ 870857 h 5956663"/>
              <a:gd name="connsiteX335" fmla="*/ 3127717 w 6176344"/>
              <a:gd name="connsiteY335" fmla="*/ 923109 h 5956663"/>
              <a:gd name="connsiteX336" fmla="*/ 3145134 w 6176344"/>
              <a:gd name="connsiteY336" fmla="*/ 975360 h 5956663"/>
              <a:gd name="connsiteX337" fmla="*/ 3153843 w 6176344"/>
              <a:gd name="connsiteY337" fmla="*/ 1001486 h 5956663"/>
              <a:gd name="connsiteX338" fmla="*/ 3162551 w 6176344"/>
              <a:gd name="connsiteY338" fmla="*/ 1027612 h 5956663"/>
              <a:gd name="connsiteX339" fmla="*/ 3188677 w 6176344"/>
              <a:gd name="connsiteY339" fmla="*/ 1079863 h 5956663"/>
              <a:gd name="connsiteX340" fmla="*/ 3206094 w 6176344"/>
              <a:gd name="connsiteY340" fmla="*/ 1105989 h 5956663"/>
              <a:gd name="connsiteX341" fmla="*/ 3214803 w 6176344"/>
              <a:gd name="connsiteY341" fmla="*/ 1132115 h 5956663"/>
              <a:gd name="connsiteX342" fmla="*/ 3249637 w 6176344"/>
              <a:gd name="connsiteY342" fmla="*/ 1184366 h 5956663"/>
              <a:gd name="connsiteX343" fmla="*/ 3267054 w 6176344"/>
              <a:gd name="connsiteY343" fmla="*/ 1219200 h 5956663"/>
              <a:gd name="connsiteX344" fmla="*/ 3293180 w 6176344"/>
              <a:gd name="connsiteY344" fmla="*/ 1245326 h 5956663"/>
              <a:gd name="connsiteX345" fmla="*/ 3310597 w 6176344"/>
              <a:gd name="connsiteY345" fmla="*/ 1280160 h 5956663"/>
              <a:gd name="connsiteX346" fmla="*/ 3336723 w 6176344"/>
              <a:gd name="connsiteY346" fmla="*/ 1297577 h 5956663"/>
              <a:gd name="connsiteX347" fmla="*/ 3362848 w 6176344"/>
              <a:gd name="connsiteY347" fmla="*/ 1323703 h 5956663"/>
              <a:gd name="connsiteX348" fmla="*/ 3397683 w 6176344"/>
              <a:gd name="connsiteY348" fmla="*/ 1375955 h 5956663"/>
              <a:gd name="connsiteX349" fmla="*/ 3415100 w 6176344"/>
              <a:gd name="connsiteY349" fmla="*/ 1402080 h 5956663"/>
              <a:gd name="connsiteX350" fmla="*/ 3449934 w 6176344"/>
              <a:gd name="connsiteY350" fmla="*/ 1428206 h 5956663"/>
              <a:gd name="connsiteX351" fmla="*/ 3467351 w 6176344"/>
              <a:gd name="connsiteY351" fmla="*/ 1454332 h 5956663"/>
              <a:gd name="connsiteX352" fmla="*/ 3493477 w 6176344"/>
              <a:gd name="connsiteY352" fmla="*/ 1471749 h 5956663"/>
              <a:gd name="connsiteX353" fmla="*/ 3545728 w 6176344"/>
              <a:gd name="connsiteY353" fmla="*/ 1524000 h 5956663"/>
              <a:gd name="connsiteX354" fmla="*/ 3571854 w 6176344"/>
              <a:gd name="connsiteY354" fmla="*/ 1550126 h 5956663"/>
              <a:gd name="connsiteX355" fmla="*/ 3589271 w 6176344"/>
              <a:gd name="connsiteY355" fmla="*/ 1576252 h 5956663"/>
              <a:gd name="connsiteX356" fmla="*/ 3632814 w 6176344"/>
              <a:gd name="connsiteY356" fmla="*/ 1619795 h 5956663"/>
              <a:gd name="connsiteX357" fmla="*/ 3685066 w 6176344"/>
              <a:gd name="connsiteY357" fmla="*/ 1689463 h 5956663"/>
              <a:gd name="connsiteX358" fmla="*/ 3693774 w 6176344"/>
              <a:gd name="connsiteY358" fmla="*/ 1715589 h 5956663"/>
              <a:gd name="connsiteX359" fmla="*/ 3693774 w 6176344"/>
              <a:gd name="connsiteY359" fmla="*/ 1715589 h 5956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</a:cxnLst>
            <a:rect l="l" t="t" r="r" b="b"/>
            <a:pathLst>
              <a:path w="6176344" h="5956663">
                <a:moveTo>
                  <a:pt x="3658940" y="1672046"/>
                </a:moveTo>
                <a:lnTo>
                  <a:pt x="3658940" y="1672046"/>
                </a:lnTo>
                <a:cubicBezTo>
                  <a:pt x="3667649" y="1695269"/>
                  <a:pt x="3680989" y="1717250"/>
                  <a:pt x="3685066" y="1741715"/>
                </a:cubicBezTo>
                <a:cubicBezTo>
                  <a:pt x="3687034" y="1753521"/>
                  <a:pt x="3679645" y="1765041"/>
                  <a:pt x="3676357" y="1776549"/>
                </a:cubicBezTo>
                <a:cubicBezTo>
                  <a:pt x="3664860" y="1816785"/>
                  <a:pt x="3664002" y="1808144"/>
                  <a:pt x="3632814" y="1854926"/>
                </a:cubicBezTo>
                <a:cubicBezTo>
                  <a:pt x="3609591" y="1889761"/>
                  <a:pt x="3624106" y="1875246"/>
                  <a:pt x="3589271" y="1898469"/>
                </a:cubicBezTo>
                <a:cubicBezTo>
                  <a:pt x="3586368" y="1907178"/>
                  <a:pt x="3587054" y="1918104"/>
                  <a:pt x="3580563" y="1924595"/>
                </a:cubicBezTo>
                <a:cubicBezTo>
                  <a:pt x="3565761" y="1939397"/>
                  <a:pt x="3528311" y="1959429"/>
                  <a:pt x="3528311" y="1959429"/>
                </a:cubicBezTo>
                <a:cubicBezTo>
                  <a:pt x="3511724" y="2009193"/>
                  <a:pt x="3533288" y="1967723"/>
                  <a:pt x="3493477" y="1994263"/>
                </a:cubicBezTo>
                <a:cubicBezTo>
                  <a:pt x="3483229" y="2001095"/>
                  <a:pt x="3475235" y="2010928"/>
                  <a:pt x="3467351" y="2020389"/>
                </a:cubicBezTo>
                <a:cubicBezTo>
                  <a:pt x="3460651" y="2028430"/>
                  <a:pt x="3458107" y="2039977"/>
                  <a:pt x="3449934" y="2046515"/>
                </a:cubicBezTo>
                <a:cubicBezTo>
                  <a:pt x="3442766" y="2052249"/>
                  <a:pt x="3432517" y="2052320"/>
                  <a:pt x="3423808" y="2055223"/>
                </a:cubicBezTo>
                <a:cubicBezTo>
                  <a:pt x="3382406" y="2082825"/>
                  <a:pt x="3407614" y="2069329"/>
                  <a:pt x="3345431" y="2090057"/>
                </a:cubicBezTo>
                <a:cubicBezTo>
                  <a:pt x="3328076" y="2095842"/>
                  <a:pt x="3301971" y="2105288"/>
                  <a:pt x="3284471" y="2107475"/>
                </a:cubicBezTo>
                <a:cubicBezTo>
                  <a:pt x="3249786" y="2111811"/>
                  <a:pt x="3214840" y="2113778"/>
                  <a:pt x="3179968" y="2116183"/>
                </a:cubicBezTo>
                <a:cubicBezTo>
                  <a:pt x="3130651" y="2119584"/>
                  <a:pt x="3081271" y="2121989"/>
                  <a:pt x="3031923" y="2124892"/>
                </a:cubicBezTo>
                <a:cubicBezTo>
                  <a:pt x="3014506" y="2127795"/>
                  <a:pt x="2996908" y="2129770"/>
                  <a:pt x="2979671" y="2133600"/>
                </a:cubicBezTo>
                <a:cubicBezTo>
                  <a:pt x="2970710" y="2135591"/>
                  <a:pt x="2962372" y="2139787"/>
                  <a:pt x="2953546" y="2142309"/>
                </a:cubicBezTo>
                <a:cubicBezTo>
                  <a:pt x="2942038" y="2145597"/>
                  <a:pt x="2930323" y="2148114"/>
                  <a:pt x="2918711" y="2151017"/>
                </a:cubicBezTo>
                <a:cubicBezTo>
                  <a:pt x="2878071" y="2148114"/>
                  <a:pt x="2837084" y="2148353"/>
                  <a:pt x="2796791" y="2142309"/>
                </a:cubicBezTo>
                <a:cubicBezTo>
                  <a:pt x="2778635" y="2139586"/>
                  <a:pt x="2761957" y="2130698"/>
                  <a:pt x="2744540" y="2124892"/>
                </a:cubicBezTo>
                <a:cubicBezTo>
                  <a:pt x="2715231" y="2115122"/>
                  <a:pt x="2713710" y="2115983"/>
                  <a:pt x="2683580" y="2098766"/>
                </a:cubicBezTo>
                <a:cubicBezTo>
                  <a:pt x="2674493" y="2093573"/>
                  <a:pt x="2667018" y="2085600"/>
                  <a:pt x="2657454" y="2081349"/>
                </a:cubicBezTo>
                <a:cubicBezTo>
                  <a:pt x="2640677" y="2073893"/>
                  <a:pt x="2622620" y="2069738"/>
                  <a:pt x="2605203" y="2063932"/>
                </a:cubicBezTo>
                <a:cubicBezTo>
                  <a:pt x="2596494" y="2061029"/>
                  <a:pt x="2587288" y="2059328"/>
                  <a:pt x="2579077" y="2055223"/>
                </a:cubicBezTo>
                <a:cubicBezTo>
                  <a:pt x="2567466" y="2049417"/>
                  <a:pt x="2556175" y="2042920"/>
                  <a:pt x="2544243" y="2037806"/>
                </a:cubicBezTo>
                <a:cubicBezTo>
                  <a:pt x="2535805" y="2034190"/>
                  <a:pt x="2526328" y="2033202"/>
                  <a:pt x="2518117" y="2029097"/>
                </a:cubicBezTo>
                <a:cubicBezTo>
                  <a:pt x="2508756" y="2024416"/>
                  <a:pt x="2501555" y="2015931"/>
                  <a:pt x="2491991" y="2011680"/>
                </a:cubicBezTo>
                <a:cubicBezTo>
                  <a:pt x="2475214" y="2004224"/>
                  <a:pt x="2457157" y="2000069"/>
                  <a:pt x="2439740" y="1994263"/>
                </a:cubicBezTo>
                <a:cubicBezTo>
                  <a:pt x="2431031" y="1991360"/>
                  <a:pt x="2422520" y="1987782"/>
                  <a:pt x="2413614" y="1985555"/>
                </a:cubicBezTo>
                <a:cubicBezTo>
                  <a:pt x="2379018" y="1976905"/>
                  <a:pt x="2364962" y="1972407"/>
                  <a:pt x="2326528" y="1968137"/>
                </a:cubicBezTo>
                <a:cubicBezTo>
                  <a:pt x="2291787" y="1964277"/>
                  <a:pt x="2256860" y="1962332"/>
                  <a:pt x="2222026" y="1959429"/>
                </a:cubicBezTo>
                <a:cubicBezTo>
                  <a:pt x="2169774" y="1962332"/>
                  <a:pt x="2117024" y="1960374"/>
                  <a:pt x="2065271" y="1968137"/>
                </a:cubicBezTo>
                <a:cubicBezTo>
                  <a:pt x="2057151" y="1969355"/>
                  <a:pt x="2054265" y="1980426"/>
                  <a:pt x="2047854" y="1985555"/>
                </a:cubicBezTo>
                <a:cubicBezTo>
                  <a:pt x="2039681" y="1992093"/>
                  <a:pt x="2030437" y="1997166"/>
                  <a:pt x="2021728" y="2002972"/>
                </a:cubicBezTo>
                <a:cubicBezTo>
                  <a:pt x="2018825" y="2017486"/>
                  <a:pt x="2016231" y="2032066"/>
                  <a:pt x="2013020" y="2046515"/>
                </a:cubicBezTo>
                <a:cubicBezTo>
                  <a:pt x="2010424" y="2058199"/>
                  <a:pt x="2004311" y="2069380"/>
                  <a:pt x="2004311" y="2081349"/>
                </a:cubicBezTo>
                <a:cubicBezTo>
                  <a:pt x="2004311" y="2126666"/>
                  <a:pt x="2002246" y="2183938"/>
                  <a:pt x="2021728" y="2229395"/>
                </a:cubicBezTo>
                <a:cubicBezTo>
                  <a:pt x="2026842" y="2241327"/>
                  <a:pt x="2034032" y="2252297"/>
                  <a:pt x="2039146" y="2264229"/>
                </a:cubicBezTo>
                <a:cubicBezTo>
                  <a:pt x="2042762" y="2272666"/>
                  <a:pt x="2043396" y="2282330"/>
                  <a:pt x="2047854" y="2290355"/>
                </a:cubicBezTo>
                <a:cubicBezTo>
                  <a:pt x="2058020" y="2308653"/>
                  <a:pt x="2071077" y="2325189"/>
                  <a:pt x="2082688" y="2342606"/>
                </a:cubicBezTo>
                <a:lnTo>
                  <a:pt x="2100106" y="2368732"/>
                </a:lnTo>
                <a:lnTo>
                  <a:pt x="2117523" y="2420983"/>
                </a:lnTo>
                <a:cubicBezTo>
                  <a:pt x="2120426" y="2429692"/>
                  <a:pt x="2124004" y="2438203"/>
                  <a:pt x="2126231" y="2447109"/>
                </a:cubicBezTo>
                <a:cubicBezTo>
                  <a:pt x="2129134" y="2458720"/>
                  <a:pt x="2129587" y="2471238"/>
                  <a:pt x="2134940" y="2481943"/>
                </a:cubicBezTo>
                <a:cubicBezTo>
                  <a:pt x="2144301" y="2500666"/>
                  <a:pt x="2163154" y="2514336"/>
                  <a:pt x="2169774" y="2534195"/>
                </a:cubicBezTo>
                <a:cubicBezTo>
                  <a:pt x="2214704" y="2668984"/>
                  <a:pt x="2163209" y="2529776"/>
                  <a:pt x="2204608" y="2612572"/>
                </a:cubicBezTo>
                <a:cubicBezTo>
                  <a:pt x="2208713" y="2620782"/>
                  <a:pt x="2208594" y="2630826"/>
                  <a:pt x="2213317" y="2638697"/>
                </a:cubicBezTo>
                <a:cubicBezTo>
                  <a:pt x="2217541" y="2645738"/>
                  <a:pt x="2225605" y="2649704"/>
                  <a:pt x="2230734" y="2656115"/>
                </a:cubicBezTo>
                <a:cubicBezTo>
                  <a:pt x="2237272" y="2664288"/>
                  <a:pt x="2243470" y="2672879"/>
                  <a:pt x="2248151" y="2682240"/>
                </a:cubicBezTo>
                <a:cubicBezTo>
                  <a:pt x="2284191" y="2754320"/>
                  <a:pt x="2219909" y="2652585"/>
                  <a:pt x="2274277" y="2743200"/>
                </a:cubicBezTo>
                <a:cubicBezTo>
                  <a:pt x="2285047" y="2761150"/>
                  <a:pt x="2302491" y="2775593"/>
                  <a:pt x="2309111" y="2795452"/>
                </a:cubicBezTo>
                <a:cubicBezTo>
                  <a:pt x="2312014" y="2804160"/>
                  <a:pt x="2312312" y="2814233"/>
                  <a:pt x="2317820" y="2821577"/>
                </a:cubicBezTo>
                <a:cubicBezTo>
                  <a:pt x="2358109" y="2875294"/>
                  <a:pt x="2349717" y="2852320"/>
                  <a:pt x="2387488" y="2882537"/>
                </a:cubicBezTo>
                <a:cubicBezTo>
                  <a:pt x="2393900" y="2887666"/>
                  <a:pt x="2397865" y="2895730"/>
                  <a:pt x="2404906" y="2899955"/>
                </a:cubicBezTo>
                <a:cubicBezTo>
                  <a:pt x="2412777" y="2904678"/>
                  <a:pt x="2422594" y="2905047"/>
                  <a:pt x="2431031" y="2908663"/>
                </a:cubicBezTo>
                <a:cubicBezTo>
                  <a:pt x="2442964" y="2913777"/>
                  <a:pt x="2454594" y="2919639"/>
                  <a:pt x="2465866" y="2926080"/>
                </a:cubicBezTo>
                <a:cubicBezTo>
                  <a:pt x="2474953" y="2931273"/>
                  <a:pt x="2482630" y="2938816"/>
                  <a:pt x="2491991" y="2943497"/>
                </a:cubicBezTo>
                <a:cubicBezTo>
                  <a:pt x="2500202" y="2947602"/>
                  <a:pt x="2509906" y="2948101"/>
                  <a:pt x="2518117" y="2952206"/>
                </a:cubicBezTo>
                <a:cubicBezTo>
                  <a:pt x="2527478" y="2956887"/>
                  <a:pt x="2534679" y="2965372"/>
                  <a:pt x="2544243" y="2969623"/>
                </a:cubicBezTo>
                <a:cubicBezTo>
                  <a:pt x="2561020" y="2977079"/>
                  <a:pt x="2579077" y="2981234"/>
                  <a:pt x="2596494" y="2987040"/>
                </a:cubicBezTo>
                <a:cubicBezTo>
                  <a:pt x="2605203" y="2989943"/>
                  <a:pt x="2614982" y="2990657"/>
                  <a:pt x="2622620" y="2995749"/>
                </a:cubicBezTo>
                <a:cubicBezTo>
                  <a:pt x="2631329" y="3001555"/>
                  <a:pt x="2639182" y="3008915"/>
                  <a:pt x="2648746" y="3013166"/>
                </a:cubicBezTo>
                <a:cubicBezTo>
                  <a:pt x="2665523" y="3020622"/>
                  <a:pt x="2683580" y="3024777"/>
                  <a:pt x="2700997" y="3030583"/>
                </a:cubicBezTo>
                <a:lnTo>
                  <a:pt x="2727123" y="3039292"/>
                </a:lnTo>
                <a:lnTo>
                  <a:pt x="2753248" y="3048000"/>
                </a:lnTo>
                <a:cubicBezTo>
                  <a:pt x="2752294" y="3058492"/>
                  <a:pt x="2752222" y="3140416"/>
                  <a:pt x="2735831" y="3169920"/>
                </a:cubicBezTo>
                <a:cubicBezTo>
                  <a:pt x="2725665" y="3188219"/>
                  <a:pt x="2720856" y="3215553"/>
                  <a:pt x="2700997" y="3222172"/>
                </a:cubicBezTo>
                <a:lnTo>
                  <a:pt x="2674871" y="3230880"/>
                </a:lnTo>
                <a:cubicBezTo>
                  <a:pt x="2655261" y="3289715"/>
                  <a:pt x="2682458" y="3225942"/>
                  <a:pt x="2640037" y="3274423"/>
                </a:cubicBezTo>
                <a:cubicBezTo>
                  <a:pt x="2626253" y="3290177"/>
                  <a:pt x="2616814" y="3309258"/>
                  <a:pt x="2605203" y="3326675"/>
                </a:cubicBezTo>
                <a:cubicBezTo>
                  <a:pt x="2599397" y="3335383"/>
                  <a:pt x="2591096" y="3342871"/>
                  <a:pt x="2587786" y="3352800"/>
                </a:cubicBezTo>
                <a:lnTo>
                  <a:pt x="2535534" y="3509555"/>
                </a:lnTo>
                <a:lnTo>
                  <a:pt x="2518117" y="3561806"/>
                </a:lnTo>
                <a:cubicBezTo>
                  <a:pt x="2515214" y="3570515"/>
                  <a:pt x="2517046" y="3582840"/>
                  <a:pt x="2509408" y="3587932"/>
                </a:cubicBezTo>
                <a:lnTo>
                  <a:pt x="2483283" y="3605349"/>
                </a:lnTo>
                <a:cubicBezTo>
                  <a:pt x="2470348" y="3624751"/>
                  <a:pt x="2466178" y="3634708"/>
                  <a:pt x="2448448" y="3648892"/>
                </a:cubicBezTo>
                <a:cubicBezTo>
                  <a:pt x="2379543" y="3704015"/>
                  <a:pt x="2473275" y="3618904"/>
                  <a:pt x="2387488" y="3692435"/>
                </a:cubicBezTo>
                <a:cubicBezTo>
                  <a:pt x="2378137" y="3700450"/>
                  <a:pt x="2370714" y="3710545"/>
                  <a:pt x="2361363" y="3718560"/>
                </a:cubicBezTo>
                <a:cubicBezTo>
                  <a:pt x="2350343" y="3728006"/>
                  <a:pt x="2337451" y="3735128"/>
                  <a:pt x="2326528" y="3744686"/>
                </a:cubicBezTo>
                <a:cubicBezTo>
                  <a:pt x="2314170" y="3755499"/>
                  <a:pt x="2304162" y="3768833"/>
                  <a:pt x="2291694" y="3779520"/>
                </a:cubicBezTo>
                <a:cubicBezTo>
                  <a:pt x="2283747" y="3786331"/>
                  <a:pt x="2274085" y="3790853"/>
                  <a:pt x="2265568" y="3796937"/>
                </a:cubicBezTo>
                <a:cubicBezTo>
                  <a:pt x="2253757" y="3805373"/>
                  <a:pt x="2241657" y="3813505"/>
                  <a:pt x="2230734" y="3823063"/>
                </a:cubicBezTo>
                <a:cubicBezTo>
                  <a:pt x="2122180" y="3918049"/>
                  <a:pt x="2261842" y="3800664"/>
                  <a:pt x="2169774" y="3892732"/>
                </a:cubicBezTo>
                <a:cubicBezTo>
                  <a:pt x="2117847" y="3944659"/>
                  <a:pt x="2153304" y="3896728"/>
                  <a:pt x="2108814" y="3936275"/>
                </a:cubicBezTo>
                <a:cubicBezTo>
                  <a:pt x="2090404" y="3952639"/>
                  <a:pt x="2070226" y="3968031"/>
                  <a:pt x="2056563" y="3988526"/>
                </a:cubicBezTo>
                <a:cubicBezTo>
                  <a:pt x="2050757" y="3997235"/>
                  <a:pt x="2047023" y="4007760"/>
                  <a:pt x="2039146" y="4014652"/>
                </a:cubicBezTo>
                <a:cubicBezTo>
                  <a:pt x="2023392" y="4028436"/>
                  <a:pt x="1986894" y="4049486"/>
                  <a:pt x="1986894" y="4049486"/>
                </a:cubicBezTo>
                <a:cubicBezTo>
                  <a:pt x="1940449" y="4119155"/>
                  <a:pt x="2001408" y="4034972"/>
                  <a:pt x="1943351" y="4093029"/>
                </a:cubicBezTo>
                <a:cubicBezTo>
                  <a:pt x="1935950" y="4100430"/>
                  <a:pt x="1932635" y="4111114"/>
                  <a:pt x="1925934" y="4119155"/>
                </a:cubicBezTo>
                <a:cubicBezTo>
                  <a:pt x="1918050" y="4128616"/>
                  <a:pt x="1908517" y="4136572"/>
                  <a:pt x="1899808" y="4145280"/>
                </a:cubicBezTo>
                <a:cubicBezTo>
                  <a:pt x="1896905" y="4153989"/>
                  <a:pt x="1895205" y="4163195"/>
                  <a:pt x="1891100" y="4171406"/>
                </a:cubicBezTo>
                <a:cubicBezTo>
                  <a:pt x="1886419" y="4180768"/>
                  <a:pt x="1877934" y="4187968"/>
                  <a:pt x="1873683" y="4197532"/>
                </a:cubicBezTo>
                <a:cubicBezTo>
                  <a:pt x="1866227" y="4214309"/>
                  <a:pt x="1862072" y="4232366"/>
                  <a:pt x="1856266" y="4249783"/>
                </a:cubicBezTo>
                <a:lnTo>
                  <a:pt x="1847557" y="4275909"/>
                </a:lnTo>
                <a:cubicBezTo>
                  <a:pt x="1849155" y="4290290"/>
                  <a:pt x="1850791" y="4354883"/>
                  <a:pt x="1864974" y="4380412"/>
                </a:cubicBezTo>
                <a:cubicBezTo>
                  <a:pt x="1874695" y="4397910"/>
                  <a:pt x="1920797" y="4468688"/>
                  <a:pt x="1943351" y="4476206"/>
                </a:cubicBezTo>
                <a:cubicBezTo>
                  <a:pt x="1952060" y="4479109"/>
                  <a:pt x="1961452" y="4480457"/>
                  <a:pt x="1969477" y="4484915"/>
                </a:cubicBezTo>
                <a:cubicBezTo>
                  <a:pt x="1987775" y="4495081"/>
                  <a:pt x="2004311" y="4508138"/>
                  <a:pt x="2021728" y="4519749"/>
                </a:cubicBezTo>
                <a:cubicBezTo>
                  <a:pt x="2030437" y="4525555"/>
                  <a:pt x="2037925" y="4533856"/>
                  <a:pt x="2047854" y="4537166"/>
                </a:cubicBezTo>
                <a:cubicBezTo>
                  <a:pt x="2085334" y="4549660"/>
                  <a:pt x="2065074" y="4543649"/>
                  <a:pt x="2108814" y="4554583"/>
                </a:cubicBezTo>
                <a:cubicBezTo>
                  <a:pt x="2120425" y="4560389"/>
                  <a:pt x="2131332" y="4567895"/>
                  <a:pt x="2143648" y="4572000"/>
                </a:cubicBezTo>
                <a:cubicBezTo>
                  <a:pt x="2162754" y="4578369"/>
                  <a:pt x="2234338" y="4587444"/>
                  <a:pt x="2248151" y="4589417"/>
                </a:cubicBezTo>
                <a:cubicBezTo>
                  <a:pt x="2259763" y="4595223"/>
                  <a:pt x="2270461" y="4603419"/>
                  <a:pt x="2282986" y="4606835"/>
                </a:cubicBezTo>
                <a:cubicBezTo>
                  <a:pt x="2302789" y="4612236"/>
                  <a:pt x="2323751" y="4611871"/>
                  <a:pt x="2343946" y="4615543"/>
                </a:cubicBezTo>
                <a:cubicBezTo>
                  <a:pt x="2367995" y="4619916"/>
                  <a:pt x="2382527" y="4625501"/>
                  <a:pt x="2404906" y="4632960"/>
                </a:cubicBezTo>
                <a:cubicBezTo>
                  <a:pt x="2413614" y="4638766"/>
                  <a:pt x="2422858" y="4643839"/>
                  <a:pt x="2431031" y="4650377"/>
                </a:cubicBezTo>
                <a:cubicBezTo>
                  <a:pt x="2437442" y="4655506"/>
                  <a:pt x="2441407" y="4663571"/>
                  <a:pt x="2448448" y="4667795"/>
                </a:cubicBezTo>
                <a:cubicBezTo>
                  <a:pt x="2456319" y="4672518"/>
                  <a:pt x="2465865" y="4673600"/>
                  <a:pt x="2474574" y="4676503"/>
                </a:cubicBezTo>
                <a:cubicBezTo>
                  <a:pt x="2483283" y="4682309"/>
                  <a:pt x="2491339" y="4689239"/>
                  <a:pt x="2500700" y="4693920"/>
                </a:cubicBezTo>
                <a:cubicBezTo>
                  <a:pt x="2508911" y="4698025"/>
                  <a:pt x="2519658" y="4696894"/>
                  <a:pt x="2526826" y="4702629"/>
                </a:cubicBezTo>
                <a:cubicBezTo>
                  <a:pt x="2583097" y="4747646"/>
                  <a:pt x="2504704" y="4715576"/>
                  <a:pt x="2570368" y="4737463"/>
                </a:cubicBezTo>
                <a:cubicBezTo>
                  <a:pt x="2576174" y="4743269"/>
                  <a:pt x="2582860" y="4748311"/>
                  <a:pt x="2587786" y="4754880"/>
                </a:cubicBezTo>
                <a:cubicBezTo>
                  <a:pt x="2600346" y="4771626"/>
                  <a:pt x="2622620" y="4807132"/>
                  <a:pt x="2622620" y="4807132"/>
                </a:cubicBezTo>
                <a:cubicBezTo>
                  <a:pt x="2649606" y="4969059"/>
                  <a:pt x="2619365" y="4773068"/>
                  <a:pt x="2640037" y="5155475"/>
                </a:cubicBezTo>
                <a:cubicBezTo>
                  <a:pt x="2640532" y="5164641"/>
                  <a:pt x="2646520" y="5172695"/>
                  <a:pt x="2648746" y="5181600"/>
                </a:cubicBezTo>
                <a:cubicBezTo>
                  <a:pt x="2652336" y="5195960"/>
                  <a:pt x="2653864" y="5210783"/>
                  <a:pt x="2657454" y="5225143"/>
                </a:cubicBezTo>
                <a:cubicBezTo>
                  <a:pt x="2659680" y="5234049"/>
                  <a:pt x="2663641" y="5242442"/>
                  <a:pt x="2666163" y="5251269"/>
                </a:cubicBezTo>
                <a:cubicBezTo>
                  <a:pt x="2670899" y="5267846"/>
                  <a:pt x="2684009" y="5330076"/>
                  <a:pt x="2692288" y="5338355"/>
                </a:cubicBezTo>
                <a:cubicBezTo>
                  <a:pt x="2698094" y="5344161"/>
                  <a:pt x="2704577" y="5349361"/>
                  <a:pt x="2709706" y="5355772"/>
                </a:cubicBezTo>
                <a:cubicBezTo>
                  <a:pt x="2753660" y="5410713"/>
                  <a:pt x="2702477" y="5357250"/>
                  <a:pt x="2744540" y="5399315"/>
                </a:cubicBezTo>
                <a:cubicBezTo>
                  <a:pt x="2766140" y="5464117"/>
                  <a:pt x="2732984" y="5377628"/>
                  <a:pt x="2788083" y="5460275"/>
                </a:cubicBezTo>
                <a:cubicBezTo>
                  <a:pt x="2817942" y="5505063"/>
                  <a:pt x="2790155" y="5470639"/>
                  <a:pt x="2831626" y="5503817"/>
                </a:cubicBezTo>
                <a:cubicBezTo>
                  <a:pt x="2865781" y="5531142"/>
                  <a:pt x="2829797" y="5514820"/>
                  <a:pt x="2875168" y="5529943"/>
                </a:cubicBezTo>
                <a:cubicBezTo>
                  <a:pt x="2905568" y="5560342"/>
                  <a:pt x="2884796" y="5544763"/>
                  <a:pt x="2944837" y="5564777"/>
                </a:cubicBezTo>
                <a:lnTo>
                  <a:pt x="3049340" y="5599612"/>
                </a:lnTo>
                <a:lnTo>
                  <a:pt x="3101591" y="5617029"/>
                </a:lnTo>
                <a:lnTo>
                  <a:pt x="3127717" y="5625737"/>
                </a:lnTo>
                <a:cubicBezTo>
                  <a:pt x="3168357" y="5622834"/>
                  <a:pt x="3209173" y="5621789"/>
                  <a:pt x="3249637" y="5617029"/>
                </a:cubicBezTo>
                <a:cubicBezTo>
                  <a:pt x="3268509" y="5614809"/>
                  <a:pt x="3287716" y="5602240"/>
                  <a:pt x="3301888" y="5590903"/>
                </a:cubicBezTo>
                <a:cubicBezTo>
                  <a:pt x="3308299" y="5585774"/>
                  <a:pt x="3312895" y="5578615"/>
                  <a:pt x="3319306" y="5573486"/>
                </a:cubicBezTo>
                <a:cubicBezTo>
                  <a:pt x="3348902" y="5549809"/>
                  <a:pt x="3346004" y="5562796"/>
                  <a:pt x="3371557" y="5529943"/>
                </a:cubicBezTo>
                <a:cubicBezTo>
                  <a:pt x="3384408" y="5513420"/>
                  <a:pt x="3394780" y="5495109"/>
                  <a:pt x="3406391" y="5477692"/>
                </a:cubicBezTo>
                <a:cubicBezTo>
                  <a:pt x="3412197" y="5468983"/>
                  <a:pt x="3416407" y="5458967"/>
                  <a:pt x="3423808" y="5451566"/>
                </a:cubicBezTo>
                <a:lnTo>
                  <a:pt x="3441226" y="5434149"/>
                </a:lnTo>
                <a:cubicBezTo>
                  <a:pt x="3444129" y="5422538"/>
                  <a:pt x="3446495" y="5410779"/>
                  <a:pt x="3449934" y="5399315"/>
                </a:cubicBezTo>
                <a:cubicBezTo>
                  <a:pt x="3481743" y="5293281"/>
                  <a:pt x="3455983" y="5392533"/>
                  <a:pt x="3476060" y="5312229"/>
                </a:cubicBezTo>
                <a:cubicBezTo>
                  <a:pt x="3482251" y="5250313"/>
                  <a:pt x="3483850" y="5221943"/>
                  <a:pt x="3493477" y="5164183"/>
                </a:cubicBezTo>
                <a:cubicBezTo>
                  <a:pt x="3498082" y="5136552"/>
                  <a:pt x="3512825" y="5071307"/>
                  <a:pt x="3519603" y="5050972"/>
                </a:cubicBezTo>
                <a:lnTo>
                  <a:pt x="3545728" y="4972595"/>
                </a:lnTo>
                <a:lnTo>
                  <a:pt x="3571854" y="4894217"/>
                </a:lnTo>
                <a:cubicBezTo>
                  <a:pt x="3574757" y="4885509"/>
                  <a:pt x="3575471" y="4875730"/>
                  <a:pt x="3580563" y="4868092"/>
                </a:cubicBezTo>
                <a:lnTo>
                  <a:pt x="3597980" y="4841966"/>
                </a:lnTo>
                <a:cubicBezTo>
                  <a:pt x="3611813" y="4800467"/>
                  <a:pt x="3605180" y="4794405"/>
                  <a:pt x="3632814" y="4772297"/>
                </a:cubicBezTo>
                <a:cubicBezTo>
                  <a:pt x="3640987" y="4765759"/>
                  <a:pt x="3650231" y="4760686"/>
                  <a:pt x="3658940" y="4754880"/>
                </a:cubicBezTo>
                <a:cubicBezTo>
                  <a:pt x="3711208" y="4760688"/>
                  <a:pt x="3740715" y="4762526"/>
                  <a:pt x="3789568" y="4772297"/>
                </a:cubicBezTo>
                <a:cubicBezTo>
                  <a:pt x="3801305" y="4774644"/>
                  <a:pt x="3812666" y="4778659"/>
                  <a:pt x="3824403" y="4781006"/>
                </a:cubicBezTo>
                <a:cubicBezTo>
                  <a:pt x="3841717" y="4784469"/>
                  <a:pt x="3859237" y="4786812"/>
                  <a:pt x="3876654" y="4789715"/>
                </a:cubicBezTo>
                <a:cubicBezTo>
                  <a:pt x="3946323" y="4786812"/>
                  <a:pt x="4016121" y="4786157"/>
                  <a:pt x="4085660" y="4781006"/>
                </a:cubicBezTo>
                <a:cubicBezTo>
                  <a:pt x="4094815" y="4780328"/>
                  <a:pt x="4104148" y="4777389"/>
                  <a:pt x="4111786" y="4772297"/>
                </a:cubicBezTo>
                <a:cubicBezTo>
                  <a:pt x="4122033" y="4765466"/>
                  <a:pt x="4128450" y="4754056"/>
                  <a:pt x="4137911" y="4746172"/>
                </a:cubicBezTo>
                <a:cubicBezTo>
                  <a:pt x="4145952" y="4739472"/>
                  <a:pt x="4155328" y="4734561"/>
                  <a:pt x="4164037" y="4728755"/>
                </a:cubicBezTo>
                <a:cubicBezTo>
                  <a:pt x="4178552" y="4685212"/>
                  <a:pt x="4164037" y="4705532"/>
                  <a:pt x="4224997" y="4685212"/>
                </a:cubicBezTo>
                <a:lnTo>
                  <a:pt x="4251123" y="4676503"/>
                </a:lnTo>
                <a:lnTo>
                  <a:pt x="4643008" y="4685212"/>
                </a:lnTo>
                <a:cubicBezTo>
                  <a:pt x="4663519" y="4686001"/>
                  <a:pt x="4683721" y="4690546"/>
                  <a:pt x="4703968" y="4693920"/>
                </a:cubicBezTo>
                <a:cubicBezTo>
                  <a:pt x="5040279" y="4749970"/>
                  <a:pt x="4664888" y="4688560"/>
                  <a:pt x="4843306" y="4720046"/>
                </a:cubicBezTo>
                <a:cubicBezTo>
                  <a:pt x="4913932" y="4732510"/>
                  <a:pt x="5020803" y="4747979"/>
                  <a:pt x="5087146" y="4763589"/>
                </a:cubicBezTo>
                <a:cubicBezTo>
                  <a:pt x="5189263" y="4787616"/>
                  <a:pt x="5294254" y="4803739"/>
                  <a:pt x="5391946" y="4841966"/>
                </a:cubicBezTo>
                <a:cubicBezTo>
                  <a:pt x="5458712" y="4868092"/>
                  <a:pt x="5524227" y="4897671"/>
                  <a:pt x="5592243" y="4920343"/>
                </a:cubicBezTo>
                <a:cubicBezTo>
                  <a:pt x="5609660" y="4926149"/>
                  <a:pt x="5627674" y="4930401"/>
                  <a:pt x="5644494" y="4937760"/>
                </a:cubicBezTo>
                <a:cubicBezTo>
                  <a:pt x="5674228" y="4950769"/>
                  <a:pt x="5701570" y="4968946"/>
                  <a:pt x="5731580" y="4981303"/>
                </a:cubicBezTo>
                <a:cubicBezTo>
                  <a:pt x="5751121" y="4989349"/>
                  <a:pt x="5772816" y="4991134"/>
                  <a:pt x="5792540" y="4998720"/>
                </a:cubicBezTo>
                <a:cubicBezTo>
                  <a:pt x="5810715" y="5005710"/>
                  <a:pt x="5827064" y="5016788"/>
                  <a:pt x="5844791" y="5024846"/>
                </a:cubicBezTo>
                <a:cubicBezTo>
                  <a:pt x="5884869" y="5043063"/>
                  <a:pt x="5884330" y="5041262"/>
                  <a:pt x="5923168" y="5050972"/>
                </a:cubicBezTo>
                <a:lnTo>
                  <a:pt x="6001546" y="5111932"/>
                </a:lnTo>
                <a:cubicBezTo>
                  <a:pt x="6030623" y="5134778"/>
                  <a:pt x="6065620" y="5161022"/>
                  <a:pt x="6088631" y="5190309"/>
                </a:cubicBezTo>
                <a:cubicBezTo>
                  <a:pt x="6108030" y="5214999"/>
                  <a:pt x="6140883" y="5268686"/>
                  <a:pt x="6140883" y="5268686"/>
                </a:cubicBezTo>
                <a:cubicBezTo>
                  <a:pt x="6143786" y="5277395"/>
                  <a:pt x="6145975" y="5286375"/>
                  <a:pt x="6149591" y="5294812"/>
                </a:cubicBezTo>
                <a:cubicBezTo>
                  <a:pt x="6154705" y="5306744"/>
                  <a:pt x="6163859" y="5317052"/>
                  <a:pt x="6167008" y="5329646"/>
                </a:cubicBezTo>
                <a:cubicBezTo>
                  <a:pt x="6172684" y="5352351"/>
                  <a:pt x="6172814" y="5376092"/>
                  <a:pt x="6175717" y="5399315"/>
                </a:cubicBezTo>
                <a:cubicBezTo>
                  <a:pt x="6172814" y="5474789"/>
                  <a:pt x="6183149" y="5551952"/>
                  <a:pt x="6167008" y="5625737"/>
                </a:cubicBezTo>
                <a:cubicBezTo>
                  <a:pt x="6161744" y="5649800"/>
                  <a:pt x="6128420" y="5657494"/>
                  <a:pt x="6114757" y="5677989"/>
                </a:cubicBezTo>
                <a:cubicBezTo>
                  <a:pt x="6108951" y="5686698"/>
                  <a:pt x="6105513" y="5697577"/>
                  <a:pt x="6097340" y="5704115"/>
                </a:cubicBezTo>
                <a:cubicBezTo>
                  <a:pt x="6090172" y="5709849"/>
                  <a:pt x="6079923" y="5709920"/>
                  <a:pt x="6071214" y="5712823"/>
                </a:cubicBezTo>
                <a:cubicBezTo>
                  <a:pt x="6059603" y="5721532"/>
                  <a:pt x="6049068" y="5731900"/>
                  <a:pt x="6036380" y="5738949"/>
                </a:cubicBezTo>
                <a:cubicBezTo>
                  <a:pt x="5994691" y="5762110"/>
                  <a:pt x="5973041" y="5758841"/>
                  <a:pt x="5923168" y="5765075"/>
                </a:cubicBezTo>
                <a:cubicBezTo>
                  <a:pt x="5914460" y="5767978"/>
                  <a:pt x="5905987" y="5771719"/>
                  <a:pt x="5897043" y="5773783"/>
                </a:cubicBezTo>
                <a:cubicBezTo>
                  <a:pt x="5813202" y="5793130"/>
                  <a:pt x="5813610" y="5790794"/>
                  <a:pt x="5731580" y="5799909"/>
                </a:cubicBezTo>
                <a:lnTo>
                  <a:pt x="5627077" y="5826035"/>
                </a:lnTo>
                <a:cubicBezTo>
                  <a:pt x="5536946" y="5849754"/>
                  <a:pt x="5577523" y="5844379"/>
                  <a:pt x="5461614" y="5869577"/>
                </a:cubicBezTo>
                <a:cubicBezTo>
                  <a:pt x="5429900" y="5876471"/>
                  <a:pt x="5398153" y="5884183"/>
                  <a:pt x="5365820" y="5886995"/>
                </a:cubicBezTo>
                <a:cubicBezTo>
                  <a:pt x="5170163" y="5904009"/>
                  <a:pt x="5047202" y="5902760"/>
                  <a:pt x="4860723" y="5913120"/>
                </a:cubicBezTo>
                <a:cubicBezTo>
                  <a:pt x="4822932" y="5915219"/>
                  <a:pt x="4785276" y="5919311"/>
                  <a:pt x="4747511" y="5921829"/>
                </a:cubicBezTo>
                <a:cubicBezTo>
                  <a:pt x="4398872" y="5945072"/>
                  <a:pt x="4572883" y="5926240"/>
                  <a:pt x="4329500" y="5956663"/>
                </a:cubicBezTo>
                <a:lnTo>
                  <a:pt x="2091397" y="5947955"/>
                </a:lnTo>
                <a:cubicBezTo>
                  <a:pt x="1992660" y="5947276"/>
                  <a:pt x="1893964" y="5943273"/>
                  <a:pt x="1795306" y="5939246"/>
                </a:cubicBezTo>
                <a:cubicBezTo>
                  <a:pt x="1571935" y="5930128"/>
                  <a:pt x="1754515" y="5932626"/>
                  <a:pt x="1560174" y="5921829"/>
                </a:cubicBezTo>
                <a:cubicBezTo>
                  <a:pt x="1490552" y="5917961"/>
                  <a:pt x="1420837" y="5916023"/>
                  <a:pt x="1351168" y="5913120"/>
                </a:cubicBezTo>
                <a:lnTo>
                  <a:pt x="1176997" y="5895703"/>
                </a:lnTo>
                <a:lnTo>
                  <a:pt x="1081203" y="5886995"/>
                </a:lnTo>
                <a:cubicBezTo>
                  <a:pt x="1043402" y="5877544"/>
                  <a:pt x="966846" y="5860297"/>
                  <a:pt x="933157" y="5843452"/>
                </a:cubicBezTo>
                <a:cubicBezTo>
                  <a:pt x="880906" y="5817326"/>
                  <a:pt x="830098" y="5788087"/>
                  <a:pt x="776403" y="5765075"/>
                </a:cubicBezTo>
                <a:cubicBezTo>
                  <a:pt x="726164" y="5743544"/>
                  <a:pt x="710008" y="5738032"/>
                  <a:pt x="663191" y="5712823"/>
                </a:cubicBezTo>
                <a:cubicBezTo>
                  <a:pt x="642585" y="5701727"/>
                  <a:pt x="621704" y="5690971"/>
                  <a:pt x="602231" y="5677989"/>
                </a:cubicBezTo>
                <a:cubicBezTo>
                  <a:pt x="586765" y="5667679"/>
                  <a:pt x="573915" y="5653814"/>
                  <a:pt x="558688" y="5643155"/>
                </a:cubicBezTo>
                <a:cubicBezTo>
                  <a:pt x="544822" y="5633448"/>
                  <a:pt x="529499" y="5626000"/>
                  <a:pt x="515146" y="5617029"/>
                </a:cubicBezTo>
                <a:cubicBezTo>
                  <a:pt x="483050" y="5596969"/>
                  <a:pt x="419351" y="5556069"/>
                  <a:pt x="419351" y="5556069"/>
                </a:cubicBezTo>
                <a:cubicBezTo>
                  <a:pt x="410643" y="5544458"/>
                  <a:pt x="403489" y="5531498"/>
                  <a:pt x="393226" y="5521235"/>
                </a:cubicBezTo>
                <a:cubicBezTo>
                  <a:pt x="382963" y="5510972"/>
                  <a:pt x="366928" y="5506847"/>
                  <a:pt x="358391" y="5495109"/>
                </a:cubicBezTo>
                <a:cubicBezTo>
                  <a:pt x="343120" y="5474111"/>
                  <a:pt x="335168" y="5448663"/>
                  <a:pt x="323557" y="5425440"/>
                </a:cubicBezTo>
                <a:cubicBezTo>
                  <a:pt x="314848" y="5408023"/>
                  <a:pt x="303980" y="5391527"/>
                  <a:pt x="297431" y="5373189"/>
                </a:cubicBezTo>
                <a:cubicBezTo>
                  <a:pt x="271482" y="5300533"/>
                  <a:pt x="250129" y="5253303"/>
                  <a:pt x="236471" y="5181600"/>
                </a:cubicBezTo>
                <a:cubicBezTo>
                  <a:pt x="229327" y="5144093"/>
                  <a:pt x="226006" y="5105932"/>
                  <a:pt x="219054" y="5068389"/>
                </a:cubicBezTo>
                <a:cubicBezTo>
                  <a:pt x="154378" y="4719140"/>
                  <a:pt x="232346" y="5210303"/>
                  <a:pt x="175511" y="4789715"/>
                </a:cubicBezTo>
                <a:cubicBezTo>
                  <a:pt x="168033" y="4734380"/>
                  <a:pt x="157669" y="4679472"/>
                  <a:pt x="149386" y="4624252"/>
                </a:cubicBezTo>
                <a:cubicBezTo>
                  <a:pt x="140251" y="4563354"/>
                  <a:pt x="132725" y="4502219"/>
                  <a:pt x="123260" y="4441372"/>
                </a:cubicBezTo>
                <a:cubicBezTo>
                  <a:pt x="112404" y="4371582"/>
                  <a:pt x="97187" y="4302450"/>
                  <a:pt x="88426" y="4232366"/>
                </a:cubicBezTo>
                <a:cubicBezTo>
                  <a:pt x="68147" y="4070138"/>
                  <a:pt x="54011" y="3907200"/>
                  <a:pt x="36174" y="3744686"/>
                </a:cubicBezTo>
                <a:cubicBezTo>
                  <a:pt x="27885" y="3669164"/>
                  <a:pt x="10048" y="3518263"/>
                  <a:pt x="10048" y="3518263"/>
                </a:cubicBezTo>
                <a:cubicBezTo>
                  <a:pt x="1250" y="3263116"/>
                  <a:pt x="-10783" y="3094006"/>
                  <a:pt x="18757" y="2821577"/>
                </a:cubicBezTo>
                <a:cubicBezTo>
                  <a:pt x="31148" y="2707306"/>
                  <a:pt x="152144" y="2265689"/>
                  <a:pt x="175511" y="2185852"/>
                </a:cubicBezTo>
                <a:cubicBezTo>
                  <a:pt x="176942" y="2180963"/>
                  <a:pt x="323088" y="1709197"/>
                  <a:pt x="358391" y="1628503"/>
                </a:cubicBezTo>
                <a:cubicBezTo>
                  <a:pt x="419351" y="1489166"/>
                  <a:pt x="497568" y="1356166"/>
                  <a:pt x="541271" y="1210492"/>
                </a:cubicBezTo>
                <a:cubicBezTo>
                  <a:pt x="549980" y="1181463"/>
                  <a:pt x="555214" y="1151156"/>
                  <a:pt x="567397" y="1123406"/>
                </a:cubicBezTo>
                <a:cubicBezTo>
                  <a:pt x="604856" y="1038084"/>
                  <a:pt x="722633" y="804227"/>
                  <a:pt x="776403" y="696686"/>
                </a:cubicBezTo>
                <a:cubicBezTo>
                  <a:pt x="793820" y="661852"/>
                  <a:pt x="808013" y="625209"/>
                  <a:pt x="828654" y="592183"/>
                </a:cubicBezTo>
                <a:cubicBezTo>
                  <a:pt x="908659" y="464177"/>
                  <a:pt x="871634" y="519791"/>
                  <a:pt x="1011534" y="330926"/>
                </a:cubicBezTo>
                <a:cubicBezTo>
                  <a:pt x="1022598" y="315990"/>
                  <a:pt x="1030606" y="297234"/>
                  <a:pt x="1046368" y="287383"/>
                </a:cubicBezTo>
                <a:cubicBezTo>
                  <a:pt x="1092814" y="258354"/>
                  <a:pt x="1146977" y="239026"/>
                  <a:pt x="1185706" y="200297"/>
                </a:cubicBezTo>
                <a:cubicBezTo>
                  <a:pt x="1245017" y="140986"/>
                  <a:pt x="1170336" y="212252"/>
                  <a:pt x="1264083" y="139337"/>
                </a:cubicBezTo>
                <a:cubicBezTo>
                  <a:pt x="1289765" y="119362"/>
                  <a:pt x="1286628" y="108526"/>
                  <a:pt x="1316334" y="95795"/>
                </a:cubicBezTo>
                <a:cubicBezTo>
                  <a:pt x="1327335" y="91080"/>
                  <a:pt x="1339557" y="89989"/>
                  <a:pt x="1351168" y="87086"/>
                </a:cubicBezTo>
                <a:cubicBezTo>
                  <a:pt x="1362780" y="78377"/>
                  <a:pt x="1372047" y="64947"/>
                  <a:pt x="1386003" y="60960"/>
                </a:cubicBezTo>
                <a:cubicBezTo>
                  <a:pt x="1447727" y="43325"/>
                  <a:pt x="1546872" y="57171"/>
                  <a:pt x="1603717" y="60960"/>
                </a:cubicBezTo>
                <a:lnTo>
                  <a:pt x="1647260" y="69669"/>
                </a:lnTo>
                <a:cubicBezTo>
                  <a:pt x="1664632" y="72828"/>
                  <a:pt x="1682476" y="73731"/>
                  <a:pt x="1699511" y="78377"/>
                </a:cubicBezTo>
                <a:cubicBezTo>
                  <a:pt x="1714593" y="82490"/>
                  <a:pt x="1728224" y="90852"/>
                  <a:pt x="1743054" y="95795"/>
                </a:cubicBezTo>
                <a:cubicBezTo>
                  <a:pt x="1777572" y="107301"/>
                  <a:pt x="1811027" y="108646"/>
                  <a:pt x="1847557" y="113212"/>
                </a:cubicBezTo>
                <a:cubicBezTo>
                  <a:pt x="1859168" y="119018"/>
                  <a:pt x="1869867" y="127213"/>
                  <a:pt x="1882391" y="130629"/>
                </a:cubicBezTo>
                <a:cubicBezTo>
                  <a:pt x="1892553" y="133400"/>
                  <a:pt x="2007319" y="147333"/>
                  <a:pt x="2013020" y="148046"/>
                </a:cubicBezTo>
                <a:lnTo>
                  <a:pt x="2805500" y="139337"/>
                </a:lnTo>
                <a:cubicBezTo>
                  <a:pt x="2823153" y="138973"/>
                  <a:pt x="2840181" y="132386"/>
                  <a:pt x="2857751" y="130629"/>
                </a:cubicBezTo>
                <a:cubicBezTo>
                  <a:pt x="3169063" y="99498"/>
                  <a:pt x="2843861" y="138895"/>
                  <a:pt x="3049340" y="113212"/>
                </a:cubicBezTo>
                <a:cubicBezTo>
                  <a:pt x="3207229" y="60582"/>
                  <a:pt x="3009741" y="124012"/>
                  <a:pt x="3145134" y="87086"/>
                </a:cubicBezTo>
                <a:cubicBezTo>
                  <a:pt x="3162847" y="82255"/>
                  <a:pt x="3179969" y="75475"/>
                  <a:pt x="3197386" y="69669"/>
                </a:cubicBezTo>
                <a:cubicBezTo>
                  <a:pt x="3222297" y="61365"/>
                  <a:pt x="3230993" y="57722"/>
                  <a:pt x="3258346" y="52252"/>
                </a:cubicBezTo>
                <a:cubicBezTo>
                  <a:pt x="3275660" y="48789"/>
                  <a:pt x="3293360" y="47373"/>
                  <a:pt x="3310597" y="43543"/>
                </a:cubicBezTo>
                <a:cubicBezTo>
                  <a:pt x="3319558" y="41552"/>
                  <a:pt x="3327817" y="37061"/>
                  <a:pt x="3336723" y="34835"/>
                </a:cubicBezTo>
                <a:cubicBezTo>
                  <a:pt x="3378532" y="24383"/>
                  <a:pt x="3404605" y="23461"/>
                  <a:pt x="3449934" y="17417"/>
                </a:cubicBezTo>
                <a:cubicBezTo>
                  <a:pt x="3470280" y="14704"/>
                  <a:pt x="3490413" y="10074"/>
                  <a:pt x="3510894" y="8709"/>
                </a:cubicBezTo>
                <a:cubicBezTo>
                  <a:pt x="3577575" y="4264"/>
                  <a:pt x="3644425" y="2903"/>
                  <a:pt x="3711191" y="0"/>
                </a:cubicBezTo>
                <a:lnTo>
                  <a:pt x="4512380" y="8709"/>
                </a:lnTo>
                <a:cubicBezTo>
                  <a:pt x="4527179" y="9014"/>
                  <a:pt x="4541203" y="15867"/>
                  <a:pt x="4555923" y="17417"/>
                </a:cubicBezTo>
                <a:cubicBezTo>
                  <a:pt x="4645536" y="26850"/>
                  <a:pt x="4811456" y="31693"/>
                  <a:pt x="4886848" y="34835"/>
                </a:cubicBezTo>
                <a:cubicBezTo>
                  <a:pt x="4898460" y="37738"/>
                  <a:pt x="4909907" y="41402"/>
                  <a:pt x="4921683" y="43543"/>
                </a:cubicBezTo>
                <a:cubicBezTo>
                  <a:pt x="4957908" y="50129"/>
                  <a:pt x="5016893" y="55900"/>
                  <a:pt x="5052311" y="60960"/>
                </a:cubicBezTo>
                <a:cubicBezTo>
                  <a:pt x="5069791" y="63457"/>
                  <a:pt x="5087146" y="66766"/>
                  <a:pt x="5104563" y="69669"/>
                </a:cubicBezTo>
                <a:cubicBezTo>
                  <a:pt x="5224026" y="117454"/>
                  <a:pt x="5073905" y="60471"/>
                  <a:pt x="5191648" y="95795"/>
                </a:cubicBezTo>
                <a:cubicBezTo>
                  <a:pt x="5206621" y="100287"/>
                  <a:pt x="5220469" y="107954"/>
                  <a:pt x="5235191" y="113212"/>
                </a:cubicBezTo>
                <a:cubicBezTo>
                  <a:pt x="5261126" y="122474"/>
                  <a:pt x="5288937" y="127021"/>
                  <a:pt x="5313568" y="139337"/>
                </a:cubicBezTo>
                <a:cubicBezTo>
                  <a:pt x="5336791" y="150949"/>
                  <a:pt x="5362466" y="158594"/>
                  <a:pt x="5383237" y="174172"/>
                </a:cubicBezTo>
                <a:cubicBezTo>
                  <a:pt x="5426444" y="206577"/>
                  <a:pt x="5405995" y="192246"/>
                  <a:pt x="5444197" y="217715"/>
                </a:cubicBezTo>
                <a:cubicBezTo>
                  <a:pt x="5467072" y="252027"/>
                  <a:pt x="5466594" y="246346"/>
                  <a:pt x="5479031" y="296092"/>
                </a:cubicBezTo>
                <a:lnTo>
                  <a:pt x="5496448" y="365760"/>
                </a:lnTo>
                <a:cubicBezTo>
                  <a:pt x="5491709" y="408410"/>
                  <a:pt x="5491864" y="456897"/>
                  <a:pt x="5470323" y="496389"/>
                </a:cubicBezTo>
                <a:cubicBezTo>
                  <a:pt x="5461422" y="512707"/>
                  <a:pt x="5446641" y="525062"/>
                  <a:pt x="5435488" y="539932"/>
                </a:cubicBezTo>
                <a:cubicBezTo>
                  <a:pt x="5429208" y="548305"/>
                  <a:pt x="5424609" y="557884"/>
                  <a:pt x="5418071" y="566057"/>
                </a:cubicBezTo>
                <a:cubicBezTo>
                  <a:pt x="5412942" y="572468"/>
                  <a:pt x="5405426" y="576794"/>
                  <a:pt x="5400654" y="583475"/>
                </a:cubicBezTo>
                <a:cubicBezTo>
                  <a:pt x="5390816" y="597248"/>
                  <a:pt x="5383917" y="612934"/>
                  <a:pt x="5374528" y="627017"/>
                </a:cubicBezTo>
                <a:cubicBezTo>
                  <a:pt x="5351560" y="661469"/>
                  <a:pt x="5340346" y="665644"/>
                  <a:pt x="5322277" y="705395"/>
                </a:cubicBezTo>
                <a:cubicBezTo>
                  <a:pt x="5314680" y="722109"/>
                  <a:pt x="5311811" y="740654"/>
                  <a:pt x="5304860" y="757646"/>
                </a:cubicBezTo>
                <a:cubicBezTo>
                  <a:pt x="5285665" y="804568"/>
                  <a:pt x="5263399" y="850187"/>
                  <a:pt x="5243900" y="896983"/>
                </a:cubicBezTo>
                <a:cubicBezTo>
                  <a:pt x="5200505" y="1001130"/>
                  <a:pt x="5239903" y="933459"/>
                  <a:pt x="5182940" y="1018903"/>
                </a:cubicBezTo>
                <a:cubicBezTo>
                  <a:pt x="5177134" y="1036320"/>
                  <a:pt x="5169651" y="1053266"/>
                  <a:pt x="5165523" y="1071155"/>
                </a:cubicBezTo>
                <a:cubicBezTo>
                  <a:pt x="5160907" y="1091156"/>
                  <a:pt x="5163829" y="1112825"/>
                  <a:pt x="5156814" y="1132115"/>
                </a:cubicBezTo>
                <a:cubicBezTo>
                  <a:pt x="5151854" y="1145755"/>
                  <a:pt x="5139397" y="1155338"/>
                  <a:pt x="5130688" y="1166949"/>
                </a:cubicBezTo>
                <a:lnTo>
                  <a:pt x="5095854" y="1341120"/>
                </a:lnTo>
                <a:cubicBezTo>
                  <a:pt x="5092951" y="1352732"/>
                  <a:pt x="5089114" y="1364149"/>
                  <a:pt x="5087146" y="1375955"/>
                </a:cubicBezTo>
                <a:cubicBezTo>
                  <a:pt x="5083299" y="1399040"/>
                  <a:pt x="5082285" y="1422538"/>
                  <a:pt x="5078437" y="1445623"/>
                </a:cubicBezTo>
                <a:cubicBezTo>
                  <a:pt x="5076469" y="1457429"/>
                  <a:pt x="5072075" y="1468721"/>
                  <a:pt x="5069728" y="1480457"/>
                </a:cubicBezTo>
                <a:cubicBezTo>
                  <a:pt x="5066265" y="1497772"/>
                  <a:pt x="5065302" y="1515579"/>
                  <a:pt x="5061020" y="1532709"/>
                </a:cubicBezTo>
                <a:cubicBezTo>
                  <a:pt x="5056567" y="1550520"/>
                  <a:pt x="5043603" y="1584960"/>
                  <a:pt x="5043603" y="1584960"/>
                </a:cubicBezTo>
                <a:cubicBezTo>
                  <a:pt x="5040700" y="1611086"/>
                  <a:pt x="5038154" y="1637254"/>
                  <a:pt x="5034894" y="1663337"/>
                </a:cubicBezTo>
                <a:cubicBezTo>
                  <a:pt x="5032348" y="1683705"/>
                  <a:pt x="5028228" y="1703873"/>
                  <a:pt x="5026186" y="1724297"/>
                </a:cubicBezTo>
                <a:cubicBezTo>
                  <a:pt x="5022420" y="1761958"/>
                  <a:pt x="5020380" y="1799772"/>
                  <a:pt x="5017477" y="1837509"/>
                </a:cubicBezTo>
                <a:cubicBezTo>
                  <a:pt x="5014574" y="1979749"/>
                  <a:pt x="5016517" y="2122171"/>
                  <a:pt x="5008768" y="2264229"/>
                </a:cubicBezTo>
                <a:cubicBezTo>
                  <a:pt x="5006709" y="2301974"/>
                  <a:pt x="4995984" y="2320226"/>
                  <a:pt x="4965226" y="2333897"/>
                </a:cubicBezTo>
                <a:cubicBezTo>
                  <a:pt x="4948449" y="2341354"/>
                  <a:pt x="4912974" y="2351315"/>
                  <a:pt x="4912974" y="2351315"/>
                </a:cubicBezTo>
                <a:cubicBezTo>
                  <a:pt x="4832341" y="2344595"/>
                  <a:pt x="4827285" y="2361140"/>
                  <a:pt x="4782346" y="2325189"/>
                </a:cubicBezTo>
                <a:cubicBezTo>
                  <a:pt x="4775935" y="2320060"/>
                  <a:pt x="4770734" y="2313578"/>
                  <a:pt x="4764928" y="2307772"/>
                </a:cubicBezTo>
                <a:cubicBezTo>
                  <a:pt x="4743044" y="2242114"/>
                  <a:pt x="4772562" y="2323036"/>
                  <a:pt x="4738803" y="2255520"/>
                </a:cubicBezTo>
                <a:cubicBezTo>
                  <a:pt x="4729875" y="2237664"/>
                  <a:pt x="4724699" y="2202420"/>
                  <a:pt x="4721386" y="2185852"/>
                </a:cubicBezTo>
                <a:cubicBezTo>
                  <a:pt x="4731315" y="2036908"/>
                  <a:pt x="4716294" y="2096622"/>
                  <a:pt x="4747511" y="2002972"/>
                </a:cubicBezTo>
                <a:lnTo>
                  <a:pt x="4764928" y="1950720"/>
                </a:lnTo>
                <a:lnTo>
                  <a:pt x="4773637" y="1924595"/>
                </a:lnTo>
                <a:cubicBezTo>
                  <a:pt x="4780332" y="1871039"/>
                  <a:pt x="4787039" y="1822044"/>
                  <a:pt x="4791054" y="1767840"/>
                </a:cubicBezTo>
                <a:cubicBezTo>
                  <a:pt x="4804575" y="1585303"/>
                  <a:pt x="4788888" y="1674172"/>
                  <a:pt x="4808471" y="1576252"/>
                </a:cubicBezTo>
                <a:cubicBezTo>
                  <a:pt x="4815981" y="1411044"/>
                  <a:pt x="4824845" y="1336141"/>
                  <a:pt x="4808471" y="1166949"/>
                </a:cubicBezTo>
                <a:cubicBezTo>
                  <a:pt x="4806703" y="1148675"/>
                  <a:pt x="4796860" y="1132114"/>
                  <a:pt x="4791054" y="1114697"/>
                </a:cubicBezTo>
                <a:cubicBezTo>
                  <a:pt x="4770631" y="1053427"/>
                  <a:pt x="4797213" y="1129068"/>
                  <a:pt x="4764928" y="1053737"/>
                </a:cubicBezTo>
                <a:cubicBezTo>
                  <a:pt x="4761312" y="1045300"/>
                  <a:pt x="4761312" y="1035250"/>
                  <a:pt x="4756220" y="1027612"/>
                </a:cubicBezTo>
                <a:cubicBezTo>
                  <a:pt x="4749388" y="1017365"/>
                  <a:pt x="4738109" y="1010837"/>
                  <a:pt x="4730094" y="1001486"/>
                </a:cubicBezTo>
                <a:cubicBezTo>
                  <a:pt x="4720648" y="990466"/>
                  <a:pt x="4713776" y="977351"/>
                  <a:pt x="4703968" y="966652"/>
                </a:cubicBezTo>
                <a:cubicBezTo>
                  <a:pt x="4681776" y="942442"/>
                  <a:pt x="4657523" y="920206"/>
                  <a:pt x="4634300" y="896983"/>
                </a:cubicBezTo>
                <a:cubicBezTo>
                  <a:pt x="4625591" y="888274"/>
                  <a:pt x="4615564" y="880710"/>
                  <a:pt x="4608174" y="870857"/>
                </a:cubicBezTo>
                <a:cubicBezTo>
                  <a:pt x="4599465" y="859246"/>
                  <a:pt x="4592311" y="846286"/>
                  <a:pt x="4582048" y="836023"/>
                </a:cubicBezTo>
                <a:cubicBezTo>
                  <a:pt x="4571785" y="825760"/>
                  <a:pt x="4557477" y="820160"/>
                  <a:pt x="4547214" y="809897"/>
                </a:cubicBezTo>
                <a:cubicBezTo>
                  <a:pt x="4536951" y="799634"/>
                  <a:pt x="4529524" y="786874"/>
                  <a:pt x="4521088" y="775063"/>
                </a:cubicBezTo>
                <a:cubicBezTo>
                  <a:pt x="4515004" y="766546"/>
                  <a:pt x="4511072" y="756338"/>
                  <a:pt x="4503671" y="748937"/>
                </a:cubicBezTo>
                <a:cubicBezTo>
                  <a:pt x="4493408" y="738674"/>
                  <a:pt x="4479100" y="733075"/>
                  <a:pt x="4468837" y="722812"/>
                </a:cubicBezTo>
                <a:cubicBezTo>
                  <a:pt x="4458574" y="712549"/>
                  <a:pt x="4452974" y="698240"/>
                  <a:pt x="4442711" y="687977"/>
                </a:cubicBezTo>
                <a:cubicBezTo>
                  <a:pt x="4435310" y="680576"/>
                  <a:pt x="4424759" y="677098"/>
                  <a:pt x="4416586" y="670560"/>
                </a:cubicBezTo>
                <a:cubicBezTo>
                  <a:pt x="4410175" y="665431"/>
                  <a:pt x="4406209" y="657367"/>
                  <a:pt x="4399168" y="653143"/>
                </a:cubicBezTo>
                <a:cubicBezTo>
                  <a:pt x="4376904" y="639785"/>
                  <a:pt x="4347859" y="636668"/>
                  <a:pt x="4329500" y="618309"/>
                </a:cubicBezTo>
                <a:cubicBezTo>
                  <a:pt x="4296883" y="585692"/>
                  <a:pt x="4315058" y="596077"/>
                  <a:pt x="4277248" y="583475"/>
                </a:cubicBezTo>
                <a:cubicBezTo>
                  <a:pt x="4206746" y="536470"/>
                  <a:pt x="4300636" y="594837"/>
                  <a:pt x="4216288" y="557349"/>
                </a:cubicBezTo>
                <a:cubicBezTo>
                  <a:pt x="4092901" y="502511"/>
                  <a:pt x="4227838" y="549585"/>
                  <a:pt x="4146620" y="522515"/>
                </a:cubicBezTo>
                <a:cubicBezTo>
                  <a:pt x="4137911" y="516709"/>
                  <a:pt x="4129683" y="510109"/>
                  <a:pt x="4120494" y="505097"/>
                </a:cubicBezTo>
                <a:cubicBezTo>
                  <a:pt x="4097701" y="492664"/>
                  <a:pt x="4072429" y="484665"/>
                  <a:pt x="4050826" y="470263"/>
                </a:cubicBezTo>
                <a:cubicBezTo>
                  <a:pt x="4029170" y="455826"/>
                  <a:pt x="4015120" y="444899"/>
                  <a:pt x="3989866" y="435429"/>
                </a:cubicBezTo>
                <a:cubicBezTo>
                  <a:pt x="3978659" y="431226"/>
                  <a:pt x="3966643" y="429623"/>
                  <a:pt x="3955031" y="426720"/>
                </a:cubicBezTo>
                <a:cubicBezTo>
                  <a:pt x="3946323" y="420914"/>
                  <a:pt x="3938267" y="413984"/>
                  <a:pt x="3928906" y="409303"/>
                </a:cubicBezTo>
                <a:cubicBezTo>
                  <a:pt x="3920695" y="405198"/>
                  <a:pt x="3910651" y="405318"/>
                  <a:pt x="3902780" y="400595"/>
                </a:cubicBezTo>
                <a:cubicBezTo>
                  <a:pt x="3895739" y="396371"/>
                  <a:pt x="3892986" y="386226"/>
                  <a:pt x="3885363" y="383177"/>
                </a:cubicBezTo>
                <a:cubicBezTo>
                  <a:pt x="3863137" y="374287"/>
                  <a:pt x="3815694" y="365760"/>
                  <a:pt x="3815694" y="365760"/>
                </a:cubicBezTo>
                <a:cubicBezTo>
                  <a:pt x="3740809" y="315838"/>
                  <a:pt x="3835561" y="375695"/>
                  <a:pt x="3763443" y="339635"/>
                </a:cubicBezTo>
                <a:cubicBezTo>
                  <a:pt x="3754081" y="334954"/>
                  <a:pt x="3746881" y="326468"/>
                  <a:pt x="3737317" y="322217"/>
                </a:cubicBezTo>
                <a:cubicBezTo>
                  <a:pt x="3700058" y="305657"/>
                  <a:pt x="3685701" y="306226"/>
                  <a:pt x="3650231" y="296092"/>
                </a:cubicBezTo>
                <a:cubicBezTo>
                  <a:pt x="3641405" y="293570"/>
                  <a:pt x="3633067" y="289374"/>
                  <a:pt x="3624106" y="287383"/>
                </a:cubicBezTo>
                <a:cubicBezTo>
                  <a:pt x="3606869" y="283553"/>
                  <a:pt x="3589227" y="281834"/>
                  <a:pt x="3571854" y="278675"/>
                </a:cubicBezTo>
                <a:cubicBezTo>
                  <a:pt x="3536561" y="272258"/>
                  <a:pt x="3512416" y="265534"/>
                  <a:pt x="3476060" y="261257"/>
                </a:cubicBezTo>
                <a:cubicBezTo>
                  <a:pt x="3444217" y="257511"/>
                  <a:pt x="3412197" y="255452"/>
                  <a:pt x="3380266" y="252549"/>
                </a:cubicBezTo>
                <a:cubicBezTo>
                  <a:pt x="3307694" y="255452"/>
                  <a:pt x="3234996" y="256082"/>
                  <a:pt x="3162551" y="261257"/>
                </a:cubicBezTo>
                <a:cubicBezTo>
                  <a:pt x="3153395" y="261911"/>
                  <a:pt x="3141761" y="262496"/>
                  <a:pt x="3136426" y="269966"/>
                </a:cubicBezTo>
                <a:cubicBezTo>
                  <a:pt x="3036349" y="410073"/>
                  <a:pt x="3167795" y="273427"/>
                  <a:pt x="3101591" y="339635"/>
                </a:cubicBezTo>
                <a:cubicBezTo>
                  <a:pt x="3079705" y="405297"/>
                  <a:pt x="3109227" y="324364"/>
                  <a:pt x="3075466" y="391886"/>
                </a:cubicBezTo>
                <a:cubicBezTo>
                  <a:pt x="3071361" y="400097"/>
                  <a:pt x="3070862" y="409801"/>
                  <a:pt x="3066757" y="418012"/>
                </a:cubicBezTo>
                <a:cubicBezTo>
                  <a:pt x="3062076" y="427373"/>
                  <a:pt x="3053591" y="434573"/>
                  <a:pt x="3049340" y="444137"/>
                </a:cubicBezTo>
                <a:cubicBezTo>
                  <a:pt x="3041884" y="460914"/>
                  <a:pt x="3031923" y="496389"/>
                  <a:pt x="3031923" y="496389"/>
                </a:cubicBezTo>
                <a:cubicBezTo>
                  <a:pt x="3034670" y="537590"/>
                  <a:pt x="3036344" y="627285"/>
                  <a:pt x="3049340" y="679269"/>
                </a:cubicBezTo>
                <a:cubicBezTo>
                  <a:pt x="3053793" y="697080"/>
                  <a:pt x="3060951" y="714103"/>
                  <a:pt x="3066757" y="731520"/>
                </a:cubicBezTo>
                <a:lnTo>
                  <a:pt x="3092883" y="809897"/>
                </a:lnTo>
                <a:cubicBezTo>
                  <a:pt x="3095786" y="818606"/>
                  <a:pt x="3099364" y="827117"/>
                  <a:pt x="3101591" y="836023"/>
                </a:cubicBezTo>
                <a:cubicBezTo>
                  <a:pt x="3104494" y="847634"/>
                  <a:pt x="3106861" y="859393"/>
                  <a:pt x="3110300" y="870857"/>
                </a:cubicBezTo>
                <a:cubicBezTo>
                  <a:pt x="3115576" y="888442"/>
                  <a:pt x="3121911" y="905692"/>
                  <a:pt x="3127717" y="923109"/>
                </a:cubicBezTo>
                <a:lnTo>
                  <a:pt x="3145134" y="975360"/>
                </a:lnTo>
                <a:lnTo>
                  <a:pt x="3153843" y="1001486"/>
                </a:lnTo>
                <a:cubicBezTo>
                  <a:pt x="3156746" y="1010195"/>
                  <a:pt x="3157459" y="1019974"/>
                  <a:pt x="3162551" y="1027612"/>
                </a:cubicBezTo>
                <a:cubicBezTo>
                  <a:pt x="3212461" y="1102476"/>
                  <a:pt x="3152625" y="1007758"/>
                  <a:pt x="3188677" y="1079863"/>
                </a:cubicBezTo>
                <a:cubicBezTo>
                  <a:pt x="3193358" y="1089224"/>
                  <a:pt x="3201413" y="1096628"/>
                  <a:pt x="3206094" y="1105989"/>
                </a:cubicBezTo>
                <a:cubicBezTo>
                  <a:pt x="3210199" y="1114200"/>
                  <a:pt x="3210345" y="1124090"/>
                  <a:pt x="3214803" y="1132115"/>
                </a:cubicBezTo>
                <a:cubicBezTo>
                  <a:pt x="3224969" y="1150413"/>
                  <a:pt x="3240276" y="1165643"/>
                  <a:pt x="3249637" y="1184366"/>
                </a:cubicBezTo>
                <a:cubicBezTo>
                  <a:pt x="3255443" y="1195977"/>
                  <a:pt x="3259508" y="1208636"/>
                  <a:pt x="3267054" y="1219200"/>
                </a:cubicBezTo>
                <a:cubicBezTo>
                  <a:pt x="3274212" y="1229222"/>
                  <a:pt x="3286022" y="1235304"/>
                  <a:pt x="3293180" y="1245326"/>
                </a:cubicBezTo>
                <a:cubicBezTo>
                  <a:pt x="3300726" y="1255890"/>
                  <a:pt x="3302286" y="1270187"/>
                  <a:pt x="3310597" y="1280160"/>
                </a:cubicBezTo>
                <a:cubicBezTo>
                  <a:pt x="3317298" y="1288201"/>
                  <a:pt x="3328682" y="1290876"/>
                  <a:pt x="3336723" y="1297577"/>
                </a:cubicBezTo>
                <a:cubicBezTo>
                  <a:pt x="3346184" y="1305461"/>
                  <a:pt x="3354140" y="1314994"/>
                  <a:pt x="3362848" y="1323703"/>
                </a:cubicBezTo>
                <a:cubicBezTo>
                  <a:pt x="3378153" y="1369616"/>
                  <a:pt x="3361442" y="1332466"/>
                  <a:pt x="3397683" y="1375955"/>
                </a:cubicBezTo>
                <a:cubicBezTo>
                  <a:pt x="3404383" y="1383995"/>
                  <a:pt x="3407699" y="1394679"/>
                  <a:pt x="3415100" y="1402080"/>
                </a:cubicBezTo>
                <a:cubicBezTo>
                  <a:pt x="3425363" y="1412343"/>
                  <a:pt x="3439671" y="1417943"/>
                  <a:pt x="3449934" y="1428206"/>
                </a:cubicBezTo>
                <a:cubicBezTo>
                  <a:pt x="3457335" y="1435607"/>
                  <a:pt x="3459950" y="1446931"/>
                  <a:pt x="3467351" y="1454332"/>
                </a:cubicBezTo>
                <a:cubicBezTo>
                  <a:pt x="3474752" y="1461733"/>
                  <a:pt x="3485654" y="1464795"/>
                  <a:pt x="3493477" y="1471749"/>
                </a:cubicBezTo>
                <a:cubicBezTo>
                  <a:pt x="3511887" y="1488113"/>
                  <a:pt x="3528311" y="1506583"/>
                  <a:pt x="3545728" y="1524000"/>
                </a:cubicBezTo>
                <a:cubicBezTo>
                  <a:pt x="3554437" y="1532709"/>
                  <a:pt x="3565022" y="1539878"/>
                  <a:pt x="3571854" y="1550126"/>
                </a:cubicBezTo>
                <a:cubicBezTo>
                  <a:pt x="3577660" y="1558835"/>
                  <a:pt x="3582379" y="1568375"/>
                  <a:pt x="3589271" y="1576252"/>
                </a:cubicBezTo>
                <a:cubicBezTo>
                  <a:pt x="3602788" y="1591700"/>
                  <a:pt x="3621428" y="1602716"/>
                  <a:pt x="3632814" y="1619795"/>
                </a:cubicBezTo>
                <a:cubicBezTo>
                  <a:pt x="3672202" y="1678878"/>
                  <a:pt x="3652846" y="1657245"/>
                  <a:pt x="3685066" y="1689463"/>
                </a:cubicBezTo>
                <a:lnTo>
                  <a:pt x="3693774" y="1715589"/>
                </a:lnTo>
                <a:lnTo>
                  <a:pt x="3693774" y="1715589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C:\Users\tirapelli\Desktop\ABDOM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576" y="1556792"/>
            <a:ext cx="5112568" cy="397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ta para baixo 2"/>
          <p:cNvSpPr/>
          <p:nvPr/>
        </p:nvSpPr>
        <p:spPr>
          <a:xfrm rot="16678304">
            <a:off x="5404532" y="3737339"/>
            <a:ext cx="264790" cy="4863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3013348" y="1832615"/>
            <a:ext cx="2664296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ctr">
              <a:buAutoNum type="alphaUcPeriod"/>
            </a:pPr>
            <a:r>
              <a:rPr lang="pt-BR" dirty="0" smtClean="0"/>
              <a:t>cólica esquerda (1)</a:t>
            </a:r>
          </a:p>
          <a:p>
            <a:pPr algn="ctr"/>
            <a:r>
              <a:rPr lang="pt-BR" dirty="0" smtClean="0"/>
              <a:t>Aa. </a:t>
            </a:r>
            <a:r>
              <a:rPr lang="pt-BR" dirty="0" err="1" smtClean="0"/>
              <a:t>sigmóideas</a:t>
            </a:r>
            <a:r>
              <a:rPr lang="pt-BR" dirty="0" smtClean="0"/>
              <a:t> (2)</a:t>
            </a:r>
          </a:p>
          <a:p>
            <a:pPr algn="ctr"/>
            <a:r>
              <a:rPr lang="pt-BR" dirty="0" smtClean="0"/>
              <a:t>A. retal sup. (3)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5508104" y="2915652"/>
            <a:ext cx="338824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1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6753456" y="5733256"/>
            <a:ext cx="338824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2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4881248" y="4355812"/>
            <a:ext cx="338824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3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0485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pt-BR" sz="2400" b="1" dirty="0" smtClean="0">
                <a:solidFill>
                  <a:schemeClr val="bg1"/>
                </a:solidFill>
              </a:rPr>
              <a:t>Drenagem </a:t>
            </a:r>
            <a:r>
              <a:rPr lang="pt-BR" sz="2400" b="1" dirty="0">
                <a:solidFill>
                  <a:schemeClr val="bg1"/>
                </a:solidFill>
              </a:rPr>
              <a:t>venosa </a:t>
            </a:r>
            <a:r>
              <a:rPr lang="pt-BR" sz="2400" b="1" dirty="0" smtClean="0"/>
              <a:t>– SISTEMA PORTA-HEPÁTICO</a:t>
            </a:r>
            <a:endParaRPr lang="pt-BR" sz="2400" b="1" dirty="0"/>
          </a:p>
        </p:txBody>
      </p:sp>
      <p:pic>
        <p:nvPicPr>
          <p:cNvPr id="20483" name="Picture 3" descr="show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1288278"/>
            <a:ext cx="5796410" cy="545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rma livre 1"/>
          <p:cNvSpPr/>
          <p:nvPr/>
        </p:nvSpPr>
        <p:spPr>
          <a:xfrm>
            <a:off x="-107626" y="982663"/>
            <a:ext cx="6191794" cy="6035040"/>
          </a:xfrm>
          <a:custGeom>
            <a:avLst/>
            <a:gdLst>
              <a:gd name="connsiteX0" fmla="*/ 5277394 w 6191794"/>
              <a:gd name="connsiteY0" fmla="*/ 5146766 h 6035040"/>
              <a:gd name="connsiteX1" fmla="*/ 5277394 w 6191794"/>
              <a:gd name="connsiteY1" fmla="*/ 5146766 h 6035040"/>
              <a:gd name="connsiteX2" fmla="*/ 5329645 w 6191794"/>
              <a:gd name="connsiteY2" fmla="*/ 5085806 h 6035040"/>
              <a:gd name="connsiteX3" fmla="*/ 5355771 w 6191794"/>
              <a:gd name="connsiteY3" fmla="*/ 5068389 h 6035040"/>
              <a:gd name="connsiteX4" fmla="*/ 5399314 w 6191794"/>
              <a:gd name="connsiteY4" fmla="*/ 4990012 h 6035040"/>
              <a:gd name="connsiteX5" fmla="*/ 5451565 w 6191794"/>
              <a:gd name="connsiteY5" fmla="*/ 4920343 h 6035040"/>
              <a:gd name="connsiteX6" fmla="*/ 5477691 w 6191794"/>
              <a:gd name="connsiteY6" fmla="*/ 4859383 h 6035040"/>
              <a:gd name="connsiteX7" fmla="*/ 5512525 w 6191794"/>
              <a:gd name="connsiteY7" fmla="*/ 4807132 h 6035040"/>
              <a:gd name="connsiteX8" fmla="*/ 5564777 w 6191794"/>
              <a:gd name="connsiteY8" fmla="*/ 4720046 h 6035040"/>
              <a:gd name="connsiteX9" fmla="*/ 5582194 w 6191794"/>
              <a:gd name="connsiteY9" fmla="*/ 4693920 h 6035040"/>
              <a:gd name="connsiteX10" fmla="*/ 5599611 w 6191794"/>
              <a:gd name="connsiteY10" fmla="*/ 4667795 h 6035040"/>
              <a:gd name="connsiteX11" fmla="*/ 5617028 w 6191794"/>
              <a:gd name="connsiteY11" fmla="*/ 4632960 h 6035040"/>
              <a:gd name="connsiteX12" fmla="*/ 5625737 w 6191794"/>
              <a:gd name="connsiteY12" fmla="*/ 4589417 h 6035040"/>
              <a:gd name="connsiteX13" fmla="*/ 5651862 w 6191794"/>
              <a:gd name="connsiteY13" fmla="*/ 4537166 h 6035040"/>
              <a:gd name="connsiteX14" fmla="*/ 5677988 w 6191794"/>
              <a:gd name="connsiteY14" fmla="*/ 4371703 h 6035040"/>
              <a:gd name="connsiteX15" fmla="*/ 5695405 w 6191794"/>
              <a:gd name="connsiteY15" fmla="*/ 4345577 h 6035040"/>
              <a:gd name="connsiteX16" fmla="*/ 5704114 w 6191794"/>
              <a:gd name="connsiteY16" fmla="*/ 4302035 h 6035040"/>
              <a:gd name="connsiteX17" fmla="*/ 5730240 w 6191794"/>
              <a:gd name="connsiteY17" fmla="*/ 4249783 h 6035040"/>
              <a:gd name="connsiteX18" fmla="*/ 5765074 w 6191794"/>
              <a:gd name="connsiteY18" fmla="*/ 4162697 h 6035040"/>
              <a:gd name="connsiteX19" fmla="*/ 5782491 w 6191794"/>
              <a:gd name="connsiteY19" fmla="*/ 4093029 h 6035040"/>
              <a:gd name="connsiteX20" fmla="*/ 5791200 w 6191794"/>
              <a:gd name="connsiteY20" fmla="*/ 4066903 h 6035040"/>
              <a:gd name="connsiteX21" fmla="*/ 5808617 w 6191794"/>
              <a:gd name="connsiteY21" fmla="*/ 4005943 h 6035040"/>
              <a:gd name="connsiteX22" fmla="*/ 5852160 w 6191794"/>
              <a:gd name="connsiteY22" fmla="*/ 3884023 h 6035040"/>
              <a:gd name="connsiteX23" fmla="*/ 5860868 w 6191794"/>
              <a:gd name="connsiteY23" fmla="*/ 3840480 h 6035040"/>
              <a:gd name="connsiteX24" fmla="*/ 5904411 w 6191794"/>
              <a:gd name="connsiteY24" fmla="*/ 3735977 h 6035040"/>
              <a:gd name="connsiteX25" fmla="*/ 5947954 w 6191794"/>
              <a:gd name="connsiteY25" fmla="*/ 3605349 h 6035040"/>
              <a:gd name="connsiteX26" fmla="*/ 5974080 w 6191794"/>
              <a:gd name="connsiteY26" fmla="*/ 3526972 h 6035040"/>
              <a:gd name="connsiteX27" fmla="*/ 5991497 w 6191794"/>
              <a:gd name="connsiteY27" fmla="*/ 3466012 h 6035040"/>
              <a:gd name="connsiteX28" fmla="*/ 6008914 w 6191794"/>
              <a:gd name="connsiteY28" fmla="*/ 3431177 h 6035040"/>
              <a:gd name="connsiteX29" fmla="*/ 6026331 w 6191794"/>
              <a:gd name="connsiteY29" fmla="*/ 3387635 h 6035040"/>
              <a:gd name="connsiteX30" fmla="*/ 6043748 w 6191794"/>
              <a:gd name="connsiteY30" fmla="*/ 3300549 h 6035040"/>
              <a:gd name="connsiteX31" fmla="*/ 6052457 w 6191794"/>
              <a:gd name="connsiteY31" fmla="*/ 3274423 h 6035040"/>
              <a:gd name="connsiteX32" fmla="*/ 6078582 w 6191794"/>
              <a:gd name="connsiteY32" fmla="*/ 3187337 h 6035040"/>
              <a:gd name="connsiteX33" fmla="*/ 6087291 w 6191794"/>
              <a:gd name="connsiteY33" fmla="*/ 3152503 h 6035040"/>
              <a:gd name="connsiteX34" fmla="*/ 6104708 w 6191794"/>
              <a:gd name="connsiteY34" fmla="*/ 3091543 h 6035040"/>
              <a:gd name="connsiteX35" fmla="*/ 6113417 w 6191794"/>
              <a:gd name="connsiteY35" fmla="*/ 3048000 h 6035040"/>
              <a:gd name="connsiteX36" fmla="*/ 6130834 w 6191794"/>
              <a:gd name="connsiteY36" fmla="*/ 2995749 h 6035040"/>
              <a:gd name="connsiteX37" fmla="*/ 6156960 w 6191794"/>
              <a:gd name="connsiteY37" fmla="*/ 2882537 h 6035040"/>
              <a:gd name="connsiteX38" fmla="*/ 6165668 w 6191794"/>
              <a:gd name="connsiteY38" fmla="*/ 2804160 h 6035040"/>
              <a:gd name="connsiteX39" fmla="*/ 6174377 w 6191794"/>
              <a:gd name="connsiteY39" fmla="*/ 2699657 h 6035040"/>
              <a:gd name="connsiteX40" fmla="*/ 6191794 w 6191794"/>
              <a:gd name="connsiteY40" fmla="*/ 2621280 h 6035040"/>
              <a:gd name="connsiteX41" fmla="*/ 6183085 w 6191794"/>
              <a:gd name="connsiteY41" fmla="*/ 2142309 h 6035040"/>
              <a:gd name="connsiteX42" fmla="*/ 6156960 w 6191794"/>
              <a:gd name="connsiteY42" fmla="*/ 1994263 h 6035040"/>
              <a:gd name="connsiteX43" fmla="*/ 6139542 w 6191794"/>
              <a:gd name="connsiteY43" fmla="*/ 1898469 h 6035040"/>
              <a:gd name="connsiteX44" fmla="*/ 6104708 w 6191794"/>
              <a:gd name="connsiteY44" fmla="*/ 1654629 h 6035040"/>
              <a:gd name="connsiteX45" fmla="*/ 6087291 w 6191794"/>
              <a:gd name="connsiteY45" fmla="*/ 1628503 h 6035040"/>
              <a:gd name="connsiteX46" fmla="*/ 6078582 w 6191794"/>
              <a:gd name="connsiteY46" fmla="*/ 1584960 h 6035040"/>
              <a:gd name="connsiteX47" fmla="*/ 6035040 w 6191794"/>
              <a:gd name="connsiteY47" fmla="*/ 1506583 h 6035040"/>
              <a:gd name="connsiteX48" fmla="*/ 5982788 w 6191794"/>
              <a:gd name="connsiteY48" fmla="*/ 1419497 h 6035040"/>
              <a:gd name="connsiteX49" fmla="*/ 5965371 w 6191794"/>
              <a:gd name="connsiteY49" fmla="*/ 1393372 h 6035040"/>
              <a:gd name="connsiteX50" fmla="*/ 5939245 w 6191794"/>
              <a:gd name="connsiteY50" fmla="*/ 1375955 h 6035040"/>
              <a:gd name="connsiteX51" fmla="*/ 5904411 w 6191794"/>
              <a:gd name="connsiteY51" fmla="*/ 1332412 h 6035040"/>
              <a:gd name="connsiteX52" fmla="*/ 5860868 w 6191794"/>
              <a:gd name="connsiteY52" fmla="*/ 1288869 h 6035040"/>
              <a:gd name="connsiteX53" fmla="*/ 5826034 w 6191794"/>
              <a:gd name="connsiteY53" fmla="*/ 1236617 h 6035040"/>
              <a:gd name="connsiteX54" fmla="*/ 5799908 w 6191794"/>
              <a:gd name="connsiteY54" fmla="*/ 1219200 h 6035040"/>
              <a:gd name="connsiteX55" fmla="*/ 5773782 w 6191794"/>
              <a:gd name="connsiteY55" fmla="*/ 1193075 h 6035040"/>
              <a:gd name="connsiteX56" fmla="*/ 5704114 w 6191794"/>
              <a:gd name="connsiteY56" fmla="*/ 1097280 h 6035040"/>
              <a:gd name="connsiteX57" fmla="*/ 5617028 w 6191794"/>
              <a:gd name="connsiteY57" fmla="*/ 1010195 h 6035040"/>
              <a:gd name="connsiteX58" fmla="*/ 5556068 w 6191794"/>
              <a:gd name="connsiteY58" fmla="*/ 949235 h 6035040"/>
              <a:gd name="connsiteX59" fmla="*/ 5529942 w 6191794"/>
              <a:gd name="connsiteY59" fmla="*/ 896983 h 6035040"/>
              <a:gd name="connsiteX60" fmla="*/ 5495108 w 6191794"/>
              <a:gd name="connsiteY60" fmla="*/ 862149 h 6035040"/>
              <a:gd name="connsiteX61" fmla="*/ 5468982 w 6191794"/>
              <a:gd name="connsiteY61" fmla="*/ 827315 h 6035040"/>
              <a:gd name="connsiteX62" fmla="*/ 5434148 w 6191794"/>
              <a:gd name="connsiteY62" fmla="*/ 792480 h 6035040"/>
              <a:gd name="connsiteX63" fmla="*/ 5408022 w 6191794"/>
              <a:gd name="connsiteY63" fmla="*/ 748937 h 6035040"/>
              <a:gd name="connsiteX64" fmla="*/ 5320937 w 6191794"/>
              <a:gd name="connsiteY64" fmla="*/ 661852 h 6035040"/>
              <a:gd name="connsiteX65" fmla="*/ 5286102 w 6191794"/>
              <a:gd name="connsiteY65" fmla="*/ 627017 h 6035040"/>
              <a:gd name="connsiteX66" fmla="*/ 5233851 w 6191794"/>
              <a:gd name="connsiteY66" fmla="*/ 566057 h 6035040"/>
              <a:gd name="connsiteX67" fmla="*/ 5199017 w 6191794"/>
              <a:gd name="connsiteY67" fmla="*/ 539932 h 6035040"/>
              <a:gd name="connsiteX68" fmla="*/ 5164182 w 6191794"/>
              <a:gd name="connsiteY68" fmla="*/ 505097 h 6035040"/>
              <a:gd name="connsiteX69" fmla="*/ 5120640 w 6191794"/>
              <a:gd name="connsiteY69" fmla="*/ 478972 h 6035040"/>
              <a:gd name="connsiteX70" fmla="*/ 5085805 w 6191794"/>
              <a:gd name="connsiteY70" fmla="*/ 435429 h 6035040"/>
              <a:gd name="connsiteX71" fmla="*/ 5050971 w 6191794"/>
              <a:gd name="connsiteY71" fmla="*/ 418012 h 6035040"/>
              <a:gd name="connsiteX72" fmla="*/ 4972594 w 6191794"/>
              <a:gd name="connsiteY72" fmla="*/ 357052 h 6035040"/>
              <a:gd name="connsiteX73" fmla="*/ 4946468 w 6191794"/>
              <a:gd name="connsiteY73" fmla="*/ 348343 h 6035040"/>
              <a:gd name="connsiteX74" fmla="*/ 4876800 w 6191794"/>
              <a:gd name="connsiteY74" fmla="*/ 304800 h 6035040"/>
              <a:gd name="connsiteX75" fmla="*/ 4841965 w 6191794"/>
              <a:gd name="connsiteY75" fmla="*/ 287383 h 6035040"/>
              <a:gd name="connsiteX76" fmla="*/ 4798422 w 6191794"/>
              <a:gd name="connsiteY76" fmla="*/ 261257 h 6035040"/>
              <a:gd name="connsiteX77" fmla="*/ 4746171 w 6191794"/>
              <a:gd name="connsiteY77" fmla="*/ 243840 h 6035040"/>
              <a:gd name="connsiteX78" fmla="*/ 4676502 w 6191794"/>
              <a:gd name="connsiteY78" fmla="*/ 217715 h 6035040"/>
              <a:gd name="connsiteX79" fmla="*/ 4589417 w 6191794"/>
              <a:gd name="connsiteY79" fmla="*/ 182880 h 6035040"/>
              <a:gd name="connsiteX80" fmla="*/ 4545874 w 6191794"/>
              <a:gd name="connsiteY80" fmla="*/ 165463 h 6035040"/>
              <a:gd name="connsiteX81" fmla="*/ 4467497 w 6191794"/>
              <a:gd name="connsiteY81" fmla="*/ 156755 h 6035040"/>
              <a:gd name="connsiteX82" fmla="*/ 4441371 w 6191794"/>
              <a:gd name="connsiteY82" fmla="*/ 139337 h 6035040"/>
              <a:gd name="connsiteX83" fmla="*/ 4328160 w 6191794"/>
              <a:gd name="connsiteY83" fmla="*/ 121920 h 6035040"/>
              <a:gd name="connsiteX84" fmla="*/ 4275908 w 6191794"/>
              <a:gd name="connsiteY84" fmla="*/ 113212 h 6035040"/>
              <a:gd name="connsiteX85" fmla="*/ 4206240 w 6191794"/>
              <a:gd name="connsiteY85" fmla="*/ 104503 h 6035040"/>
              <a:gd name="connsiteX86" fmla="*/ 4119154 w 6191794"/>
              <a:gd name="connsiteY86" fmla="*/ 87086 h 6035040"/>
              <a:gd name="connsiteX87" fmla="*/ 4075611 w 6191794"/>
              <a:gd name="connsiteY87" fmla="*/ 78377 h 6035040"/>
              <a:gd name="connsiteX88" fmla="*/ 4040777 w 6191794"/>
              <a:gd name="connsiteY88" fmla="*/ 69669 h 6035040"/>
              <a:gd name="connsiteX89" fmla="*/ 3997234 w 6191794"/>
              <a:gd name="connsiteY89" fmla="*/ 60960 h 6035040"/>
              <a:gd name="connsiteX90" fmla="*/ 3936274 w 6191794"/>
              <a:gd name="connsiteY90" fmla="*/ 43543 h 6035040"/>
              <a:gd name="connsiteX91" fmla="*/ 3892731 w 6191794"/>
              <a:gd name="connsiteY91" fmla="*/ 26126 h 6035040"/>
              <a:gd name="connsiteX92" fmla="*/ 3779520 w 6191794"/>
              <a:gd name="connsiteY92" fmla="*/ 0 h 6035040"/>
              <a:gd name="connsiteX93" fmla="*/ 3631474 w 6191794"/>
              <a:gd name="connsiteY93" fmla="*/ 17417 h 6035040"/>
              <a:gd name="connsiteX94" fmla="*/ 3596640 w 6191794"/>
              <a:gd name="connsiteY94" fmla="*/ 34835 h 6035040"/>
              <a:gd name="connsiteX95" fmla="*/ 3561805 w 6191794"/>
              <a:gd name="connsiteY95" fmla="*/ 43543 h 6035040"/>
              <a:gd name="connsiteX96" fmla="*/ 3500845 w 6191794"/>
              <a:gd name="connsiteY96" fmla="*/ 95795 h 6035040"/>
              <a:gd name="connsiteX97" fmla="*/ 3466011 w 6191794"/>
              <a:gd name="connsiteY97" fmla="*/ 113212 h 6035040"/>
              <a:gd name="connsiteX98" fmla="*/ 3422468 w 6191794"/>
              <a:gd name="connsiteY98" fmla="*/ 165463 h 6035040"/>
              <a:gd name="connsiteX99" fmla="*/ 3361508 w 6191794"/>
              <a:gd name="connsiteY99" fmla="*/ 226423 h 6035040"/>
              <a:gd name="connsiteX100" fmla="*/ 3326674 w 6191794"/>
              <a:gd name="connsiteY100" fmla="*/ 278675 h 6035040"/>
              <a:gd name="connsiteX101" fmla="*/ 3300548 w 6191794"/>
              <a:gd name="connsiteY101" fmla="*/ 313509 h 6035040"/>
              <a:gd name="connsiteX102" fmla="*/ 3274422 w 6191794"/>
              <a:gd name="connsiteY102" fmla="*/ 374469 h 6035040"/>
              <a:gd name="connsiteX103" fmla="*/ 3291840 w 6191794"/>
              <a:gd name="connsiteY103" fmla="*/ 539932 h 6035040"/>
              <a:gd name="connsiteX104" fmla="*/ 3309257 w 6191794"/>
              <a:gd name="connsiteY104" fmla="*/ 566057 h 6035040"/>
              <a:gd name="connsiteX105" fmla="*/ 3335382 w 6191794"/>
              <a:gd name="connsiteY105" fmla="*/ 627017 h 6035040"/>
              <a:gd name="connsiteX106" fmla="*/ 3378925 w 6191794"/>
              <a:gd name="connsiteY106" fmla="*/ 696686 h 6035040"/>
              <a:gd name="connsiteX107" fmla="*/ 3405051 w 6191794"/>
              <a:gd name="connsiteY107" fmla="*/ 748937 h 6035040"/>
              <a:gd name="connsiteX108" fmla="*/ 3422468 w 6191794"/>
              <a:gd name="connsiteY108" fmla="*/ 801189 h 6035040"/>
              <a:gd name="connsiteX109" fmla="*/ 3439885 w 6191794"/>
              <a:gd name="connsiteY109" fmla="*/ 862149 h 6035040"/>
              <a:gd name="connsiteX110" fmla="*/ 3448594 w 6191794"/>
              <a:gd name="connsiteY110" fmla="*/ 966652 h 6035040"/>
              <a:gd name="connsiteX111" fmla="*/ 3492137 w 6191794"/>
              <a:gd name="connsiteY111" fmla="*/ 1001486 h 6035040"/>
              <a:gd name="connsiteX112" fmla="*/ 3518262 w 6191794"/>
              <a:gd name="connsiteY112" fmla="*/ 1018903 h 6035040"/>
              <a:gd name="connsiteX113" fmla="*/ 3570514 w 6191794"/>
              <a:gd name="connsiteY113" fmla="*/ 1036320 h 6035040"/>
              <a:gd name="connsiteX114" fmla="*/ 3605348 w 6191794"/>
              <a:gd name="connsiteY114" fmla="*/ 1053737 h 6035040"/>
              <a:gd name="connsiteX115" fmla="*/ 3675017 w 6191794"/>
              <a:gd name="connsiteY115" fmla="*/ 1045029 h 6035040"/>
              <a:gd name="connsiteX116" fmla="*/ 3709851 w 6191794"/>
              <a:gd name="connsiteY116" fmla="*/ 966652 h 6035040"/>
              <a:gd name="connsiteX117" fmla="*/ 3727268 w 6191794"/>
              <a:gd name="connsiteY117" fmla="*/ 905692 h 6035040"/>
              <a:gd name="connsiteX118" fmla="*/ 3744685 w 6191794"/>
              <a:gd name="connsiteY118" fmla="*/ 853440 h 6035040"/>
              <a:gd name="connsiteX119" fmla="*/ 3753394 w 6191794"/>
              <a:gd name="connsiteY119" fmla="*/ 818606 h 6035040"/>
              <a:gd name="connsiteX120" fmla="*/ 3770811 w 6191794"/>
              <a:gd name="connsiteY120" fmla="*/ 792480 h 6035040"/>
              <a:gd name="connsiteX121" fmla="*/ 3779520 w 6191794"/>
              <a:gd name="connsiteY121" fmla="*/ 766355 h 6035040"/>
              <a:gd name="connsiteX122" fmla="*/ 3796937 w 6191794"/>
              <a:gd name="connsiteY122" fmla="*/ 748937 h 6035040"/>
              <a:gd name="connsiteX123" fmla="*/ 3840480 w 6191794"/>
              <a:gd name="connsiteY123" fmla="*/ 687977 h 6035040"/>
              <a:gd name="connsiteX124" fmla="*/ 3901440 w 6191794"/>
              <a:gd name="connsiteY124" fmla="*/ 653143 h 6035040"/>
              <a:gd name="connsiteX125" fmla="*/ 3971108 w 6191794"/>
              <a:gd name="connsiteY125" fmla="*/ 635726 h 6035040"/>
              <a:gd name="connsiteX126" fmla="*/ 3997234 w 6191794"/>
              <a:gd name="connsiteY126" fmla="*/ 627017 h 6035040"/>
              <a:gd name="connsiteX127" fmla="*/ 4180114 w 6191794"/>
              <a:gd name="connsiteY127" fmla="*/ 635726 h 6035040"/>
              <a:gd name="connsiteX128" fmla="*/ 4275908 w 6191794"/>
              <a:gd name="connsiteY128" fmla="*/ 670560 h 6035040"/>
              <a:gd name="connsiteX129" fmla="*/ 4319451 w 6191794"/>
              <a:gd name="connsiteY129" fmla="*/ 696686 h 6035040"/>
              <a:gd name="connsiteX130" fmla="*/ 4354285 w 6191794"/>
              <a:gd name="connsiteY130" fmla="*/ 714103 h 6035040"/>
              <a:gd name="connsiteX131" fmla="*/ 4389120 w 6191794"/>
              <a:gd name="connsiteY131" fmla="*/ 740229 h 6035040"/>
              <a:gd name="connsiteX132" fmla="*/ 4415245 w 6191794"/>
              <a:gd name="connsiteY132" fmla="*/ 748937 h 6035040"/>
              <a:gd name="connsiteX133" fmla="*/ 4484914 w 6191794"/>
              <a:gd name="connsiteY133" fmla="*/ 801189 h 6035040"/>
              <a:gd name="connsiteX134" fmla="*/ 4519748 w 6191794"/>
              <a:gd name="connsiteY134" fmla="*/ 818606 h 6035040"/>
              <a:gd name="connsiteX135" fmla="*/ 4554582 w 6191794"/>
              <a:gd name="connsiteY135" fmla="*/ 844732 h 6035040"/>
              <a:gd name="connsiteX136" fmla="*/ 4606834 w 6191794"/>
              <a:gd name="connsiteY136" fmla="*/ 879566 h 6035040"/>
              <a:gd name="connsiteX137" fmla="*/ 4606834 w 6191794"/>
              <a:gd name="connsiteY137" fmla="*/ 1018903 h 6035040"/>
              <a:gd name="connsiteX138" fmla="*/ 4580708 w 6191794"/>
              <a:gd name="connsiteY138" fmla="*/ 1053737 h 6035040"/>
              <a:gd name="connsiteX139" fmla="*/ 4563291 w 6191794"/>
              <a:gd name="connsiteY139" fmla="*/ 1079863 h 6035040"/>
              <a:gd name="connsiteX140" fmla="*/ 4545874 w 6191794"/>
              <a:gd name="connsiteY140" fmla="*/ 1132115 h 6035040"/>
              <a:gd name="connsiteX141" fmla="*/ 4537165 w 6191794"/>
              <a:gd name="connsiteY141" fmla="*/ 1158240 h 6035040"/>
              <a:gd name="connsiteX142" fmla="*/ 4528457 w 6191794"/>
              <a:gd name="connsiteY142" fmla="*/ 1184366 h 6035040"/>
              <a:gd name="connsiteX143" fmla="*/ 4519748 w 6191794"/>
              <a:gd name="connsiteY143" fmla="*/ 1210492 h 6035040"/>
              <a:gd name="connsiteX144" fmla="*/ 4511040 w 6191794"/>
              <a:gd name="connsiteY144" fmla="*/ 1550126 h 6035040"/>
              <a:gd name="connsiteX145" fmla="*/ 4493622 w 6191794"/>
              <a:gd name="connsiteY145" fmla="*/ 1602377 h 6035040"/>
              <a:gd name="connsiteX146" fmla="*/ 4476205 w 6191794"/>
              <a:gd name="connsiteY146" fmla="*/ 1654629 h 6035040"/>
              <a:gd name="connsiteX147" fmla="*/ 4458788 w 6191794"/>
              <a:gd name="connsiteY147" fmla="*/ 1706880 h 6035040"/>
              <a:gd name="connsiteX148" fmla="*/ 4450080 w 6191794"/>
              <a:gd name="connsiteY148" fmla="*/ 1733006 h 6035040"/>
              <a:gd name="connsiteX149" fmla="*/ 4423954 w 6191794"/>
              <a:gd name="connsiteY149" fmla="*/ 1828800 h 6035040"/>
              <a:gd name="connsiteX150" fmla="*/ 4406537 w 6191794"/>
              <a:gd name="connsiteY150" fmla="*/ 1863635 h 6035040"/>
              <a:gd name="connsiteX151" fmla="*/ 4397828 w 6191794"/>
              <a:gd name="connsiteY151" fmla="*/ 1889760 h 6035040"/>
              <a:gd name="connsiteX152" fmla="*/ 4389120 w 6191794"/>
              <a:gd name="connsiteY152" fmla="*/ 1924595 h 6035040"/>
              <a:gd name="connsiteX153" fmla="*/ 4362994 w 6191794"/>
              <a:gd name="connsiteY153" fmla="*/ 1933303 h 6035040"/>
              <a:gd name="connsiteX154" fmla="*/ 4310742 w 6191794"/>
              <a:gd name="connsiteY154" fmla="*/ 1942012 h 6035040"/>
              <a:gd name="connsiteX155" fmla="*/ 4084320 w 6191794"/>
              <a:gd name="connsiteY155" fmla="*/ 1950720 h 6035040"/>
              <a:gd name="connsiteX156" fmla="*/ 4058194 w 6191794"/>
              <a:gd name="connsiteY156" fmla="*/ 1968137 h 6035040"/>
              <a:gd name="connsiteX157" fmla="*/ 4032068 w 6191794"/>
              <a:gd name="connsiteY157" fmla="*/ 2020389 h 6035040"/>
              <a:gd name="connsiteX158" fmla="*/ 3997234 w 6191794"/>
              <a:gd name="connsiteY158" fmla="*/ 2090057 h 6035040"/>
              <a:gd name="connsiteX159" fmla="*/ 3979817 w 6191794"/>
              <a:gd name="connsiteY159" fmla="*/ 2133600 h 6035040"/>
              <a:gd name="connsiteX160" fmla="*/ 3962400 w 6191794"/>
              <a:gd name="connsiteY160" fmla="*/ 2185852 h 6035040"/>
              <a:gd name="connsiteX161" fmla="*/ 3944982 w 6191794"/>
              <a:gd name="connsiteY161" fmla="*/ 2220686 h 6035040"/>
              <a:gd name="connsiteX162" fmla="*/ 3971108 w 6191794"/>
              <a:gd name="connsiteY162" fmla="*/ 2229395 h 6035040"/>
              <a:gd name="connsiteX163" fmla="*/ 4032068 w 6191794"/>
              <a:gd name="connsiteY163" fmla="*/ 2246812 h 6035040"/>
              <a:gd name="connsiteX164" fmla="*/ 4136571 w 6191794"/>
              <a:gd name="connsiteY164" fmla="*/ 2290355 h 6035040"/>
              <a:gd name="connsiteX165" fmla="*/ 4197531 w 6191794"/>
              <a:gd name="connsiteY165" fmla="*/ 2316480 h 6035040"/>
              <a:gd name="connsiteX166" fmla="*/ 4232365 w 6191794"/>
              <a:gd name="connsiteY166" fmla="*/ 2333897 h 6035040"/>
              <a:gd name="connsiteX167" fmla="*/ 4293325 w 6191794"/>
              <a:gd name="connsiteY167" fmla="*/ 2351315 h 6035040"/>
              <a:gd name="connsiteX168" fmla="*/ 4319451 w 6191794"/>
              <a:gd name="connsiteY168" fmla="*/ 2377440 h 6035040"/>
              <a:gd name="connsiteX169" fmla="*/ 4371702 w 6191794"/>
              <a:gd name="connsiteY169" fmla="*/ 2412275 h 6035040"/>
              <a:gd name="connsiteX170" fmla="*/ 4397828 w 6191794"/>
              <a:gd name="connsiteY170" fmla="*/ 2438400 h 6035040"/>
              <a:gd name="connsiteX171" fmla="*/ 4423954 w 6191794"/>
              <a:gd name="connsiteY171" fmla="*/ 2499360 h 6035040"/>
              <a:gd name="connsiteX172" fmla="*/ 4458788 w 6191794"/>
              <a:gd name="connsiteY172" fmla="*/ 2560320 h 6035040"/>
              <a:gd name="connsiteX173" fmla="*/ 4511040 w 6191794"/>
              <a:gd name="connsiteY173" fmla="*/ 2682240 h 6035040"/>
              <a:gd name="connsiteX174" fmla="*/ 4519748 w 6191794"/>
              <a:gd name="connsiteY174" fmla="*/ 2717075 h 6035040"/>
              <a:gd name="connsiteX175" fmla="*/ 4484914 w 6191794"/>
              <a:gd name="connsiteY175" fmla="*/ 2899955 h 6035040"/>
              <a:gd name="connsiteX176" fmla="*/ 4441371 w 6191794"/>
              <a:gd name="connsiteY176" fmla="*/ 2943497 h 6035040"/>
              <a:gd name="connsiteX177" fmla="*/ 4423954 w 6191794"/>
              <a:gd name="connsiteY177" fmla="*/ 2969623 h 6035040"/>
              <a:gd name="connsiteX178" fmla="*/ 4397828 w 6191794"/>
              <a:gd name="connsiteY178" fmla="*/ 2987040 h 6035040"/>
              <a:gd name="connsiteX179" fmla="*/ 4336868 w 6191794"/>
              <a:gd name="connsiteY179" fmla="*/ 3030583 h 6035040"/>
              <a:gd name="connsiteX180" fmla="*/ 4284617 w 6191794"/>
              <a:gd name="connsiteY180" fmla="*/ 3065417 h 6035040"/>
              <a:gd name="connsiteX181" fmla="*/ 4258491 w 6191794"/>
              <a:gd name="connsiteY181" fmla="*/ 3082835 h 6035040"/>
              <a:gd name="connsiteX182" fmla="*/ 4241074 w 6191794"/>
              <a:gd name="connsiteY182" fmla="*/ 3108960 h 6035040"/>
              <a:gd name="connsiteX183" fmla="*/ 4214948 w 6191794"/>
              <a:gd name="connsiteY183" fmla="*/ 3135086 h 6035040"/>
              <a:gd name="connsiteX184" fmla="*/ 4197531 w 6191794"/>
              <a:gd name="connsiteY184" fmla="*/ 3204755 h 6035040"/>
              <a:gd name="connsiteX185" fmla="*/ 4188822 w 6191794"/>
              <a:gd name="connsiteY185" fmla="*/ 3230880 h 6035040"/>
              <a:gd name="connsiteX186" fmla="*/ 4197531 w 6191794"/>
              <a:gd name="connsiteY186" fmla="*/ 3753395 h 6035040"/>
              <a:gd name="connsiteX187" fmla="*/ 4206240 w 6191794"/>
              <a:gd name="connsiteY187" fmla="*/ 3779520 h 6035040"/>
              <a:gd name="connsiteX188" fmla="*/ 4232365 w 6191794"/>
              <a:gd name="connsiteY188" fmla="*/ 3892732 h 6035040"/>
              <a:gd name="connsiteX189" fmla="*/ 4241074 w 6191794"/>
              <a:gd name="connsiteY189" fmla="*/ 3927566 h 6035040"/>
              <a:gd name="connsiteX190" fmla="*/ 4258491 w 6191794"/>
              <a:gd name="connsiteY190" fmla="*/ 3979817 h 6035040"/>
              <a:gd name="connsiteX191" fmla="*/ 4267200 w 6191794"/>
              <a:gd name="connsiteY191" fmla="*/ 4032069 h 6035040"/>
              <a:gd name="connsiteX192" fmla="*/ 4293325 w 6191794"/>
              <a:gd name="connsiteY192" fmla="*/ 4127863 h 6035040"/>
              <a:gd name="connsiteX193" fmla="*/ 4319451 w 6191794"/>
              <a:gd name="connsiteY193" fmla="*/ 4214949 h 6035040"/>
              <a:gd name="connsiteX194" fmla="*/ 4319451 w 6191794"/>
              <a:gd name="connsiteY194" fmla="*/ 4406537 h 6035040"/>
              <a:gd name="connsiteX195" fmla="*/ 4302034 w 6191794"/>
              <a:gd name="connsiteY195" fmla="*/ 4432663 h 6035040"/>
              <a:gd name="connsiteX196" fmla="*/ 4284617 w 6191794"/>
              <a:gd name="connsiteY196" fmla="*/ 4467497 h 6035040"/>
              <a:gd name="connsiteX197" fmla="*/ 4267200 w 6191794"/>
              <a:gd name="connsiteY197" fmla="*/ 4519749 h 6035040"/>
              <a:gd name="connsiteX198" fmla="*/ 4249782 w 6191794"/>
              <a:gd name="connsiteY198" fmla="*/ 4554583 h 6035040"/>
              <a:gd name="connsiteX199" fmla="*/ 4241074 w 6191794"/>
              <a:gd name="connsiteY199" fmla="*/ 4580709 h 6035040"/>
              <a:gd name="connsiteX200" fmla="*/ 4223657 w 6191794"/>
              <a:gd name="connsiteY200" fmla="*/ 4606835 h 6035040"/>
              <a:gd name="connsiteX201" fmla="*/ 4188822 w 6191794"/>
              <a:gd name="connsiteY201" fmla="*/ 4676503 h 6035040"/>
              <a:gd name="connsiteX202" fmla="*/ 4171405 w 6191794"/>
              <a:gd name="connsiteY202" fmla="*/ 4702629 h 6035040"/>
              <a:gd name="connsiteX203" fmla="*/ 4101737 w 6191794"/>
              <a:gd name="connsiteY203" fmla="*/ 4746172 h 6035040"/>
              <a:gd name="connsiteX204" fmla="*/ 4075611 w 6191794"/>
              <a:gd name="connsiteY204" fmla="*/ 4763589 h 6035040"/>
              <a:gd name="connsiteX205" fmla="*/ 4005942 w 6191794"/>
              <a:gd name="connsiteY205" fmla="*/ 4781006 h 6035040"/>
              <a:gd name="connsiteX206" fmla="*/ 3640182 w 6191794"/>
              <a:gd name="connsiteY206" fmla="*/ 4789715 h 6035040"/>
              <a:gd name="connsiteX207" fmla="*/ 3605348 w 6191794"/>
              <a:gd name="connsiteY207" fmla="*/ 4798423 h 6035040"/>
              <a:gd name="connsiteX208" fmla="*/ 3579222 w 6191794"/>
              <a:gd name="connsiteY208" fmla="*/ 4815840 h 6035040"/>
              <a:gd name="connsiteX209" fmla="*/ 3518262 w 6191794"/>
              <a:gd name="connsiteY209" fmla="*/ 4868092 h 6035040"/>
              <a:gd name="connsiteX210" fmla="*/ 3500845 w 6191794"/>
              <a:gd name="connsiteY210" fmla="*/ 4894217 h 6035040"/>
              <a:gd name="connsiteX211" fmla="*/ 3448594 w 6191794"/>
              <a:gd name="connsiteY211" fmla="*/ 4937760 h 6035040"/>
              <a:gd name="connsiteX212" fmla="*/ 3257005 w 6191794"/>
              <a:gd name="connsiteY212" fmla="*/ 4963886 h 6035040"/>
              <a:gd name="connsiteX213" fmla="*/ 3222171 w 6191794"/>
              <a:gd name="connsiteY213" fmla="*/ 5042263 h 6035040"/>
              <a:gd name="connsiteX214" fmla="*/ 3213462 w 6191794"/>
              <a:gd name="connsiteY214" fmla="*/ 5129349 h 6035040"/>
              <a:gd name="connsiteX215" fmla="*/ 3204754 w 6191794"/>
              <a:gd name="connsiteY215" fmla="*/ 5164183 h 6035040"/>
              <a:gd name="connsiteX216" fmla="*/ 3187337 w 6191794"/>
              <a:gd name="connsiteY216" fmla="*/ 5294812 h 6035040"/>
              <a:gd name="connsiteX217" fmla="*/ 3178628 w 6191794"/>
              <a:gd name="connsiteY217" fmla="*/ 5320937 h 6035040"/>
              <a:gd name="connsiteX218" fmla="*/ 3152502 w 6191794"/>
              <a:gd name="connsiteY218" fmla="*/ 5495109 h 6035040"/>
              <a:gd name="connsiteX219" fmla="*/ 3143794 w 6191794"/>
              <a:gd name="connsiteY219" fmla="*/ 5521235 h 6035040"/>
              <a:gd name="connsiteX220" fmla="*/ 3091542 w 6191794"/>
              <a:gd name="connsiteY220" fmla="*/ 5538652 h 6035040"/>
              <a:gd name="connsiteX221" fmla="*/ 2621280 w 6191794"/>
              <a:gd name="connsiteY221" fmla="*/ 5529943 h 6035040"/>
              <a:gd name="connsiteX222" fmla="*/ 2595154 w 6191794"/>
              <a:gd name="connsiteY222" fmla="*/ 5521235 h 6035040"/>
              <a:gd name="connsiteX223" fmla="*/ 2490651 w 6191794"/>
              <a:gd name="connsiteY223" fmla="*/ 5425440 h 6035040"/>
              <a:gd name="connsiteX224" fmla="*/ 2455817 w 6191794"/>
              <a:gd name="connsiteY224" fmla="*/ 5399315 h 6035040"/>
              <a:gd name="connsiteX225" fmla="*/ 2377440 w 6191794"/>
              <a:gd name="connsiteY225" fmla="*/ 5320937 h 6035040"/>
              <a:gd name="connsiteX226" fmla="*/ 2159725 w 6191794"/>
              <a:gd name="connsiteY226" fmla="*/ 5077097 h 6035040"/>
              <a:gd name="connsiteX227" fmla="*/ 2011680 w 6191794"/>
              <a:gd name="connsiteY227" fmla="*/ 4946469 h 6035040"/>
              <a:gd name="connsiteX228" fmla="*/ 1968137 w 6191794"/>
              <a:gd name="connsiteY228" fmla="*/ 4911635 h 6035040"/>
              <a:gd name="connsiteX229" fmla="*/ 1933302 w 6191794"/>
              <a:gd name="connsiteY229" fmla="*/ 4894217 h 6035040"/>
              <a:gd name="connsiteX230" fmla="*/ 1863634 w 6191794"/>
              <a:gd name="connsiteY230" fmla="*/ 4833257 h 6035040"/>
              <a:gd name="connsiteX231" fmla="*/ 1793965 w 6191794"/>
              <a:gd name="connsiteY231" fmla="*/ 4798423 h 6035040"/>
              <a:gd name="connsiteX232" fmla="*/ 1672045 w 6191794"/>
              <a:gd name="connsiteY232" fmla="*/ 4720046 h 6035040"/>
              <a:gd name="connsiteX233" fmla="*/ 1558834 w 6191794"/>
              <a:gd name="connsiteY233" fmla="*/ 4676503 h 6035040"/>
              <a:gd name="connsiteX234" fmla="*/ 1524000 w 6191794"/>
              <a:gd name="connsiteY234" fmla="*/ 4659086 h 6035040"/>
              <a:gd name="connsiteX235" fmla="*/ 1506582 w 6191794"/>
              <a:gd name="connsiteY235" fmla="*/ 4641669 h 6035040"/>
              <a:gd name="connsiteX236" fmla="*/ 1480457 w 6191794"/>
              <a:gd name="connsiteY236" fmla="*/ 4624252 h 6035040"/>
              <a:gd name="connsiteX237" fmla="*/ 1436914 w 6191794"/>
              <a:gd name="connsiteY237" fmla="*/ 4545875 h 6035040"/>
              <a:gd name="connsiteX238" fmla="*/ 1428205 w 6191794"/>
              <a:gd name="connsiteY238" fmla="*/ 4502332 h 6035040"/>
              <a:gd name="connsiteX239" fmla="*/ 1419497 w 6191794"/>
              <a:gd name="connsiteY239" fmla="*/ 4467497 h 6035040"/>
              <a:gd name="connsiteX240" fmla="*/ 1428205 w 6191794"/>
              <a:gd name="connsiteY240" fmla="*/ 4310743 h 6035040"/>
              <a:gd name="connsiteX241" fmla="*/ 1454331 w 6191794"/>
              <a:gd name="connsiteY241" fmla="*/ 4241075 h 6035040"/>
              <a:gd name="connsiteX242" fmla="*/ 1489165 w 6191794"/>
              <a:gd name="connsiteY242" fmla="*/ 4171406 h 6035040"/>
              <a:gd name="connsiteX243" fmla="*/ 1497874 w 6191794"/>
              <a:gd name="connsiteY243" fmla="*/ 4136572 h 6035040"/>
              <a:gd name="connsiteX244" fmla="*/ 1515291 w 6191794"/>
              <a:gd name="connsiteY244" fmla="*/ 4093029 h 6035040"/>
              <a:gd name="connsiteX245" fmla="*/ 1541417 w 6191794"/>
              <a:gd name="connsiteY245" fmla="*/ 4032069 h 6035040"/>
              <a:gd name="connsiteX246" fmla="*/ 1550125 w 6191794"/>
              <a:gd name="connsiteY246" fmla="*/ 3962400 h 6035040"/>
              <a:gd name="connsiteX247" fmla="*/ 1567542 w 6191794"/>
              <a:gd name="connsiteY247" fmla="*/ 3640183 h 6035040"/>
              <a:gd name="connsiteX248" fmla="*/ 1584960 w 6191794"/>
              <a:gd name="connsiteY248" fmla="*/ 3222172 h 6035040"/>
              <a:gd name="connsiteX249" fmla="*/ 1532708 w 6191794"/>
              <a:gd name="connsiteY249" fmla="*/ 2804160 h 6035040"/>
              <a:gd name="connsiteX250" fmla="*/ 1471748 w 6191794"/>
              <a:gd name="connsiteY250" fmla="*/ 2725783 h 6035040"/>
              <a:gd name="connsiteX251" fmla="*/ 1471748 w 6191794"/>
              <a:gd name="connsiteY251" fmla="*/ 2725783 h 6035040"/>
              <a:gd name="connsiteX252" fmla="*/ 1428205 w 6191794"/>
              <a:gd name="connsiteY252" fmla="*/ 2673532 h 6035040"/>
              <a:gd name="connsiteX253" fmla="*/ 1402080 w 6191794"/>
              <a:gd name="connsiteY253" fmla="*/ 2638697 h 6035040"/>
              <a:gd name="connsiteX254" fmla="*/ 1375954 w 6191794"/>
              <a:gd name="connsiteY254" fmla="*/ 2621280 h 6035040"/>
              <a:gd name="connsiteX255" fmla="*/ 1367245 w 6191794"/>
              <a:gd name="connsiteY255" fmla="*/ 2595155 h 6035040"/>
              <a:gd name="connsiteX256" fmla="*/ 1332411 w 6191794"/>
              <a:gd name="connsiteY256" fmla="*/ 2569029 h 6035040"/>
              <a:gd name="connsiteX257" fmla="*/ 1288868 w 6191794"/>
              <a:gd name="connsiteY257" fmla="*/ 2525486 h 6035040"/>
              <a:gd name="connsiteX258" fmla="*/ 1271451 w 6191794"/>
              <a:gd name="connsiteY258" fmla="*/ 2481943 h 6035040"/>
              <a:gd name="connsiteX259" fmla="*/ 1254034 w 6191794"/>
              <a:gd name="connsiteY259" fmla="*/ 2447109 h 6035040"/>
              <a:gd name="connsiteX260" fmla="*/ 1227908 w 6191794"/>
              <a:gd name="connsiteY260" fmla="*/ 2368732 h 6035040"/>
              <a:gd name="connsiteX261" fmla="*/ 1193074 w 6191794"/>
              <a:gd name="connsiteY261" fmla="*/ 2272937 h 6035040"/>
              <a:gd name="connsiteX262" fmla="*/ 1184365 w 6191794"/>
              <a:gd name="connsiteY262" fmla="*/ 2238103 h 6035040"/>
              <a:gd name="connsiteX263" fmla="*/ 1166948 w 6191794"/>
              <a:gd name="connsiteY263" fmla="*/ 2185852 h 6035040"/>
              <a:gd name="connsiteX264" fmla="*/ 1158240 w 6191794"/>
              <a:gd name="connsiteY264" fmla="*/ 2151017 h 6035040"/>
              <a:gd name="connsiteX265" fmla="*/ 1149531 w 6191794"/>
              <a:gd name="connsiteY265" fmla="*/ 2098766 h 6035040"/>
              <a:gd name="connsiteX266" fmla="*/ 1132114 w 6191794"/>
              <a:gd name="connsiteY266" fmla="*/ 2063932 h 6035040"/>
              <a:gd name="connsiteX267" fmla="*/ 1114697 w 6191794"/>
              <a:gd name="connsiteY267" fmla="*/ 1750423 h 6035040"/>
              <a:gd name="connsiteX268" fmla="*/ 1088571 w 6191794"/>
              <a:gd name="connsiteY268" fmla="*/ 1271452 h 6035040"/>
              <a:gd name="connsiteX269" fmla="*/ 1114697 w 6191794"/>
              <a:gd name="connsiteY269" fmla="*/ 1036320 h 6035040"/>
              <a:gd name="connsiteX270" fmla="*/ 1123405 w 6191794"/>
              <a:gd name="connsiteY270" fmla="*/ 1001486 h 6035040"/>
              <a:gd name="connsiteX271" fmla="*/ 1149531 w 6191794"/>
              <a:gd name="connsiteY271" fmla="*/ 957943 h 6035040"/>
              <a:gd name="connsiteX272" fmla="*/ 1175657 w 6191794"/>
              <a:gd name="connsiteY272" fmla="*/ 923109 h 6035040"/>
              <a:gd name="connsiteX273" fmla="*/ 1210491 w 6191794"/>
              <a:gd name="connsiteY273" fmla="*/ 862149 h 6035040"/>
              <a:gd name="connsiteX274" fmla="*/ 1245325 w 6191794"/>
              <a:gd name="connsiteY274" fmla="*/ 836023 h 6035040"/>
              <a:gd name="connsiteX275" fmla="*/ 1297577 w 6191794"/>
              <a:gd name="connsiteY275" fmla="*/ 801189 h 6035040"/>
              <a:gd name="connsiteX276" fmla="*/ 1358537 w 6191794"/>
              <a:gd name="connsiteY276" fmla="*/ 757646 h 6035040"/>
              <a:gd name="connsiteX277" fmla="*/ 1384662 w 6191794"/>
              <a:gd name="connsiteY277" fmla="*/ 740229 h 6035040"/>
              <a:gd name="connsiteX278" fmla="*/ 1402080 w 6191794"/>
              <a:gd name="connsiteY278" fmla="*/ 722812 h 6035040"/>
              <a:gd name="connsiteX279" fmla="*/ 1436914 w 6191794"/>
              <a:gd name="connsiteY279" fmla="*/ 705395 h 6035040"/>
              <a:gd name="connsiteX280" fmla="*/ 1489165 w 6191794"/>
              <a:gd name="connsiteY280" fmla="*/ 661852 h 6035040"/>
              <a:gd name="connsiteX281" fmla="*/ 1515291 w 6191794"/>
              <a:gd name="connsiteY281" fmla="*/ 653143 h 6035040"/>
              <a:gd name="connsiteX282" fmla="*/ 1541417 w 6191794"/>
              <a:gd name="connsiteY282" fmla="*/ 705395 h 6035040"/>
              <a:gd name="connsiteX283" fmla="*/ 1567542 w 6191794"/>
              <a:gd name="connsiteY283" fmla="*/ 714103 h 6035040"/>
              <a:gd name="connsiteX284" fmla="*/ 1584960 w 6191794"/>
              <a:gd name="connsiteY284" fmla="*/ 696686 h 6035040"/>
              <a:gd name="connsiteX285" fmla="*/ 1611085 w 6191794"/>
              <a:gd name="connsiteY285" fmla="*/ 679269 h 6035040"/>
              <a:gd name="connsiteX286" fmla="*/ 1663337 w 6191794"/>
              <a:gd name="connsiteY286" fmla="*/ 600892 h 6035040"/>
              <a:gd name="connsiteX287" fmla="*/ 1724297 w 6191794"/>
              <a:gd name="connsiteY287" fmla="*/ 531223 h 6035040"/>
              <a:gd name="connsiteX288" fmla="*/ 1767840 w 6191794"/>
              <a:gd name="connsiteY288" fmla="*/ 496389 h 6035040"/>
              <a:gd name="connsiteX289" fmla="*/ 1785257 w 6191794"/>
              <a:gd name="connsiteY289" fmla="*/ 470263 h 6035040"/>
              <a:gd name="connsiteX290" fmla="*/ 1889760 w 6191794"/>
              <a:gd name="connsiteY290" fmla="*/ 400595 h 6035040"/>
              <a:gd name="connsiteX291" fmla="*/ 1915885 w 6191794"/>
              <a:gd name="connsiteY291" fmla="*/ 374469 h 6035040"/>
              <a:gd name="connsiteX292" fmla="*/ 1950720 w 6191794"/>
              <a:gd name="connsiteY292" fmla="*/ 357052 h 6035040"/>
              <a:gd name="connsiteX293" fmla="*/ 2029097 w 6191794"/>
              <a:gd name="connsiteY293" fmla="*/ 313509 h 6035040"/>
              <a:gd name="connsiteX294" fmla="*/ 2081348 w 6191794"/>
              <a:gd name="connsiteY294" fmla="*/ 278675 h 6035040"/>
              <a:gd name="connsiteX295" fmla="*/ 2107474 w 6191794"/>
              <a:gd name="connsiteY295" fmla="*/ 261257 h 6035040"/>
              <a:gd name="connsiteX296" fmla="*/ 2133600 w 6191794"/>
              <a:gd name="connsiteY296" fmla="*/ 252549 h 6035040"/>
              <a:gd name="connsiteX297" fmla="*/ 2203268 w 6191794"/>
              <a:gd name="connsiteY297" fmla="*/ 217715 h 6035040"/>
              <a:gd name="connsiteX298" fmla="*/ 2255520 w 6191794"/>
              <a:gd name="connsiteY298" fmla="*/ 200297 h 6035040"/>
              <a:gd name="connsiteX299" fmla="*/ 2290354 w 6191794"/>
              <a:gd name="connsiteY299" fmla="*/ 182880 h 6035040"/>
              <a:gd name="connsiteX300" fmla="*/ 2316480 w 6191794"/>
              <a:gd name="connsiteY300" fmla="*/ 165463 h 6035040"/>
              <a:gd name="connsiteX301" fmla="*/ 2351314 w 6191794"/>
              <a:gd name="connsiteY301" fmla="*/ 156755 h 6035040"/>
              <a:gd name="connsiteX302" fmla="*/ 2429691 w 6191794"/>
              <a:gd name="connsiteY302" fmla="*/ 130629 h 6035040"/>
              <a:gd name="connsiteX303" fmla="*/ 2455817 w 6191794"/>
              <a:gd name="connsiteY303" fmla="*/ 121920 h 6035040"/>
              <a:gd name="connsiteX304" fmla="*/ 2508068 w 6191794"/>
              <a:gd name="connsiteY304" fmla="*/ 113212 h 6035040"/>
              <a:gd name="connsiteX305" fmla="*/ 2603862 w 6191794"/>
              <a:gd name="connsiteY305" fmla="*/ 95795 h 6035040"/>
              <a:gd name="connsiteX306" fmla="*/ 2673531 w 6191794"/>
              <a:gd name="connsiteY306" fmla="*/ 87086 h 6035040"/>
              <a:gd name="connsiteX307" fmla="*/ 2647405 w 6191794"/>
              <a:gd name="connsiteY307" fmla="*/ 69669 h 6035040"/>
              <a:gd name="connsiteX308" fmla="*/ 2621280 w 6191794"/>
              <a:gd name="connsiteY308" fmla="*/ 60960 h 6035040"/>
              <a:gd name="connsiteX309" fmla="*/ 1985554 w 6191794"/>
              <a:gd name="connsiteY309" fmla="*/ 69669 h 6035040"/>
              <a:gd name="connsiteX310" fmla="*/ 1950720 w 6191794"/>
              <a:gd name="connsiteY310" fmla="*/ 78377 h 6035040"/>
              <a:gd name="connsiteX311" fmla="*/ 1924594 w 6191794"/>
              <a:gd name="connsiteY311" fmla="*/ 87086 h 6035040"/>
              <a:gd name="connsiteX312" fmla="*/ 1881051 w 6191794"/>
              <a:gd name="connsiteY312" fmla="*/ 95795 h 6035040"/>
              <a:gd name="connsiteX313" fmla="*/ 1846217 w 6191794"/>
              <a:gd name="connsiteY313" fmla="*/ 113212 h 6035040"/>
              <a:gd name="connsiteX314" fmla="*/ 1715588 w 6191794"/>
              <a:gd name="connsiteY314" fmla="*/ 130629 h 6035040"/>
              <a:gd name="connsiteX315" fmla="*/ 1593668 w 6191794"/>
              <a:gd name="connsiteY315" fmla="*/ 156755 h 6035040"/>
              <a:gd name="connsiteX316" fmla="*/ 1532708 w 6191794"/>
              <a:gd name="connsiteY316" fmla="*/ 174172 h 6035040"/>
              <a:gd name="connsiteX317" fmla="*/ 1497874 w 6191794"/>
              <a:gd name="connsiteY317" fmla="*/ 182880 h 6035040"/>
              <a:gd name="connsiteX318" fmla="*/ 1384662 w 6191794"/>
              <a:gd name="connsiteY318" fmla="*/ 200297 h 6035040"/>
              <a:gd name="connsiteX319" fmla="*/ 1297577 w 6191794"/>
              <a:gd name="connsiteY319" fmla="*/ 226423 h 6035040"/>
              <a:gd name="connsiteX320" fmla="*/ 1210491 w 6191794"/>
              <a:gd name="connsiteY320" fmla="*/ 243840 h 6035040"/>
              <a:gd name="connsiteX321" fmla="*/ 1166948 w 6191794"/>
              <a:gd name="connsiteY321" fmla="*/ 261257 h 6035040"/>
              <a:gd name="connsiteX322" fmla="*/ 1140822 w 6191794"/>
              <a:gd name="connsiteY322" fmla="*/ 278675 h 6035040"/>
              <a:gd name="connsiteX323" fmla="*/ 1105988 w 6191794"/>
              <a:gd name="connsiteY323" fmla="*/ 296092 h 6035040"/>
              <a:gd name="connsiteX324" fmla="*/ 1062445 w 6191794"/>
              <a:gd name="connsiteY324" fmla="*/ 322217 h 6035040"/>
              <a:gd name="connsiteX325" fmla="*/ 992777 w 6191794"/>
              <a:gd name="connsiteY325" fmla="*/ 357052 h 6035040"/>
              <a:gd name="connsiteX326" fmla="*/ 879565 w 6191794"/>
              <a:gd name="connsiteY326" fmla="*/ 478972 h 6035040"/>
              <a:gd name="connsiteX327" fmla="*/ 801188 w 6191794"/>
              <a:gd name="connsiteY327" fmla="*/ 557349 h 6035040"/>
              <a:gd name="connsiteX328" fmla="*/ 775062 w 6191794"/>
              <a:gd name="connsiteY328" fmla="*/ 609600 h 6035040"/>
              <a:gd name="connsiteX329" fmla="*/ 705394 w 6191794"/>
              <a:gd name="connsiteY329" fmla="*/ 740229 h 6035040"/>
              <a:gd name="connsiteX330" fmla="*/ 679268 w 6191794"/>
              <a:gd name="connsiteY330" fmla="*/ 801189 h 6035040"/>
              <a:gd name="connsiteX331" fmla="*/ 661851 w 6191794"/>
              <a:gd name="connsiteY331" fmla="*/ 853440 h 6035040"/>
              <a:gd name="connsiteX332" fmla="*/ 635725 w 6191794"/>
              <a:gd name="connsiteY332" fmla="*/ 888275 h 6035040"/>
              <a:gd name="connsiteX333" fmla="*/ 618308 w 6191794"/>
              <a:gd name="connsiteY333" fmla="*/ 940526 h 6035040"/>
              <a:gd name="connsiteX334" fmla="*/ 574765 w 6191794"/>
              <a:gd name="connsiteY334" fmla="*/ 1045029 h 6035040"/>
              <a:gd name="connsiteX335" fmla="*/ 566057 w 6191794"/>
              <a:gd name="connsiteY335" fmla="*/ 1088572 h 6035040"/>
              <a:gd name="connsiteX336" fmla="*/ 557348 w 6191794"/>
              <a:gd name="connsiteY336" fmla="*/ 1123406 h 6035040"/>
              <a:gd name="connsiteX337" fmla="*/ 548640 w 6191794"/>
              <a:gd name="connsiteY337" fmla="*/ 1166949 h 6035040"/>
              <a:gd name="connsiteX338" fmla="*/ 513805 w 6191794"/>
              <a:gd name="connsiteY338" fmla="*/ 1280160 h 6035040"/>
              <a:gd name="connsiteX339" fmla="*/ 496388 w 6191794"/>
              <a:gd name="connsiteY339" fmla="*/ 1358537 h 6035040"/>
              <a:gd name="connsiteX340" fmla="*/ 478971 w 6191794"/>
              <a:gd name="connsiteY340" fmla="*/ 1402080 h 6035040"/>
              <a:gd name="connsiteX341" fmla="*/ 435428 w 6191794"/>
              <a:gd name="connsiteY341" fmla="*/ 1550126 h 6035040"/>
              <a:gd name="connsiteX342" fmla="*/ 418011 w 6191794"/>
              <a:gd name="connsiteY342" fmla="*/ 1654629 h 6035040"/>
              <a:gd name="connsiteX343" fmla="*/ 409302 w 6191794"/>
              <a:gd name="connsiteY343" fmla="*/ 1733006 h 6035040"/>
              <a:gd name="connsiteX344" fmla="*/ 383177 w 6191794"/>
              <a:gd name="connsiteY344" fmla="*/ 1811383 h 6035040"/>
              <a:gd name="connsiteX345" fmla="*/ 357051 w 6191794"/>
              <a:gd name="connsiteY345" fmla="*/ 2002972 h 6035040"/>
              <a:gd name="connsiteX346" fmla="*/ 313508 w 6191794"/>
              <a:gd name="connsiteY346" fmla="*/ 2229395 h 6035040"/>
              <a:gd name="connsiteX347" fmla="*/ 296091 w 6191794"/>
              <a:gd name="connsiteY347" fmla="*/ 2412275 h 6035040"/>
              <a:gd name="connsiteX348" fmla="*/ 278674 w 6191794"/>
              <a:gd name="connsiteY348" fmla="*/ 2595155 h 6035040"/>
              <a:gd name="connsiteX349" fmla="*/ 261257 w 6191794"/>
              <a:gd name="connsiteY349" fmla="*/ 2786743 h 6035040"/>
              <a:gd name="connsiteX350" fmla="*/ 252548 w 6191794"/>
              <a:gd name="connsiteY350" fmla="*/ 2812869 h 6035040"/>
              <a:gd name="connsiteX351" fmla="*/ 243840 w 6191794"/>
              <a:gd name="connsiteY351" fmla="*/ 2856412 h 6035040"/>
              <a:gd name="connsiteX352" fmla="*/ 226422 w 6191794"/>
              <a:gd name="connsiteY352" fmla="*/ 2891246 h 6035040"/>
              <a:gd name="connsiteX353" fmla="*/ 191588 w 6191794"/>
              <a:gd name="connsiteY353" fmla="*/ 2978332 h 6035040"/>
              <a:gd name="connsiteX354" fmla="*/ 165462 w 6191794"/>
              <a:gd name="connsiteY354" fmla="*/ 3048000 h 6035040"/>
              <a:gd name="connsiteX355" fmla="*/ 156754 w 6191794"/>
              <a:gd name="connsiteY355" fmla="*/ 3074126 h 6035040"/>
              <a:gd name="connsiteX356" fmla="*/ 121920 w 6191794"/>
              <a:gd name="connsiteY356" fmla="*/ 3135086 h 6035040"/>
              <a:gd name="connsiteX357" fmla="*/ 113211 w 6191794"/>
              <a:gd name="connsiteY357" fmla="*/ 3169920 h 6035040"/>
              <a:gd name="connsiteX358" fmla="*/ 95794 w 6191794"/>
              <a:gd name="connsiteY358" fmla="*/ 3196046 h 6035040"/>
              <a:gd name="connsiteX359" fmla="*/ 78377 w 6191794"/>
              <a:gd name="connsiteY359" fmla="*/ 3265715 h 6035040"/>
              <a:gd name="connsiteX360" fmla="*/ 52251 w 6191794"/>
              <a:gd name="connsiteY360" fmla="*/ 3326675 h 6035040"/>
              <a:gd name="connsiteX361" fmla="*/ 43542 w 6191794"/>
              <a:gd name="connsiteY361" fmla="*/ 3352800 h 6035040"/>
              <a:gd name="connsiteX362" fmla="*/ 26125 w 6191794"/>
              <a:gd name="connsiteY362" fmla="*/ 3387635 h 6035040"/>
              <a:gd name="connsiteX363" fmla="*/ 0 w 6191794"/>
              <a:gd name="connsiteY363" fmla="*/ 3474720 h 6035040"/>
              <a:gd name="connsiteX364" fmla="*/ 26125 w 6191794"/>
              <a:gd name="connsiteY364" fmla="*/ 3753395 h 6035040"/>
              <a:gd name="connsiteX365" fmla="*/ 52251 w 6191794"/>
              <a:gd name="connsiteY365" fmla="*/ 3849189 h 6035040"/>
              <a:gd name="connsiteX366" fmla="*/ 78377 w 6191794"/>
              <a:gd name="connsiteY366" fmla="*/ 3918857 h 6035040"/>
              <a:gd name="connsiteX367" fmla="*/ 87085 w 6191794"/>
              <a:gd name="connsiteY367" fmla="*/ 3962400 h 6035040"/>
              <a:gd name="connsiteX368" fmla="*/ 104502 w 6191794"/>
              <a:gd name="connsiteY368" fmla="*/ 3997235 h 6035040"/>
              <a:gd name="connsiteX369" fmla="*/ 121920 w 6191794"/>
              <a:gd name="connsiteY369" fmla="*/ 4066903 h 6035040"/>
              <a:gd name="connsiteX370" fmla="*/ 156754 w 6191794"/>
              <a:gd name="connsiteY370" fmla="*/ 4171406 h 6035040"/>
              <a:gd name="connsiteX371" fmla="*/ 174171 w 6191794"/>
              <a:gd name="connsiteY371" fmla="*/ 4249783 h 6035040"/>
              <a:gd name="connsiteX372" fmla="*/ 182880 w 6191794"/>
              <a:gd name="connsiteY372" fmla="*/ 4284617 h 6035040"/>
              <a:gd name="connsiteX373" fmla="*/ 200297 w 6191794"/>
              <a:gd name="connsiteY373" fmla="*/ 4432663 h 6035040"/>
              <a:gd name="connsiteX374" fmla="*/ 217714 w 6191794"/>
              <a:gd name="connsiteY374" fmla="*/ 4476206 h 6035040"/>
              <a:gd name="connsiteX375" fmla="*/ 235131 w 6191794"/>
              <a:gd name="connsiteY375" fmla="*/ 4606835 h 6035040"/>
              <a:gd name="connsiteX376" fmla="*/ 252548 w 6191794"/>
              <a:gd name="connsiteY376" fmla="*/ 4711337 h 6035040"/>
              <a:gd name="connsiteX377" fmla="*/ 261257 w 6191794"/>
              <a:gd name="connsiteY377" fmla="*/ 4798423 h 6035040"/>
              <a:gd name="connsiteX378" fmla="*/ 287382 w 6191794"/>
              <a:gd name="connsiteY378" fmla="*/ 4885509 h 6035040"/>
              <a:gd name="connsiteX379" fmla="*/ 296091 w 6191794"/>
              <a:gd name="connsiteY379" fmla="*/ 4920343 h 6035040"/>
              <a:gd name="connsiteX380" fmla="*/ 313508 w 6191794"/>
              <a:gd name="connsiteY380" fmla="*/ 4955177 h 6035040"/>
              <a:gd name="connsiteX381" fmla="*/ 322217 w 6191794"/>
              <a:gd name="connsiteY381" fmla="*/ 4990012 h 6035040"/>
              <a:gd name="connsiteX382" fmla="*/ 357051 w 6191794"/>
              <a:gd name="connsiteY382" fmla="*/ 5059680 h 6035040"/>
              <a:gd name="connsiteX383" fmla="*/ 374468 w 6191794"/>
              <a:gd name="connsiteY383" fmla="*/ 5120640 h 6035040"/>
              <a:gd name="connsiteX384" fmla="*/ 391885 w 6191794"/>
              <a:gd name="connsiteY384" fmla="*/ 5155475 h 6035040"/>
              <a:gd name="connsiteX385" fmla="*/ 426720 w 6191794"/>
              <a:gd name="connsiteY385" fmla="*/ 5251269 h 6035040"/>
              <a:gd name="connsiteX386" fmla="*/ 452845 w 6191794"/>
              <a:gd name="connsiteY386" fmla="*/ 5294812 h 6035040"/>
              <a:gd name="connsiteX387" fmla="*/ 461554 w 6191794"/>
              <a:gd name="connsiteY387" fmla="*/ 5320937 h 6035040"/>
              <a:gd name="connsiteX388" fmla="*/ 487680 w 6191794"/>
              <a:gd name="connsiteY388" fmla="*/ 5390606 h 6035040"/>
              <a:gd name="connsiteX389" fmla="*/ 505097 w 6191794"/>
              <a:gd name="connsiteY389" fmla="*/ 5434149 h 6035040"/>
              <a:gd name="connsiteX390" fmla="*/ 513805 w 6191794"/>
              <a:gd name="connsiteY390" fmla="*/ 5468983 h 6035040"/>
              <a:gd name="connsiteX391" fmla="*/ 548640 w 6191794"/>
              <a:gd name="connsiteY391" fmla="*/ 5538652 h 6035040"/>
              <a:gd name="connsiteX392" fmla="*/ 566057 w 6191794"/>
              <a:gd name="connsiteY392" fmla="*/ 5590903 h 6035040"/>
              <a:gd name="connsiteX393" fmla="*/ 592182 w 6191794"/>
              <a:gd name="connsiteY393" fmla="*/ 5634446 h 6035040"/>
              <a:gd name="connsiteX394" fmla="*/ 627017 w 6191794"/>
              <a:gd name="connsiteY394" fmla="*/ 5686697 h 6035040"/>
              <a:gd name="connsiteX395" fmla="*/ 635725 w 6191794"/>
              <a:gd name="connsiteY395" fmla="*/ 5712823 h 6035040"/>
              <a:gd name="connsiteX396" fmla="*/ 696685 w 6191794"/>
              <a:gd name="connsiteY396" fmla="*/ 5773783 h 6035040"/>
              <a:gd name="connsiteX397" fmla="*/ 748937 w 6191794"/>
              <a:gd name="connsiteY397" fmla="*/ 5799909 h 6035040"/>
              <a:gd name="connsiteX398" fmla="*/ 783771 w 6191794"/>
              <a:gd name="connsiteY398" fmla="*/ 5808617 h 6035040"/>
              <a:gd name="connsiteX399" fmla="*/ 896982 w 6191794"/>
              <a:gd name="connsiteY399" fmla="*/ 5834743 h 6035040"/>
              <a:gd name="connsiteX400" fmla="*/ 923108 w 6191794"/>
              <a:gd name="connsiteY400" fmla="*/ 5843452 h 6035040"/>
              <a:gd name="connsiteX401" fmla="*/ 1071154 w 6191794"/>
              <a:gd name="connsiteY401" fmla="*/ 5869577 h 6035040"/>
              <a:gd name="connsiteX402" fmla="*/ 1175657 w 6191794"/>
              <a:gd name="connsiteY402" fmla="*/ 5886995 h 6035040"/>
              <a:gd name="connsiteX403" fmla="*/ 1254034 w 6191794"/>
              <a:gd name="connsiteY403" fmla="*/ 5904412 h 6035040"/>
              <a:gd name="connsiteX404" fmla="*/ 1384662 w 6191794"/>
              <a:gd name="connsiteY404" fmla="*/ 5913120 h 6035040"/>
              <a:gd name="connsiteX405" fmla="*/ 1733005 w 6191794"/>
              <a:gd name="connsiteY405" fmla="*/ 5939246 h 6035040"/>
              <a:gd name="connsiteX406" fmla="*/ 1837508 w 6191794"/>
              <a:gd name="connsiteY406" fmla="*/ 5956663 h 6035040"/>
              <a:gd name="connsiteX407" fmla="*/ 1933302 w 6191794"/>
              <a:gd name="connsiteY407" fmla="*/ 5965372 h 6035040"/>
              <a:gd name="connsiteX408" fmla="*/ 2133600 w 6191794"/>
              <a:gd name="connsiteY408" fmla="*/ 6000206 h 6035040"/>
              <a:gd name="connsiteX409" fmla="*/ 2420982 w 6191794"/>
              <a:gd name="connsiteY409" fmla="*/ 6017623 h 6035040"/>
              <a:gd name="connsiteX410" fmla="*/ 2490651 w 6191794"/>
              <a:gd name="connsiteY410" fmla="*/ 6026332 h 6035040"/>
              <a:gd name="connsiteX411" fmla="*/ 2682240 w 6191794"/>
              <a:gd name="connsiteY411" fmla="*/ 6035040 h 6035040"/>
              <a:gd name="connsiteX412" fmla="*/ 4249782 w 6191794"/>
              <a:gd name="connsiteY412" fmla="*/ 6017623 h 6035040"/>
              <a:gd name="connsiteX413" fmla="*/ 4423954 w 6191794"/>
              <a:gd name="connsiteY413" fmla="*/ 6008915 h 6035040"/>
              <a:gd name="connsiteX414" fmla="*/ 4937760 w 6191794"/>
              <a:gd name="connsiteY414" fmla="*/ 5991497 h 6035040"/>
              <a:gd name="connsiteX415" fmla="*/ 5016137 w 6191794"/>
              <a:gd name="connsiteY415" fmla="*/ 5965372 h 6035040"/>
              <a:gd name="connsiteX416" fmla="*/ 5085805 w 6191794"/>
              <a:gd name="connsiteY416" fmla="*/ 5947955 h 6035040"/>
              <a:gd name="connsiteX417" fmla="*/ 5181600 w 6191794"/>
              <a:gd name="connsiteY417" fmla="*/ 5878286 h 6035040"/>
              <a:gd name="connsiteX418" fmla="*/ 5233851 w 6191794"/>
              <a:gd name="connsiteY418" fmla="*/ 5826035 h 6035040"/>
              <a:gd name="connsiteX419" fmla="*/ 5268685 w 6191794"/>
              <a:gd name="connsiteY419" fmla="*/ 5773783 h 6035040"/>
              <a:gd name="connsiteX420" fmla="*/ 5277394 w 6191794"/>
              <a:gd name="connsiteY420" fmla="*/ 5747657 h 6035040"/>
              <a:gd name="connsiteX421" fmla="*/ 5329645 w 6191794"/>
              <a:gd name="connsiteY421" fmla="*/ 5677989 h 6035040"/>
              <a:gd name="connsiteX422" fmla="*/ 5355771 w 6191794"/>
              <a:gd name="connsiteY422" fmla="*/ 5617029 h 6035040"/>
              <a:gd name="connsiteX423" fmla="*/ 5373188 w 6191794"/>
              <a:gd name="connsiteY423" fmla="*/ 5564777 h 6035040"/>
              <a:gd name="connsiteX424" fmla="*/ 5399314 w 6191794"/>
              <a:gd name="connsiteY424" fmla="*/ 5495109 h 6035040"/>
              <a:gd name="connsiteX425" fmla="*/ 5399314 w 6191794"/>
              <a:gd name="connsiteY425" fmla="*/ 5364480 h 6035040"/>
              <a:gd name="connsiteX426" fmla="*/ 5373188 w 6191794"/>
              <a:gd name="connsiteY426" fmla="*/ 5347063 h 6035040"/>
              <a:gd name="connsiteX427" fmla="*/ 5347062 w 6191794"/>
              <a:gd name="connsiteY427" fmla="*/ 5320937 h 6035040"/>
              <a:gd name="connsiteX428" fmla="*/ 5312228 w 6191794"/>
              <a:gd name="connsiteY428" fmla="*/ 5294812 h 6035040"/>
              <a:gd name="connsiteX429" fmla="*/ 5259977 w 6191794"/>
              <a:gd name="connsiteY429" fmla="*/ 5242560 h 6035040"/>
              <a:gd name="connsiteX430" fmla="*/ 5277394 w 6191794"/>
              <a:gd name="connsiteY430" fmla="*/ 5146766 h 6035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</a:cxnLst>
            <a:rect l="l" t="t" r="r" b="b"/>
            <a:pathLst>
              <a:path w="6191794" h="6035040">
                <a:moveTo>
                  <a:pt x="5277394" y="5146766"/>
                </a:moveTo>
                <a:lnTo>
                  <a:pt x="5277394" y="5146766"/>
                </a:lnTo>
                <a:cubicBezTo>
                  <a:pt x="5294811" y="5126446"/>
                  <a:pt x="5310721" y="5104730"/>
                  <a:pt x="5329645" y="5085806"/>
                </a:cubicBezTo>
                <a:cubicBezTo>
                  <a:pt x="5337046" y="5078405"/>
                  <a:pt x="5348959" y="5076336"/>
                  <a:pt x="5355771" y="5068389"/>
                </a:cubicBezTo>
                <a:cubicBezTo>
                  <a:pt x="5388236" y="5030514"/>
                  <a:pt x="5374588" y="5027101"/>
                  <a:pt x="5399314" y="4990012"/>
                </a:cubicBezTo>
                <a:cubicBezTo>
                  <a:pt x="5415416" y="4965859"/>
                  <a:pt x="5436630" y="4945235"/>
                  <a:pt x="5451565" y="4920343"/>
                </a:cubicBezTo>
                <a:cubicBezTo>
                  <a:pt x="5462939" y="4901386"/>
                  <a:pt x="5467210" y="4878848"/>
                  <a:pt x="5477691" y="4859383"/>
                </a:cubicBezTo>
                <a:cubicBezTo>
                  <a:pt x="5487615" y="4840952"/>
                  <a:pt x="5501755" y="4825082"/>
                  <a:pt x="5512525" y="4807132"/>
                </a:cubicBezTo>
                <a:cubicBezTo>
                  <a:pt x="5529942" y="4778103"/>
                  <a:pt x="5547035" y="4748877"/>
                  <a:pt x="5564777" y="4720046"/>
                </a:cubicBezTo>
                <a:cubicBezTo>
                  <a:pt x="5570262" y="4711132"/>
                  <a:pt x="5576388" y="4702629"/>
                  <a:pt x="5582194" y="4693920"/>
                </a:cubicBezTo>
                <a:cubicBezTo>
                  <a:pt x="5588000" y="4685212"/>
                  <a:pt x="5594930" y="4677156"/>
                  <a:pt x="5599611" y="4667795"/>
                </a:cubicBezTo>
                <a:lnTo>
                  <a:pt x="5617028" y="4632960"/>
                </a:lnTo>
                <a:cubicBezTo>
                  <a:pt x="5619931" y="4618446"/>
                  <a:pt x="5620679" y="4603328"/>
                  <a:pt x="5625737" y="4589417"/>
                </a:cubicBezTo>
                <a:cubicBezTo>
                  <a:pt x="5632392" y="4571117"/>
                  <a:pt x="5646135" y="4555778"/>
                  <a:pt x="5651862" y="4537166"/>
                </a:cubicBezTo>
                <a:cubicBezTo>
                  <a:pt x="5663852" y="4498198"/>
                  <a:pt x="5660145" y="4398469"/>
                  <a:pt x="5677988" y="4371703"/>
                </a:cubicBezTo>
                <a:lnTo>
                  <a:pt x="5695405" y="4345577"/>
                </a:lnTo>
                <a:cubicBezTo>
                  <a:pt x="5698308" y="4331063"/>
                  <a:pt x="5699056" y="4315945"/>
                  <a:pt x="5704114" y="4302035"/>
                </a:cubicBezTo>
                <a:cubicBezTo>
                  <a:pt x="5710769" y="4283734"/>
                  <a:pt x="5722435" y="4267624"/>
                  <a:pt x="5730240" y="4249783"/>
                </a:cubicBezTo>
                <a:cubicBezTo>
                  <a:pt x="5742771" y="4221140"/>
                  <a:pt x="5755187" y="4192357"/>
                  <a:pt x="5765074" y="4162697"/>
                </a:cubicBezTo>
                <a:cubicBezTo>
                  <a:pt x="5772644" y="4139988"/>
                  <a:pt x="5776193" y="4116123"/>
                  <a:pt x="5782491" y="4093029"/>
                </a:cubicBezTo>
                <a:cubicBezTo>
                  <a:pt x="5784906" y="4084173"/>
                  <a:pt x="5788562" y="4075696"/>
                  <a:pt x="5791200" y="4066903"/>
                </a:cubicBezTo>
                <a:cubicBezTo>
                  <a:pt x="5797273" y="4046661"/>
                  <a:pt x="5801934" y="4025992"/>
                  <a:pt x="5808617" y="4005943"/>
                </a:cubicBezTo>
                <a:cubicBezTo>
                  <a:pt x="5822264" y="3965003"/>
                  <a:pt x="5843697" y="3926339"/>
                  <a:pt x="5852160" y="3884023"/>
                </a:cubicBezTo>
                <a:cubicBezTo>
                  <a:pt x="5855063" y="3869509"/>
                  <a:pt x="5856515" y="3854627"/>
                  <a:pt x="5860868" y="3840480"/>
                </a:cubicBezTo>
                <a:cubicBezTo>
                  <a:pt x="5903992" y="3700327"/>
                  <a:pt x="5869391" y="3823527"/>
                  <a:pt x="5904411" y="3735977"/>
                </a:cubicBezTo>
                <a:cubicBezTo>
                  <a:pt x="5978475" y="3550816"/>
                  <a:pt x="5918626" y="3700664"/>
                  <a:pt x="5947954" y="3605349"/>
                </a:cubicBezTo>
                <a:cubicBezTo>
                  <a:pt x="5956053" y="3579028"/>
                  <a:pt x="5966515" y="3553451"/>
                  <a:pt x="5974080" y="3526972"/>
                </a:cubicBezTo>
                <a:cubicBezTo>
                  <a:pt x="5979886" y="3506652"/>
                  <a:pt x="5984275" y="3485873"/>
                  <a:pt x="5991497" y="3466012"/>
                </a:cubicBezTo>
                <a:cubicBezTo>
                  <a:pt x="5995934" y="3453811"/>
                  <a:pt x="6003641" y="3443040"/>
                  <a:pt x="6008914" y="3431177"/>
                </a:cubicBezTo>
                <a:cubicBezTo>
                  <a:pt x="6015263" y="3416892"/>
                  <a:pt x="6021388" y="3402465"/>
                  <a:pt x="6026331" y="3387635"/>
                </a:cubicBezTo>
                <a:cubicBezTo>
                  <a:pt x="6037900" y="3352928"/>
                  <a:pt x="6035171" y="3339147"/>
                  <a:pt x="6043748" y="3300549"/>
                </a:cubicBezTo>
                <a:cubicBezTo>
                  <a:pt x="6045739" y="3291588"/>
                  <a:pt x="6049757" y="3283197"/>
                  <a:pt x="6052457" y="3274423"/>
                </a:cubicBezTo>
                <a:cubicBezTo>
                  <a:pt x="6061370" y="3245456"/>
                  <a:pt x="6070256" y="3216478"/>
                  <a:pt x="6078582" y="3187337"/>
                </a:cubicBezTo>
                <a:cubicBezTo>
                  <a:pt x="6081870" y="3175829"/>
                  <a:pt x="6084142" y="3164050"/>
                  <a:pt x="6087291" y="3152503"/>
                </a:cubicBezTo>
                <a:cubicBezTo>
                  <a:pt x="6092852" y="3132115"/>
                  <a:pt x="6099582" y="3112045"/>
                  <a:pt x="6104708" y="3091543"/>
                </a:cubicBezTo>
                <a:cubicBezTo>
                  <a:pt x="6108298" y="3077183"/>
                  <a:pt x="6109522" y="3062280"/>
                  <a:pt x="6113417" y="3048000"/>
                </a:cubicBezTo>
                <a:cubicBezTo>
                  <a:pt x="6118248" y="3030288"/>
                  <a:pt x="6126162" y="3013504"/>
                  <a:pt x="6130834" y="2995749"/>
                </a:cubicBezTo>
                <a:cubicBezTo>
                  <a:pt x="6140690" y="2958295"/>
                  <a:pt x="6148251" y="2920274"/>
                  <a:pt x="6156960" y="2882537"/>
                </a:cubicBezTo>
                <a:cubicBezTo>
                  <a:pt x="6159863" y="2856411"/>
                  <a:pt x="6163176" y="2830328"/>
                  <a:pt x="6165668" y="2804160"/>
                </a:cubicBezTo>
                <a:cubicBezTo>
                  <a:pt x="6168982" y="2769362"/>
                  <a:pt x="6169434" y="2734261"/>
                  <a:pt x="6174377" y="2699657"/>
                </a:cubicBezTo>
                <a:cubicBezTo>
                  <a:pt x="6178162" y="2673163"/>
                  <a:pt x="6185988" y="2647406"/>
                  <a:pt x="6191794" y="2621280"/>
                </a:cubicBezTo>
                <a:cubicBezTo>
                  <a:pt x="6188891" y="2461623"/>
                  <a:pt x="6188152" y="2301912"/>
                  <a:pt x="6183085" y="2142309"/>
                </a:cubicBezTo>
                <a:cubicBezTo>
                  <a:pt x="6181352" y="2087722"/>
                  <a:pt x="6167682" y="2047871"/>
                  <a:pt x="6156960" y="1994263"/>
                </a:cubicBezTo>
                <a:cubicBezTo>
                  <a:pt x="6150595" y="1962438"/>
                  <a:pt x="6143695" y="1930657"/>
                  <a:pt x="6139542" y="1898469"/>
                </a:cubicBezTo>
                <a:cubicBezTo>
                  <a:pt x="6130069" y="1825058"/>
                  <a:pt x="6132040" y="1729792"/>
                  <a:pt x="6104708" y="1654629"/>
                </a:cubicBezTo>
                <a:cubicBezTo>
                  <a:pt x="6101131" y="1644793"/>
                  <a:pt x="6093097" y="1637212"/>
                  <a:pt x="6087291" y="1628503"/>
                </a:cubicBezTo>
                <a:cubicBezTo>
                  <a:pt x="6084388" y="1613989"/>
                  <a:pt x="6083640" y="1598871"/>
                  <a:pt x="6078582" y="1584960"/>
                </a:cubicBezTo>
                <a:cubicBezTo>
                  <a:pt x="6066259" y="1551073"/>
                  <a:pt x="6053324" y="1534009"/>
                  <a:pt x="6035040" y="1506583"/>
                </a:cubicBezTo>
                <a:cubicBezTo>
                  <a:pt x="6019978" y="1446340"/>
                  <a:pt x="6035610" y="1487411"/>
                  <a:pt x="5982788" y="1419497"/>
                </a:cubicBezTo>
                <a:cubicBezTo>
                  <a:pt x="5976362" y="1411236"/>
                  <a:pt x="5972772" y="1400773"/>
                  <a:pt x="5965371" y="1393372"/>
                </a:cubicBezTo>
                <a:cubicBezTo>
                  <a:pt x="5957970" y="1385971"/>
                  <a:pt x="5946646" y="1383356"/>
                  <a:pt x="5939245" y="1375955"/>
                </a:cubicBezTo>
                <a:cubicBezTo>
                  <a:pt x="5926102" y="1362812"/>
                  <a:pt x="5916845" y="1346228"/>
                  <a:pt x="5904411" y="1332412"/>
                </a:cubicBezTo>
                <a:cubicBezTo>
                  <a:pt x="5890680" y="1317155"/>
                  <a:pt x="5873866" y="1304756"/>
                  <a:pt x="5860868" y="1288869"/>
                </a:cubicBezTo>
                <a:cubicBezTo>
                  <a:pt x="5847613" y="1272668"/>
                  <a:pt x="5839818" y="1252371"/>
                  <a:pt x="5826034" y="1236617"/>
                </a:cubicBezTo>
                <a:cubicBezTo>
                  <a:pt x="5819142" y="1228740"/>
                  <a:pt x="5807949" y="1225900"/>
                  <a:pt x="5799908" y="1219200"/>
                </a:cubicBezTo>
                <a:cubicBezTo>
                  <a:pt x="5790447" y="1211316"/>
                  <a:pt x="5781343" y="1202796"/>
                  <a:pt x="5773782" y="1193075"/>
                </a:cubicBezTo>
                <a:cubicBezTo>
                  <a:pt x="5728456" y="1134798"/>
                  <a:pt x="5752186" y="1148786"/>
                  <a:pt x="5704114" y="1097280"/>
                </a:cubicBezTo>
                <a:cubicBezTo>
                  <a:pt x="5676103" y="1067268"/>
                  <a:pt x="5641659" y="1043037"/>
                  <a:pt x="5617028" y="1010195"/>
                </a:cubicBezTo>
                <a:cubicBezTo>
                  <a:pt x="5582194" y="963749"/>
                  <a:pt x="5602514" y="984069"/>
                  <a:pt x="5556068" y="949235"/>
                </a:cubicBezTo>
                <a:cubicBezTo>
                  <a:pt x="5547359" y="931818"/>
                  <a:pt x="5541109" y="912936"/>
                  <a:pt x="5529942" y="896983"/>
                </a:cubicBezTo>
                <a:cubicBezTo>
                  <a:pt x="5520525" y="883530"/>
                  <a:pt x="5505921" y="874507"/>
                  <a:pt x="5495108" y="862149"/>
                </a:cubicBezTo>
                <a:cubicBezTo>
                  <a:pt x="5485550" y="851226"/>
                  <a:pt x="5478540" y="838238"/>
                  <a:pt x="5468982" y="827315"/>
                </a:cubicBezTo>
                <a:cubicBezTo>
                  <a:pt x="5458169" y="814957"/>
                  <a:pt x="5444230" y="805442"/>
                  <a:pt x="5434148" y="792480"/>
                </a:cubicBezTo>
                <a:cubicBezTo>
                  <a:pt x="5423756" y="779119"/>
                  <a:pt x="5419108" y="761728"/>
                  <a:pt x="5408022" y="748937"/>
                </a:cubicBezTo>
                <a:cubicBezTo>
                  <a:pt x="5381136" y="717914"/>
                  <a:pt x="5349965" y="690880"/>
                  <a:pt x="5320937" y="661852"/>
                </a:cubicBezTo>
                <a:cubicBezTo>
                  <a:pt x="5309325" y="650240"/>
                  <a:pt x="5296360" y="639840"/>
                  <a:pt x="5286102" y="627017"/>
                </a:cubicBezTo>
                <a:cubicBezTo>
                  <a:pt x="5273820" y="611665"/>
                  <a:pt x="5252183" y="581333"/>
                  <a:pt x="5233851" y="566057"/>
                </a:cubicBezTo>
                <a:cubicBezTo>
                  <a:pt x="5222701" y="556765"/>
                  <a:pt x="5209940" y="549490"/>
                  <a:pt x="5199017" y="539932"/>
                </a:cubicBezTo>
                <a:cubicBezTo>
                  <a:pt x="5186659" y="529118"/>
                  <a:pt x="5177144" y="515179"/>
                  <a:pt x="5164182" y="505097"/>
                </a:cubicBezTo>
                <a:cubicBezTo>
                  <a:pt x="5150821" y="494705"/>
                  <a:pt x="5134413" y="488810"/>
                  <a:pt x="5120640" y="478972"/>
                </a:cubicBezTo>
                <a:cubicBezTo>
                  <a:pt x="5058860" y="434845"/>
                  <a:pt x="5154891" y="493002"/>
                  <a:pt x="5085805" y="435429"/>
                </a:cubicBezTo>
                <a:cubicBezTo>
                  <a:pt x="5075832" y="427118"/>
                  <a:pt x="5061645" y="425401"/>
                  <a:pt x="5050971" y="418012"/>
                </a:cubicBezTo>
                <a:cubicBezTo>
                  <a:pt x="5023758" y="399172"/>
                  <a:pt x="5003993" y="367519"/>
                  <a:pt x="4972594" y="357052"/>
                </a:cubicBezTo>
                <a:cubicBezTo>
                  <a:pt x="4963885" y="354149"/>
                  <a:pt x="4954527" y="352739"/>
                  <a:pt x="4946468" y="348343"/>
                </a:cubicBezTo>
                <a:cubicBezTo>
                  <a:pt x="4922427" y="335229"/>
                  <a:pt x="4901294" y="317047"/>
                  <a:pt x="4876800" y="304800"/>
                </a:cubicBezTo>
                <a:cubicBezTo>
                  <a:pt x="4865188" y="298994"/>
                  <a:pt x="4853313" y="293688"/>
                  <a:pt x="4841965" y="287383"/>
                </a:cubicBezTo>
                <a:cubicBezTo>
                  <a:pt x="4827169" y="279163"/>
                  <a:pt x="4813831" y="268261"/>
                  <a:pt x="4798422" y="261257"/>
                </a:cubicBezTo>
                <a:cubicBezTo>
                  <a:pt x="4781708" y="253660"/>
                  <a:pt x="4761447" y="254024"/>
                  <a:pt x="4746171" y="243840"/>
                </a:cubicBezTo>
                <a:cubicBezTo>
                  <a:pt x="4707729" y="218213"/>
                  <a:pt x="4730308" y="228476"/>
                  <a:pt x="4676502" y="217715"/>
                </a:cubicBezTo>
                <a:cubicBezTo>
                  <a:pt x="4594822" y="176873"/>
                  <a:pt x="4697011" y="225917"/>
                  <a:pt x="4589417" y="182880"/>
                </a:cubicBezTo>
                <a:cubicBezTo>
                  <a:pt x="4574903" y="177074"/>
                  <a:pt x="4561159" y="168738"/>
                  <a:pt x="4545874" y="165463"/>
                </a:cubicBezTo>
                <a:cubicBezTo>
                  <a:pt x="4520171" y="159955"/>
                  <a:pt x="4493623" y="159658"/>
                  <a:pt x="4467497" y="156755"/>
                </a:cubicBezTo>
                <a:cubicBezTo>
                  <a:pt x="4458788" y="150949"/>
                  <a:pt x="4451171" y="143012"/>
                  <a:pt x="4441371" y="139337"/>
                </a:cubicBezTo>
                <a:cubicBezTo>
                  <a:pt x="4420906" y="131662"/>
                  <a:pt x="4339742" y="123575"/>
                  <a:pt x="4328160" y="121920"/>
                </a:cubicBezTo>
                <a:cubicBezTo>
                  <a:pt x="4310680" y="119423"/>
                  <a:pt x="4293388" y="115709"/>
                  <a:pt x="4275908" y="113212"/>
                </a:cubicBezTo>
                <a:cubicBezTo>
                  <a:pt x="4252740" y="109902"/>
                  <a:pt x="4229325" y="108351"/>
                  <a:pt x="4206240" y="104503"/>
                </a:cubicBezTo>
                <a:cubicBezTo>
                  <a:pt x="4177039" y="99636"/>
                  <a:pt x="4148183" y="92892"/>
                  <a:pt x="4119154" y="87086"/>
                </a:cubicBezTo>
                <a:cubicBezTo>
                  <a:pt x="4104640" y="84183"/>
                  <a:pt x="4089971" y="81967"/>
                  <a:pt x="4075611" y="78377"/>
                </a:cubicBezTo>
                <a:cubicBezTo>
                  <a:pt x="4064000" y="75474"/>
                  <a:pt x="4052461" y="72265"/>
                  <a:pt x="4040777" y="69669"/>
                </a:cubicBezTo>
                <a:cubicBezTo>
                  <a:pt x="4026328" y="66458"/>
                  <a:pt x="4011594" y="64550"/>
                  <a:pt x="3997234" y="60960"/>
                </a:cubicBezTo>
                <a:cubicBezTo>
                  <a:pt x="3976732" y="55834"/>
                  <a:pt x="3956323" y="50226"/>
                  <a:pt x="3936274" y="43543"/>
                </a:cubicBezTo>
                <a:cubicBezTo>
                  <a:pt x="3921444" y="38600"/>
                  <a:pt x="3907836" y="30154"/>
                  <a:pt x="3892731" y="26126"/>
                </a:cubicBezTo>
                <a:cubicBezTo>
                  <a:pt x="3700599" y="-25109"/>
                  <a:pt x="3863511" y="27999"/>
                  <a:pt x="3779520" y="0"/>
                </a:cubicBezTo>
                <a:cubicBezTo>
                  <a:pt x="3730171" y="5806"/>
                  <a:pt x="3680285" y="8119"/>
                  <a:pt x="3631474" y="17417"/>
                </a:cubicBezTo>
                <a:cubicBezTo>
                  <a:pt x="3618721" y="19846"/>
                  <a:pt x="3608795" y="30277"/>
                  <a:pt x="3596640" y="34835"/>
                </a:cubicBezTo>
                <a:cubicBezTo>
                  <a:pt x="3585433" y="39038"/>
                  <a:pt x="3573417" y="40640"/>
                  <a:pt x="3561805" y="43543"/>
                </a:cubicBezTo>
                <a:cubicBezTo>
                  <a:pt x="3538054" y="67295"/>
                  <a:pt x="3530639" y="77174"/>
                  <a:pt x="3500845" y="95795"/>
                </a:cubicBezTo>
                <a:cubicBezTo>
                  <a:pt x="3489836" y="102675"/>
                  <a:pt x="3476575" y="105667"/>
                  <a:pt x="3466011" y="113212"/>
                </a:cubicBezTo>
                <a:cubicBezTo>
                  <a:pt x="3428658" y="139892"/>
                  <a:pt x="3449968" y="134907"/>
                  <a:pt x="3422468" y="165463"/>
                </a:cubicBezTo>
                <a:cubicBezTo>
                  <a:pt x="3403244" y="186823"/>
                  <a:pt x="3377448" y="202512"/>
                  <a:pt x="3361508" y="226423"/>
                </a:cubicBezTo>
                <a:cubicBezTo>
                  <a:pt x="3349897" y="243840"/>
                  <a:pt x="3339234" y="261929"/>
                  <a:pt x="3326674" y="278675"/>
                </a:cubicBezTo>
                <a:cubicBezTo>
                  <a:pt x="3317965" y="290286"/>
                  <a:pt x="3308241" y="301201"/>
                  <a:pt x="3300548" y="313509"/>
                </a:cubicBezTo>
                <a:cubicBezTo>
                  <a:pt x="3285176" y="338105"/>
                  <a:pt x="3282888" y="349073"/>
                  <a:pt x="3274422" y="374469"/>
                </a:cubicBezTo>
                <a:cubicBezTo>
                  <a:pt x="3275221" y="387258"/>
                  <a:pt x="3270088" y="496428"/>
                  <a:pt x="3291840" y="539932"/>
                </a:cubicBezTo>
                <a:cubicBezTo>
                  <a:pt x="3296521" y="549293"/>
                  <a:pt x="3303451" y="557349"/>
                  <a:pt x="3309257" y="566057"/>
                </a:cubicBezTo>
                <a:cubicBezTo>
                  <a:pt x="3318689" y="594354"/>
                  <a:pt x="3318642" y="598319"/>
                  <a:pt x="3335382" y="627017"/>
                </a:cubicBezTo>
                <a:cubicBezTo>
                  <a:pt x="3349181" y="650672"/>
                  <a:pt x="3370265" y="670706"/>
                  <a:pt x="3378925" y="696686"/>
                </a:cubicBezTo>
                <a:cubicBezTo>
                  <a:pt x="3410691" y="791980"/>
                  <a:pt x="3360028" y="647634"/>
                  <a:pt x="3405051" y="748937"/>
                </a:cubicBezTo>
                <a:cubicBezTo>
                  <a:pt x="3412507" y="765714"/>
                  <a:pt x="3416662" y="783772"/>
                  <a:pt x="3422468" y="801189"/>
                </a:cubicBezTo>
                <a:cubicBezTo>
                  <a:pt x="3434963" y="838675"/>
                  <a:pt x="3428949" y="818402"/>
                  <a:pt x="3439885" y="862149"/>
                </a:cubicBezTo>
                <a:cubicBezTo>
                  <a:pt x="3442788" y="896983"/>
                  <a:pt x="3441739" y="932376"/>
                  <a:pt x="3448594" y="966652"/>
                </a:cubicBezTo>
                <a:cubicBezTo>
                  <a:pt x="3455118" y="999274"/>
                  <a:pt x="3470102" y="990468"/>
                  <a:pt x="3492137" y="1001486"/>
                </a:cubicBezTo>
                <a:cubicBezTo>
                  <a:pt x="3501498" y="1006167"/>
                  <a:pt x="3508698" y="1014652"/>
                  <a:pt x="3518262" y="1018903"/>
                </a:cubicBezTo>
                <a:cubicBezTo>
                  <a:pt x="3535039" y="1026359"/>
                  <a:pt x="3554093" y="1028109"/>
                  <a:pt x="3570514" y="1036320"/>
                </a:cubicBezTo>
                <a:lnTo>
                  <a:pt x="3605348" y="1053737"/>
                </a:lnTo>
                <a:cubicBezTo>
                  <a:pt x="3628571" y="1050834"/>
                  <a:pt x="3653287" y="1053721"/>
                  <a:pt x="3675017" y="1045029"/>
                </a:cubicBezTo>
                <a:cubicBezTo>
                  <a:pt x="3690940" y="1038660"/>
                  <a:pt x="3709608" y="967382"/>
                  <a:pt x="3709851" y="966652"/>
                </a:cubicBezTo>
                <a:cubicBezTo>
                  <a:pt x="3739117" y="878856"/>
                  <a:pt x="3694466" y="1015034"/>
                  <a:pt x="3727268" y="905692"/>
                </a:cubicBezTo>
                <a:cubicBezTo>
                  <a:pt x="3732543" y="888107"/>
                  <a:pt x="3740232" y="871251"/>
                  <a:pt x="3744685" y="853440"/>
                </a:cubicBezTo>
                <a:cubicBezTo>
                  <a:pt x="3747588" y="841829"/>
                  <a:pt x="3748679" y="829607"/>
                  <a:pt x="3753394" y="818606"/>
                </a:cubicBezTo>
                <a:cubicBezTo>
                  <a:pt x="3757517" y="808986"/>
                  <a:pt x="3766130" y="801841"/>
                  <a:pt x="3770811" y="792480"/>
                </a:cubicBezTo>
                <a:cubicBezTo>
                  <a:pt x="3774916" y="784270"/>
                  <a:pt x="3774797" y="774226"/>
                  <a:pt x="3779520" y="766355"/>
                </a:cubicBezTo>
                <a:cubicBezTo>
                  <a:pt x="3783744" y="759314"/>
                  <a:pt x="3791808" y="755348"/>
                  <a:pt x="3796937" y="748937"/>
                </a:cubicBezTo>
                <a:cubicBezTo>
                  <a:pt x="3816714" y="724216"/>
                  <a:pt x="3815968" y="712490"/>
                  <a:pt x="3840480" y="687977"/>
                </a:cubicBezTo>
                <a:cubicBezTo>
                  <a:pt x="3850037" y="678420"/>
                  <a:pt x="3891193" y="656559"/>
                  <a:pt x="3901440" y="653143"/>
                </a:cubicBezTo>
                <a:cubicBezTo>
                  <a:pt x="3924149" y="645573"/>
                  <a:pt x="3948399" y="643296"/>
                  <a:pt x="3971108" y="635726"/>
                </a:cubicBezTo>
                <a:lnTo>
                  <a:pt x="3997234" y="627017"/>
                </a:lnTo>
                <a:cubicBezTo>
                  <a:pt x="4058194" y="629920"/>
                  <a:pt x="4119432" y="629224"/>
                  <a:pt x="4180114" y="635726"/>
                </a:cubicBezTo>
                <a:cubicBezTo>
                  <a:pt x="4213472" y="639300"/>
                  <a:pt x="4246796" y="654386"/>
                  <a:pt x="4275908" y="670560"/>
                </a:cubicBezTo>
                <a:cubicBezTo>
                  <a:pt x="4290704" y="678780"/>
                  <a:pt x="4304655" y="688466"/>
                  <a:pt x="4319451" y="696686"/>
                </a:cubicBezTo>
                <a:cubicBezTo>
                  <a:pt x="4330799" y="702991"/>
                  <a:pt x="4343276" y="707223"/>
                  <a:pt x="4354285" y="714103"/>
                </a:cubicBezTo>
                <a:cubicBezTo>
                  <a:pt x="4366593" y="721796"/>
                  <a:pt x="4376518" y="733028"/>
                  <a:pt x="4389120" y="740229"/>
                </a:cubicBezTo>
                <a:cubicBezTo>
                  <a:pt x="4397090" y="744783"/>
                  <a:pt x="4407035" y="744832"/>
                  <a:pt x="4415245" y="748937"/>
                </a:cubicBezTo>
                <a:cubicBezTo>
                  <a:pt x="4513906" y="798268"/>
                  <a:pt x="4414399" y="750821"/>
                  <a:pt x="4484914" y="801189"/>
                </a:cubicBezTo>
                <a:cubicBezTo>
                  <a:pt x="4495478" y="808735"/>
                  <a:pt x="4508739" y="811726"/>
                  <a:pt x="4519748" y="818606"/>
                </a:cubicBezTo>
                <a:cubicBezTo>
                  <a:pt x="4532056" y="826299"/>
                  <a:pt x="4542691" y="836409"/>
                  <a:pt x="4554582" y="844732"/>
                </a:cubicBezTo>
                <a:cubicBezTo>
                  <a:pt x="4571731" y="856736"/>
                  <a:pt x="4606834" y="879566"/>
                  <a:pt x="4606834" y="879566"/>
                </a:cubicBezTo>
                <a:cubicBezTo>
                  <a:pt x="4624755" y="933332"/>
                  <a:pt x="4627606" y="930622"/>
                  <a:pt x="4606834" y="1018903"/>
                </a:cubicBezTo>
                <a:cubicBezTo>
                  <a:pt x="4603510" y="1033031"/>
                  <a:pt x="4589144" y="1041926"/>
                  <a:pt x="4580708" y="1053737"/>
                </a:cubicBezTo>
                <a:cubicBezTo>
                  <a:pt x="4574624" y="1062254"/>
                  <a:pt x="4567542" y="1070299"/>
                  <a:pt x="4563291" y="1079863"/>
                </a:cubicBezTo>
                <a:cubicBezTo>
                  <a:pt x="4555835" y="1096640"/>
                  <a:pt x="4551680" y="1114698"/>
                  <a:pt x="4545874" y="1132115"/>
                </a:cubicBezTo>
                <a:lnTo>
                  <a:pt x="4537165" y="1158240"/>
                </a:lnTo>
                <a:lnTo>
                  <a:pt x="4528457" y="1184366"/>
                </a:lnTo>
                <a:lnTo>
                  <a:pt x="4519748" y="1210492"/>
                </a:lnTo>
                <a:cubicBezTo>
                  <a:pt x="4516845" y="1323703"/>
                  <a:pt x="4518573" y="1437128"/>
                  <a:pt x="4511040" y="1550126"/>
                </a:cubicBezTo>
                <a:cubicBezTo>
                  <a:pt x="4509819" y="1568445"/>
                  <a:pt x="4499428" y="1584960"/>
                  <a:pt x="4493622" y="1602377"/>
                </a:cubicBezTo>
                <a:lnTo>
                  <a:pt x="4476205" y="1654629"/>
                </a:lnTo>
                <a:lnTo>
                  <a:pt x="4458788" y="1706880"/>
                </a:lnTo>
                <a:cubicBezTo>
                  <a:pt x="4455885" y="1715589"/>
                  <a:pt x="4452307" y="1724100"/>
                  <a:pt x="4450080" y="1733006"/>
                </a:cubicBezTo>
                <a:cubicBezTo>
                  <a:pt x="4443282" y="1760195"/>
                  <a:pt x="4432234" y="1806031"/>
                  <a:pt x="4423954" y="1828800"/>
                </a:cubicBezTo>
                <a:cubicBezTo>
                  <a:pt x="4419517" y="1841001"/>
                  <a:pt x="4411651" y="1851703"/>
                  <a:pt x="4406537" y="1863635"/>
                </a:cubicBezTo>
                <a:cubicBezTo>
                  <a:pt x="4402921" y="1872072"/>
                  <a:pt x="4400350" y="1880934"/>
                  <a:pt x="4397828" y="1889760"/>
                </a:cubicBezTo>
                <a:cubicBezTo>
                  <a:pt x="4394540" y="1901268"/>
                  <a:pt x="4396597" y="1915249"/>
                  <a:pt x="4389120" y="1924595"/>
                </a:cubicBezTo>
                <a:cubicBezTo>
                  <a:pt x="4383386" y="1931763"/>
                  <a:pt x="4371955" y="1931312"/>
                  <a:pt x="4362994" y="1933303"/>
                </a:cubicBezTo>
                <a:cubicBezTo>
                  <a:pt x="4345757" y="1937133"/>
                  <a:pt x="4328365" y="1940911"/>
                  <a:pt x="4310742" y="1942012"/>
                </a:cubicBezTo>
                <a:cubicBezTo>
                  <a:pt x="4235359" y="1946723"/>
                  <a:pt x="4159794" y="1947817"/>
                  <a:pt x="4084320" y="1950720"/>
                </a:cubicBezTo>
                <a:cubicBezTo>
                  <a:pt x="4075611" y="1956526"/>
                  <a:pt x="4065595" y="1960736"/>
                  <a:pt x="4058194" y="1968137"/>
                </a:cubicBezTo>
                <a:cubicBezTo>
                  <a:pt x="4035930" y="1990401"/>
                  <a:pt x="4043872" y="1994420"/>
                  <a:pt x="4032068" y="2020389"/>
                </a:cubicBezTo>
                <a:cubicBezTo>
                  <a:pt x="4021324" y="2044025"/>
                  <a:pt x="4006877" y="2065950"/>
                  <a:pt x="3997234" y="2090057"/>
                </a:cubicBezTo>
                <a:cubicBezTo>
                  <a:pt x="3991428" y="2104571"/>
                  <a:pt x="3985159" y="2118909"/>
                  <a:pt x="3979817" y="2133600"/>
                </a:cubicBezTo>
                <a:cubicBezTo>
                  <a:pt x="3973543" y="2150854"/>
                  <a:pt x="3970611" y="2169431"/>
                  <a:pt x="3962400" y="2185852"/>
                </a:cubicBezTo>
                <a:lnTo>
                  <a:pt x="3944982" y="2220686"/>
                </a:lnTo>
                <a:cubicBezTo>
                  <a:pt x="3953691" y="2223589"/>
                  <a:pt x="3962315" y="2226757"/>
                  <a:pt x="3971108" y="2229395"/>
                </a:cubicBezTo>
                <a:cubicBezTo>
                  <a:pt x="3991350" y="2235468"/>
                  <a:pt x="4012446" y="2238963"/>
                  <a:pt x="4032068" y="2246812"/>
                </a:cubicBezTo>
                <a:cubicBezTo>
                  <a:pt x="4166030" y="2300396"/>
                  <a:pt x="4051846" y="2269172"/>
                  <a:pt x="4136571" y="2290355"/>
                </a:cubicBezTo>
                <a:cubicBezTo>
                  <a:pt x="4189518" y="2325652"/>
                  <a:pt x="4133261" y="2292379"/>
                  <a:pt x="4197531" y="2316480"/>
                </a:cubicBezTo>
                <a:cubicBezTo>
                  <a:pt x="4209686" y="2321038"/>
                  <a:pt x="4220433" y="2328783"/>
                  <a:pt x="4232365" y="2333897"/>
                </a:cubicBezTo>
                <a:cubicBezTo>
                  <a:pt x="4249857" y="2341393"/>
                  <a:pt x="4275647" y="2346895"/>
                  <a:pt x="4293325" y="2351315"/>
                </a:cubicBezTo>
                <a:cubicBezTo>
                  <a:pt x="4302034" y="2360023"/>
                  <a:pt x="4309730" y="2369879"/>
                  <a:pt x="4319451" y="2377440"/>
                </a:cubicBezTo>
                <a:cubicBezTo>
                  <a:pt x="4335974" y="2390292"/>
                  <a:pt x="4356900" y="2397474"/>
                  <a:pt x="4371702" y="2412275"/>
                </a:cubicBezTo>
                <a:lnTo>
                  <a:pt x="4397828" y="2438400"/>
                </a:lnTo>
                <a:cubicBezTo>
                  <a:pt x="4406537" y="2458720"/>
                  <a:pt x="4414067" y="2479586"/>
                  <a:pt x="4423954" y="2499360"/>
                </a:cubicBezTo>
                <a:cubicBezTo>
                  <a:pt x="4434420" y="2520293"/>
                  <a:pt x="4447581" y="2539774"/>
                  <a:pt x="4458788" y="2560320"/>
                </a:cubicBezTo>
                <a:cubicBezTo>
                  <a:pt x="4476370" y="2592554"/>
                  <a:pt x="4504658" y="2656711"/>
                  <a:pt x="4511040" y="2682240"/>
                </a:cubicBezTo>
                <a:lnTo>
                  <a:pt x="4519748" y="2717075"/>
                </a:lnTo>
                <a:cubicBezTo>
                  <a:pt x="4511811" y="2788509"/>
                  <a:pt x="4529375" y="2849142"/>
                  <a:pt x="4484914" y="2899955"/>
                </a:cubicBezTo>
                <a:cubicBezTo>
                  <a:pt x="4471397" y="2915402"/>
                  <a:pt x="4454888" y="2928050"/>
                  <a:pt x="4441371" y="2943497"/>
                </a:cubicBezTo>
                <a:cubicBezTo>
                  <a:pt x="4434479" y="2951374"/>
                  <a:pt x="4431355" y="2962222"/>
                  <a:pt x="4423954" y="2969623"/>
                </a:cubicBezTo>
                <a:cubicBezTo>
                  <a:pt x="4416553" y="2977024"/>
                  <a:pt x="4405869" y="2980340"/>
                  <a:pt x="4397828" y="2987040"/>
                </a:cubicBezTo>
                <a:cubicBezTo>
                  <a:pt x="4318660" y="3053013"/>
                  <a:pt x="4428952" y="2975333"/>
                  <a:pt x="4336868" y="3030583"/>
                </a:cubicBezTo>
                <a:cubicBezTo>
                  <a:pt x="4318918" y="3041353"/>
                  <a:pt x="4302034" y="3053806"/>
                  <a:pt x="4284617" y="3065417"/>
                </a:cubicBezTo>
                <a:lnTo>
                  <a:pt x="4258491" y="3082835"/>
                </a:lnTo>
                <a:cubicBezTo>
                  <a:pt x="4252685" y="3091543"/>
                  <a:pt x="4247774" y="3100920"/>
                  <a:pt x="4241074" y="3108960"/>
                </a:cubicBezTo>
                <a:cubicBezTo>
                  <a:pt x="4233189" y="3118421"/>
                  <a:pt x="4220044" y="3123874"/>
                  <a:pt x="4214948" y="3135086"/>
                </a:cubicBezTo>
                <a:cubicBezTo>
                  <a:pt x="4205043" y="3156878"/>
                  <a:pt x="4205101" y="3182046"/>
                  <a:pt x="4197531" y="3204755"/>
                </a:cubicBezTo>
                <a:lnTo>
                  <a:pt x="4188822" y="3230880"/>
                </a:lnTo>
                <a:cubicBezTo>
                  <a:pt x="4191725" y="3405052"/>
                  <a:pt x="4192003" y="3579287"/>
                  <a:pt x="4197531" y="3753395"/>
                </a:cubicBezTo>
                <a:cubicBezTo>
                  <a:pt x="4197822" y="3762570"/>
                  <a:pt x="4204598" y="3770489"/>
                  <a:pt x="4206240" y="3779520"/>
                </a:cubicBezTo>
                <a:cubicBezTo>
                  <a:pt x="4235352" y="3939637"/>
                  <a:pt x="4193922" y="3777406"/>
                  <a:pt x="4232365" y="3892732"/>
                </a:cubicBezTo>
                <a:cubicBezTo>
                  <a:pt x="4236150" y="3904087"/>
                  <a:pt x="4237635" y="3916102"/>
                  <a:pt x="4241074" y="3927566"/>
                </a:cubicBezTo>
                <a:cubicBezTo>
                  <a:pt x="4246350" y="3945151"/>
                  <a:pt x="4258491" y="3979817"/>
                  <a:pt x="4258491" y="3979817"/>
                </a:cubicBezTo>
                <a:cubicBezTo>
                  <a:pt x="4261394" y="3997234"/>
                  <a:pt x="4263500" y="4014803"/>
                  <a:pt x="4267200" y="4032069"/>
                </a:cubicBezTo>
                <a:cubicBezTo>
                  <a:pt x="4293803" y="4156217"/>
                  <a:pt x="4274379" y="4061551"/>
                  <a:pt x="4293325" y="4127863"/>
                </a:cubicBezTo>
                <a:cubicBezTo>
                  <a:pt x="4319643" y="4219977"/>
                  <a:pt x="4278069" y="4090799"/>
                  <a:pt x="4319451" y="4214949"/>
                </a:cubicBezTo>
                <a:cubicBezTo>
                  <a:pt x="4331051" y="4296148"/>
                  <a:pt x="4336500" y="4304246"/>
                  <a:pt x="4319451" y="4406537"/>
                </a:cubicBezTo>
                <a:cubicBezTo>
                  <a:pt x="4317730" y="4416861"/>
                  <a:pt x="4307227" y="4423576"/>
                  <a:pt x="4302034" y="4432663"/>
                </a:cubicBezTo>
                <a:cubicBezTo>
                  <a:pt x="4295593" y="4443934"/>
                  <a:pt x="4289438" y="4455444"/>
                  <a:pt x="4284617" y="4467497"/>
                </a:cubicBezTo>
                <a:cubicBezTo>
                  <a:pt x="4277799" y="4484543"/>
                  <a:pt x="4275411" y="4503328"/>
                  <a:pt x="4267200" y="4519749"/>
                </a:cubicBezTo>
                <a:cubicBezTo>
                  <a:pt x="4261394" y="4531360"/>
                  <a:pt x="4254896" y="4542651"/>
                  <a:pt x="4249782" y="4554583"/>
                </a:cubicBezTo>
                <a:cubicBezTo>
                  <a:pt x="4246166" y="4563020"/>
                  <a:pt x="4245179" y="4572498"/>
                  <a:pt x="4241074" y="4580709"/>
                </a:cubicBezTo>
                <a:cubicBezTo>
                  <a:pt x="4236393" y="4590071"/>
                  <a:pt x="4229463" y="4598126"/>
                  <a:pt x="4223657" y="4606835"/>
                </a:cubicBezTo>
                <a:cubicBezTo>
                  <a:pt x="4210723" y="4658568"/>
                  <a:pt x="4222984" y="4628677"/>
                  <a:pt x="4188822" y="4676503"/>
                </a:cubicBezTo>
                <a:cubicBezTo>
                  <a:pt x="4182738" y="4685020"/>
                  <a:pt x="4178806" y="4695228"/>
                  <a:pt x="4171405" y="4702629"/>
                </a:cubicBezTo>
                <a:cubicBezTo>
                  <a:pt x="4143654" y="4730381"/>
                  <a:pt x="4133929" y="4727777"/>
                  <a:pt x="4101737" y="4746172"/>
                </a:cubicBezTo>
                <a:cubicBezTo>
                  <a:pt x="4092650" y="4751365"/>
                  <a:pt x="4084973" y="4758908"/>
                  <a:pt x="4075611" y="4763589"/>
                </a:cubicBezTo>
                <a:cubicBezTo>
                  <a:pt x="4061296" y="4770746"/>
                  <a:pt x="4016799" y="4780544"/>
                  <a:pt x="4005942" y="4781006"/>
                </a:cubicBezTo>
                <a:cubicBezTo>
                  <a:pt x="3884098" y="4786191"/>
                  <a:pt x="3762102" y="4786812"/>
                  <a:pt x="3640182" y="4789715"/>
                </a:cubicBezTo>
                <a:cubicBezTo>
                  <a:pt x="3628571" y="4792618"/>
                  <a:pt x="3616349" y="4793708"/>
                  <a:pt x="3605348" y="4798423"/>
                </a:cubicBezTo>
                <a:cubicBezTo>
                  <a:pt x="3595728" y="4802546"/>
                  <a:pt x="3587739" y="4809756"/>
                  <a:pt x="3579222" y="4815840"/>
                </a:cubicBezTo>
                <a:cubicBezTo>
                  <a:pt x="3555480" y="4832799"/>
                  <a:pt x="3536879" y="4845752"/>
                  <a:pt x="3518262" y="4868092"/>
                </a:cubicBezTo>
                <a:cubicBezTo>
                  <a:pt x="3511562" y="4876132"/>
                  <a:pt x="3507545" y="4886177"/>
                  <a:pt x="3500845" y="4894217"/>
                </a:cubicBezTo>
                <a:cubicBezTo>
                  <a:pt x="3488780" y="4908695"/>
                  <a:pt x="3466729" y="4929700"/>
                  <a:pt x="3448594" y="4937760"/>
                </a:cubicBezTo>
                <a:cubicBezTo>
                  <a:pt x="3380238" y="4968140"/>
                  <a:pt x="3343582" y="4958475"/>
                  <a:pt x="3257005" y="4963886"/>
                </a:cubicBezTo>
                <a:cubicBezTo>
                  <a:pt x="3247987" y="4981923"/>
                  <a:pt x="3225878" y="5023730"/>
                  <a:pt x="3222171" y="5042263"/>
                </a:cubicBezTo>
                <a:cubicBezTo>
                  <a:pt x="3216450" y="5070870"/>
                  <a:pt x="3217588" y="5100469"/>
                  <a:pt x="3213462" y="5129349"/>
                </a:cubicBezTo>
                <a:cubicBezTo>
                  <a:pt x="3211769" y="5141197"/>
                  <a:pt x="3206722" y="5152377"/>
                  <a:pt x="3204754" y="5164183"/>
                </a:cubicBezTo>
                <a:cubicBezTo>
                  <a:pt x="3198404" y="5202284"/>
                  <a:pt x="3195053" y="5256233"/>
                  <a:pt x="3187337" y="5294812"/>
                </a:cubicBezTo>
                <a:cubicBezTo>
                  <a:pt x="3185537" y="5303813"/>
                  <a:pt x="3181531" y="5312229"/>
                  <a:pt x="3178628" y="5320937"/>
                </a:cubicBezTo>
                <a:cubicBezTo>
                  <a:pt x="3173994" y="5358013"/>
                  <a:pt x="3161011" y="5469579"/>
                  <a:pt x="3152502" y="5495109"/>
                </a:cubicBezTo>
                <a:cubicBezTo>
                  <a:pt x="3149599" y="5503818"/>
                  <a:pt x="3151264" y="5515899"/>
                  <a:pt x="3143794" y="5521235"/>
                </a:cubicBezTo>
                <a:cubicBezTo>
                  <a:pt x="3128854" y="5531906"/>
                  <a:pt x="3091542" y="5538652"/>
                  <a:pt x="3091542" y="5538652"/>
                </a:cubicBezTo>
                <a:lnTo>
                  <a:pt x="2621280" y="5529943"/>
                </a:lnTo>
                <a:cubicBezTo>
                  <a:pt x="2612106" y="5529621"/>
                  <a:pt x="2602899" y="5526163"/>
                  <a:pt x="2595154" y="5521235"/>
                </a:cubicBezTo>
                <a:cubicBezTo>
                  <a:pt x="2480161" y="5448058"/>
                  <a:pt x="2563119" y="5497908"/>
                  <a:pt x="2490651" y="5425440"/>
                </a:cubicBezTo>
                <a:cubicBezTo>
                  <a:pt x="2480388" y="5415177"/>
                  <a:pt x="2466482" y="5409160"/>
                  <a:pt x="2455817" y="5399315"/>
                </a:cubicBezTo>
                <a:cubicBezTo>
                  <a:pt x="2428668" y="5374254"/>
                  <a:pt x="2401638" y="5348858"/>
                  <a:pt x="2377440" y="5320937"/>
                </a:cubicBezTo>
                <a:cubicBezTo>
                  <a:pt x="2349855" y="5289109"/>
                  <a:pt x="2197011" y="5109996"/>
                  <a:pt x="2159725" y="5077097"/>
                </a:cubicBezTo>
                <a:lnTo>
                  <a:pt x="2011680" y="4946469"/>
                </a:lnTo>
                <a:cubicBezTo>
                  <a:pt x="1997613" y="4934320"/>
                  <a:pt x="1984762" y="4919948"/>
                  <a:pt x="1968137" y="4911635"/>
                </a:cubicBezTo>
                <a:cubicBezTo>
                  <a:pt x="1956525" y="4905829"/>
                  <a:pt x="1943688" y="4902006"/>
                  <a:pt x="1933302" y="4894217"/>
                </a:cubicBezTo>
                <a:cubicBezTo>
                  <a:pt x="1874838" y="4850369"/>
                  <a:pt x="1923420" y="4868132"/>
                  <a:pt x="1863634" y="4833257"/>
                </a:cubicBezTo>
                <a:cubicBezTo>
                  <a:pt x="1841207" y="4820174"/>
                  <a:pt x="1814736" y="4814002"/>
                  <a:pt x="1793965" y="4798423"/>
                </a:cubicBezTo>
                <a:cubicBezTo>
                  <a:pt x="1759359" y="4772468"/>
                  <a:pt x="1707880" y="4731991"/>
                  <a:pt x="1672045" y="4720046"/>
                </a:cubicBezTo>
                <a:cubicBezTo>
                  <a:pt x="1612671" y="4700255"/>
                  <a:pt x="1619991" y="4704302"/>
                  <a:pt x="1558834" y="4676503"/>
                </a:cubicBezTo>
                <a:cubicBezTo>
                  <a:pt x="1547016" y="4671131"/>
                  <a:pt x="1534802" y="4666287"/>
                  <a:pt x="1524000" y="4659086"/>
                </a:cubicBezTo>
                <a:cubicBezTo>
                  <a:pt x="1517168" y="4654532"/>
                  <a:pt x="1512993" y="4646798"/>
                  <a:pt x="1506582" y="4641669"/>
                </a:cubicBezTo>
                <a:cubicBezTo>
                  <a:pt x="1498409" y="4635131"/>
                  <a:pt x="1489165" y="4630058"/>
                  <a:pt x="1480457" y="4624252"/>
                </a:cubicBezTo>
                <a:cubicBezTo>
                  <a:pt x="1472086" y="4610300"/>
                  <a:pt x="1443161" y="4564616"/>
                  <a:pt x="1436914" y="4545875"/>
                </a:cubicBezTo>
                <a:cubicBezTo>
                  <a:pt x="1432233" y="4531833"/>
                  <a:pt x="1431416" y="4516781"/>
                  <a:pt x="1428205" y="4502332"/>
                </a:cubicBezTo>
                <a:cubicBezTo>
                  <a:pt x="1425609" y="4490648"/>
                  <a:pt x="1422400" y="4479109"/>
                  <a:pt x="1419497" y="4467497"/>
                </a:cubicBezTo>
                <a:cubicBezTo>
                  <a:pt x="1422400" y="4415246"/>
                  <a:pt x="1423467" y="4362860"/>
                  <a:pt x="1428205" y="4310743"/>
                </a:cubicBezTo>
                <a:cubicBezTo>
                  <a:pt x="1431176" y="4278062"/>
                  <a:pt x="1441200" y="4270619"/>
                  <a:pt x="1454331" y="4241075"/>
                </a:cubicBezTo>
                <a:cubicBezTo>
                  <a:pt x="1482737" y="4177161"/>
                  <a:pt x="1458322" y="4217672"/>
                  <a:pt x="1489165" y="4171406"/>
                </a:cubicBezTo>
                <a:cubicBezTo>
                  <a:pt x="1492068" y="4159795"/>
                  <a:pt x="1494089" y="4147927"/>
                  <a:pt x="1497874" y="4136572"/>
                </a:cubicBezTo>
                <a:cubicBezTo>
                  <a:pt x="1502817" y="4121742"/>
                  <a:pt x="1509802" y="4107666"/>
                  <a:pt x="1515291" y="4093029"/>
                </a:cubicBezTo>
                <a:cubicBezTo>
                  <a:pt x="1534511" y="4041777"/>
                  <a:pt x="1510836" y="4093230"/>
                  <a:pt x="1541417" y="4032069"/>
                </a:cubicBezTo>
                <a:cubicBezTo>
                  <a:pt x="1544320" y="4008846"/>
                  <a:pt x="1549012" y="3985777"/>
                  <a:pt x="1550125" y="3962400"/>
                </a:cubicBezTo>
                <a:cubicBezTo>
                  <a:pt x="1565588" y="3637680"/>
                  <a:pt x="1527009" y="3761791"/>
                  <a:pt x="1567542" y="3640183"/>
                </a:cubicBezTo>
                <a:cubicBezTo>
                  <a:pt x="1572947" y="3537498"/>
                  <a:pt x="1586139" y="3305888"/>
                  <a:pt x="1584960" y="3222172"/>
                </a:cubicBezTo>
                <a:cubicBezTo>
                  <a:pt x="1579794" y="2855374"/>
                  <a:pt x="1632975" y="2954563"/>
                  <a:pt x="1532708" y="2804160"/>
                </a:cubicBezTo>
                <a:cubicBezTo>
                  <a:pt x="1516211" y="2754667"/>
                  <a:pt x="1530491" y="2784526"/>
                  <a:pt x="1471748" y="2725783"/>
                </a:cubicBezTo>
                <a:lnTo>
                  <a:pt x="1471748" y="2725783"/>
                </a:lnTo>
                <a:cubicBezTo>
                  <a:pt x="1449650" y="2681588"/>
                  <a:pt x="1465133" y="2698150"/>
                  <a:pt x="1428205" y="2673532"/>
                </a:cubicBezTo>
                <a:cubicBezTo>
                  <a:pt x="1419497" y="2661920"/>
                  <a:pt x="1412343" y="2648960"/>
                  <a:pt x="1402080" y="2638697"/>
                </a:cubicBezTo>
                <a:cubicBezTo>
                  <a:pt x="1394679" y="2631296"/>
                  <a:pt x="1382493" y="2629453"/>
                  <a:pt x="1375954" y="2621280"/>
                </a:cubicBezTo>
                <a:cubicBezTo>
                  <a:pt x="1370219" y="2614112"/>
                  <a:pt x="1373122" y="2602207"/>
                  <a:pt x="1367245" y="2595155"/>
                </a:cubicBezTo>
                <a:cubicBezTo>
                  <a:pt x="1357953" y="2584005"/>
                  <a:pt x="1343259" y="2578672"/>
                  <a:pt x="1332411" y="2569029"/>
                </a:cubicBezTo>
                <a:cubicBezTo>
                  <a:pt x="1317069" y="2555392"/>
                  <a:pt x="1303382" y="2540000"/>
                  <a:pt x="1288868" y="2525486"/>
                </a:cubicBezTo>
                <a:cubicBezTo>
                  <a:pt x="1283062" y="2510972"/>
                  <a:pt x="1277800" y="2496228"/>
                  <a:pt x="1271451" y="2481943"/>
                </a:cubicBezTo>
                <a:cubicBezTo>
                  <a:pt x="1266179" y="2470080"/>
                  <a:pt x="1258139" y="2459425"/>
                  <a:pt x="1254034" y="2447109"/>
                </a:cubicBezTo>
                <a:cubicBezTo>
                  <a:pt x="1220270" y="2345819"/>
                  <a:pt x="1271686" y="2456288"/>
                  <a:pt x="1227908" y="2368732"/>
                </a:cubicBezTo>
                <a:cubicBezTo>
                  <a:pt x="1210404" y="2281208"/>
                  <a:pt x="1232367" y="2371168"/>
                  <a:pt x="1193074" y="2272937"/>
                </a:cubicBezTo>
                <a:cubicBezTo>
                  <a:pt x="1188629" y="2261824"/>
                  <a:pt x="1187804" y="2249567"/>
                  <a:pt x="1184365" y="2238103"/>
                </a:cubicBezTo>
                <a:cubicBezTo>
                  <a:pt x="1179089" y="2220518"/>
                  <a:pt x="1171400" y="2203663"/>
                  <a:pt x="1166948" y="2185852"/>
                </a:cubicBezTo>
                <a:cubicBezTo>
                  <a:pt x="1164045" y="2174240"/>
                  <a:pt x="1160587" y="2162754"/>
                  <a:pt x="1158240" y="2151017"/>
                </a:cubicBezTo>
                <a:cubicBezTo>
                  <a:pt x="1154777" y="2133703"/>
                  <a:pt x="1154605" y="2115679"/>
                  <a:pt x="1149531" y="2098766"/>
                </a:cubicBezTo>
                <a:cubicBezTo>
                  <a:pt x="1145801" y="2086332"/>
                  <a:pt x="1137920" y="2075543"/>
                  <a:pt x="1132114" y="2063932"/>
                </a:cubicBezTo>
                <a:cubicBezTo>
                  <a:pt x="1110758" y="1914446"/>
                  <a:pt x="1127126" y="2044579"/>
                  <a:pt x="1114697" y="1750423"/>
                </a:cubicBezTo>
                <a:cubicBezTo>
                  <a:pt x="1100284" y="1409314"/>
                  <a:pt x="1105152" y="1486995"/>
                  <a:pt x="1088571" y="1271452"/>
                </a:cubicBezTo>
                <a:cubicBezTo>
                  <a:pt x="1098538" y="1082079"/>
                  <a:pt x="1083885" y="1159573"/>
                  <a:pt x="1114697" y="1036320"/>
                </a:cubicBezTo>
                <a:cubicBezTo>
                  <a:pt x="1117600" y="1024709"/>
                  <a:pt x="1117247" y="1011749"/>
                  <a:pt x="1123405" y="1001486"/>
                </a:cubicBezTo>
                <a:cubicBezTo>
                  <a:pt x="1132114" y="986972"/>
                  <a:pt x="1140142" y="972027"/>
                  <a:pt x="1149531" y="957943"/>
                </a:cubicBezTo>
                <a:cubicBezTo>
                  <a:pt x="1157582" y="945866"/>
                  <a:pt x="1167964" y="935417"/>
                  <a:pt x="1175657" y="923109"/>
                </a:cubicBezTo>
                <a:cubicBezTo>
                  <a:pt x="1187041" y="904895"/>
                  <a:pt x="1194511" y="878129"/>
                  <a:pt x="1210491" y="862149"/>
                </a:cubicBezTo>
                <a:cubicBezTo>
                  <a:pt x="1220754" y="851886"/>
                  <a:pt x="1234305" y="845469"/>
                  <a:pt x="1245325" y="836023"/>
                </a:cubicBezTo>
                <a:cubicBezTo>
                  <a:pt x="1286836" y="800441"/>
                  <a:pt x="1253138" y="816001"/>
                  <a:pt x="1297577" y="801189"/>
                </a:cubicBezTo>
                <a:cubicBezTo>
                  <a:pt x="1340131" y="758633"/>
                  <a:pt x="1305044" y="788213"/>
                  <a:pt x="1358537" y="757646"/>
                </a:cubicBezTo>
                <a:cubicBezTo>
                  <a:pt x="1367624" y="752453"/>
                  <a:pt x="1376489" y="746767"/>
                  <a:pt x="1384662" y="740229"/>
                </a:cubicBezTo>
                <a:cubicBezTo>
                  <a:pt x="1391073" y="735100"/>
                  <a:pt x="1395248" y="727366"/>
                  <a:pt x="1402080" y="722812"/>
                </a:cubicBezTo>
                <a:cubicBezTo>
                  <a:pt x="1412882" y="715611"/>
                  <a:pt x="1425643" y="711836"/>
                  <a:pt x="1436914" y="705395"/>
                </a:cubicBezTo>
                <a:cubicBezTo>
                  <a:pt x="1536642" y="648406"/>
                  <a:pt x="1381093" y="733900"/>
                  <a:pt x="1489165" y="661852"/>
                </a:cubicBezTo>
                <a:cubicBezTo>
                  <a:pt x="1496803" y="656760"/>
                  <a:pt x="1506582" y="656046"/>
                  <a:pt x="1515291" y="653143"/>
                </a:cubicBezTo>
                <a:cubicBezTo>
                  <a:pt x="1521028" y="670353"/>
                  <a:pt x="1526071" y="693118"/>
                  <a:pt x="1541417" y="705395"/>
                </a:cubicBezTo>
                <a:cubicBezTo>
                  <a:pt x="1548585" y="711129"/>
                  <a:pt x="1558834" y="711200"/>
                  <a:pt x="1567542" y="714103"/>
                </a:cubicBezTo>
                <a:cubicBezTo>
                  <a:pt x="1573348" y="708297"/>
                  <a:pt x="1578549" y="701815"/>
                  <a:pt x="1584960" y="696686"/>
                </a:cubicBezTo>
                <a:cubicBezTo>
                  <a:pt x="1593133" y="690148"/>
                  <a:pt x="1604193" y="687146"/>
                  <a:pt x="1611085" y="679269"/>
                </a:cubicBezTo>
                <a:cubicBezTo>
                  <a:pt x="1651714" y="632836"/>
                  <a:pt x="1634314" y="637171"/>
                  <a:pt x="1663337" y="600892"/>
                </a:cubicBezTo>
                <a:cubicBezTo>
                  <a:pt x="1686110" y="572426"/>
                  <a:pt x="1698117" y="554130"/>
                  <a:pt x="1724297" y="531223"/>
                </a:cubicBezTo>
                <a:cubicBezTo>
                  <a:pt x="1738285" y="518983"/>
                  <a:pt x="1754697" y="509532"/>
                  <a:pt x="1767840" y="496389"/>
                </a:cubicBezTo>
                <a:cubicBezTo>
                  <a:pt x="1775241" y="488988"/>
                  <a:pt x="1777434" y="477217"/>
                  <a:pt x="1785257" y="470263"/>
                </a:cubicBezTo>
                <a:cubicBezTo>
                  <a:pt x="1869545" y="395340"/>
                  <a:pt x="1818328" y="454169"/>
                  <a:pt x="1889760" y="400595"/>
                </a:cubicBezTo>
                <a:cubicBezTo>
                  <a:pt x="1899613" y="393206"/>
                  <a:pt x="1905863" y="381627"/>
                  <a:pt x="1915885" y="374469"/>
                </a:cubicBezTo>
                <a:cubicBezTo>
                  <a:pt x="1926449" y="366923"/>
                  <a:pt x="1939588" y="363731"/>
                  <a:pt x="1950720" y="357052"/>
                </a:cubicBezTo>
                <a:cubicBezTo>
                  <a:pt x="2025583" y="312134"/>
                  <a:pt x="1976546" y="331025"/>
                  <a:pt x="2029097" y="313509"/>
                </a:cubicBezTo>
                <a:lnTo>
                  <a:pt x="2081348" y="278675"/>
                </a:lnTo>
                <a:cubicBezTo>
                  <a:pt x="2090057" y="272869"/>
                  <a:pt x="2097544" y="264567"/>
                  <a:pt x="2107474" y="261257"/>
                </a:cubicBezTo>
                <a:cubicBezTo>
                  <a:pt x="2116183" y="258354"/>
                  <a:pt x="2125243" y="256348"/>
                  <a:pt x="2133600" y="252549"/>
                </a:cubicBezTo>
                <a:cubicBezTo>
                  <a:pt x="2157237" y="241805"/>
                  <a:pt x="2178637" y="225926"/>
                  <a:pt x="2203268" y="217715"/>
                </a:cubicBezTo>
                <a:cubicBezTo>
                  <a:pt x="2220685" y="211909"/>
                  <a:pt x="2238474" y="207116"/>
                  <a:pt x="2255520" y="200297"/>
                </a:cubicBezTo>
                <a:cubicBezTo>
                  <a:pt x="2267573" y="195476"/>
                  <a:pt x="2279083" y="189321"/>
                  <a:pt x="2290354" y="182880"/>
                </a:cubicBezTo>
                <a:cubicBezTo>
                  <a:pt x="2299441" y="177687"/>
                  <a:pt x="2306860" y="169586"/>
                  <a:pt x="2316480" y="165463"/>
                </a:cubicBezTo>
                <a:cubicBezTo>
                  <a:pt x="2327481" y="160748"/>
                  <a:pt x="2339875" y="160275"/>
                  <a:pt x="2351314" y="156755"/>
                </a:cubicBezTo>
                <a:cubicBezTo>
                  <a:pt x="2377635" y="148656"/>
                  <a:pt x="2403565" y="139338"/>
                  <a:pt x="2429691" y="130629"/>
                </a:cubicBezTo>
                <a:cubicBezTo>
                  <a:pt x="2438400" y="127726"/>
                  <a:pt x="2446762" y="123429"/>
                  <a:pt x="2455817" y="121920"/>
                </a:cubicBezTo>
                <a:lnTo>
                  <a:pt x="2508068" y="113212"/>
                </a:lnTo>
                <a:cubicBezTo>
                  <a:pt x="2563106" y="103205"/>
                  <a:pt x="2543952" y="104353"/>
                  <a:pt x="2603862" y="95795"/>
                </a:cubicBezTo>
                <a:cubicBezTo>
                  <a:pt x="2627031" y="92485"/>
                  <a:pt x="2650308" y="89989"/>
                  <a:pt x="2673531" y="87086"/>
                </a:cubicBezTo>
                <a:cubicBezTo>
                  <a:pt x="2664822" y="81280"/>
                  <a:pt x="2656766" y="74350"/>
                  <a:pt x="2647405" y="69669"/>
                </a:cubicBezTo>
                <a:cubicBezTo>
                  <a:pt x="2639195" y="65564"/>
                  <a:pt x="2630459" y="60960"/>
                  <a:pt x="2621280" y="60960"/>
                </a:cubicBezTo>
                <a:cubicBezTo>
                  <a:pt x="2409351" y="60960"/>
                  <a:pt x="2197463" y="66766"/>
                  <a:pt x="1985554" y="69669"/>
                </a:cubicBezTo>
                <a:cubicBezTo>
                  <a:pt x="1973943" y="72572"/>
                  <a:pt x="1962228" y="75089"/>
                  <a:pt x="1950720" y="78377"/>
                </a:cubicBezTo>
                <a:cubicBezTo>
                  <a:pt x="1941893" y="80899"/>
                  <a:pt x="1933500" y="84859"/>
                  <a:pt x="1924594" y="87086"/>
                </a:cubicBezTo>
                <a:cubicBezTo>
                  <a:pt x="1910234" y="90676"/>
                  <a:pt x="1895565" y="92892"/>
                  <a:pt x="1881051" y="95795"/>
                </a:cubicBezTo>
                <a:cubicBezTo>
                  <a:pt x="1869440" y="101601"/>
                  <a:pt x="1858533" y="109107"/>
                  <a:pt x="1846217" y="113212"/>
                </a:cubicBezTo>
                <a:cubicBezTo>
                  <a:pt x="1815300" y="123518"/>
                  <a:pt x="1736135" y="128574"/>
                  <a:pt x="1715588" y="130629"/>
                </a:cubicBezTo>
                <a:cubicBezTo>
                  <a:pt x="1627562" y="165839"/>
                  <a:pt x="1721341" y="132816"/>
                  <a:pt x="1593668" y="156755"/>
                </a:cubicBezTo>
                <a:cubicBezTo>
                  <a:pt x="1572897" y="160650"/>
                  <a:pt x="1553096" y="168612"/>
                  <a:pt x="1532708" y="174172"/>
                </a:cubicBezTo>
                <a:cubicBezTo>
                  <a:pt x="1521161" y="177321"/>
                  <a:pt x="1509610" y="180533"/>
                  <a:pt x="1497874" y="182880"/>
                </a:cubicBezTo>
                <a:cubicBezTo>
                  <a:pt x="1449639" y="192527"/>
                  <a:pt x="1434896" y="191925"/>
                  <a:pt x="1384662" y="200297"/>
                </a:cubicBezTo>
                <a:cubicBezTo>
                  <a:pt x="1273101" y="218891"/>
                  <a:pt x="1410511" y="196308"/>
                  <a:pt x="1297577" y="226423"/>
                </a:cubicBezTo>
                <a:cubicBezTo>
                  <a:pt x="1268973" y="234051"/>
                  <a:pt x="1210491" y="243840"/>
                  <a:pt x="1210491" y="243840"/>
                </a:cubicBezTo>
                <a:cubicBezTo>
                  <a:pt x="1195977" y="249646"/>
                  <a:pt x="1180930" y="254266"/>
                  <a:pt x="1166948" y="261257"/>
                </a:cubicBezTo>
                <a:cubicBezTo>
                  <a:pt x="1157586" y="265938"/>
                  <a:pt x="1149910" y="273482"/>
                  <a:pt x="1140822" y="278675"/>
                </a:cubicBezTo>
                <a:cubicBezTo>
                  <a:pt x="1129551" y="285116"/>
                  <a:pt x="1117336" y="289788"/>
                  <a:pt x="1105988" y="296092"/>
                </a:cubicBezTo>
                <a:cubicBezTo>
                  <a:pt x="1091192" y="304312"/>
                  <a:pt x="1077348" y="314192"/>
                  <a:pt x="1062445" y="322217"/>
                </a:cubicBezTo>
                <a:cubicBezTo>
                  <a:pt x="1039585" y="334527"/>
                  <a:pt x="1011136" y="338693"/>
                  <a:pt x="992777" y="357052"/>
                </a:cubicBezTo>
                <a:cubicBezTo>
                  <a:pt x="798615" y="551214"/>
                  <a:pt x="1056948" y="289764"/>
                  <a:pt x="879565" y="478972"/>
                </a:cubicBezTo>
                <a:cubicBezTo>
                  <a:pt x="854295" y="505926"/>
                  <a:pt x="817712" y="524302"/>
                  <a:pt x="801188" y="557349"/>
                </a:cubicBezTo>
                <a:cubicBezTo>
                  <a:pt x="792479" y="574766"/>
                  <a:pt x="784294" y="592455"/>
                  <a:pt x="775062" y="609600"/>
                </a:cubicBezTo>
                <a:cubicBezTo>
                  <a:pt x="729870" y="693528"/>
                  <a:pt x="747895" y="649156"/>
                  <a:pt x="705394" y="740229"/>
                </a:cubicBezTo>
                <a:cubicBezTo>
                  <a:pt x="696045" y="760262"/>
                  <a:pt x="687204" y="780555"/>
                  <a:pt x="679268" y="801189"/>
                </a:cubicBezTo>
                <a:cubicBezTo>
                  <a:pt x="672677" y="818324"/>
                  <a:pt x="670061" y="837019"/>
                  <a:pt x="661851" y="853440"/>
                </a:cubicBezTo>
                <a:cubicBezTo>
                  <a:pt x="655360" y="866422"/>
                  <a:pt x="644434" y="876663"/>
                  <a:pt x="635725" y="888275"/>
                </a:cubicBezTo>
                <a:cubicBezTo>
                  <a:pt x="629919" y="905692"/>
                  <a:pt x="625126" y="923480"/>
                  <a:pt x="618308" y="940526"/>
                </a:cubicBezTo>
                <a:cubicBezTo>
                  <a:pt x="583286" y="1028080"/>
                  <a:pt x="617892" y="904864"/>
                  <a:pt x="574765" y="1045029"/>
                </a:cubicBezTo>
                <a:cubicBezTo>
                  <a:pt x="570412" y="1059176"/>
                  <a:pt x="569268" y="1074123"/>
                  <a:pt x="566057" y="1088572"/>
                </a:cubicBezTo>
                <a:cubicBezTo>
                  <a:pt x="563461" y="1100256"/>
                  <a:pt x="559944" y="1111722"/>
                  <a:pt x="557348" y="1123406"/>
                </a:cubicBezTo>
                <a:cubicBezTo>
                  <a:pt x="554137" y="1137855"/>
                  <a:pt x="551968" y="1152526"/>
                  <a:pt x="548640" y="1166949"/>
                </a:cubicBezTo>
                <a:cubicBezTo>
                  <a:pt x="517625" y="1301344"/>
                  <a:pt x="546515" y="1182025"/>
                  <a:pt x="513805" y="1280160"/>
                </a:cubicBezTo>
                <a:cubicBezTo>
                  <a:pt x="493709" y="1340451"/>
                  <a:pt x="517089" y="1289536"/>
                  <a:pt x="496388" y="1358537"/>
                </a:cubicBezTo>
                <a:cubicBezTo>
                  <a:pt x="491896" y="1373510"/>
                  <a:pt x="483382" y="1387083"/>
                  <a:pt x="478971" y="1402080"/>
                </a:cubicBezTo>
                <a:cubicBezTo>
                  <a:pt x="429109" y="1571611"/>
                  <a:pt x="474863" y="1451536"/>
                  <a:pt x="435428" y="1550126"/>
                </a:cubicBezTo>
                <a:cubicBezTo>
                  <a:pt x="429622" y="1584960"/>
                  <a:pt x="423005" y="1619669"/>
                  <a:pt x="418011" y="1654629"/>
                </a:cubicBezTo>
                <a:cubicBezTo>
                  <a:pt x="414293" y="1680651"/>
                  <a:pt x="415004" y="1707345"/>
                  <a:pt x="409302" y="1733006"/>
                </a:cubicBezTo>
                <a:cubicBezTo>
                  <a:pt x="403328" y="1759889"/>
                  <a:pt x="391885" y="1785257"/>
                  <a:pt x="383177" y="1811383"/>
                </a:cubicBezTo>
                <a:cubicBezTo>
                  <a:pt x="374468" y="1875246"/>
                  <a:pt x="367647" y="1939395"/>
                  <a:pt x="357051" y="2002972"/>
                </a:cubicBezTo>
                <a:cubicBezTo>
                  <a:pt x="344416" y="2078784"/>
                  <a:pt x="313508" y="2229395"/>
                  <a:pt x="313508" y="2229395"/>
                </a:cubicBezTo>
                <a:cubicBezTo>
                  <a:pt x="307702" y="2290355"/>
                  <a:pt x="300454" y="2351195"/>
                  <a:pt x="296091" y="2412275"/>
                </a:cubicBezTo>
                <a:cubicBezTo>
                  <a:pt x="285919" y="2554669"/>
                  <a:pt x="293144" y="2493861"/>
                  <a:pt x="278674" y="2595155"/>
                </a:cubicBezTo>
                <a:cubicBezTo>
                  <a:pt x="274928" y="2651341"/>
                  <a:pt x="273159" y="2727230"/>
                  <a:pt x="261257" y="2786743"/>
                </a:cubicBezTo>
                <a:cubicBezTo>
                  <a:pt x="259457" y="2795745"/>
                  <a:pt x="254774" y="2803963"/>
                  <a:pt x="252548" y="2812869"/>
                </a:cubicBezTo>
                <a:cubicBezTo>
                  <a:pt x="248958" y="2827229"/>
                  <a:pt x="248521" y="2842370"/>
                  <a:pt x="243840" y="2856412"/>
                </a:cubicBezTo>
                <a:cubicBezTo>
                  <a:pt x="239735" y="2868728"/>
                  <a:pt x="231536" y="2879314"/>
                  <a:pt x="226422" y="2891246"/>
                </a:cubicBezTo>
                <a:cubicBezTo>
                  <a:pt x="214106" y="2919983"/>
                  <a:pt x="199170" y="2948001"/>
                  <a:pt x="191588" y="2978332"/>
                </a:cubicBezTo>
                <a:cubicBezTo>
                  <a:pt x="175532" y="3042558"/>
                  <a:pt x="192787" y="2984241"/>
                  <a:pt x="165462" y="3048000"/>
                </a:cubicBezTo>
                <a:cubicBezTo>
                  <a:pt x="161846" y="3056437"/>
                  <a:pt x="160370" y="3065689"/>
                  <a:pt x="156754" y="3074126"/>
                </a:cubicBezTo>
                <a:cubicBezTo>
                  <a:pt x="143497" y="3105061"/>
                  <a:pt x="139410" y="3108850"/>
                  <a:pt x="121920" y="3135086"/>
                </a:cubicBezTo>
                <a:cubicBezTo>
                  <a:pt x="119017" y="3146697"/>
                  <a:pt x="117926" y="3158919"/>
                  <a:pt x="113211" y="3169920"/>
                </a:cubicBezTo>
                <a:cubicBezTo>
                  <a:pt x="109088" y="3179540"/>
                  <a:pt x="99371" y="3186210"/>
                  <a:pt x="95794" y="3196046"/>
                </a:cubicBezTo>
                <a:cubicBezTo>
                  <a:pt x="87614" y="3218543"/>
                  <a:pt x="85947" y="3243006"/>
                  <a:pt x="78377" y="3265715"/>
                </a:cubicBezTo>
                <a:cubicBezTo>
                  <a:pt x="71386" y="3286688"/>
                  <a:pt x="60462" y="3306149"/>
                  <a:pt x="52251" y="3326675"/>
                </a:cubicBezTo>
                <a:cubicBezTo>
                  <a:pt x="48842" y="3335198"/>
                  <a:pt x="47158" y="3344363"/>
                  <a:pt x="43542" y="3352800"/>
                </a:cubicBezTo>
                <a:cubicBezTo>
                  <a:pt x="38428" y="3364732"/>
                  <a:pt x="30946" y="3375581"/>
                  <a:pt x="26125" y="3387635"/>
                </a:cubicBezTo>
                <a:cubicBezTo>
                  <a:pt x="11989" y="3422975"/>
                  <a:pt x="8554" y="3440502"/>
                  <a:pt x="0" y="3474720"/>
                </a:cubicBezTo>
                <a:cubicBezTo>
                  <a:pt x="11391" y="3628501"/>
                  <a:pt x="3346" y="3650887"/>
                  <a:pt x="26125" y="3753395"/>
                </a:cubicBezTo>
                <a:cubicBezTo>
                  <a:pt x="31437" y="3777299"/>
                  <a:pt x="46595" y="3832220"/>
                  <a:pt x="52251" y="3849189"/>
                </a:cubicBezTo>
                <a:cubicBezTo>
                  <a:pt x="60094" y="3872718"/>
                  <a:pt x="71083" y="3895152"/>
                  <a:pt x="78377" y="3918857"/>
                </a:cubicBezTo>
                <a:cubicBezTo>
                  <a:pt x="82730" y="3933004"/>
                  <a:pt x="82404" y="3948358"/>
                  <a:pt x="87085" y="3962400"/>
                </a:cubicBezTo>
                <a:cubicBezTo>
                  <a:pt x="91190" y="3974716"/>
                  <a:pt x="100397" y="3984919"/>
                  <a:pt x="104502" y="3997235"/>
                </a:cubicBezTo>
                <a:cubicBezTo>
                  <a:pt x="112072" y="4019944"/>
                  <a:pt x="115344" y="4043887"/>
                  <a:pt x="121920" y="4066903"/>
                </a:cubicBezTo>
                <a:cubicBezTo>
                  <a:pt x="177794" y="4262464"/>
                  <a:pt x="106218" y="4019794"/>
                  <a:pt x="156754" y="4171406"/>
                </a:cubicBezTo>
                <a:cubicBezTo>
                  <a:pt x="163831" y="4192637"/>
                  <a:pt x="169571" y="4229085"/>
                  <a:pt x="174171" y="4249783"/>
                </a:cubicBezTo>
                <a:cubicBezTo>
                  <a:pt x="176768" y="4261467"/>
                  <a:pt x="179977" y="4273006"/>
                  <a:pt x="182880" y="4284617"/>
                </a:cubicBezTo>
                <a:cubicBezTo>
                  <a:pt x="185750" y="4319061"/>
                  <a:pt x="187725" y="4390757"/>
                  <a:pt x="200297" y="4432663"/>
                </a:cubicBezTo>
                <a:cubicBezTo>
                  <a:pt x="204789" y="4447636"/>
                  <a:pt x="211908" y="4461692"/>
                  <a:pt x="217714" y="4476206"/>
                </a:cubicBezTo>
                <a:cubicBezTo>
                  <a:pt x="238065" y="4659381"/>
                  <a:pt x="215589" y="4470046"/>
                  <a:pt x="235131" y="4606835"/>
                </a:cubicBezTo>
                <a:cubicBezTo>
                  <a:pt x="248723" y="4701973"/>
                  <a:pt x="236426" y="4646847"/>
                  <a:pt x="252548" y="4711337"/>
                </a:cubicBezTo>
                <a:cubicBezTo>
                  <a:pt x="255451" y="4740366"/>
                  <a:pt x="256187" y="4769693"/>
                  <a:pt x="261257" y="4798423"/>
                </a:cubicBezTo>
                <a:cubicBezTo>
                  <a:pt x="269430" y="4844739"/>
                  <a:pt x="277102" y="4849529"/>
                  <a:pt x="287382" y="4885509"/>
                </a:cubicBezTo>
                <a:cubicBezTo>
                  <a:pt x="290670" y="4897017"/>
                  <a:pt x="291888" y="4909136"/>
                  <a:pt x="296091" y="4920343"/>
                </a:cubicBezTo>
                <a:cubicBezTo>
                  <a:pt x="300649" y="4932498"/>
                  <a:pt x="308950" y="4943022"/>
                  <a:pt x="313508" y="4955177"/>
                </a:cubicBezTo>
                <a:cubicBezTo>
                  <a:pt x="317711" y="4966384"/>
                  <a:pt x="317614" y="4978964"/>
                  <a:pt x="322217" y="4990012"/>
                </a:cubicBezTo>
                <a:cubicBezTo>
                  <a:pt x="332203" y="5013979"/>
                  <a:pt x="350754" y="5034492"/>
                  <a:pt x="357051" y="5059680"/>
                </a:cubicBezTo>
                <a:cubicBezTo>
                  <a:pt x="361469" y="5077353"/>
                  <a:pt x="366973" y="5103152"/>
                  <a:pt x="374468" y="5120640"/>
                </a:cubicBezTo>
                <a:cubicBezTo>
                  <a:pt x="379582" y="5132573"/>
                  <a:pt x="387064" y="5143421"/>
                  <a:pt x="391885" y="5155475"/>
                </a:cubicBezTo>
                <a:cubicBezTo>
                  <a:pt x="408147" y="5196132"/>
                  <a:pt x="407676" y="5213180"/>
                  <a:pt x="426720" y="5251269"/>
                </a:cubicBezTo>
                <a:cubicBezTo>
                  <a:pt x="434290" y="5266408"/>
                  <a:pt x="445275" y="5279673"/>
                  <a:pt x="452845" y="5294812"/>
                </a:cubicBezTo>
                <a:cubicBezTo>
                  <a:pt x="456950" y="5303022"/>
                  <a:pt x="457938" y="5312500"/>
                  <a:pt x="461554" y="5320937"/>
                </a:cubicBezTo>
                <a:cubicBezTo>
                  <a:pt x="514995" y="5445631"/>
                  <a:pt x="447545" y="5270202"/>
                  <a:pt x="487680" y="5390606"/>
                </a:cubicBezTo>
                <a:cubicBezTo>
                  <a:pt x="492623" y="5405436"/>
                  <a:pt x="500154" y="5419319"/>
                  <a:pt x="505097" y="5434149"/>
                </a:cubicBezTo>
                <a:cubicBezTo>
                  <a:pt x="508882" y="5445503"/>
                  <a:pt x="509202" y="5457935"/>
                  <a:pt x="513805" y="5468983"/>
                </a:cubicBezTo>
                <a:cubicBezTo>
                  <a:pt x="523791" y="5492950"/>
                  <a:pt x="540429" y="5514020"/>
                  <a:pt x="548640" y="5538652"/>
                </a:cubicBezTo>
                <a:cubicBezTo>
                  <a:pt x="554446" y="5556069"/>
                  <a:pt x="556612" y="5575160"/>
                  <a:pt x="566057" y="5590903"/>
                </a:cubicBezTo>
                <a:cubicBezTo>
                  <a:pt x="574765" y="5605417"/>
                  <a:pt x="583095" y="5620166"/>
                  <a:pt x="592182" y="5634446"/>
                </a:cubicBezTo>
                <a:cubicBezTo>
                  <a:pt x="603420" y="5652106"/>
                  <a:pt x="627017" y="5686697"/>
                  <a:pt x="627017" y="5686697"/>
                </a:cubicBezTo>
                <a:cubicBezTo>
                  <a:pt x="629920" y="5695406"/>
                  <a:pt x="629991" y="5705655"/>
                  <a:pt x="635725" y="5712823"/>
                </a:cubicBezTo>
                <a:cubicBezTo>
                  <a:pt x="653677" y="5735263"/>
                  <a:pt x="670982" y="5760932"/>
                  <a:pt x="696685" y="5773783"/>
                </a:cubicBezTo>
                <a:cubicBezTo>
                  <a:pt x="714102" y="5782492"/>
                  <a:pt x="730857" y="5792677"/>
                  <a:pt x="748937" y="5799909"/>
                </a:cubicBezTo>
                <a:cubicBezTo>
                  <a:pt x="760050" y="5804354"/>
                  <a:pt x="772224" y="5805468"/>
                  <a:pt x="783771" y="5808617"/>
                </a:cubicBezTo>
                <a:cubicBezTo>
                  <a:pt x="871259" y="5832478"/>
                  <a:pt x="815906" y="5821231"/>
                  <a:pt x="896982" y="5834743"/>
                </a:cubicBezTo>
                <a:cubicBezTo>
                  <a:pt x="905691" y="5837646"/>
                  <a:pt x="914202" y="5841226"/>
                  <a:pt x="923108" y="5843452"/>
                </a:cubicBezTo>
                <a:cubicBezTo>
                  <a:pt x="954366" y="5851266"/>
                  <a:pt x="1063980" y="5868381"/>
                  <a:pt x="1071154" y="5869577"/>
                </a:cubicBezTo>
                <a:cubicBezTo>
                  <a:pt x="1105988" y="5875383"/>
                  <a:pt x="1141183" y="5879334"/>
                  <a:pt x="1175657" y="5886995"/>
                </a:cubicBezTo>
                <a:cubicBezTo>
                  <a:pt x="1201783" y="5892801"/>
                  <a:pt x="1227478" y="5901093"/>
                  <a:pt x="1254034" y="5904412"/>
                </a:cubicBezTo>
                <a:cubicBezTo>
                  <a:pt x="1297336" y="5909825"/>
                  <a:pt x="1341098" y="5910557"/>
                  <a:pt x="1384662" y="5913120"/>
                </a:cubicBezTo>
                <a:cubicBezTo>
                  <a:pt x="1544440" y="5922519"/>
                  <a:pt x="1569246" y="5919397"/>
                  <a:pt x="1733005" y="5939246"/>
                </a:cubicBezTo>
                <a:cubicBezTo>
                  <a:pt x="1768063" y="5943495"/>
                  <a:pt x="1802490" y="5952095"/>
                  <a:pt x="1837508" y="5956663"/>
                </a:cubicBezTo>
                <a:cubicBezTo>
                  <a:pt x="1869302" y="5960810"/>
                  <a:pt x="1901580" y="5960707"/>
                  <a:pt x="1933302" y="5965372"/>
                </a:cubicBezTo>
                <a:cubicBezTo>
                  <a:pt x="2000349" y="5975232"/>
                  <a:pt x="2065916" y="5996822"/>
                  <a:pt x="2133600" y="6000206"/>
                </a:cubicBezTo>
                <a:cubicBezTo>
                  <a:pt x="2239108" y="6005482"/>
                  <a:pt x="2319132" y="6007923"/>
                  <a:pt x="2420982" y="6017623"/>
                </a:cubicBezTo>
                <a:cubicBezTo>
                  <a:pt x="2444280" y="6019842"/>
                  <a:pt x="2467299" y="6024775"/>
                  <a:pt x="2490651" y="6026332"/>
                </a:cubicBezTo>
                <a:cubicBezTo>
                  <a:pt x="2554438" y="6030584"/>
                  <a:pt x="2618377" y="6032137"/>
                  <a:pt x="2682240" y="6035040"/>
                </a:cubicBezTo>
                <a:lnTo>
                  <a:pt x="4249782" y="6017623"/>
                </a:lnTo>
                <a:cubicBezTo>
                  <a:pt x="4307905" y="6016751"/>
                  <a:pt x="4365866" y="6011121"/>
                  <a:pt x="4423954" y="6008915"/>
                </a:cubicBezTo>
                <a:lnTo>
                  <a:pt x="4937760" y="5991497"/>
                </a:lnTo>
                <a:cubicBezTo>
                  <a:pt x="5062538" y="5966543"/>
                  <a:pt x="4907978" y="6001425"/>
                  <a:pt x="5016137" y="5965372"/>
                </a:cubicBezTo>
                <a:cubicBezTo>
                  <a:pt x="5038846" y="5957802"/>
                  <a:pt x="5085805" y="5947955"/>
                  <a:pt x="5085805" y="5947955"/>
                </a:cubicBezTo>
                <a:cubicBezTo>
                  <a:pt x="5114977" y="5928506"/>
                  <a:pt x="5162096" y="5897790"/>
                  <a:pt x="5181600" y="5878286"/>
                </a:cubicBezTo>
                <a:cubicBezTo>
                  <a:pt x="5199017" y="5860869"/>
                  <a:pt x="5220188" y="5846530"/>
                  <a:pt x="5233851" y="5826035"/>
                </a:cubicBezTo>
                <a:cubicBezTo>
                  <a:pt x="5245462" y="5808618"/>
                  <a:pt x="5262065" y="5793642"/>
                  <a:pt x="5268685" y="5773783"/>
                </a:cubicBezTo>
                <a:cubicBezTo>
                  <a:pt x="5271588" y="5765074"/>
                  <a:pt x="5272466" y="5755402"/>
                  <a:pt x="5277394" y="5747657"/>
                </a:cubicBezTo>
                <a:cubicBezTo>
                  <a:pt x="5292979" y="5723167"/>
                  <a:pt x="5329645" y="5677989"/>
                  <a:pt x="5329645" y="5677989"/>
                </a:cubicBezTo>
                <a:cubicBezTo>
                  <a:pt x="5352684" y="5585838"/>
                  <a:pt x="5321404" y="5694357"/>
                  <a:pt x="5355771" y="5617029"/>
                </a:cubicBezTo>
                <a:cubicBezTo>
                  <a:pt x="5363227" y="5600252"/>
                  <a:pt x="5366369" y="5581823"/>
                  <a:pt x="5373188" y="5564777"/>
                </a:cubicBezTo>
                <a:cubicBezTo>
                  <a:pt x="5394014" y="5512712"/>
                  <a:pt x="5385662" y="5536065"/>
                  <a:pt x="5399314" y="5495109"/>
                </a:cubicBezTo>
                <a:cubicBezTo>
                  <a:pt x="5405617" y="5450985"/>
                  <a:pt x="5417083" y="5408904"/>
                  <a:pt x="5399314" y="5364480"/>
                </a:cubicBezTo>
                <a:cubicBezTo>
                  <a:pt x="5395427" y="5354762"/>
                  <a:pt x="5381229" y="5353763"/>
                  <a:pt x="5373188" y="5347063"/>
                </a:cubicBezTo>
                <a:cubicBezTo>
                  <a:pt x="5363727" y="5339179"/>
                  <a:pt x="5356413" y="5328952"/>
                  <a:pt x="5347062" y="5320937"/>
                </a:cubicBezTo>
                <a:cubicBezTo>
                  <a:pt x="5336042" y="5311491"/>
                  <a:pt x="5322491" y="5305075"/>
                  <a:pt x="5312228" y="5294812"/>
                </a:cubicBezTo>
                <a:cubicBezTo>
                  <a:pt x="5247414" y="5229998"/>
                  <a:pt x="5321548" y="5283608"/>
                  <a:pt x="5259977" y="5242560"/>
                </a:cubicBezTo>
                <a:cubicBezTo>
                  <a:pt x="5269603" y="5175174"/>
                  <a:pt x="5274491" y="5162732"/>
                  <a:pt x="5277394" y="51467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3" descr="C:\Users\admin\Desktop\FÍGADO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1160" y="2636912"/>
            <a:ext cx="4526343" cy="34954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395536" y="2780928"/>
            <a:ext cx="792088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Veia porta</a:t>
            </a:r>
            <a:endParaRPr lang="pt-BR" sz="1400" b="1" dirty="0"/>
          </a:p>
        </p:txBody>
      </p:sp>
      <p:sp>
        <p:nvSpPr>
          <p:cNvPr id="4" name="Forma livre 3"/>
          <p:cNvSpPr/>
          <p:nvPr/>
        </p:nvSpPr>
        <p:spPr>
          <a:xfrm>
            <a:off x="4379487" y="2029097"/>
            <a:ext cx="5069313" cy="4423954"/>
          </a:xfrm>
          <a:custGeom>
            <a:avLst/>
            <a:gdLst>
              <a:gd name="connsiteX0" fmla="*/ 1751347 w 5069313"/>
              <a:gd name="connsiteY0" fmla="*/ 1036320 h 4423954"/>
              <a:gd name="connsiteX1" fmla="*/ 1751347 w 5069313"/>
              <a:gd name="connsiteY1" fmla="*/ 1036320 h 4423954"/>
              <a:gd name="connsiteX2" fmla="*/ 1821016 w 5069313"/>
              <a:gd name="connsiteY2" fmla="*/ 1071154 h 4423954"/>
              <a:gd name="connsiteX3" fmla="*/ 1838433 w 5069313"/>
              <a:gd name="connsiteY3" fmla="*/ 1088572 h 4423954"/>
              <a:gd name="connsiteX4" fmla="*/ 1890684 w 5069313"/>
              <a:gd name="connsiteY4" fmla="*/ 1105989 h 4423954"/>
              <a:gd name="connsiteX5" fmla="*/ 1960353 w 5069313"/>
              <a:gd name="connsiteY5" fmla="*/ 1140823 h 4423954"/>
              <a:gd name="connsiteX6" fmla="*/ 1986479 w 5069313"/>
              <a:gd name="connsiteY6" fmla="*/ 1149532 h 4423954"/>
              <a:gd name="connsiteX7" fmla="*/ 2082273 w 5069313"/>
              <a:gd name="connsiteY7" fmla="*/ 1140823 h 4423954"/>
              <a:gd name="connsiteX8" fmla="*/ 2134524 w 5069313"/>
              <a:gd name="connsiteY8" fmla="*/ 1123406 h 4423954"/>
              <a:gd name="connsiteX9" fmla="*/ 2212902 w 5069313"/>
              <a:gd name="connsiteY9" fmla="*/ 1097280 h 4423954"/>
              <a:gd name="connsiteX10" fmla="*/ 2265153 w 5069313"/>
              <a:gd name="connsiteY10" fmla="*/ 1079863 h 4423954"/>
              <a:gd name="connsiteX11" fmla="*/ 2317404 w 5069313"/>
              <a:gd name="connsiteY11" fmla="*/ 1053737 h 4423954"/>
              <a:gd name="connsiteX12" fmla="*/ 2360947 w 5069313"/>
              <a:gd name="connsiteY12" fmla="*/ 1027612 h 4423954"/>
              <a:gd name="connsiteX13" fmla="*/ 2395782 w 5069313"/>
              <a:gd name="connsiteY13" fmla="*/ 992777 h 4423954"/>
              <a:gd name="connsiteX14" fmla="*/ 2448033 w 5069313"/>
              <a:gd name="connsiteY14" fmla="*/ 949234 h 4423954"/>
              <a:gd name="connsiteX15" fmla="*/ 2500284 w 5069313"/>
              <a:gd name="connsiteY15" fmla="*/ 914400 h 4423954"/>
              <a:gd name="connsiteX16" fmla="*/ 2517702 w 5069313"/>
              <a:gd name="connsiteY16" fmla="*/ 896983 h 4423954"/>
              <a:gd name="connsiteX17" fmla="*/ 2569953 w 5069313"/>
              <a:gd name="connsiteY17" fmla="*/ 879566 h 4423954"/>
              <a:gd name="connsiteX18" fmla="*/ 2622204 w 5069313"/>
              <a:gd name="connsiteY18" fmla="*/ 862149 h 4423954"/>
              <a:gd name="connsiteX19" fmla="*/ 2657039 w 5069313"/>
              <a:gd name="connsiteY19" fmla="*/ 853440 h 4423954"/>
              <a:gd name="connsiteX20" fmla="*/ 2752833 w 5069313"/>
              <a:gd name="connsiteY20" fmla="*/ 844732 h 4423954"/>
              <a:gd name="connsiteX21" fmla="*/ 3075050 w 5069313"/>
              <a:gd name="connsiteY21" fmla="*/ 853440 h 4423954"/>
              <a:gd name="connsiteX22" fmla="*/ 3127302 w 5069313"/>
              <a:gd name="connsiteY22" fmla="*/ 862149 h 4423954"/>
              <a:gd name="connsiteX23" fmla="*/ 3179553 w 5069313"/>
              <a:gd name="connsiteY23" fmla="*/ 879566 h 4423954"/>
              <a:gd name="connsiteX24" fmla="*/ 3257930 w 5069313"/>
              <a:gd name="connsiteY24" fmla="*/ 905692 h 4423954"/>
              <a:gd name="connsiteX25" fmla="*/ 3310182 w 5069313"/>
              <a:gd name="connsiteY25" fmla="*/ 923109 h 4423954"/>
              <a:gd name="connsiteX26" fmla="*/ 3405976 w 5069313"/>
              <a:gd name="connsiteY26" fmla="*/ 957943 h 4423954"/>
              <a:gd name="connsiteX27" fmla="*/ 3432102 w 5069313"/>
              <a:gd name="connsiteY27" fmla="*/ 966652 h 4423954"/>
              <a:gd name="connsiteX28" fmla="*/ 3597564 w 5069313"/>
              <a:gd name="connsiteY28" fmla="*/ 975360 h 4423954"/>
              <a:gd name="connsiteX29" fmla="*/ 3675942 w 5069313"/>
              <a:gd name="connsiteY29" fmla="*/ 984069 h 4423954"/>
              <a:gd name="connsiteX30" fmla="*/ 3728193 w 5069313"/>
              <a:gd name="connsiteY30" fmla="*/ 1010194 h 4423954"/>
              <a:gd name="connsiteX31" fmla="*/ 3745610 w 5069313"/>
              <a:gd name="connsiteY31" fmla="*/ 1027612 h 4423954"/>
              <a:gd name="connsiteX32" fmla="*/ 3771736 w 5069313"/>
              <a:gd name="connsiteY32" fmla="*/ 1045029 h 4423954"/>
              <a:gd name="connsiteX33" fmla="*/ 3780444 w 5069313"/>
              <a:gd name="connsiteY33" fmla="*/ 1071154 h 4423954"/>
              <a:gd name="connsiteX34" fmla="*/ 3823987 w 5069313"/>
              <a:gd name="connsiteY34" fmla="*/ 1105989 h 4423954"/>
              <a:gd name="connsiteX35" fmla="*/ 3867530 w 5069313"/>
              <a:gd name="connsiteY35" fmla="*/ 1149532 h 4423954"/>
              <a:gd name="connsiteX36" fmla="*/ 3963324 w 5069313"/>
              <a:gd name="connsiteY36" fmla="*/ 1175657 h 4423954"/>
              <a:gd name="connsiteX37" fmla="*/ 4067827 w 5069313"/>
              <a:gd name="connsiteY37" fmla="*/ 1184366 h 4423954"/>
              <a:gd name="connsiteX38" fmla="*/ 4120079 w 5069313"/>
              <a:gd name="connsiteY38" fmla="*/ 1193074 h 4423954"/>
              <a:gd name="connsiteX39" fmla="*/ 4198456 w 5069313"/>
              <a:gd name="connsiteY39" fmla="*/ 1210492 h 4423954"/>
              <a:gd name="connsiteX40" fmla="*/ 4250707 w 5069313"/>
              <a:gd name="connsiteY40" fmla="*/ 1227909 h 4423954"/>
              <a:gd name="connsiteX41" fmla="*/ 4320376 w 5069313"/>
              <a:gd name="connsiteY41" fmla="*/ 1254034 h 4423954"/>
              <a:gd name="connsiteX42" fmla="*/ 4416170 w 5069313"/>
              <a:gd name="connsiteY42" fmla="*/ 1332412 h 4423954"/>
              <a:gd name="connsiteX43" fmla="*/ 4459713 w 5069313"/>
              <a:gd name="connsiteY43" fmla="*/ 1393372 h 4423954"/>
              <a:gd name="connsiteX44" fmla="*/ 4520673 w 5069313"/>
              <a:gd name="connsiteY44" fmla="*/ 1480457 h 4423954"/>
              <a:gd name="connsiteX45" fmla="*/ 4546799 w 5069313"/>
              <a:gd name="connsiteY45" fmla="*/ 1550126 h 4423954"/>
              <a:gd name="connsiteX46" fmla="*/ 4564216 w 5069313"/>
              <a:gd name="connsiteY46" fmla="*/ 1576252 h 4423954"/>
              <a:gd name="connsiteX47" fmla="*/ 4572924 w 5069313"/>
              <a:gd name="connsiteY47" fmla="*/ 1611086 h 4423954"/>
              <a:gd name="connsiteX48" fmla="*/ 4581633 w 5069313"/>
              <a:gd name="connsiteY48" fmla="*/ 1654629 h 4423954"/>
              <a:gd name="connsiteX49" fmla="*/ 4599050 w 5069313"/>
              <a:gd name="connsiteY49" fmla="*/ 1680754 h 4423954"/>
              <a:gd name="connsiteX50" fmla="*/ 4616467 w 5069313"/>
              <a:gd name="connsiteY50" fmla="*/ 1741714 h 4423954"/>
              <a:gd name="connsiteX51" fmla="*/ 4642593 w 5069313"/>
              <a:gd name="connsiteY51" fmla="*/ 1837509 h 4423954"/>
              <a:gd name="connsiteX52" fmla="*/ 4633884 w 5069313"/>
              <a:gd name="connsiteY52" fmla="*/ 2142309 h 4423954"/>
              <a:gd name="connsiteX53" fmla="*/ 4625176 w 5069313"/>
              <a:gd name="connsiteY53" fmla="*/ 2168434 h 4423954"/>
              <a:gd name="connsiteX54" fmla="*/ 4581633 w 5069313"/>
              <a:gd name="connsiteY54" fmla="*/ 2203269 h 4423954"/>
              <a:gd name="connsiteX55" fmla="*/ 4546799 w 5069313"/>
              <a:gd name="connsiteY55" fmla="*/ 2238103 h 4423954"/>
              <a:gd name="connsiteX56" fmla="*/ 4468422 w 5069313"/>
              <a:gd name="connsiteY56" fmla="*/ 2281646 h 4423954"/>
              <a:gd name="connsiteX57" fmla="*/ 4424879 w 5069313"/>
              <a:gd name="connsiteY57" fmla="*/ 2307772 h 4423954"/>
              <a:gd name="connsiteX58" fmla="*/ 4398753 w 5069313"/>
              <a:gd name="connsiteY58" fmla="*/ 2333897 h 4423954"/>
              <a:gd name="connsiteX59" fmla="*/ 4372627 w 5069313"/>
              <a:gd name="connsiteY59" fmla="*/ 2386149 h 4423954"/>
              <a:gd name="connsiteX60" fmla="*/ 4355210 w 5069313"/>
              <a:gd name="connsiteY60" fmla="*/ 2438400 h 4423954"/>
              <a:gd name="connsiteX61" fmla="*/ 4337793 w 5069313"/>
              <a:gd name="connsiteY61" fmla="*/ 2464526 h 4423954"/>
              <a:gd name="connsiteX62" fmla="*/ 4329084 w 5069313"/>
              <a:gd name="connsiteY62" fmla="*/ 2490652 h 4423954"/>
              <a:gd name="connsiteX63" fmla="*/ 4285542 w 5069313"/>
              <a:gd name="connsiteY63" fmla="*/ 2542903 h 4423954"/>
              <a:gd name="connsiteX64" fmla="*/ 4259416 w 5069313"/>
              <a:gd name="connsiteY64" fmla="*/ 2551612 h 4423954"/>
              <a:gd name="connsiteX65" fmla="*/ 4233290 w 5069313"/>
              <a:gd name="connsiteY65" fmla="*/ 2569029 h 4423954"/>
              <a:gd name="connsiteX66" fmla="*/ 4154913 w 5069313"/>
              <a:gd name="connsiteY66" fmla="*/ 2595154 h 4423954"/>
              <a:gd name="connsiteX67" fmla="*/ 4128787 w 5069313"/>
              <a:gd name="connsiteY67" fmla="*/ 2603863 h 4423954"/>
              <a:gd name="connsiteX68" fmla="*/ 4059119 w 5069313"/>
              <a:gd name="connsiteY68" fmla="*/ 2612572 h 4423954"/>
              <a:gd name="connsiteX69" fmla="*/ 4006867 w 5069313"/>
              <a:gd name="connsiteY69" fmla="*/ 2629989 h 4423954"/>
              <a:gd name="connsiteX70" fmla="*/ 3980742 w 5069313"/>
              <a:gd name="connsiteY70" fmla="*/ 2638697 h 4423954"/>
              <a:gd name="connsiteX71" fmla="*/ 3911073 w 5069313"/>
              <a:gd name="connsiteY71" fmla="*/ 2690949 h 4423954"/>
              <a:gd name="connsiteX72" fmla="*/ 3884947 w 5069313"/>
              <a:gd name="connsiteY72" fmla="*/ 2708366 h 4423954"/>
              <a:gd name="connsiteX73" fmla="*/ 3815279 w 5069313"/>
              <a:gd name="connsiteY73" fmla="*/ 2760617 h 4423954"/>
              <a:gd name="connsiteX74" fmla="*/ 3789153 w 5069313"/>
              <a:gd name="connsiteY74" fmla="*/ 2778034 h 4423954"/>
              <a:gd name="connsiteX75" fmla="*/ 3763027 w 5069313"/>
              <a:gd name="connsiteY75" fmla="*/ 2786743 h 4423954"/>
              <a:gd name="connsiteX76" fmla="*/ 3710776 w 5069313"/>
              <a:gd name="connsiteY76" fmla="*/ 2821577 h 4423954"/>
              <a:gd name="connsiteX77" fmla="*/ 3658524 w 5069313"/>
              <a:gd name="connsiteY77" fmla="*/ 2847703 h 4423954"/>
              <a:gd name="connsiteX78" fmla="*/ 3632399 w 5069313"/>
              <a:gd name="connsiteY78" fmla="*/ 2856412 h 4423954"/>
              <a:gd name="connsiteX79" fmla="*/ 3580147 w 5069313"/>
              <a:gd name="connsiteY79" fmla="*/ 2891246 h 4423954"/>
              <a:gd name="connsiteX80" fmla="*/ 3554022 w 5069313"/>
              <a:gd name="connsiteY80" fmla="*/ 2908663 h 4423954"/>
              <a:gd name="connsiteX81" fmla="*/ 3510479 w 5069313"/>
              <a:gd name="connsiteY81" fmla="*/ 2943497 h 4423954"/>
              <a:gd name="connsiteX82" fmla="*/ 3501770 w 5069313"/>
              <a:gd name="connsiteY82" fmla="*/ 2969623 h 4423954"/>
              <a:gd name="connsiteX83" fmla="*/ 3449519 w 5069313"/>
              <a:gd name="connsiteY83" fmla="*/ 3065417 h 4423954"/>
              <a:gd name="connsiteX84" fmla="*/ 3432102 w 5069313"/>
              <a:gd name="connsiteY84" fmla="*/ 3117669 h 4423954"/>
              <a:gd name="connsiteX85" fmla="*/ 3423393 w 5069313"/>
              <a:gd name="connsiteY85" fmla="*/ 3143794 h 4423954"/>
              <a:gd name="connsiteX86" fmla="*/ 3379850 w 5069313"/>
              <a:gd name="connsiteY86" fmla="*/ 3178629 h 4423954"/>
              <a:gd name="connsiteX87" fmla="*/ 3327599 w 5069313"/>
              <a:gd name="connsiteY87" fmla="*/ 3196046 h 4423954"/>
              <a:gd name="connsiteX88" fmla="*/ 3249222 w 5069313"/>
              <a:gd name="connsiteY88" fmla="*/ 3230880 h 4423954"/>
              <a:gd name="connsiteX89" fmla="*/ 3223096 w 5069313"/>
              <a:gd name="connsiteY89" fmla="*/ 3239589 h 4423954"/>
              <a:gd name="connsiteX90" fmla="*/ 3196970 w 5069313"/>
              <a:gd name="connsiteY90" fmla="*/ 3248297 h 4423954"/>
              <a:gd name="connsiteX91" fmla="*/ 3153427 w 5069313"/>
              <a:gd name="connsiteY91" fmla="*/ 3283132 h 4423954"/>
              <a:gd name="connsiteX92" fmla="*/ 3144719 w 5069313"/>
              <a:gd name="connsiteY92" fmla="*/ 3309257 h 4423954"/>
              <a:gd name="connsiteX93" fmla="*/ 3109884 w 5069313"/>
              <a:gd name="connsiteY93" fmla="*/ 3361509 h 4423954"/>
              <a:gd name="connsiteX94" fmla="*/ 3101176 w 5069313"/>
              <a:gd name="connsiteY94" fmla="*/ 3387634 h 4423954"/>
              <a:gd name="connsiteX95" fmla="*/ 3083759 w 5069313"/>
              <a:gd name="connsiteY95" fmla="*/ 3405052 h 4423954"/>
              <a:gd name="connsiteX96" fmla="*/ 3005382 w 5069313"/>
              <a:gd name="connsiteY96" fmla="*/ 3439886 h 4423954"/>
              <a:gd name="connsiteX97" fmla="*/ 2979256 w 5069313"/>
              <a:gd name="connsiteY97" fmla="*/ 3448594 h 4423954"/>
              <a:gd name="connsiteX98" fmla="*/ 2953130 w 5069313"/>
              <a:gd name="connsiteY98" fmla="*/ 3457303 h 4423954"/>
              <a:gd name="connsiteX99" fmla="*/ 2918296 w 5069313"/>
              <a:gd name="connsiteY99" fmla="*/ 3466012 h 4423954"/>
              <a:gd name="connsiteX100" fmla="*/ 2761542 w 5069313"/>
              <a:gd name="connsiteY100" fmla="*/ 3474720 h 4423954"/>
              <a:gd name="connsiteX101" fmla="*/ 2744124 w 5069313"/>
              <a:gd name="connsiteY101" fmla="*/ 3492137 h 4423954"/>
              <a:gd name="connsiteX102" fmla="*/ 2709290 w 5069313"/>
              <a:gd name="connsiteY102" fmla="*/ 3544389 h 4423954"/>
              <a:gd name="connsiteX103" fmla="*/ 2700582 w 5069313"/>
              <a:gd name="connsiteY103" fmla="*/ 3570514 h 4423954"/>
              <a:gd name="connsiteX104" fmla="*/ 2683164 w 5069313"/>
              <a:gd name="connsiteY104" fmla="*/ 3587932 h 4423954"/>
              <a:gd name="connsiteX105" fmla="*/ 2648330 w 5069313"/>
              <a:gd name="connsiteY105" fmla="*/ 3666309 h 4423954"/>
              <a:gd name="connsiteX106" fmla="*/ 2622204 w 5069313"/>
              <a:gd name="connsiteY106" fmla="*/ 3709852 h 4423954"/>
              <a:gd name="connsiteX107" fmla="*/ 2587370 w 5069313"/>
              <a:gd name="connsiteY107" fmla="*/ 3762103 h 4423954"/>
              <a:gd name="connsiteX108" fmla="*/ 2526410 w 5069313"/>
              <a:gd name="connsiteY108" fmla="*/ 3788229 h 4423954"/>
              <a:gd name="connsiteX109" fmla="*/ 2500284 w 5069313"/>
              <a:gd name="connsiteY109" fmla="*/ 3796937 h 4423954"/>
              <a:gd name="connsiteX110" fmla="*/ 2465450 w 5069313"/>
              <a:gd name="connsiteY110" fmla="*/ 3814354 h 4423954"/>
              <a:gd name="connsiteX111" fmla="*/ 2413199 w 5069313"/>
              <a:gd name="connsiteY111" fmla="*/ 3831772 h 4423954"/>
              <a:gd name="connsiteX112" fmla="*/ 2239027 w 5069313"/>
              <a:gd name="connsiteY112" fmla="*/ 3849189 h 4423954"/>
              <a:gd name="connsiteX113" fmla="*/ 2195484 w 5069313"/>
              <a:gd name="connsiteY113" fmla="*/ 3857897 h 4423954"/>
              <a:gd name="connsiteX114" fmla="*/ 2099690 w 5069313"/>
              <a:gd name="connsiteY114" fmla="*/ 3884023 h 4423954"/>
              <a:gd name="connsiteX115" fmla="*/ 2003896 w 5069313"/>
              <a:gd name="connsiteY115" fmla="*/ 3857897 h 4423954"/>
              <a:gd name="connsiteX116" fmla="*/ 1977770 w 5069313"/>
              <a:gd name="connsiteY116" fmla="*/ 3849189 h 4423954"/>
              <a:gd name="connsiteX117" fmla="*/ 1821016 w 5069313"/>
              <a:gd name="connsiteY117" fmla="*/ 3840480 h 4423954"/>
              <a:gd name="connsiteX118" fmla="*/ 1794890 w 5069313"/>
              <a:gd name="connsiteY118" fmla="*/ 3814354 h 4423954"/>
              <a:gd name="connsiteX119" fmla="*/ 1777473 w 5069313"/>
              <a:gd name="connsiteY119" fmla="*/ 3788229 h 4423954"/>
              <a:gd name="connsiteX120" fmla="*/ 1751347 w 5069313"/>
              <a:gd name="connsiteY120" fmla="*/ 3779520 h 4423954"/>
              <a:gd name="connsiteX121" fmla="*/ 1463964 w 5069313"/>
              <a:gd name="connsiteY121" fmla="*/ 3770812 h 4423954"/>
              <a:gd name="connsiteX122" fmla="*/ 1429130 w 5069313"/>
              <a:gd name="connsiteY122" fmla="*/ 3762103 h 4423954"/>
              <a:gd name="connsiteX123" fmla="*/ 1368170 w 5069313"/>
              <a:gd name="connsiteY123" fmla="*/ 3727269 h 4423954"/>
              <a:gd name="connsiteX124" fmla="*/ 1315919 w 5069313"/>
              <a:gd name="connsiteY124" fmla="*/ 3701143 h 4423954"/>
              <a:gd name="connsiteX125" fmla="*/ 1289793 w 5069313"/>
              <a:gd name="connsiteY125" fmla="*/ 3648892 h 4423954"/>
              <a:gd name="connsiteX126" fmla="*/ 1246250 w 5069313"/>
              <a:gd name="connsiteY126" fmla="*/ 3605349 h 4423954"/>
              <a:gd name="connsiteX127" fmla="*/ 1220124 w 5069313"/>
              <a:gd name="connsiteY127" fmla="*/ 3596640 h 4423954"/>
              <a:gd name="connsiteX128" fmla="*/ 1202707 w 5069313"/>
              <a:gd name="connsiteY128" fmla="*/ 3570514 h 4423954"/>
              <a:gd name="connsiteX129" fmla="*/ 1150456 w 5069313"/>
              <a:gd name="connsiteY129" fmla="*/ 3553097 h 4423954"/>
              <a:gd name="connsiteX130" fmla="*/ 1124330 w 5069313"/>
              <a:gd name="connsiteY130" fmla="*/ 3500846 h 4423954"/>
              <a:gd name="connsiteX131" fmla="*/ 1133039 w 5069313"/>
              <a:gd name="connsiteY131" fmla="*/ 3466012 h 4423954"/>
              <a:gd name="connsiteX132" fmla="*/ 1124330 w 5069313"/>
              <a:gd name="connsiteY132" fmla="*/ 3378926 h 4423954"/>
              <a:gd name="connsiteX133" fmla="*/ 1072079 w 5069313"/>
              <a:gd name="connsiteY133" fmla="*/ 3344092 h 4423954"/>
              <a:gd name="connsiteX134" fmla="*/ 1037244 w 5069313"/>
              <a:gd name="connsiteY134" fmla="*/ 3309257 h 4423954"/>
              <a:gd name="connsiteX135" fmla="*/ 1011119 w 5069313"/>
              <a:gd name="connsiteY135" fmla="*/ 3291840 h 4423954"/>
              <a:gd name="connsiteX136" fmla="*/ 950159 w 5069313"/>
              <a:gd name="connsiteY136" fmla="*/ 3230880 h 4423954"/>
              <a:gd name="connsiteX137" fmla="*/ 915324 w 5069313"/>
              <a:gd name="connsiteY137" fmla="*/ 3196046 h 4423954"/>
              <a:gd name="connsiteX138" fmla="*/ 845656 w 5069313"/>
              <a:gd name="connsiteY138" fmla="*/ 3108960 h 4423954"/>
              <a:gd name="connsiteX139" fmla="*/ 836947 w 5069313"/>
              <a:gd name="connsiteY139" fmla="*/ 3082834 h 4423954"/>
              <a:gd name="connsiteX140" fmla="*/ 845656 w 5069313"/>
              <a:gd name="connsiteY140" fmla="*/ 2960914 h 4423954"/>
              <a:gd name="connsiteX141" fmla="*/ 863073 w 5069313"/>
              <a:gd name="connsiteY141" fmla="*/ 2926080 h 4423954"/>
              <a:gd name="connsiteX142" fmla="*/ 871782 w 5069313"/>
              <a:gd name="connsiteY142" fmla="*/ 2899954 h 4423954"/>
              <a:gd name="connsiteX143" fmla="*/ 863073 w 5069313"/>
              <a:gd name="connsiteY143" fmla="*/ 2830286 h 4423954"/>
              <a:gd name="connsiteX144" fmla="*/ 836947 w 5069313"/>
              <a:gd name="connsiteY144" fmla="*/ 2821577 h 4423954"/>
              <a:gd name="connsiteX145" fmla="*/ 810822 w 5069313"/>
              <a:gd name="connsiteY145" fmla="*/ 2804160 h 4423954"/>
              <a:gd name="connsiteX146" fmla="*/ 775987 w 5069313"/>
              <a:gd name="connsiteY146" fmla="*/ 2786743 h 4423954"/>
              <a:gd name="connsiteX147" fmla="*/ 749862 w 5069313"/>
              <a:gd name="connsiteY147" fmla="*/ 2769326 h 4423954"/>
              <a:gd name="connsiteX148" fmla="*/ 706319 w 5069313"/>
              <a:gd name="connsiteY148" fmla="*/ 2751909 h 4423954"/>
              <a:gd name="connsiteX149" fmla="*/ 671484 w 5069313"/>
              <a:gd name="connsiteY149" fmla="*/ 2734492 h 4423954"/>
              <a:gd name="connsiteX150" fmla="*/ 627942 w 5069313"/>
              <a:gd name="connsiteY150" fmla="*/ 2725783 h 4423954"/>
              <a:gd name="connsiteX151" fmla="*/ 566982 w 5069313"/>
              <a:gd name="connsiteY151" fmla="*/ 2682240 h 4423954"/>
              <a:gd name="connsiteX152" fmla="*/ 497313 w 5069313"/>
              <a:gd name="connsiteY152" fmla="*/ 2656114 h 4423954"/>
              <a:gd name="connsiteX153" fmla="*/ 471187 w 5069313"/>
              <a:gd name="connsiteY153" fmla="*/ 2647406 h 4423954"/>
              <a:gd name="connsiteX154" fmla="*/ 427644 w 5069313"/>
              <a:gd name="connsiteY154" fmla="*/ 2629989 h 4423954"/>
              <a:gd name="connsiteX155" fmla="*/ 384102 w 5069313"/>
              <a:gd name="connsiteY155" fmla="*/ 2621280 h 4423954"/>
              <a:gd name="connsiteX156" fmla="*/ 166387 w 5069313"/>
              <a:gd name="connsiteY156" fmla="*/ 2656114 h 4423954"/>
              <a:gd name="connsiteX157" fmla="*/ 131553 w 5069313"/>
              <a:gd name="connsiteY157" fmla="*/ 2690949 h 4423954"/>
              <a:gd name="connsiteX158" fmla="*/ 96719 w 5069313"/>
              <a:gd name="connsiteY158" fmla="*/ 2751909 h 4423954"/>
              <a:gd name="connsiteX159" fmla="*/ 61884 w 5069313"/>
              <a:gd name="connsiteY159" fmla="*/ 2838994 h 4423954"/>
              <a:gd name="connsiteX160" fmla="*/ 88010 w 5069313"/>
              <a:gd name="connsiteY160" fmla="*/ 3213463 h 4423954"/>
              <a:gd name="connsiteX161" fmla="*/ 114136 w 5069313"/>
              <a:gd name="connsiteY161" fmla="*/ 3309257 h 4423954"/>
              <a:gd name="connsiteX162" fmla="*/ 131553 w 5069313"/>
              <a:gd name="connsiteY162" fmla="*/ 3378926 h 4423954"/>
              <a:gd name="connsiteX163" fmla="*/ 140262 w 5069313"/>
              <a:gd name="connsiteY163" fmla="*/ 3413760 h 4423954"/>
              <a:gd name="connsiteX164" fmla="*/ 166387 w 5069313"/>
              <a:gd name="connsiteY164" fmla="*/ 3553097 h 4423954"/>
              <a:gd name="connsiteX165" fmla="*/ 192513 w 5069313"/>
              <a:gd name="connsiteY165" fmla="*/ 3631474 h 4423954"/>
              <a:gd name="connsiteX166" fmla="*/ 201222 w 5069313"/>
              <a:gd name="connsiteY166" fmla="*/ 3718560 h 4423954"/>
              <a:gd name="connsiteX167" fmla="*/ 209930 w 5069313"/>
              <a:gd name="connsiteY167" fmla="*/ 3744686 h 4423954"/>
              <a:gd name="connsiteX168" fmla="*/ 227347 w 5069313"/>
              <a:gd name="connsiteY168" fmla="*/ 3814354 h 4423954"/>
              <a:gd name="connsiteX169" fmla="*/ 236056 w 5069313"/>
              <a:gd name="connsiteY169" fmla="*/ 3944983 h 4423954"/>
              <a:gd name="connsiteX170" fmla="*/ 288307 w 5069313"/>
              <a:gd name="connsiteY170" fmla="*/ 4075612 h 4423954"/>
              <a:gd name="connsiteX171" fmla="*/ 349267 w 5069313"/>
              <a:gd name="connsiteY171" fmla="*/ 4127863 h 4423954"/>
              <a:gd name="connsiteX172" fmla="*/ 392810 w 5069313"/>
              <a:gd name="connsiteY172" fmla="*/ 4153989 h 4423954"/>
              <a:gd name="connsiteX173" fmla="*/ 540856 w 5069313"/>
              <a:gd name="connsiteY173" fmla="*/ 4223657 h 4423954"/>
              <a:gd name="connsiteX174" fmla="*/ 871782 w 5069313"/>
              <a:gd name="connsiteY174" fmla="*/ 4293326 h 4423954"/>
              <a:gd name="connsiteX175" fmla="*/ 1080787 w 5069313"/>
              <a:gd name="connsiteY175" fmla="*/ 4319452 h 4423954"/>
              <a:gd name="connsiteX176" fmla="*/ 1411713 w 5069313"/>
              <a:gd name="connsiteY176" fmla="*/ 4371703 h 4423954"/>
              <a:gd name="connsiteX177" fmla="*/ 1585884 w 5069313"/>
              <a:gd name="connsiteY177" fmla="*/ 4380412 h 4423954"/>
              <a:gd name="connsiteX178" fmla="*/ 2117107 w 5069313"/>
              <a:gd name="connsiteY178" fmla="*/ 4406537 h 4423954"/>
              <a:gd name="connsiteX179" fmla="*/ 2918296 w 5069313"/>
              <a:gd name="connsiteY179" fmla="*/ 4423954 h 4423954"/>
              <a:gd name="connsiteX180" fmla="*/ 3536604 w 5069313"/>
              <a:gd name="connsiteY180" fmla="*/ 4415246 h 4423954"/>
              <a:gd name="connsiteX181" fmla="*/ 3571439 w 5069313"/>
              <a:gd name="connsiteY181" fmla="*/ 4406537 h 4423954"/>
              <a:gd name="connsiteX182" fmla="*/ 3614982 w 5069313"/>
              <a:gd name="connsiteY182" fmla="*/ 4380412 h 4423954"/>
              <a:gd name="connsiteX183" fmla="*/ 3649816 w 5069313"/>
              <a:gd name="connsiteY183" fmla="*/ 4371703 h 4423954"/>
              <a:gd name="connsiteX184" fmla="*/ 3719484 w 5069313"/>
              <a:gd name="connsiteY184" fmla="*/ 4336869 h 4423954"/>
              <a:gd name="connsiteX185" fmla="*/ 3806570 w 5069313"/>
              <a:gd name="connsiteY185" fmla="*/ 4267200 h 4423954"/>
              <a:gd name="connsiteX186" fmla="*/ 3841404 w 5069313"/>
              <a:gd name="connsiteY186" fmla="*/ 4232366 h 4423954"/>
              <a:gd name="connsiteX187" fmla="*/ 3911073 w 5069313"/>
              <a:gd name="connsiteY187" fmla="*/ 4153989 h 4423954"/>
              <a:gd name="connsiteX188" fmla="*/ 4006867 w 5069313"/>
              <a:gd name="connsiteY188" fmla="*/ 4075612 h 4423954"/>
              <a:gd name="connsiteX189" fmla="*/ 4093953 w 5069313"/>
              <a:gd name="connsiteY189" fmla="*/ 3988526 h 4423954"/>
              <a:gd name="connsiteX190" fmla="*/ 4198456 w 5069313"/>
              <a:gd name="connsiteY190" fmla="*/ 3918857 h 4423954"/>
              <a:gd name="connsiteX191" fmla="*/ 4250707 w 5069313"/>
              <a:gd name="connsiteY191" fmla="*/ 3866606 h 4423954"/>
              <a:gd name="connsiteX192" fmla="*/ 4294250 w 5069313"/>
              <a:gd name="connsiteY192" fmla="*/ 3831772 h 4423954"/>
              <a:gd name="connsiteX193" fmla="*/ 4337793 w 5069313"/>
              <a:gd name="connsiteY193" fmla="*/ 3788229 h 4423954"/>
              <a:gd name="connsiteX194" fmla="*/ 4381336 w 5069313"/>
              <a:gd name="connsiteY194" fmla="*/ 3762103 h 4423954"/>
              <a:gd name="connsiteX195" fmla="*/ 4424879 w 5069313"/>
              <a:gd name="connsiteY195" fmla="*/ 3727269 h 4423954"/>
              <a:gd name="connsiteX196" fmla="*/ 4477130 w 5069313"/>
              <a:gd name="connsiteY196" fmla="*/ 3692434 h 4423954"/>
              <a:gd name="connsiteX197" fmla="*/ 4520673 w 5069313"/>
              <a:gd name="connsiteY197" fmla="*/ 3657600 h 4423954"/>
              <a:gd name="connsiteX198" fmla="*/ 4581633 w 5069313"/>
              <a:gd name="connsiteY198" fmla="*/ 3631474 h 4423954"/>
              <a:gd name="connsiteX199" fmla="*/ 4607759 w 5069313"/>
              <a:gd name="connsiteY199" fmla="*/ 3614057 h 4423954"/>
              <a:gd name="connsiteX200" fmla="*/ 4712262 w 5069313"/>
              <a:gd name="connsiteY200" fmla="*/ 3518263 h 4423954"/>
              <a:gd name="connsiteX201" fmla="*/ 4720970 w 5069313"/>
              <a:gd name="connsiteY201" fmla="*/ 3492137 h 4423954"/>
              <a:gd name="connsiteX202" fmla="*/ 4764513 w 5069313"/>
              <a:gd name="connsiteY202" fmla="*/ 3413760 h 4423954"/>
              <a:gd name="connsiteX203" fmla="*/ 4790639 w 5069313"/>
              <a:gd name="connsiteY203" fmla="*/ 3317966 h 4423954"/>
              <a:gd name="connsiteX204" fmla="*/ 4842890 w 5069313"/>
              <a:gd name="connsiteY204" fmla="*/ 3152503 h 4423954"/>
              <a:gd name="connsiteX205" fmla="*/ 4929976 w 5069313"/>
              <a:gd name="connsiteY205" fmla="*/ 2917372 h 4423954"/>
              <a:gd name="connsiteX206" fmla="*/ 5043187 w 5069313"/>
              <a:gd name="connsiteY206" fmla="*/ 2525486 h 4423954"/>
              <a:gd name="connsiteX207" fmla="*/ 5060604 w 5069313"/>
              <a:gd name="connsiteY207" fmla="*/ 2438400 h 4423954"/>
              <a:gd name="connsiteX208" fmla="*/ 5069313 w 5069313"/>
              <a:gd name="connsiteY208" fmla="*/ 2360023 h 4423954"/>
              <a:gd name="connsiteX209" fmla="*/ 5060604 w 5069313"/>
              <a:gd name="connsiteY209" fmla="*/ 1611086 h 4423954"/>
              <a:gd name="connsiteX210" fmla="*/ 5051896 w 5069313"/>
              <a:gd name="connsiteY210" fmla="*/ 1506583 h 4423954"/>
              <a:gd name="connsiteX211" fmla="*/ 5043187 w 5069313"/>
              <a:gd name="connsiteY211" fmla="*/ 1280160 h 4423954"/>
              <a:gd name="connsiteX212" fmla="*/ 4982227 w 5069313"/>
              <a:gd name="connsiteY212" fmla="*/ 949234 h 4423954"/>
              <a:gd name="connsiteX213" fmla="*/ 4921267 w 5069313"/>
              <a:gd name="connsiteY213" fmla="*/ 740229 h 4423954"/>
              <a:gd name="connsiteX214" fmla="*/ 4877724 w 5069313"/>
              <a:gd name="connsiteY214" fmla="*/ 679269 h 4423954"/>
              <a:gd name="connsiteX215" fmla="*/ 4799347 w 5069313"/>
              <a:gd name="connsiteY215" fmla="*/ 531223 h 4423954"/>
              <a:gd name="connsiteX216" fmla="*/ 4747096 w 5069313"/>
              <a:gd name="connsiteY216" fmla="*/ 470263 h 4423954"/>
              <a:gd name="connsiteX217" fmla="*/ 4712262 w 5069313"/>
              <a:gd name="connsiteY217" fmla="*/ 418012 h 4423954"/>
              <a:gd name="connsiteX218" fmla="*/ 4642593 w 5069313"/>
              <a:gd name="connsiteY218" fmla="*/ 365760 h 4423954"/>
              <a:gd name="connsiteX219" fmla="*/ 4407462 w 5069313"/>
              <a:gd name="connsiteY219" fmla="*/ 226423 h 4423954"/>
              <a:gd name="connsiteX220" fmla="*/ 4093953 w 5069313"/>
              <a:gd name="connsiteY220" fmla="*/ 104503 h 4423954"/>
              <a:gd name="connsiteX221" fmla="*/ 3937199 w 5069313"/>
              <a:gd name="connsiteY221" fmla="*/ 69669 h 4423954"/>
              <a:gd name="connsiteX222" fmla="*/ 3580147 w 5069313"/>
              <a:gd name="connsiteY222" fmla="*/ 26126 h 4423954"/>
              <a:gd name="connsiteX223" fmla="*/ 3162136 w 5069313"/>
              <a:gd name="connsiteY223" fmla="*/ 0 h 4423954"/>
              <a:gd name="connsiteX224" fmla="*/ 2665747 w 5069313"/>
              <a:gd name="connsiteY224" fmla="*/ 17417 h 4423954"/>
              <a:gd name="connsiteX225" fmla="*/ 2578662 w 5069313"/>
              <a:gd name="connsiteY225" fmla="*/ 26126 h 4423954"/>
              <a:gd name="connsiteX226" fmla="*/ 2474159 w 5069313"/>
              <a:gd name="connsiteY226" fmla="*/ 43543 h 4423954"/>
              <a:gd name="connsiteX227" fmla="*/ 2334822 w 5069313"/>
              <a:gd name="connsiteY227" fmla="*/ 60960 h 4423954"/>
              <a:gd name="connsiteX228" fmla="*/ 2273862 w 5069313"/>
              <a:gd name="connsiteY228" fmla="*/ 78377 h 4423954"/>
              <a:gd name="connsiteX229" fmla="*/ 2134524 w 5069313"/>
              <a:gd name="connsiteY229" fmla="*/ 95794 h 4423954"/>
              <a:gd name="connsiteX230" fmla="*/ 1934227 w 5069313"/>
              <a:gd name="connsiteY230" fmla="*/ 130629 h 4423954"/>
              <a:gd name="connsiteX231" fmla="*/ 1751347 w 5069313"/>
              <a:gd name="connsiteY231" fmla="*/ 156754 h 4423954"/>
              <a:gd name="connsiteX232" fmla="*/ 1690387 w 5069313"/>
              <a:gd name="connsiteY232" fmla="*/ 174172 h 4423954"/>
              <a:gd name="connsiteX233" fmla="*/ 1638136 w 5069313"/>
              <a:gd name="connsiteY233" fmla="*/ 182880 h 4423954"/>
              <a:gd name="connsiteX234" fmla="*/ 1594593 w 5069313"/>
              <a:gd name="connsiteY234" fmla="*/ 200297 h 4423954"/>
              <a:gd name="connsiteX235" fmla="*/ 1542342 w 5069313"/>
              <a:gd name="connsiteY235" fmla="*/ 209006 h 4423954"/>
              <a:gd name="connsiteX236" fmla="*/ 1507507 w 5069313"/>
              <a:gd name="connsiteY236" fmla="*/ 217714 h 4423954"/>
              <a:gd name="connsiteX237" fmla="*/ 1455256 w 5069313"/>
              <a:gd name="connsiteY237" fmla="*/ 226423 h 4423954"/>
              <a:gd name="connsiteX238" fmla="*/ 1411713 w 5069313"/>
              <a:gd name="connsiteY238" fmla="*/ 243840 h 4423954"/>
              <a:gd name="connsiteX239" fmla="*/ 1376879 w 5069313"/>
              <a:gd name="connsiteY239" fmla="*/ 252549 h 4423954"/>
              <a:gd name="connsiteX240" fmla="*/ 1315919 w 5069313"/>
              <a:gd name="connsiteY240" fmla="*/ 269966 h 4423954"/>
              <a:gd name="connsiteX241" fmla="*/ 1263667 w 5069313"/>
              <a:gd name="connsiteY241" fmla="*/ 287383 h 4423954"/>
              <a:gd name="connsiteX242" fmla="*/ 1193999 w 5069313"/>
              <a:gd name="connsiteY242" fmla="*/ 322217 h 4423954"/>
              <a:gd name="connsiteX243" fmla="*/ 1141747 w 5069313"/>
              <a:gd name="connsiteY243" fmla="*/ 348343 h 4423954"/>
              <a:gd name="connsiteX244" fmla="*/ 1098204 w 5069313"/>
              <a:gd name="connsiteY244" fmla="*/ 391886 h 4423954"/>
              <a:gd name="connsiteX245" fmla="*/ 1045953 w 5069313"/>
              <a:gd name="connsiteY245" fmla="*/ 426720 h 4423954"/>
              <a:gd name="connsiteX246" fmla="*/ 976284 w 5069313"/>
              <a:gd name="connsiteY246" fmla="*/ 487680 h 4423954"/>
              <a:gd name="connsiteX247" fmla="*/ 915324 w 5069313"/>
              <a:gd name="connsiteY247" fmla="*/ 531223 h 4423954"/>
              <a:gd name="connsiteX248" fmla="*/ 880490 w 5069313"/>
              <a:gd name="connsiteY248" fmla="*/ 548640 h 4423954"/>
              <a:gd name="connsiteX249" fmla="*/ 793404 w 5069313"/>
              <a:gd name="connsiteY249" fmla="*/ 609600 h 4423954"/>
              <a:gd name="connsiteX250" fmla="*/ 741153 w 5069313"/>
              <a:gd name="connsiteY250" fmla="*/ 635726 h 4423954"/>
              <a:gd name="connsiteX251" fmla="*/ 688902 w 5069313"/>
              <a:gd name="connsiteY251" fmla="*/ 653143 h 4423954"/>
              <a:gd name="connsiteX252" fmla="*/ 627942 w 5069313"/>
              <a:gd name="connsiteY252" fmla="*/ 679269 h 4423954"/>
              <a:gd name="connsiteX253" fmla="*/ 488604 w 5069313"/>
              <a:gd name="connsiteY253" fmla="*/ 714103 h 4423954"/>
              <a:gd name="connsiteX254" fmla="*/ 445062 w 5069313"/>
              <a:gd name="connsiteY254" fmla="*/ 731520 h 4423954"/>
              <a:gd name="connsiteX255" fmla="*/ 357976 w 5069313"/>
              <a:gd name="connsiteY255" fmla="*/ 748937 h 4423954"/>
              <a:gd name="connsiteX256" fmla="*/ 297016 w 5069313"/>
              <a:gd name="connsiteY256" fmla="*/ 775063 h 4423954"/>
              <a:gd name="connsiteX257" fmla="*/ 270890 w 5069313"/>
              <a:gd name="connsiteY257" fmla="*/ 792480 h 4423954"/>
              <a:gd name="connsiteX258" fmla="*/ 236056 w 5069313"/>
              <a:gd name="connsiteY258" fmla="*/ 801189 h 4423954"/>
              <a:gd name="connsiteX259" fmla="*/ 209930 w 5069313"/>
              <a:gd name="connsiteY259" fmla="*/ 809897 h 4423954"/>
              <a:gd name="connsiteX260" fmla="*/ 183804 w 5069313"/>
              <a:gd name="connsiteY260" fmla="*/ 836023 h 4423954"/>
              <a:gd name="connsiteX261" fmla="*/ 61884 w 5069313"/>
              <a:gd name="connsiteY261" fmla="*/ 931817 h 4423954"/>
              <a:gd name="connsiteX262" fmla="*/ 27050 w 5069313"/>
              <a:gd name="connsiteY262" fmla="*/ 984069 h 4423954"/>
              <a:gd name="connsiteX263" fmla="*/ 18342 w 5069313"/>
              <a:gd name="connsiteY263" fmla="*/ 1018903 h 4423954"/>
              <a:gd name="connsiteX264" fmla="*/ 924 w 5069313"/>
              <a:gd name="connsiteY264" fmla="*/ 1045029 h 4423954"/>
              <a:gd name="connsiteX265" fmla="*/ 18342 w 5069313"/>
              <a:gd name="connsiteY265" fmla="*/ 1271452 h 4423954"/>
              <a:gd name="connsiteX266" fmla="*/ 27050 w 5069313"/>
              <a:gd name="connsiteY266" fmla="*/ 1297577 h 4423954"/>
              <a:gd name="connsiteX267" fmla="*/ 44467 w 5069313"/>
              <a:gd name="connsiteY267" fmla="*/ 1323703 h 4423954"/>
              <a:gd name="connsiteX268" fmla="*/ 53176 w 5069313"/>
              <a:gd name="connsiteY268" fmla="*/ 1349829 h 4423954"/>
              <a:gd name="connsiteX269" fmla="*/ 96719 w 5069313"/>
              <a:gd name="connsiteY269" fmla="*/ 1393372 h 4423954"/>
              <a:gd name="connsiteX270" fmla="*/ 166387 w 5069313"/>
              <a:gd name="connsiteY270" fmla="*/ 1471749 h 4423954"/>
              <a:gd name="connsiteX271" fmla="*/ 236056 w 5069313"/>
              <a:gd name="connsiteY271" fmla="*/ 1506583 h 4423954"/>
              <a:gd name="connsiteX272" fmla="*/ 270890 w 5069313"/>
              <a:gd name="connsiteY272" fmla="*/ 1524000 h 4423954"/>
              <a:gd name="connsiteX273" fmla="*/ 297016 w 5069313"/>
              <a:gd name="connsiteY273" fmla="*/ 1532709 h 4423954"/>
              <a:gd name="connsiteX274" fmla="*/ 357976 w 5069313"/>
              <a:gd name="connsiteY274" fmla="*/ 1558834 h 4423954"/>
              <a:gd name="connsiteX275" fmla="*/ 410227 w 5069313"/>
              <a:gd name="connsiteY275" fmla="*/ 1567543 h 4423954"/>
              <a:gd name="connsiteX276" fmla="*/ 540856 w 5069313"/>
              <a:gd name="connsiteY276" fmla="*/ 1558834 h 4423954"/>
              <a:gd name="connsiteX277" fmla="*/ 593107 w 5069313"/>
              <a:gd name="connsiteY277" fmla="*/ 1541417 h 4423954"/>
              <a:gd name="connsiteX278" fmla="*/ 654067 w 5069313"/>
              <a:gd name="connsiteY278" fmla="*/ 1506583 h 4423954"/>
              <a:gd name="connsiteX279" fmla="*/ 715027 w 5069313"/>
              <a:gd name="connsiteY279" fmla="*/ 1471749 h 4423954"/>
              <a:gd name="connsiteX280" fmla="*/ 749862 w 5069313"/>
              <a:gd name="connsiteY280" fmla="*/ 1463040 h 4423954"/>
              <a:gd name="connsiteX281" fmla="*/ 828239 w 5069313"/>
              <a:gd name="connsiteY281" fmla="*/ 1436914 h 4423954"/>
              <a:gd name="connsiteX282" fmla="*/ 854364 w 5069313"/>
              <a:gd name="connsiteY282" fmla="*/ 1428206 h 4423954"/>
              <a:gd name="connsiteX283" fmla="*/ 915324 w 5069313"/>
              <a:gd name="connsiteY283" fmla="*/ 1419497 h 4423954"/>
              <a:gd name="connsiteX284" fmla="*/ 1089496 w 5069313"/>
              <a:gd name="connsiteY284" fmla="*/ 1393372 h 4423954"/>
              <a:gd name="connsiteX285" fmla="*/ 1150456 w 5069313"/>
              <a:gd name="connsiteY285" fmla="*/ 1384663 h 4423954"/>
              <a:gd name="connsiteX286" fmla="*/ 1202707 w 5069313"/>
              <a:gd name="connsiteY286" fmla="*/ 1367246 h 4423954"/>
              <a:gd name="connsiteX287" fmla="*/ 1220124 w 5069313"/>
              <a:gd name="connsiteY287" fmla="*/ 1341120 h 4423954"/>
              <a:gd name="connsiteX288" fmla="*/ 1237542 w 5069313"/>
              <a:gd name="connsiteY288" fmla="*/ 1323703 h 4423954"/>
              <a:gd name="connsiteX289" fmla="*/ 1254959 w 5069313"/>
              <a:gd name="connsiteY289" fmla="*/ 1262743 h 4423954"/>
              <a:gd name="connsiteX290" fmla="*/ 1246250 w 5069313"/>
              <a:gd name="connsiteY290" fmla="*/ 1166949 h 4423954"/>
              <a:gd name="connsiteX291" fmla="*/ 1220124 w 5069313"/>
              <a:gd name="connsiteY291" fmla="*/ 1149532 h 4423954"/>
              <a:gd name="connsiteX292" fmla="*/ 1193999 w 5069313"/>
              <a:gd name="connsiteY292" fmla="*/ 1140823 h 4423954"/>
              <a:gd name="connsiteX293" fmla="*/ 1159164 w 5069313"/>
              <a:gd name="connsiteY293" fmla="*/ 1123406 h 4423954"/>
              <a:gd name="connsiteX294" fmla="*/ 1133039 w 5069313"/>
              <a:gd name="connsiteY294" fmla="*/ 1114697 h 4423954"/>
              <a:gd name="connsiteX295" fmla="*/ 1106913 w 5069313"/>
              <a:gd name="connsiteY295" fmla="*/ 1097280 h 4423954"/>
              <a:gd name="connsiteX296" fmla="*/ 1080787 w 5069313"/>
              <a:gd name="connsiteY296" fmla="*/ 1088572 h 4423954"/>
              <a:gd name="connsiteX297" fmla="*/ 1011119 w 5069313"/>
              <a:gd name="connsiteY297" fmla="*/ 1053737 h 4423954"/>
              <a:gd name="connsiteX298" fmla="*/ 941450 w 5069313"/>
              <a:gd name="connsiteY298" fmla="*/ 1036320 h 4423954"/>
              <a:gd name="connsiteX299" fmla="*/ 915324 w 5069313"/>
              <a:gd name="connsiteY299" fmla="*/ 1027612 h 4423954"/>
              <a:gd name="connsiteX300" fmla="*/ 880490 w 5069313"/>
              <a:gd name="connsiteY300" fmla="*/ 1018903 h 4423954"/>
              <a:gd name="connsiteX301" fmla="*/ 854364 w 5069313"/>
              <a:gd name="connsiteY301" fmla="*/ 1001486 h 4423954"/>
              <a:gd name="connsiteX302" fmla="*/ 819530 w 5069313"/>
              <a:gd name="connsiteY302" fmla="*/ 992777 h 4423954"/>
              <a:gd name="connsiteX303" fmla="*/ 793404 w 5069313"/>
              <a:gd name="connsiteY303" fmla="*/ 984069 h 4423954"/>
              <a:gd name="connsiteX304" fmla="*/ 767279 w 5069313"/>
              <a:gd name="connsiteY304" fmla="*/ 966652 h 4423954"/>
              <a:gd name="connsiteX305" fmla="*/ 741153 w 5069313"/>
              <a:gd name="connsiteY305" fmla="*/ 957943 h 4423954"/>
              <a:gd name="connsiteX306" fmla="*/ 732444 w 5069313"/>
              <a:gd name="connsiteY306" fmla="*/ 931817 h 4423954"/>
              <a:gd name="connsiteX307" fmla="*/ 749862 w 5069313"/>
              <a:gd name="connsiteY307" fmla="*/ 879566 h 4423954"/>
              <a:gd name="connsiteX308" fmla="*/ 775987 w 5069313"/>
              <a:gd name="connsiteY308" fmla="*/ 862149 h 4423954"/>
              <a:gd name="connsiteX309" fmla="*/ 836947 w 5069313"/>
              <a:gd name="connsiteY309" fmla="*/ 827314 h 4423954"/>
              <a:gd name="connsiteX310" fmla="*/ 897907 w 5069313"/>
              <a:gd name="connsiteY310" fmla="*/ 783772 h 4423954"/>
              <a:gd name="connsiteX311" fmla="*/ 924033 w 5069313"/>
              <a:gd name="connsiteY311" fmla="*/ 775063 h 4423954"/>
              <a:gd name="connsiteX312" fmla="*/ 1019827 w 5069313"/>
              <a:gd name="connsiteY312" fmla="*/ 748937 h 4423954"/>
              <a:gd name="connsiteX313" fmla="*/ 1324627 w 5069313"/>
              <a:gd name="connsiteY313" fmla="*/ 757646 h 4423954"/>
              <a:gd name="connsiteX314" fmla="*/ 1385587 w 5069313"/>
              <a:gd name="connsiteY314" fmla="*/ 775063 h 4423954"/>
              <a:gd name="connsiteX315" fmla="*/ 1490090 w 5069313"/>
              <a:gd name="connsiteY315" fmla="*/ 818606 h 4423954"/>
              <a:gd name="connsiteX316" fmla="*/ 1524924 w 5069313"/>
              <a:gd name="connsiteY316" fmla="*/ 836023 h 4423954"/>
              <a:gd name="connsiteX317" fmla="*/ 1542342 w 5069313"/>
              <a:gd name="connsiteY317" fmla="*/ 853440 h 4423954"/>
              <a:gd name="connsiteX318" fmla="*/ 1603302 w 5069313"/>
              <a:gd name="connsiteY318" fmla="*/ 888274 h 4423954"/>
              <a:gd name="connsiteX319" fmla="*/ 1620719 w 5069313"/>
              <a:gd name="connsiteY319" fmla="*/ 905692 h 4423954"/>
              <a:gd name="connsiteX320" fmla="*/ 1646844 w 5069313"/>
              <a:gd name="connsiteY320" fmla="*/ 923109 h 4423954"/>
              <a:gd name="connsiteX321" fmla="*/ 1690387 w 5069313"/>
              <a:gd name="connsiteY321" fmla="*/ 957943 h 4423954"/>
              <a:gd name="connsiteX322" fmla="*/ 1707804 w 5069313"/>
              <a:gd name="connsiteY322" fmla="*/ 984069 h 4423954"/>
              <a:gd name="connsiteX323" fmla="*/ 1751347 w 5069313"/>
              <a:gd name="connsiteY323" fmla="*/ 1018903 h 4423954"/>
              <a:gd name="connsiteX324" fmla="*/ 1751347 w 5069313"/>
              <a:gd name="connsiteY324" fmla="*/ 1036320 h 442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</a:cxnLst>
            <a:rect l="l" t="t" r="r" b="b"/>
            <a:pathLst>
              <a:path w="5069313" h="4423954">
                <a:moveTo>
                  <a:pt x="1751347" y="1036320"/>
                </a:moveTo>
                <a:lnTo>
                  <a:pt x="1751347" y="1036320"/>
                </a:lnTo>
                <a:cubicBezTo>
                  <a:pt x="1774570" y="1047931"/>
                  <a:pt x="1798752" y="1057796"/>
                  <a:pt x="1821016" y="1071154"/>
                </a:cubicBezTo>
                <a:cubicBezTo>
                  <a:pt x="1828057" y="1075378"/>
                  <a:pt x="1831089" y="1084900"/>
                  <a:pt x="1838433" y="1088572"/>
                </a:cubicBezTo>
                <a:cubicBezTo>
                  <a:pt x="1854854" y="1096783"/>
                  <a:pt x="1890684" y="1105989"/>
                  <a:pt x="1890684" y="1105989"/>
                </a:cubicBezTo>
                <a:cubicBezTo>
                  <a:pt x="1921084" y="1136388"/>
                  <a:pt x="1900312" y="1120809"/>
                  <a:pt x="1960353" y="1140823"/>
                </a:cubicBezTo>
                <a:lnTo>
                  <a:pt x="1986479" y="1149532"/>
                </a:lnTo>
                <a:cubicBezTo>
                  <a:pt x="2018410" y="1146629"/>
                  <a:pt x="2050698" y="1146395"/>
                  <a:pt x="2082273" y="1140823"/>
                </a:cubicBezTo>
                <a:cubicBezTo>
                  <a:pt x="2100353" y="1137632"/>
                  <a:pt x="2117107" y="1129212"/>
                  <a:pt x="2134524" y="1123406"/>
                </a:cubicBezTo>
                <a:lnTo>
                  <a:pt x="2212902" y="1097280"/>
                </a:lnTo>
                <a:cubicBezTo>
                  <a:pt x="2212906" y="1097279"/>
                  <a:pt x="2265150" y="1079865"/>
                  <a:pt x="2265153" y="1079863"/>
                </a:cubicBezTo>
                <a:cubicBezTo>
                  <a:pt x="2298917" y="1057354"/>
                  <a:pt x="2281350" y="1065756"/>
                  <a:pt x="2317404" y="1053737"/>
                </a:cubicBezTo>
                <a:cubicBezTo>
                  <a:pt x="2381770" y="989374"/>
                  <a:pt x="2281802" y="1084144"/>
                  <a:pt x="2360947" y="1027612"/>
                </a:cubicBezTo>
                <a:cubicBezTo>
                  <a:pt x="2374310" y="1018067"/>
                  <a:pt x="2382119" y="1001886"/>
                  <a:pt x="2395782" y="992777"/>
                </a:cubicBezTo>
                <a:cubicBezTo>
                  <a:pt x="2489142" y="930536"/>
                  <a:pt x="2347446" y="1027468"/>
                  <a:pt x="2448033" y="949234"/>
                </a:cubicBezTo>
                <a:cubicBezTo>
                  <a:pt x="2464556" y="936383"/>
                  <a:pt x="2485482" y="929201"/>
                  <a:pt x="2500284" y="914400"/>
                </a:cubicBezTo>
                <a:cubicBezTo>
                  <a:pt x="2506090" y="908594"/>
                  <a:pt x="2510358" y="900655"/>
                  <a:pt x="2517702" y="896983"/>
                </a:cubicBezTo>
                <a:cubicBezTo>
                  <a:pt x="2534123" y="888773"/>
                  <a:pt x="2552536" y="885372"/>
                  <a:pt x="2569953" y="879566"/>
                </a:cubicBezTo>
                <a:cubicBezTo>
                  <a:pt x="2569963" y="879563"/>
                  <a:pt x="2622193" y="862152"/>
                  <a:pt x="2622204" y="862149"/>
                </a:cubicBezTo>
                <a:cubicBezTo>
                  <a:pt x="2633816" y="859246"/>
                  <a:pt x="2645175" y="855022"/>
                  <a:pt x="2657039" y="853440"/>
                </a:cubicBezTo>
                <a:cubicBezTo>
                  <a:pt x="2688821" y="849202"/>
                  <a:pt x="2720902" y="847635"/>
                  <a:pt x="2752833" y="844732"/>
                </a:cubicBezTo>
                <a:lnTo>
                  <a:pt x="3075050" y="853440"/>
                </a:lnTo>
                <a:cubicBezTo>
                  <a:pt x="3092689" y="854260"/>
                  <a:pt x="3110172" y="857866"/>
                  <a:pt x="3127302" y="862149"/>
                </a:cubicBezTo>
                <a:cubicBezTo>
                  <a:pt x="3145113" y="866602"/>
                  <a:pt x="3162136" y="873760"/>
                  <a:pt x="3179553" y="879566"/>
                </a:cubicBezTo>
                <a:lnTo>
                  <a:pt x="3257930" y="905692"/>
                </a:lnTo>
                <a:cubicBezTo>
                  <a:pt x="3257935" y="905694"/>
                  <a:pt x="3310178" y="923106"/>
                  <a:pt x="3310182" y="923109"/>
                </a:cubicBezTo>
                <a:cubicBezTo>
                  <a:pt x="3364951" y="959622"/>
                  <a:pt x="3306194" y="924681"/>
                  <a:pt x="3405976" y="957943"/>
                </a:cubicBezTo>
                <a:cubicBezTo>
                  <a:pt x="3414685" y="960846"/>
                  <a:pt x="3422960" y="965821"/>
                  <a:pt x="3432102" y="966652"/>
                </a:cubicBezTo>
                <a:cubicBezTo>
                  <a:pt x="3487106" y="971652"/>
                  <a:pt x="3542410" y="972457"/>
                  <a:pt x="3597564" y="975360"/>
                </a:cubicBezTo>
                <a:cubicBezTo>
                  <a:pt x="3623690" y="978263"/>
                  <a:pt x="3650013" y="979748"/>
                  <a:pt x="3675942" y="984069"/>
                </a:cubicBezTo>
                <a:cubicBezTo>
                  <a:pt x="3696274" y="987458"/>
                  <a:pt x="3712356" y="997524"/>
                  <a:pt x="3728193" y="1010194"/>
                </a:cubicBezTo>
                <a:cubicBezTo>
                  <a:pt x="3734604" y="1015323"/>
                  <a:pt x="3739199" y="1022483"/>
                  <a:pt x="3745610" y="1027612"/>
                </a:cubicBezTo>
                <a:cubicBezTo>
                  <a:pt x="3753783" y="1034150"/>
                  <a:pt x="3763027" y="1039223"/>
                  <a:pt x="3771736" y="1045029"/>
                </a:cubicBezTo>
                <a:cubicBezTo>
                  <a:pt x="3774639" y="1053737"/>
                  <a:pt x="3775721" y="1063283"/>
                  <a:pt x="3780444" y="1071154"/>
                </a:cubicBezTo>
                <a:cubicBezTo>
                  <a:pt x="3791167" y="1089025"/>
                  <a:pt x="3808998" y="1092873"/>
                  <a:pt x="3823987" y="1105989"/>
                </a:cubicBezTo>
                <a:cubicBezTo>
                  <a:pt x="3839435" y="1119506"/>
                  <a:pt x="3848057" y="1143041"/>
                  <a:pt x="3867530" y="1149532"/>
                </a:cubicBezTo>
                <a:cubicBezTo>
                  <a:pt x="3904678" y="1161915"/>
                  <a:pt x="3925276" y="1171181"/>
                  <a:pt x="3963324" y="1175657"/>
                </a:cubicBezTo>
                <a:cubicBezTo>
                  <a:pt x="3998040" y="1179741"/>
                  <a:pt x="4033086" y="1180506"/>
                  <a:pt x="4067827" y="1184366"/>
                </a:cubicBezTo>
                <a:cubicBezTo>
                  <a:pt x="4085377" y="1186316"/>
                  <a:pt x="4102706" y="1189915"/>
                  <a:pt x="4120079" y="1193074"/>
                </a:cubicBezTo>
                <a:cubicBezTo>
                  <a:pt x="4141116" y="1196899"/>
                  <a:pt x="4176951" y="1204040"/>
                  <a:pt x="4198456" y="1210492"/>
                </a:cubicBezTo>
                <a:cubicBezTo>
                  <a:pt x="4216041" y="1215768"/>
                  <a:pt x="4233290" y="1222103"/>
                  <a:pt x="4250707" y="1227909"/>
                </a:cubicBezTo>
                <a:cubicBezTo>
                  <a:pt x="4268318" y="1233779"/>
                  <a:pt x="4308065" y="1246458"/>
                  <a:pt x="4320376" y="1254034"/>
                </a:cubicBezTo>
                <a:cubicBezTo>
                  <a:pt x="4347235" y="1270563"/>
                  <a:pt x="4391860" y="1304051"/>
                  <a:pt x="4416170" y="1332412"/>
                </a:cubicBezTo>
                <a:cubicBezTo>
                  <a:pt x="4440572" y="1360881"/>
                  <a:pt x="4440017" y="1365797"/>
                  <a:pt x="4459713" y="1393372"/>
                </a:cubicBezTo>
                <a:cubicBezTo>
                  <a:pt x="4472134" y="1410762"/>
                  <a:pt x="4515667" y="1465439"/>
                  <a:pt x="4520673" y="1480457"/>
                </a:cubicBezTo>
                <a:cubicBezTo>
                  <a:pt x="4528210" y="1503067"/>
                  <a:pt x="4536387" y="1529302"/>
                  <a:pt x="4546799" y="1550126"/>
                </a:cubicBezTo>
                <a:cubicBezTo>
                  <a:pt x="4551480" y="1559488"/>
                  <a:pt x="4558410" y="1567543"/>
                  <a:pt x="4564216" y="1576252"/>
                </a:cubicBezTo>
                <a:cubicBezTo>
                  <a:pt x="4567119" y="1587863"/>
                  <a:pt x="4570328" y="1599402"/>
                  <a:pt x="4572924" y="1611086"/>
                </a:cubicBezTo>
                <a:cubicBezTo>
                  <a:pt x="4576135" y="1625535"/>
                  <a:pt x="4576436" y="1640770"/>
                  <a:pt x="4581633" y="1654629"/>
                </a:cubicBezTo>
                <a:cubicBezTo>
                  <a:pt x="4585308" y="1664429"/>
                  <a:pt x="4594369" y="1671393"/>
                  <a:pt x="4599050" y="1680754"/>
                </a:cubicBezTo>
                <a:cubicBezTo>
                  <a:pt x="4606369" y="1695391"/>
                  <a:pt x="4612280" y="1727757"/>
                  <a:pt x="4616467" y="1741714"/>
                </a:cubicBezTo>
                <a:cubicBezTo>
                  <a:pt x="4642986" y="1830112"/>
                  <a:pt x="4626719" y="1758142"/>
                  <a:pt x="4642593" y="1837509"/>
                </a:cubicBezTo>
                <a:cubicBezTo>
                  <a:pt x="4639690" y="1939109"/>
                  <a:pt x="4639226" y="2040808"/>
                  <a:pt x="4633884" y="2142309"/>
                </a:cubicBezTo>
                <a:cubicBezTo>
                  <a:pt x="4633402" y="2151476"/>
                  <a:pt x="4629899" y="2160563"/>
                  <a:pt x="4625176" y="2168434"/>
                </a:cubicBezTo>
                <a:cubicBezTo>
                  <a:pt x="4616902" y="2182224"/>
                  <a:pt x="4593502" y="2195357"/>
                  <a:pt x="4581633" y="2203269"/>
                </a:cubicBezTo>
                <a:cubicBezTo>
                  <a:pt x="4566854" y="2247602"/>
                  <a:pt x="4584799" y="2216992"/>
                  <a:pt x="4546799" y="2238103"/>
                </a:cubicBezTo>
                <a:cubicBezTo>
                  <a:pt x="4456965" y="2288011"/>
                  <a:pt x="4527536" y="2261940"/>
                  <a:pt x="4468422" y="2281646"/>
                </a:cubicBezTo>
                <a:cubicBezTo>
                  <a:pt x="4414175" y="2335890"/>
                  <a:pt x="4492711" y="2262551"/>
                  <a:pt x="4424879" y="2307772"/>
                </a:cubicBezTo>
                <a:cubicBezTo>
                  <a:pt x="4414632" y="2314604"/>
                  <a:pt x="4407462" y="2325189"/>
                  <a:pt x="4398753" y="2333897"/>
                </a:cubicBezTo>
                <a:cubicBezTo>
                  <a:pt x="4366989" y="2429185"/>
                  <a:pt x="4417648" y="2284850"/>
                  <a:pt x="4372627" y="2386149"/>
                </a:cubicBezTo>
                <a:cubicBezTo>
                  <a:pt x="4365171" y="2402926"/>
                  <a:pt x="4365394" y="2423124"/>
                  <a:pt x="4355210" y="2438400"/>
                </a:cubicBezTo>
                <a:cubicBezTo>
                  <a:pt x="4349404" y="2447109"/>
                  <a:pt x="4342474" y="2455165"/>
                  <a:pt x="4337793" y="2464526"/>
                </a:cubicBezTo>
                <a:cubicBezTo>
                  <a:pt x="4333688" y="2472737"/>
                  <a:pt x="4333189" y="2482441"/>
                  <a:pt x="4329084" y="2490652"/>
                </a:cubicBezTo>
                <a:cubicBezTo>
                  <a:pt x="4321052" y="2506715"/>
                  <a:pt x="4299985" y="2533274"/>
                  <a:pt x="4285542" y="2542903"/>
                </a:cubicBezTo>
                <a:cubicBezTo>
                  <a:pt x="4277904" y="2547995"/>
                  <a:pt x="4267627" y="2547507"/>
                  <a:pt x="4259416" y="2551612"/>
                </a:cubicBezTo>
                <a:cubicBezTo>
                  <a:pt x="4250055" y="2556293"/>
                  <a:pt x="4242854" y="2564778"/>
                  <a:pt x="4233290" y="2569029"/>
                </a:cubicBezTo>
                <a:cubicBezTo>
                  <a:pt x="4233272" y="2569037"/>
                  <a:pt x="4167985" y="2590797"/>
                  <a:pt x="4154913" y="2595154"/>
                </a:cubicBezTo>
                <a:cubicBezTo>
                  <a:pt x="4146204" y="2598057"/>
                  <a:pt x="4137896" y="2602724"/>
                  <a:pt x="4128787" y="2603863"/>
                </a:cubicBezTo>
                <a:lnTo>
                  <a:pt x="4059119" y="2612572"/>
                </a:lnTo>
                <a:lnTo>
                  <a:pt x="4006867" y="2629989"/>
                </a:lnTo>
                <a:lnTo>
                  <a:pt x="3980742" y="2638697"/>
                </a:lnTo>
                <a:cubicBezTo>
                  <a:pt x="3948523" y="2670915"/>
                  <a:pt x="3970154" y="2651561"/>
                  <a:pt x="3911073" y="2690949"/>
                </a:cubicBezTo>
                <a:cubicBezTo>
                  <a:pt x="3902364" y="2696755"/>
                  <a:pt x="3892348" y="2700965"/>
                  <a:pt x="3884947" y="2708366"/>
                </a:cubicBezTo>
                <a:cubicBezTo>
                  <a:pt x="3834913" y="2758400"/>
                  <a:pt x="3860877" y="2745418"/>
                  <a:pt x="3815279" y="2760617"/>
                </a:cubicBezTo>
                <a:cubicBezTo>
                  <a:pt x="3806570" y="2766423"/>
                  <a:pt x="3798514" y="2773353"/>
                  <a:pt x="3789153" y="2778034"/>
                </a:cubicBezTo>
                <a:cubicBezTo>
                  <a:pt x="3780942" y="2782139"/>
                  <a:pt x="3771052" y="2782285"/>
                  <a:pt x="3763027" y="2786743"/>
                </a:cubicBezTo>
                <a:cubicBezTo>
                  <a:pt x="3744729" y="2796909"/>
                  <a:pt x="3730634" y="2814957"/>
                  <a:pt x="3710776" y="2821577"/>
                </a:cubicBezTo>
                <a:cubicBezTo>
                  <a:pt x="3645111" y="2843466"/>
                  <a:pt x="3726048" y="2813940"/>
                  <a:pt x="3658524" y="2847703"/>
                </a:cubicBezTo>
                <a:cubicBezTo>
                  <a:pt x="3650314" y="2851808"/>
                  <a:pt x="3640423" y="2851954"/>
                  <a:pt x="3632399" y="2856412"/>
                </a:cubicBezTo>
                <a:cubicBezTo>
                  <a:pt x="3614100" y="2866578"/>
                  <a:pt x="3597564" y="2879635"/>
                  <a:pt x="3580147" y="2891246"/>
                </a:cubicBezTo>
                <a:cubicBezTo>
                  <a:pt x="3571439" y="2897052"/>
                  <a:pt x="3561423" y="2901263"/>
                  <a:pt x="3554022" y="2908663"/>
                </a:cubicBezTo>
                <a:cubicBezTo>
                  <a:pt x="3529203" y="2933480"/>
                  <a:pt x="3543436" y="2921525"/>
                  <a:pt x="3510479" y="2943497"/>
                </a:cubicBezTo>
                <a:cubicBezTo>
                  <a:pt x="3507576" y="2952206"/>
                  <a:pt x="3505875" y="2961412"/>
                  <a:pt x="3501770" y="2969623"/>
                </a:cubicBezTo>
                <a:cubicBezTo>
                  <a:pt x="3469973" y="3033218"/>
                  <a:pt x="3488980" y="2947030"/>
                  <a:pt x="3449519" y="3065417"/>
                </a:cubicBezTo>
                <a:lnTo>
                  <a:pt x="3432102" y="3117669"/>
                </a:lnTo>
                <a:cubicBezTo>
                  <a:pt x="3429199" y="3126377"/>
                  <a:pt x="3429884" y="3137303"/>
                  <a:pt x="3423393" y="3143794"/>
                </a:cubicBezTo>
                <a:cubicBezTo>
                  <a:pt x="3408916" y="3158272"/>
                  <a:pt x="3399627" y="3169839"/>
                  <a:pt x="3379850" y="3178629"/>
                </a:cubicBezTo>
                <a:cubicBezTo>
                  <a:pt x="3363073" y="3186085"/>
                  <a:pt x="3342875" y="3185862"/>
                  <a:pt x="3327599" y="3196046"/>
                </a:cubicBezTo>
                <a:cubicBezTo>
                  <a:pt x="3286197" y="3223647"/>
                  <a:pt x="3311403" y="3210153"/>
                  <a:pt x="3249222" y="3230880"/>
                </a:cubicBezTo>
                <a:lnTo>
                  <a:pt x="3223096" y="3239589"/>
                </a:lnTo>
                <a:lnTo>
                  <a:pt x="3196970" y="3248297"/>
                </a:lnTo>
                <a:cubicBezTo>
                  <a:pt x="3185101" y="3256209"/>
                  <a:pt x="3161701" y="3269342"/>
                  <a:pt x="3153427" y="3283132"/>
                </a:cubicBezTo>
                <a:cubicBezTo>
                  <a:pt x="3148704" y="3291003"/>
                  <a:pt x="3149177" y="3301233"/>
                  <a:pt x="3144719" y="3309257"/>
                </a:cubicBezTo>
                <a:cubicBezTo>
                  <a:pt x="3134553" y="3327556"/>
                  <a:pt x="3109884" y="3361509"/>
                  <a:pt x="3109884" y="3361509"/>
                </a:cubicBezTo>
                <a:cubicBezTo>
                  <a:pt x="3106981" y="3370217"/>
                  <a:pt x="3105899" y="3379763"/>
                  <a:pt x="3101176" y="3387634"/>
                </a:cubicBezTo>
                <a:cubicBezTo>
                  <a:pt x="3096952" y="3394675"/>
                  <a:pt x="3090170" y="3399923"/>
                  <a:pt x="3083759" y="3405052"/>
                </a:cubicBezTo>
                <a:cubicBezTo>
                  <a:pt x="3054189" y="3428709"/>
                  <a:pt x="3046809" y="3426077"/>
                  <a:pt x="3005382" y="3439886"/>
                </a:cubicBezTo>
                <a:lnTo>
                  <a:pt x="2979256" y="3448594"/>
                </a:lnTo>
                <a:cubicBezTo>
                  <a:pt x="2970547" y="3451497"/>
                  <a:pt x="2962036" y="3455076"/>
                  <a:pt x="2953130" y="3457303"/>
                </a:cubicBezTo>
                <a:cubicBezTo>
                  <a:pt x="2941519" y="3460206"/>
                  <a:pt x="2930216" y="3464928"/>
                  <a:pt x="2918296" y="3466012"/>
                </a:cubicBezTo>
                <a:cubicBezTo>
                  <a:pt x="2866179" y="3470750"/>
                  <a:pt x="2813793" y="3471817"/>
                  <a:pt x="2761542" y="3474720"/>
                </a:cubicBezTo>
                <a:cubicBezTo>
                  <a:pt x="2755736" y="3480526"/>
                  <a:pt x="2749050" y="3485568"/>
                  <a:pt x="2744124" y="3492137"/>
                </a:cubicBezTo>
                <a:cubicBezTo>
                  <a:pt x="2731564" y="3508883"/>
                  <a:pt x="2709290" y="3544389"/>
                  <a:pt x="2709290" y="3544389"/>
                </a:cubicBezTo>
                <a:cubicBezTo>
                  <a:pt x="2706387" y="3553097"/>
                  <a:pt x="2705305" y="3562643"/>
                  <a:pt x="2700582" y="3570514"/>
                </a:cubicBezTo>
                <a:cubicBezTo>
                  <a:pt x="2696357" y="3577555"/>
                  <a:pt x="2686836" y="3580588"/>
                  <a:pt x="2683164" y="3587932"/>
                </a:cubicBezTo>
                <a:cubicBezTo>
                  <a:pt x="2620978" y="3712303"/>
                  <a:pt x="2699567" y="3589453"/>
                  <a:pt x="2648330" y="3666309"/>
                </a:cubicBezTo>
                <a:cubicBezTo>
                  <a:pt x="2631680" y="3716260"/>
                  <a:pt x="2650894" y="3671599"/>
                  <a:pt x="2622204" y="3709852"/>
                </a:cubicBezTo>
                <a:cubicBezTo>
                  <a:pt x="2609644" y="3726598"/>
                  <a:pt x="2607228" y="3755483"/>
                  <a:pt x="2587370" y="3762103"/>
                </a:cubicBezTo>
                <a:cubicBezTo>
                  <a:pt x="2526090" y="3782530"/>
                  <a:pt x="2601752" y="3755941"/>
                  <a:pt x="2526410" y="3788229"/>
                </a:cubicBezTo>
                <a:cubicBezTo>
                  <a:pt x="2517973" y="3791845"/>
                  <a:pt x="2508721" y="3793321"/>
                  <a:pt x="2500284" y="3796937"/>
                </a:cubicBezTo>
                <a:cubicBezTo>
                  <a:pt x="2488352" y="3802051"/>
                  <a:pt x="2477503" y="3809533"/>
                  <a:pt x="2465450" y="3814354"/>
                </a:cubicBezTo>
                <a:cubicBezTo>
                  <a:pt x="2448404" y="3821173"/>
                  <a:pt x="2430616" y="3825966"/>
                  <a:pt x="2413199" y="3831772"/>
                </a:cubicBezTo>
                <a:cubicBezTo>
                  <a:pt x="2340183" y="3856111"/>
                  <a:pt x="2396194" y="3839943"/>
                  <a:pt x="2239027" y="3849189"/>
                </a:cubicBezTo>
                <a:cubicBezTo>
                  <a:pt x="2224513" y="3852092"/>
                  <a:pt x="2209764" y="3854002"/>
                  <a:pt x="2195484" y="3857897"/>
                </a:cubicBezTo>
                <a:cubicBezTo>
                  <a:pt x="2073928" y="3891048"/>
                  <a:pt x="2205790" y="3862802"/>
                  <a:pt x="2099690" y="3884023"/>
                </a:cubicBezTo>
                <a:cubicBezTo>
                  <a:pt x="2038141" y="3871713"/>
                  <a:pt x="2070193" y="3879996"/>
                  <a:pt x="2003896" y="3857897"/>
                </a:cubicBezTo>
                <a:cubicBezTo>
                  <a:pt x="1995187" y="3854994"/>
                  <a:pt x="1986936" y="3849698"/>
                  <a:pt x="1977770" y="3849189"/>
                </a:cubicBezTo>
                <a:lnTo>
                  <a:pt x="1821016" y="3840480"/>
                </a:lnTo>
                <a:cubicBezTo>
                  <a:pt x="1812307" y="3831771"/>
                  <a:pt x="1802775" y="3823815"/>
                  <a:pt x="1794890" y="3814354"/>
                </a:cubicBezTo>
                <a:cubicBezTo>
                  <a:pt x="1788190" y="3806314"/>
                  <a:pt x="1785646" y="3794767"/>
                  <a:pt x="1777473" y="3788229"/>
                </a:cubicBezTo>
                <a:cubicBezTo>
                  <a:pt x="1770305" y="3782494"/>
                  <a:pt x="1760513" y="3780029"/>
                  <a:pt x="1751347" y="3779520"/>
                </a:cubicBezTo>
                <a:cubicBezTo>
                  <a:pt x="1655656" y="3774204"/>
                  <a:pt x="1559758" y="3773715"/>
                  <a:pt x="1463964" y="3770812"/>
                </a:cubicBezTo>
                <a:cubicBezTo>
                  <a:pt x="1452353" y="3767909"/>
                  <a:pt x="1440337" y="3766306"/>
                  <a:pt x="1429130" y="3762103"/>
                </a:cubicBezTo>
                <a:cubicBezTo>
                  <a:pt x="1368061" y="3739202"/>
                  <a:pt x="1418702" y="3752535"/>
                  <a:pt x="1368170" y="3727269"/>
                </a:cubicBezTo>
                <a:cubicBezTo>
                  <a:pt x="1296065" y="3691217"/>
                  <a:pt x="1390783" y="3751053"/>
                  <a:pt x="1315919" y="3701143"/>
                </a:cubicBezTo>
                <a:cubicBezTo>
                  <a:pt x="1307697" y="3676477"/>
                  <a:pt x="1307973" y="3669669"/>
                  <a:pt x="1289793" y="3648892"/>
                </a:cubicBezTo>
                <a:cubicBezTo>
                  <a:pt x="1276276" y="3633444"/>
                  <a:pt x="1265723" y="3611840"/>
                  <a:pt x="1246250" y="3605349"/>
                </a:cubicBezTo>
                <a:lnTo>
                  <a:pt x="1220124" y="3596640"/>
                </a:lnTo>
                <a:cubicBezTo>
                  <a:pt x="1214318" y="3587931"/>
                  <a:pt x="1211583" y="3576061"/>
                  <a:pt x="1202707" y="3570514"/>
                </a:cubicBezTo>
                <a:cubicBezTo>
                  <a:pt x="1187139" y="3560784"/>
                  <a:pt x="1150456" y="3553097"/>
                  <a:pt x="1150456" y="3553097"/>
                </a:cubicBezTo>
                <a:cubicBezTo>
                  <a:pt x="1141650" y="3539888"/>
                  <a:pt x="1124330" y="3518873"/>
                  <a:pt x="1124330" y="3500846"/>
                </a:cubicBezTo>
                <a:cubicBezTo>
                  <a:pt x="1124330" y="3488877"/>
                  <a:pt x="1130136" y="3477623"/>
                  <a:pt x="1133039" y="3466012"/>
                </a:cubicBezTo>
                <a:cubicBezTo>
                  <a:pt x="1130136" y="3436983"/>
                  <a:pt x="1137377" y="3405020"/>
                  <a:pt x="1124330" y="3378926"/>
                </a:cubicBezTo>
                <a:cubicBezTo>
                  <a:pt x="1114969" y="3360203"/>
                  <a:pt x="1086881" y="3358894"/>
                  <a:pt x="1072079" y="3344092"/>
                </a:cubicBezTo>
                <a:cubicBezTo>
                  <a:pt x="1060467" y="3332480"/>
                  <a:pt x="1050907" y="3318366"/>
                  <a:pt x="1037244" y="3309257"/>
                </a:cubicBezTo>
                <a:cubicBezTo>
                  <a:pt x="1028536" y="3303451"/>
                  <a:pt x="1018898" y="3298842"/>
                  <a:pt x="1011119" y="3291840"/>
                </a:cubicBezTo>
                <a:cubicBezTo>
                  <a:pt x="989759" y="3272616"/>
                  <a:pt x="970479" y="3251200"/>
                  <a:pt x="950159" y="3230880"/>
                </a:cubicBezTo>
                <a:lnTo>
                  <a:pt x="915324" y="3196046"/>
                </a:lnTo>
                <a:cubicBezTo>
                  <a:pt x="891541" y="3172263"/>
                  <a:pt x="856643" y="3141919"/>
                  <a:pt x="845656" y="3108960"/>
                </a:cubicBezTo>
                <a:lnTo>
                  <a:pt x="836947" y="3082834"/>
                </a:lnTo>
                <a:cubicBezTo>
                  <a:pt x="839850" y="3042194"/>
                  <a:pt x="838958" y="3001103"/>
                  <a:pt x="845656" y="2960914"/>
                </a:cubicBezTo>
                <a:cubicBezTo>
                  <a:pt x="847790" y="2948109"/>
                  <a:pt x="857959" y="2938012"/>
                  <a:pt x="863073" y="2926080"/>
                </a:cubicBezTo>
                <a:cubicBezTo>
                  <a:pt x="866689" y="2917642"/>
                  <a:pt x="868879" y="2908663"/>
                  <a:pt x="871782" y="2899954"/>
                </a:cubicBezTo>
                <a:cubicBezTo>
                  <a:pt x="868879" y="2876731"/>
                  <a:pt x="872578" y="2851672"/>
                  <a:pt x="863073" y="2830286"/>
                </a:cubicBezTo>
                <a:cubicBezTo>
                  <a:pt x="859345" y="2821897"/>
                  <a:pt x="845158" y="2825682"/>
                  <a:pt x="836947" y="2821577"/>
                </a:cubicBezTo>
                <a:cubicBezTo>
                  <a:pt x="827586" y="2816896"/>
                  <a:pt x="819909" y="2809353"/>
                  <a:pt x="810822" y="2804160"/>
                </a:cubicBezTo>
                <a:cubicBezTo>
                  <a:pt x="799550" y="2797719"/>
                  <a:pt x="787259" y="2793184"/>
                  <a:pt x="775987" y="2786743"/>
                </a:cubicBezTo>
                <a:cubicBezTo>
                  <a:pt x="766900" y="2781550"/>
                  <a:pt x="759223" y="2774007"/>
                  <a:pt x="749862" y="2769326"/>
                </a:cubicBezTo>
                <a:cubicBezTo>
                  <a:pt x="735880" y="2762335"/>
                  <a:pt x="720604" y="2758258"/>
                  <a:pt x="706319" y="2751909"/>
                </a:cubicBezTo>
                <a:cubicBezTo>
                  <a:pt x="694456" y="2746637"/>
                  <a:pt x="683800" y="2738597"/>
                  <a:pt x="671484" y="2734492"/>
                </a:cubicBezTo>
                <a:cubicBezTo>
                  <a:pt x="657442" y="2729811"/>
                  <a:pt x="642456" y="2728686"/>
                  <a:pt x="627942" y="2725783"/>
                </a:cubicBezTo>
                <a:cubicBezTo>
                  <a:pt x="612995" y="2714573"/>
                  <a:pt x="584805" y="2692425"/>
                  <a:pt x="566982" y="2682240"/>
                </a:cubicBezTo>
                <a:cubicBezTo>
                  <a:pt x="526401" y="2659051"/>
                  <a:pt x="540170" y="2668359"/>
                  <a:pt x="497313" y="2656114"/>
                </a:cubicBezTo>
                <a:cubicBezTo>
                  <a:pt x="488487" y="2653592"/>
                  <a:pt x="479782" y="2650629"/>
                  <a:pt x="471187" y="2647406"/>
                </a:cubicBezTo>
                <a:cubicBezTo>
                  <a:pt x="456550" y="2641917"/>
                  <a:pt x="442617" y="2634481"/>
                  <a:pt x="427644" y="2629989"/>
                </a:cubicBezTo>
                <a:cubicBezTo>
                  <a:pt x="413467" y="2625736"/>
                  <a:pt x="398616" y="2624183"/>
                  <a:pt x="384102" y="2621280"/>
                </a:cubicBezTo>
                <a:cubicBezTo>
                  <a:pt x="303159" y="2628638"/>
                  <a:pt x="226109" y="2604923"/>
                  <a:pt x="166387" y="2656114"/>
                </a:cubicBezTo>
                <a:cubicBezTo>
                  <a:pt x="153919" y="2666801"/>
                  <a:pt x="143164" y="2679337"/>
                  <a:pt x="131553" y="2690949"/>
                </a:cubicBezTo>
                <a:cubicBezTo>
                  <a:pt x="106411" y="2791512"/>
                  <a:pt x="145143" y="2661979"/>
                  <a:pt x="96719" y="2751909"/>
                </a:cubicBezTo>
                <a:cubicBezTo>
                  <a:pt x="81896" y="2779437"/>
                  <a:pt x="61884" y="2838994"/>
                  <a:pt x="61884" y="2838994"/>
                </a:cubicBezTo>
                <a:cubicBezTo>
                  <a:pt x="71276" y="3167703"/>
                  <a:pt x="45942" y="3045192"/>
                  <a:pt x="88010" y="3213463"/>
                </a:cubicBezTo>
                <a:cubicBezTo>
                  <a:pt x="113565" y="3315682"/>
                  <a:pt x="72737" y="3154008"/>
                  <a:pt x="114136" y="3309257"/>
                </a:cubicBezTo>
                <a:cubicBezTo>
                  <a:pt x="120304" y="3332386"/>
                  <a:pt x="125747" y="3355703"/>
                  <a:pt x="131553" y="3378926"/>
                </a:cubicBezTo>
                <a:lnTo>
                  <a:pt x="140262" y="3413760"/>
                </a:lnTo>
                <a:cubicBezTo>
                  <a:pt x="154367" y="3540717"/>
                  <a:pt x="139285" y="3444692"/>
                  <a:pt x="166387" y="3553097"/>
                </a:cubicBezTo>
                <a:cubicBezTo>
                  <a:pt x="183269" y="3620623"/>
                  <a:pt x="163542" y="3573531"/>
                  <a:pt x="192513" y="3631474"/>
                </a:cubicBezTo>
                <a:cubicBezTo>
                  <a:pt x="195416" y="3660503"/>
                  <a:pt x="196786" y="3689726"/>
                  <a:pt x="201222" y="3718560"/>
                </a:cubicBezTo>
                <a:cubicBezTo>
                  <a:pt x="202618" y="3727633"/>
                  <a:pt x="207704" y="3735780"/>
                  <a:pt x="209930" y="3744686"/>
                </a:cubicBezTo>
                <a:lnTo>
                  <a:pt x="227347" y="3814354"/>
                </a:lnTo>
                <a:cubicBezTo>
                  <a:pt x="230250" y="3857897"/>
                  <a:pt x="228882" y="3901937"/>
                  <a:pt x="236056" y="3944983"/>
                </a:cubicBezTo>
                <a:cubicBezTo>
                  <a:pt x="241807" y="3979487"/>
                  <a:pt x="268628" y="4042814"/>
                  <a:pt x="288307" y="4075612"/>
                </a:cubicBezTo>
                <a:cubicBezTo>
                  <a:pt x="314720" y="4119633"/>
                  <a:pt x="308162" y="4105027"/>
                  <a:pt x="349267" y="4127863"/>
                </a:cubicBezTo>
                <a:cubicBezTo>
                  <a:pt x="364063" y="4136083"/>
                  <a:pt x="377670" y="4146419"/>
                  <a:pt x="392810" y="4153989"/>
                </a:cubicBezTo>
                <a:cubicBezTo>
                  <a:pt x="441592" y="4178380"/>
                  <a:pt x="487766" y="4211165"/>
                  <a:pt x="540856" y="4223657"/>
                </a:cubicBezTo>
                <a:cubicBezTo>
                  <a:pt x="666070" y="4253120"/>
                  <a:pt x="740990" y="4272981"/>
                  <a:pt x="871782" y="4293326"/>
                </a:cubicBezTo>
                <a:cubicBezTo>
                  <a:pt x="941158" y="4304118"/>
                  <a:pt x="1011316" y="4309286"/>
                  <a:pt x="1080787" y="4319452"/>
                </a:cubicBezTo>
                <a:cubicBezTo>
                  <a:pt x="1242674" y="4343143"/>
                  <a:pt x="1236737" y="4354632"/>
                  <a:pt x="1411713" y="4371703"/>
                </a:cubicBezTo>
                <a:cubicBezTo>
                  <a:pt x="1469568" y="4377347"/>
                  <a:pt x="1527902" y="4376270"/>
                  <a:pt x="1585884" y="4380412"/>
                </a:cubicBezTo>
                <a:cubicBezTo>
                  <a:pt x="1999522" y="4409958"/>
                  <a:pt x="1520402" y="4392872"/>
                  <a:pt x="2117107" y="4406537"/>
                </a:cubicBezTo>
                <a:lnTo>
                  <a:pt x="2918296" y="4423954"/>
                </a:lnTo>
                <a:lnTo>
                  <a:pt x="3536604" y="4415246"/>
                </a:lnTo>
                <a:cubicBezTo>
                  <a:pt x="3548569" y="4414927"/>
                  <a:pt x="3560502" y="4411398"/>
                  <a:pt x="3571439" y="4406537"/>
                </a:cubicBezTo>
                <a:cubicBezTo>
                  <a:pt x="3586907" y="4399663"/>
                  <a:pt x="3599514" y="4387286"/>
                  <a:pt x="3614982" y="4380412"/>
                </a:cubicBezTo>
                <a:cubicBezTo>
                  <a:pt x="3625919" y="4375551"/>
                  <a:pt x="3638768" y="4376306"/>
                  <a:pt x="3649816" y="4371703"/>
                </a:cubicBezTo>
                <a:cubicBezTo>
                  <a:pt x="3673782" y="4361717"/>
                  <a:pt x="3698713" y="4352447"/>
                  <a:pt x="3719484" y="4336869"/>
                </a:cubicBezTo>
                <a:cubicBezTo>
                  <a:pt x="3754419" y="4310668"/>
                  <a:pt x="3771343" y="4298905"/>
                  <a:pt x="3806570" y="4267200"/>
                </a:cubicBezTo>
                <a:cubicBezTo>
                  <a:pt x="3818776" y="4256215"/>
                  <a:pt x="3830494" y="4244639"/>
                  <a:pt x="3841404" y="4232366"/>
                </a:cubicBezTo>
                <a:cubicBezTo>
                  <a:pt x="3880284" y="4188626"/>
                  <a:pt x="3868584" y="4190813"/>
                  <a:pt x="3911073" y="4153989"/>
                </a:cubicBezTo>
                <a:cubicBezTo>
                  <a:pt x="3942251" y="4126968"/>
                  <a:pt x="3977694" y="4104785"/>
                  <a:pt x="4006867" y="4075612"/>
                </a:cubicBezTo>
                <a:cubicBezTo>
                  <a:pt x="4035896" y="4046583"/>
                  <a:pt x="4062180" y="4014522"/>
                  <a:pt x="4093953" y="3988526"/>
                </a:cubicBezTo>
                <a:cubicBezTo>
                  <a:pt x="4126355" y="3962015"/>
                  <a:pt x="4165409" y="3944560"/>
                  <a:pt x="4198456" y="3918857"/>
                </a:cubicBezTo>
                <a:cubicBezTo>
                  <a:pt x="4217899" y="3903735"/>
                  <a:pt x="4232481" y="3883175"/>
                  <a:pt x="4250707" y="3866606"/>
                </a:cubicBezTo>
                <a:cubicBezTo>
                  <a:pt x="4264461" y="3854103"/>
                  <a:pt x="4280434" y="3844206"/>
                  <a:pt x="4294250" y="3831772"/>
                </a:cubicBezTo>
                <a:cubicBezTo>
                  <a:pt x="4309507" y="3818041"/>
                  <a:pt x="4321765" y="3801052"/>
                  <a:pt x="4337793" y="3788229"/>
                </a:cubicBezTo>
                <a:cubicBezTo>
                  <a:pt x="4351010" y="3777655"/>
                  <a:pt x="4367469" y="3771810"/>
                  <a:pt x="4381336" y="3762103"/>
                </a:cubicBezTo>
                <a:cubicBezTo>
                  <a:pt x="4396563" y="3751444"/>
                  <a:pt x="4409847" y="3738202"/>
                  <a:pt x="4424879" y="3727269"/>
                </a:cubicBezTo>
                <a:cubicBezTo>
                  <a:pt x="4441808" y="3714957"/>
                  <a:pt x="4460201" y="3704746"/>
                  <a:pt x="4477130" y="3692434"/>
                </a:cubicBezTo>
                <a:cubicBezTo>
                  <a:pt x="4492162" y="3681501"/>
                  <a:pt x="4504618" y="3666966"/>
                  <a:pt x="4520673" y="3657600"/>
                </a:cubicBezTo>
                <a:cubicBezTo>
                  <a:pt x="4539769" y="3646461"/>
                  <a:pt x="4561859" y="3641361"/>
                  <a:pt x="4581633" y="3631474"/>
                </a:cubicBezTo>
                <a:cubicBezTo>
                  <a:pt x="4590994" y="3626793"/>
                  <a:pt x="4599294" y="3620213"/>
                  <a:pt x="4607759" y="3614057"/>
                </a:cubicBezTo>
                <a:cubicBezTo>
                  <a:pt x="4688621" y="3555249"/>
                  <a:pt x="4661647" y="3581531"/>
                  <a:pt x="4712262" y="3518263"/>
                </a:cubicBezTo>
                <a:cubicBezTo>
                  <a:pt x="4715165" y="3509554"/>
                  <a:pt x="4717354" y="3500574"/>
                  <a:pt x="4720970" y="3492137"/>
                </a:cubicBezTo>
                <a:cubicBezTo>
                  <a:pt x="4733462" y="3462987"/>
                  <a:pt x="4747999" y="3441284"/>
                  <a:pt x="4764513" y="3413760"/>
                </a:cubicBezTo>
                <a:cubicBezTo>
                  <a:pt x="4774438" y="3374063"/>
                  <a:pt x="4776838" y="3362820"/>
                  <a:pt x="4790639" y="3317966"/>
                </a:cubicBezTo>
                <a:cubicBezTo>
                  <a:pt x="4807649" y="3262685"/>
                  <a:pt x="4822802" y="3206741"/>
                  <a:pt x="4842890" y="3152503"/>
                </a:cubicBezTo>
                <a:cubicBezTo>
                  <a:pt x="4871919" y="3074126"/>
                  <a:pt x="4905046" y="2997147"/>
                  <a:pt x="4929976" y="2917372"/>
                </a:cubicBezTo>
                <a:cubicBezTo>
                  <a:pt x="4964403" y="2807204"/>
                  <a:pt x="5023682" y="2623011"/>
                  <a:pt x="5043187" y="2525486"/>
                </a:cubicBezTo>
                <a:cubicBezTo>
                  <a:pt x="5048993" y="2496457"/>
                  <a:pt x="5055987" y="2467641"/>
                  <a:pt x="5060604" y="2438400"/>
                </a:cubicBezTo>
                <a:cubicBezTo>
                  <a:pt x="5064704" y="2412435"/>
                  <a:pt x="5066410" y="2386149"/>
                  <a:pt x="5069313" y="2360023"/>
                </a:cubicBezTo>
                <a:cubicBezTo>
                  <a:pt x="5066410" y="2110377"/>
                  <a:pt x="5065698" y="1860697"/>
                  <a:pt x="5060604" y="1611086"/>
                </a:cubicBezTo>
                <a:cubicBezTo>
                  <a:pt x="5059891" y="1576138"/>
                  <a:pt x="5053733" y="1541490"/>
                  <a:pt x="5051896" y="1506583"/>
                </a:cubicBezTo>
                <a:cubicBezTo>
                  <a:pt x="5047926" y="1431157"/>
                  <a:pt x="5050703" y="1355315"/>
                  <a:pt x="5043187" y="1280160"/>
                </a:cubicBezTo>
                <a:cubicBezTo>
                  <a:pt x="5036052" y="1208806"/>
                  <a:pt x="5002832" y="1035088"/>
                  <a:pt x="4982227" y="949234"/>
                </a:cubicBezTo>
                <a:cubicBezTo>
                  <a:pt x="4974848" y="918486"/>
                  <a:pt x="4931081" y="762037"/>
                  <a:pt x="4921267" y="740229"/>
                </a:cubicBezTo>
                <a:cubicBezTo>
                  <a:pt x="4911020" y="717457"/>
                  <a:pt x="4890113" y="700950"/>
                  <a:pt x="4877724" y="679269"/>
                </a:cubicBezTo>
                <a:cubicBezTo>
                  <a:pt x="4800366" y="543891"/>
                  <a:pt x="4921007" y="703574"/>
                  <a:pt x="4799347" y="531223"/>
                </a:cubicBezTo>
                <a:cubicBezTo>
                  <a:pt x="4783913" y="509359"/>
                  <a:pt x="4763414" y="491476"/>
                  <a:pt x="4747096" y="470263"/>
                </a:cubicBezTo>
                <a:cubicBezTo>
                  <a:pt x="4734333" y="453671"/>
                  <a:pt x="4727064" y="432814"/>
                  <a:pt x="4712262" y="418012"/>
                </a:cubicBezTo>
                <a:cubicBezTo>
                  <a:pt x="4691736" y="397486"/>
                  <a:pt x="4666874" y="381669"/>
                  <a:pt x="4642593" y="365760"/>
                </a:cubicBezTo>
                <a:cubicBezTo>
                  <a:pt x="4610033" y="344427"/>
                  <a:pt x="4478514" y="256874"/>
                  <a:pt x="4407462" y="226423"/>
                </a:cubicBezTo>
                <a:cubicBezTo>
                  <a:pt x="4360501" y="206297"/>
                  <a:pt x="4165420" y="124603"/>
                  <a:pt x="4093953" y="104503"/>
                </a:cubicBezTo>
                <a:cubicBezTo>
                  <a:pt x="4042426" y="90011"/>
                  <a:pt x="3989741" y="79885"/>
                  <a:pt x="3937199" y="69669"/>
                </a:cubicBezTo>
                <a:cubicBezTo>
                  <a:pt x="3760038" y="35221"/>
                  <a:pt x="3775401" y="44721"/>
                  <a:pt x="3580147" y="26126"/>
                </a:cubicBezTo>
                <a:cubicBezTo>
                  <a:pt x="3289788" y="-1527"/>
                  <a:pt x="3532574" y="12774"/>
                  <a:pt x="3162136" y="0"/>
                </a:cubicBezTo>
                <a:cubicBezTo>
                  <a:pt x="2785702" y="8184"/>
                  <a:pt x="2881061" y="-3089"/>
                  <a:pt x="2665747" y="17417"/>
                </a:cubicBezTo>
                <a:cubicBezTo>
                  <a:pt x="2636705" y="20183"/>
                  <a:pt x="2607568" y="22184"/>
                  <a:pt x="2578662" y="26126"/>
                </a:cubicBezTo>
                <a:cubicBezTo>
                  <a:pt x="2543671" y="30898"/>
                  <a:pt x="2509119" y="38549"/>
                  <a:pt x="2474159" y="43543"/>
                </a:cubicBezTo>
                <a:cubicBezTo>
                  <a:pt x="2427822" y="50162"/>
                  <a:pt x="2334822" y="60960"/>
                  <a:pt x="2334822" y="60960"/>
                </a:cubicBezTo>
                <a:cubicBezTo>
                  <a:pt x="2314502" y="66766"/>
                  <a:pt x="2294683" y="74756"/>
                  <a:pt x="2273862" y="78377"/>
                </a:cubicBezTo>
                <a:cubicBezTo>
                  <a:pt x="2227747" y="86397"/>
                  <a:pt x="2134524" y="95794"/>
                  <a:pt x="2134524" y="95794"/>
                </a:cubicBezTo>
                <a:cubicBezTo>
                  <a:pt x="2023688" y="127463"/>
                  <a:pt x="2105321" y="107509"/>
                  <a:pt x="1934227" y="130629"/>
                </a:cubicBezTo>
                <a:lnTo>
                  <a:pt x="1751347" y="156754"/>
                </a:lnTo>
                <a:cubicBezTo>
                  <a:pt x="1731027" y="162560"/>
                  <a:pt x="1710979" y="169420"/>
                  <a:pt x="1690387" y="174172"/>
                </a:cubicBezTo>
                <a:cubicBezTo>
                  <a:pt x="1673182" y="178142"/>
                  <a:pt x="1655171" y="178234"/>
                  <a:pt x="1638136" y="182880"/>
                </a:cubicBezTo>
                <a:cubicBezTo>
                  <a:pt x="1623054" y="186993"/>
                  <a:pt x="1609675" y="196184"/>
                  <a:pt x="1594593" y="200297"/>
                </a:cubicBezTo>
                <a:cubicBezTo>
                  <a:pt x="1577558" y="204943"/>
                  <a:pt x="1559656" y="205543"/>
                  <a:pt x="1542342" y="209006"/>
                </a:cubicBezTo>
                <a:cubicBezTo>
                  <a:pt x="1530605" y="211353"/>
                  <a:pt x="1519244" y="215367"/>
                  <a:pt x="1507507" y="217714"/>
                </a:cubicBezTo>
                <a:cubicBezTo>
                  <a:pt x="1490193" y="221177"/>
                  <a:pt x="1472673" y="223520"/>
                  <a:pt x="1455256" y="226423"/>
                </a:cubicBezTo>
                <a:cubicBezTo>
                  <a:pt x="1440742" y="232229"/>
                  <a:pt x="1426543" y="238897"/>
                  <a:pt x="1411713" y="243840"/>
                </a:cubicBezTo>
                <a:cubicBezTo>
                  <a:pt x="1400358" y="247625"/>
                  <a:pt x="1388426" y="249400"/>
                  <a:pt x="1376879" y="252549"/>
                </a:cubicBezTo>
                <a:cubicBezTo>
                  <a:pt x="1356491" y="258110"/>
                  <a:pt x="1336118" y="263751"/>
                  <a:pt x="1315919" y="269966"/>
                </a:cubicBezTo>
                <a:cubicBezTo>
                  <a:pt x="1298371" y="275365"/>
                  <a:pt x="1280088" y="279172"/>
                  <a:pt x="1263667" y="287383"/>
                </a:cubicBezTo>
                <a:cubicBezTo>
                  <a:pt x="1240444" y="298994"/>
                  <a:pt x="1215602" y="307815"/>
                  <a:pt x="1193999" y="322217"/>
                </a:cubicBezTo>
                <a:cubicBezTo>
                  <a:pt x="1160235" y="344726"/>
                  <a:pt x="1177802" y="336324"/>
                  <a:pt x="1141747" y="348343"/>
                </a:cubicBezTo>
                <a:cubicBezTo>
                  <a:pt x="1127233" y="362857"/>
                  <a:pt x="1114091" y="378888"/>
                  <a:pt x="1098204" y="391886"/>
                </a:cubicBezTo>
                <a:cubicBezTo>
                  <a:pt x="1082003" y="405141"/>
                  <a:pt x="1045953" y="426720"/>
                  <a:pt x="1045953" y="426720"/>
                </a:cubicBezTo>
                <a:cubicBezTo>
                  <a:pt x="1013537" y="475345"/>
                  <a:pt x="1044020" y="436877"/>
                  <a:pt x="976284" y="487680"/>
                </a:cubicBezTo>
                <a:cubicBezTo>
                  <a:pt x="961326" y="498899"/>
                  <a:pt x="933156" y="521033"/>
                  <a:pt x="915324" y="531223"/>
                </a:cubicBezTo>
                <a:cubicBezTo>
                  <a:pt x="904053" y="537664"/>
                  <a:pt x="891499" y="541760"/>
                  <a:pt x="880490" y="548640"/>
                </a:cubicBezTo>
                <a:cubicBezTo>
                  <a:pt x="857774" y="562838"/>
                  <a:pt x="816103" y="602033"/>
                  <a:pt x="793404" y="609600"/>
                </a:cubicBezTo>
                <a:cubicBezTo>
                  <a:pt x="698113" y="641366"/>
                  <a:pt x="842459" y="590702"/>
                  <a:pt x="741153" y="635726"/>
                </a:cubicBezTo>
                <a:cubicBezTo>
                  <a:pt x="724376" y="643182"/>
                  <a:pt x="688902" y="653143"/>
                  <a:pt x="688902" y="653143"/>
                </a:cubicBezTo>
                <a:cubicBezTo>
                  <a:pt x="657583" y="684460"/>
                  <a:pt x="685726" y="662760"/>
                  <a:pt x="627942" y="679269"/>
                </a:cubicBezTo>
                <a:cubicBezTo>
                  <a:pt x="497479" y="716544"/>
                  <a:pt x="601134" y="698027"/>
                  <a:pt x="488604" y="714103"/>
                </a:cubicBezTo>
                <a:cubicBezTo>
                  <a:pt x="474090" y="719909"/>
                  <a:pt x="460166" y="727492"/>
                  <a:pt x="445062" y="731520"/>
                </a:cubicBezTo>
                <a:cubicBezTo>
                  <a:pt x="416458" y="739148"/>
                  <a:pt x="357976" y="748937"/>
                  <a:pt x="357976" y="748937"/>
                </a:cubicBezTo>
                <a:cubicBezTo>
                  <a:pt x="292385" y="792664"/>
                  <a:pt x="375745" y="741321"/>
                  <a:pt x="297016" y="775063"/>
                </a:cubicBezTo>
                <a:cubicBezTo>
                  <a:pt x="287396" y="779186"/>
                  <a:pt x="280510" y="788357"/>
                  <a:pt x="270890" y="792480"/>
                </a:cubicBezTo>
                <a:cubicBezTo>
                  <a:pt x="259889" y="797195"/>
                  <a:pt x="247564" y="797901"/>
                  <a:pt x="236056" y="801189"/>
                </a:cubicBezTo>
                <a:cubicBezTo>
                  <a:pt x="227230" y="803711"/>
                  <a:pt x="218639" y="806994"/>
                  <a:pt x="209930" y="809897"/>
                </a:cubicBezTo>
                <a:cubicBezTo>
                  <a:pt x="201221" y="818606"/>
                  <a:pt x="193526" y="828462"/>
                  <a:pt x="183804" y="836023"/>
                </a:cubicBezTo>
                <a:cubicBezTo>
                  <a:pt x="143166" y="867631"/>
                  <a:pt x="91741" y="887031"/>
                  <a:pt x="61884" y="931817"/>
                </a:cubicBezTo>
                <a:lnTo>
                  <a:pt x="27050" y="984069"/>
                </a:lnTo>
                <a:cubicBezTo>
                  <a:pt x="24147" y="995680"/>
                  <a:pt x="23057" y="1007902"/>
                  <a:pt x="18342" y="1018903"/>
                </a:cubicBezTo>
                <a:cubicBezTo>
                  <a:pt x="14219" y="1028523"/>
                  <a:pt x="1360" y="1034571"/>
                  <a:pt x="924" y="1045029"/>
                </a:cubicBezTo>
                <a:cubicBezTo>
                  <a:pt x="-1747" y="1109120"/>
                  <a:pt x="594" y="1200462"/>
                  <a:pt x="18342" y="1271452"/>
                </a:cubicBezTo>
                <a:cubicBezTo>
                  <a:pt x="20568" y="1280357"/>
                  <a:pt x="22945" y="1289367"/>
                  <a:pt x="27050" y="1297577"/>
                </a:cubicBezTo>
                <a:cubicBezTo>
                  <a:pt x="31731" y="1306939"/>
                  <a:pt x="39786" y="1314342"/>
                  <a:pt x="44467" y="1323703"/>
                </a:cubicBezTo>
                <a:cubicBezTo>
                  <a:pt x="48572" y="1331914"/>
                  <a:pt x="47668" y="1342485"/>
                  <a:pt x="53176" y="1349829"/>
                </a:cubicBezTo>
                <a:cubicBezTo>
                  <a:pt x="65492" y="1366250"/>
                  <a:pt x="85333" y="1376293"/>
                  <a:pt x="96719" y="1393372"/>
                </a:cubicBezTo>
                <a:cubicBezTo>
                  <a:pt x="115125" y="1420981"/>
                  <a:pt x="136563" y="1456837"/>
                  <a:pt x="166387" y="1471749"/>
                </a:cubicBezTo>
                <a:lnTo>
                  <a:pt x="236056" y="1506583"/>
                </a:lnTo>
                <a:cubicBezTo>
                  <a:pt x="247667" y="1512389"/>
                  <a:pt x="258574" y="1519895"/>
                  <a:pt x="270890" y="1524000"/>
                </a:cubicBezTo>
                <a:cubicBezTo>
                  <a:pt x="279599" y="1526903"/>
                  <a:pt x="288578" y="1529093"/>
                  <a:pt x="297016" y="1532709"/>
                </a:cubicBezTo>
                <a:cubicBezTo>
                  <a:pt x="325693" y="1544999"/>
                  <a:pt x="329694" y="1552549"/>
                  <a:pt x="357976" y="1558834"/>
                </a:cubicBezTo>
                <a:cubicBezTo>
                  <a:pt x="375213" y="1562664"/>
                  <a:pt x="392810" y="1564640"/>
                  <a:pt x="410227" y="1567543"/>
                </a:cubicBezTo>
                <a:cubicBezTo>
                  <a:pt x="453770" y="1564640"/>
                  <a:pt x="497655" y="1565006"/>
                  <a:pt x="540856" y="1558834"/>
                </a:cubicBezTo>
                <a:cubicBezTo>
                  <a:pt x="559031" y="1556238"/>
                  <a:pt x="593107" y="1541417"/>
                  <a:pt x="593107" y="1541417"/>
                </a:cubicBezTo>
                <a:cubicBezTo>
                  <a:pt x="677343" y="1478243"/>
                  <a:pt x="587574" y="1539830"/>
                  <a:pt x="654067" y="1506583"/>
                </a:cubicBezTo>
                <a:cubicBezTo>
                  <a:pt x="704593" y="1481320"/>
                  <a:pt x="653966" y="1494647"/>
                  <a:pt x="715027" y="1471749"/>
                </a:cubicBezTo>
                <a:cubicBezTo>
                  <a:pt x="726234" y="1467546"/>
                  <a:pt x="738398" y="1466479"/>
                  <a:pt x="749862" y="1463040"/>
                </a:cubicBezTo>
                <a:cubicBezTo>
                  <a:pt x="749895" y="1463030"/>
                  <a:pt x="815160" y="1441274"/>
                  <a:pt x="828239" y="1436914"/>
                </a:cubicBezTo>
                <a:cubicBezTo>
                  <a:pt x="836947" y="1434011"/>
                  <a:pt x="845277" y="1429504"/>
                  <a:pt x="854364" y="1428206"/>
                </a:cubicBezTo>
                <a:lnTo>
                  <a:pt x="915324" y="1419497"/>
                </a:lnTo>
                <a:cubicBezTo>
                  <a:pt x="1006229" y="1389196"/>
                  <a:pt x="949263" y="1403388"/>
                  <a:pt x="1089496" y="1393372"/>
                </a:cubicBezTo>
                <a:cubicBezTo>
                  <a:pt x="1109816" y="1390469"/>
                  <a:pt x="1130455" y="1389279"/>
                  <a:pt x="1150456" y="1384663"/>
                </a:cubicBezTo>
                <a:cubicBezTo>
                  <a:pt x="1168345" y="1380535"/>
                  <a:pt x="1202707" y="1367246"/>
                  <a:pt x="1202707" y="1367246"/>
                </a:cubicBezTo>
                <a:cubicBezTo>
                  <a:pt x="1208513" y="1358537"/>
                  <a:pt x="1213586" y="1349293"/>
                  <a:pt x="1220124" y="1341120"/>
                </a:cubicBezTo>
                <a:cubicBezTo>
                  <a:pt x="1225253" y="1334709"/>
                  <a:pt x="1233318" y="1330744"/>
                  <a:pt x="1237542" y="1323703"/>
                </a:cubicBezTo>
                <a:cubicBezTo>
                  <a:pt x="1242894" y="1314783"/>
                  <a:pt x="1253334" y="1269244"/>
                  <a:pt x="1254959" y="1262743"/>
                </a:cubicBezTo>
                <a:cubicBezTo>
                  <a:pt x="1252056" y="1230812"/>
                  <a:pt x="1255679" y="1197594"/>
                  <a:pt x="1246250" y="1166949"/>
                </a:cubicBezTo>
                <a:cubicBezTo>
                  <a:pt x="1243172" y="1156945"/>
                  <a:pt x="1229485" y="1154213"/>
                  <a:pt x="1220124" y="1149532"/>
                </a:cubicBezTo>
                <a:cubicBezTo>
                  <a:pt x="1211914" y="1145427"/>
                  <a:pt x="1202436" y="1144439"/>
                  <a:pt x="1193999" y="1140823"/>
                </a:cubicBezTo>
                <a:cubicBezTo>
                  <a:pt x="1182067" y="1135709"/>
                  <a:pt x="1171096" y="1128520"/>
                  <a:pt x="1159164" y="1123406"/>
                </a:cubicBezTo>
                <a:cubicBezTo>
                  <a:pt x="1150727" y="1119790"/>
                  <a:pt x="1141249" y="1118802"/>
                  <a:pt x="1133039" y="1114697"/>
                </a:cubicBezTo>
                <a:cubicBezTo>
                  <a:pt x="1123678" y="1110016"/>
                  <a:pt x="1116275" y="1101961"/>
                  <a:pt x="1106913" y="1097280"/>
                </a:cubicBezTo>
                <a:cubicBezTo>
                  <a:pt x="1098702" y="1093175"/>
                  <a:pt x="1089144" y="1092371"/>
                  <a:pt x="1080787" y="1088572"/>
                </a:cubicBezTo>
                <a:cubicBezTo>
                  <a:pt x="1057150" y="1077828"/>
                  <a:pt x="1035751" y="1061947"/>
                  <a:pt x="1011119" y="1053737"/>
                </a:cubicBezTo>
                <a:cubicBezTo>
                  <a:pt x="951399" y="1033832"/>
                  <a:pt x="1025521" y="1057338"/>
                  <a:pt x="941450" y="1036320"/>
                </a:cubicBezTo>
                <a:cubicBezTo>
                  <a:pt x="932544" y="1034094"/>
                  <a:pt x="924150" y="1030134"/>
                  <a:pt x="915324" y="1027612"/>
                </a:cubicBezTo>
                <a:cubicBezTo>
                  <a:pt x="903816" y="1024324"/>
                  <a:pt x="892101" y="1021806"/>
                  <a:pt x="880490" y="1018903"/>
                </a:cubicBezTo>
                <a:cubicBezTo>
                  <a:pt x="871781" y="1013097"/>
                  <a:pt x="863984" y="1005609"/>
                  <a:pt x="854364" y="1001486"/>
                </a:cubicBezTo>
                <a:cubicBezTo>
                  <a:pt x="843363" y="996771"/>
                  <a:pt x="831038" y="996065"/>
                  <a:pt x="819530" y="992777"/>
                </a:cubicBezTo>
                <a:cubicBezTo>
                  <a:pt x="810704" y="990255"/>
                  <a:pt x="802113" y="986972"/>
                  <a:pt x="793404" y="984069"/>
                </a:cubicBezTo>
                <a:cubicBezTo>
                  <a:pt x="784696" y="978263"/>
                  <a:pt x="776640" y="971333"/>
                  <a:pt x="767279" y="966652"/>
                </a:cubicBezTo>
                <a:cubicBezTo>
                  <a:pt x="759068" y="962547"/>
                  <a:pt x="747644" y="964434"/>
                  <a:pt x="741153" y="957943"/>
                </a:cubicBezTo>
                <a:cubicBezTo>
                  <a:pt x="734662" y="951452"/>
                  <a:pt x="735347" y="940526"/>
                  <a:pt x="732444" y="931817"/>
                </a:cubicBezTo>
                <a:cubicBezTo>
                  <a:pt x="738250" y="914400"/>
                  <a:pt x="740132" y="895135"/>
                  <a:pt x="749862" y="879566"/>
                </a:cubicBezTo>
                <a:cubicBezTo>
                  <a:pt x="755409" y="870691"/>
                  <a:pt x="767470" y="868232"/>
                  <a:pt x="775987" y="862149"/>
                </a:cubicBezTo>
                <a:cubicBezTo>
                  <a:pt x="822119" y="829197"/>
                  <a:pt x="794552" y="841447"/>
                  <a:pt x="836947" y="827314"/>
                </a:cubicBezTo>
                <a:cubicBezTo>
                  <a:pt x="844830" y="821402"/>
                  <a:pt x="885178" y="790136"/>
                  <a:pt x="897907" y="783772"/>
                </a:cubicBezTo>
                <a:cubicBezTo>
                  <a:pt x="906118" y="779667"/>
                  <a:pt x="915177" y="777478"/>
                  <a:pt x="924033" y="775063"/>
                </a:cubicBezTo>
                <a:cubicBezTo>
                  <a:pt x="1032067" y="745599"/>
                  <a:pt x="959696" y="768982"/>
                  <a:pt x="1019827" y="748937"/>
                </a:cubicBezTo>
                <a:cubicBezTo>
                  <a:pt x="1121427" y="751840"/>
                  <a:pt x="1223119" y="752441"/>
                  <a:pt x="1324627" y="757646"/>
                </a:cubicBezTo>
                <a:cubicBezTo>
                  <a:pt x="1341225" y="758497"/>
                  <a:pt x="1368924" y="770302"/>
                  <a:pt x="1385587" y="775063"/>
                </a:cubicBezTo>
                <a:cubicBezTo>
                  <a:pt x="1455617" y="795073"/>
                  <a:pt x="1388010" y="767566"/>
                  <a:pt x="1490090" y="818606"/>
                </a:cubicBezTo>
                <a:cubicBezTo>
                  <a:pt x="1501701" y="824412"/>
                  <a:pt x="1515744" y="826844"/>
                  <a:pt x="1524924" y="836023"/>
                </a:cubicBezTo>
                <a:cubicBezTo>
                  <a:pt x="1530730" y="841829"/>
                  <a:pt x="1535510" y="848886"/>
                  <a:pt x="1542342" y="853440"/>
                </a:cubicBezTo>
                <a:cubicBezTo>
                  <a:pt x="1595964" y="889187"/>
                  <a:pt x="1558774" y="852651"/>
                  <a:pt x="1603302" y="888274"/>
                </a:cubicBezTo>
                <a:cubicBezTo>
                  <a:pt x="1609713" y="893403"/>
                  <a:pt x="1614308" y="900563"/>
                  <a:pt x="1620719" y="905692"/>
                </a:cubicBezTo>
                <a:cubicBezTo>
                  <a:pt x="1628892" y="912230"/>
                  <a:pt x="1638671" y="916571"/>
                  <a:pt x="1646844" y="923109"/>
                </a:cubicBezTo>
                <a:cubicBezTo>
                  <a:pt x="1708888" y="972744"/>
                  <a:pt x="1609979" y="904337"/>
                  <a:pt x="1690387" y="957943"/>
                </a:cubicBezTo>
                <a:cubicBezTo>
                  <a:pt x="1696193" y="966652"/>
                  <a:pt x="1701266" y="975896"/>
                  <a:pt x="1707804" y="984069"/>
                </a:cubicBezTo>
                <a:cubicBezTo>
                  <a:pt x="1721984" y="1001794"/>
                  <a:pt x="1731952" y="1005973"/>
                  <a:pt x="1751347" y="1018903"/>
                </a:cubicBezTo>
                <a:cubicBezTo>
                  <a:pt x="1772365" y="1050430"/>
                  <a:pt x="1751347" y="1033417"/>
                  <a:pt x="1751347" y="10363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2339752" y="3284984"/>
            <a:ext cx="521941" cy="57606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3347864" y="1268760"/>
            <a:ext cx="362324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Formação:</a:t>
            </a:r>
          </a:p>
          <a:p>
            <a:pPr algn="ctr"/>
            <a:r>
              <a:rPr lang="pt-BR" dirty="0" smtClean="0"/>
              <a:t>V. Mesentérica sup. + v. esplênica</a:t>
            </a:r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4261120" y="1918573"/>
            <a:ext cx="442568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Território de drenagem:</a:t>
            </a:r>
          </a:p>
          <a:p>
            <a:pPr algn="ctr"/>
            <a:r>
              <a:rPr lang="pt-BR" dirty="0" smtClean="0"/>
              <a:t>Estômago, pâncreas, duodeno, jejuno e íleo, IG e terço superior do reto</a:t>
            </a:r>
            <a:endParaRPr lang="pt-BR" dirty="0"/>
          </a:p>
        </p:txBody>
      </p:sp>
      <p:sp>
        <p:nvSpPr>
          <p:cNvPr id="7" name="Elipse 6"/>
          <p:cNvSpPr/>
          <p:nvPr/>
        </p:nvSpPr>
        <p:spPr>
          <a:xfrm>
            <a:off x="6804248" y="2841903"/>
            <a:ext cx="504056" cy="80312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974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0485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pt-BR" sz="2400" b="1" dirty="0" smtClean="0">
                <a:solidFill>
                  <a:schemeClr val="bg1"/>
                </a:solidFill>
              </a:rPr>
              <a:t>Drenagem </a:t>
            </a:r>
            <a:r>
              <a:rPr lang="pt-BR" sz="2400" b="1" dirty="0">
                <a:solidFill>
                  <a:schemeClr val="bg1"/>
                </a:solidFill>
              </a:rPr>
              <a:t>venosa </a:t>
            </a:r>
            <a:r>
              <a:rPr lang="pt-BR" sz="2400" b="1" dirty="0" smtClean="0"/>
              <a:t>– SISTEMA PORTA-HEPÁTICO</a:t>
            </a:r>
            <a:endParaRPr lang="pt-BR" sz="2400" b="1" dirty="0"/>
          </a:p>
        </p:txBody>
      </p:sp>
      <p:pic>
        <p:nvPicPr>
          <p:cNvPr id="20483" name="Picture 3" descr="show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1196752"/>
            <a:ext cx="5796410" cy="545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rma livre 1"/>
          <p:cNvSpPr/>
          <p:nvPr/>
        </p:nvSpPr>
        <p:spPr>
          <a:xfrm>
            <a:off x="-107626" y="982663"/>
            <a:ext cx="6191794" cy="6035040"/>
          </a:xfrm>
          <a:custGeom>
            <a:avLst/>
            <a:gdLst>
              <a:gd name="connsiteX0" fmla="*/ 5277394 w 6191794"/>
              <a:gd name="connsiteY0" fmla="*/ 5146766 h 6035040"/>
              <a:gd name="connsiteX1" fmla="*/ 5277394 w 6191794"/>
              <a:gd name="connsiteY1" fmla="*/ 5146766 h 6035040"/>
              <a:gd name="connsiteX2" fmla="*/ 5329645 w 6191794"/>
              <a:gd name="connsiteY2" fmla="*/ 5085806 h 6035040"/>
              <a:gd name="connsiteX3" fmla="*/ 5355771 w 6191794"/>
              <a:gd name="connsiteY3" fmla="*/ 5068389 h 6035040"/>
              <a:gd name="connsiteX4" fmla="*/ 5399314 w 6191794"/>
              <a:gd name="connsiteY4" fmla="*/ 4990012 h 6035040"/>
              <a:gd name="connsiteX5" fmla="*/ 5451565 w 6191794"/>
              <a:gd name="connsiteY5" fmla="*/ 4920343 h 6035040"/>
              <a:gd name="connsiteX6" fmla="*/ 5477691 w 6191794"/>
              <a:gd name="connsiteY6" fmla="*/ 4859383 h 6035040"/>
              <a:gd name="connsiteX7" fmla="*/ 5512525 w 6191794"/>
              <a:gd name="connsiteY7" fmla="*/ 4807132 h 6035040"/>
              <a:gd name="connsiteX8" fmla="*/ 5564777 w 6191794"/>
              <a:gd name="connsiteY8" fmla="*/ 4720046 h 6035040"/>
              <a:gd name="connsiteX9" fmla="*/ 5582194 w 6191794"/>
              <a:gd name="connsiteY9" fmla="*/ 4693920 h 6035040"/>
              <a:gd name="connsiteX10" fmla="*/ 5599611 w 6191794"/>
              <a:gd name="connsiteY10" fmla="*/ 4667795 h 6035040"/>
              <a:gd name="connsiteX11" fmla="*/ 5617028 w 6191794"/>
              <a:gd name="connsiteY11" fmla="*/ 4632960 h 6035040"/>
              <a:gd name="connsiteX12" fmla="*/ 5625737 w 6191794"/>
              <a:gd name="connsiteY12" fmla="*/ 4589417 h 6035040"/>
              <a:gd name="connsiteX13" fmla="*/ 5651862 w 6191794"/>
              <a:gd name="connsiteY13" fmla="*/ 4537166 h 6035040"/>
              <a:gd name="connsiteX14" fmla="*/ 5677988 w 6191794"/>
              <a:gd name="connsiteY14" fmla="*/ 4371703 h 6035040"/>
              <a:gd name="connsiteX15" fmla="*/ 5695405 w 6191794"/>
              <a:gd name="connsiteY15" fmla="*/ 4345577 h 6035040"/>
              <a:gd name="connsiteX16" fmla="*/ 5704114 w 6191794"/>
              <a:gd name="connsiteY16" fmla="*/ 4302035 h 6035040"/>
              <a:gd name="connsiteX17" fmla="*/ 5730240 w 6191794"/>
              <a:gd name="connsiteY17" fmla="*/ 4249783 h 6035040"/>
              <a:gd name="connsiteX18" fmla="*/ 5765074 w 6191794"/>
              <a:gd name="connsiteY18" fmla="*/ 4162697 h 6035040"/>
              <a:gd name="connsiteX19" fmla="*/ 5782491 w 6191794"/>
              <a:gd name="connsiteY19" fmla="*/ 4093029 h 6035040"/>
              <a:gd name="connsiteX20" fmla="*/ 5791200 w 6191794"/>
              <a:gd name="connsiteY20" fmla="*/ 4066903 h 6035040"/>
              <a:gd name="connsiteX21" fmla="*/ 5808617 w 6191794"/>
              <a:gd name="connsiteY21" fmla="*/ 4005943 h 6035040"/>
              <a:gd name="connsiteX22" fmla="*/ 5852160 w 6191794"/>
              <a:gd name="connsiteY22" fmla="*/ 3884023 h 6035040"/>
              <a:gd name="connsiteX23" fmla="*/ 5860868 w 6191794"/>
              <a:gd name="connsiteY23" fmla="*/ 3840480 h 6035040"/>
              <a:gd name="connsiteX24" fmla="*/ 5904411 w 6191794"/>
              <a:gd name="connsiteY24" fmla="*/ 3735977 h 6035040"/>
              <a:gd name="connsiteX25" fmla="*/ 5947954 w 6191794"/>
              <a:gd name="connsiteY25" fmla="*/ 3605349 h 6035040"/>
              <a:gd name="connsiteX26" fmla="*/ 5974080 w 6191794"/>
              <a:gd name="connsiteY26" fmla="*/ 3526972 h 6035040"/>
              <a:gd name="connsiteX27" fmla="*/ 5991497 w 6191794"/>
              <a:gd name="connsiteY27" fmla="*/ 3466012 h 6035040"/>
              <a:gd name="connsiteX28" fmla="*/ 6008914 w 6191794"/>
              <a:gd name="connsiteY28" fmla="*/ 3431177 h 6035040"/>
              <a:gd name="connsiteX29" fmla="*/ 6026331 w 6191794"/>
              <a:gd name="connsiteY29" fmla="*/ 3387635 h 6035040"/>
              <a:gd name="connsiteX30" fmla="*/ 6043748 w 6191794"/>
              <a:gd name="connsiteY30" fmla="*/ 3300549 h 6035040"/>
              <a:gd name="connsiteX31" fmla="*/ 6052457 w 6191794"/>
              <a:gd name="connsiteY31" fmla="*/ 3274423 h 6035040"/>
              <a:gd name="connsiteX32" fmla="*/ 6078582 w 6191794"/>
              <a:gd name="connsiteY32" fmla="*/ 3187337 h 6035040"/>
              <a:gd name="connsiteX33" fmla="*/ 6087291 w 6191794"/>
              <a:gd name="connsiteY33" fmla="*/ 3152503 h 6035040"/>
              <a:gd name="connsiteX34" fmla="*/ 6104708 w 6191794"/>
              <a:gd name="connsiteY34" fmla="*/ 3091543 h 6035040"/>
              <a:gd name="connsiteX35" fmla="*/ 6113417 w 6191794"/>
              <a:gd name="connsiteY35" fmla="*/ 3048000 h 6035040"/>
              <a:gd name="connsiteX36" fmla="*/ 6130834 w 6191794"/>
              <a:gd name="connsiteY36" fmla="*/ 2995749 h 6035040"/>
              <a:gd name="connsiteX37" fmla="*/ 6156960 w 6191794"/>
              <a:gd name="connsiteY37" fmla="*/ 2882537 h 6035040"/>
              <a:gd name="connsiteX38" fmla="*/ 6165668 w 6191794"/>
              <a:gd name="connsiteY38" fmla="*/ 2804160 h 6035040"/>
              <a:gd name="connsiteX39" fmla="*/ 6174377 w 6191794"/>
              <a:gd name="connsiteY39" fmla="*/ 2699657 h 6035040"/>
              <a:gd name="connsiteX40" fmla="*/ 6191794 w 6191794"/>
              <a:gd name="connsiteY40" fmla="*/ 2621280 h 6035040"/>
              <a:gd name="connsiteX41" fmla="*/ 6183085 w 6191794"/>
              <a:gd name="connsiteY41" fmla="*/ 2142309 h 6035040"/>
              <a:gd name="connsiteX42" fmla="*/ 6156960 w 6191794"/>
              <a:gd name="connsiteY42" fmla="*/ 1994263 h 6035040"/>
              <a:gd name="connsiteX43" fmla="*/ 6139542 w 6191794"/>
              <a:gd name="connsiteY43" fmla="*/ 1898469 h 6035040"/>
              <a:gd name="connsiteX44" fmla="*/ 6104708 w 6191794"/>
              <a:gd name="connsiteY44" fmla="*/ 1654629 h 6035040"/>
              <a:gd name="connsiteX45" fmla="*/ 6087291 w 6191794"/>
              <a:gd name="connsiteY45" fmla="*/ 1628503 h 6035040"/>
              <a:gd name="connsiteX46" fmla="*/ 6078582 w 6191794"/>
              <a:gd name="connsiteY46" fmla="*/ 1584960 h 6035040"/>
              <a:gd name="connsiteX47" fmla="*/ 6035040 w 6191794"/>
              <a:gd name="connsiteY47" fmla="*/ 1506583 h 6035040"/>
              <a:gd name="connsiteX48" fmla="*/ 5982788 w 6191794"/>
              <a:gd name="connsiteY48" fmla="*/ 1419497 h 6035040"/>
              <a:gd name="connsiteX49" fmla="*/ 5965371 w 6191794"/>
              <a:gd name="connsiteY49" fmla="*/ 1393372 h 6035040"/>
              <a:gd name="connsiteX50" fmla="*/ 5939245 w 6191794"/>
              <a:gd name="connsiteY50" fmla="*/ 1375955 h 6035040"/>
              <a:gd name="connsiteX51" fmla="*/ 5904411 w 6191794"/>
              <a:gd name="connsiteY51" fmla="*/ 1332412 h 6035040"/>
              <a:gd name="connsiteX52" fmla="*/ 5860868 w 6191794"/>
              <a:gd name="connsiteY52" fmla="*/ 1288869 h 6035040"/>
              <a:gd name="connsiteX53" fmla="*/ 5826034 w 6191794"/>
              <a:gd name="connsiteY53" fmla="*/ 1236617 h 6035040"/>
              <a:gd name="connsiteX54" fmla="*/ 5799908 w 6191794"/>
              <a:gd name="connsiteY54" fmla="*/ 1219200 h 6035040"/>
              <a:gd name="connsiteX55" fmla="*/ 5773782 w 6191794"/>
              <a:gd name="connsiteY55" fmla="*/ 1193075 h 6035040"/>
              <a:gd name="connsiteX56" fmla="*/ 5704114 w 6191794"/>
              <a:gd name="connsiteY56" fmla="*/ 1097280 h 6035040"/>
              <a:gd name="connsiteX57" fmla="*/ 5617028 w 6191794"/>
              <a:gd name="connsiteY57" fmla="*/ 1010195 h 6035040"/>
              <a:gd name="connsiteX58" fmla="*/ 5556068 w 6191794"/>
              <a:gd name="connsiteY58" fmla="*/ 949235 h 6035040"/>
              <a:gd name="connsiteX59" fmla="*/ 5529942 w 6191794"/>
              <a:gd name="connsiteY59" fmla="*/ 896983 h 6035040"/>
              <a:gd name="connsiteX60" fmla="*/ 5495108 w 6191794"/>
              <a:gd name="connsiteY60" fmla="*/ 862149 h 6035040"/>
              <a:gd name="connsiteX61" fmla="*/ 5468982 w 6191794"/>
              <a:gd name="connsiteY61" fmla="*/ 827315 h 6035040"/>
              <a:gd name="connsiteX62" fmla="*/ 5434148 w 6191794"/>
              <a:gd name="connsiteY62" fmla="*/ 792480 h 6035040"/>
              <a:gd name="connsiteX63" fmla="*/ 5408022 w 6191794"/>
              <a:gd name="connsiteY63" fmla="*/ 748937 h 6035040"/>
              <a:gd name="connsiteX64" fmla="*/ 5320937 w 6191794"/>
              <a:gd name="connsiteY64" fmla="*/ 661852 h 6035040"/>
              <a:gd name="connsiteX65" fmla="*/ 5286102 w 6191794"/>
              <a:gd name="connsiteY65" fmla="*/ 627017 h 6035040"/>
              <a:gd name="connsiteX66" fmla="*/ 5233851 w 6191794"/>
              <a:gd name="connsiteY66" fmla="*/ 566057 h 6035040"/>
              <a:gd name="connsiteX67" fmla="*/ 5199017 w 6191794"/>
              <a:gd name="connsiteY67" fmla="*/ 539932 h 6035040"/>
              <a:gd name="connsiteX68" fmla="*/ 5164182 w 6191794"/>
              <a:gd name="connsiteY68" fmla="*/ 505097 h 6035040"/>
              <a:gd name="connsiteX69" fmla="*/ 5120640 w 6191794"/>
              <a:gd name="connsiteY69" fmla="*/ 478972 h 6035040"/>
              <a:gd name="connsiteX70" fmla="*/ 5085805 w 6191794"/>
              <a:gd name="connsiteY70" fmla="*/ 435429 h 6035040"/>
              <a:gd name="connsiteX71" fmla="*/ 5050971 w 6191794"/>
              <a:gd name="connsiteY71" fmla="*/ 418012 h 6035040"/>
              <a:gd name="connsiteX72" fmla="*/ 4972594 w 6191794"/>
              <a:gd name="connsiteY72" fmla="*/ 357052 h 6035040"/>
              <a:gd name="connsiteX73" fmla="*/ 4946468 w 6191794"/>
              <a:gd name="connsiteY73" fmla="*/ 348343 h 6035040"/>
              <a:gd name="connsiteX74" fmla="*/ 4876800 w 6191794"/>
              <a:gd name="connsiteY74" fmla="*/ 304800 h 6035040"/>
              <a:gd name="connsiteX75" fmla="*/ 4841965 w 6191794"/>
              <a:gd name="connsiteY75" fmla="*/ 287383 h 6035040"/>
              <a:gd name="connsiteX76" fmla="*/ 4798422 w 6191794"/>
              <a:gd name="connsiteY76" fmla="*/ 261257 h 6035040"/>
              <a:gd name="connsiteX77" fmla="*/ 4746171 w 6191794"/>
              <a:gd name="connsiteY77" fmla="*/ 243840 h 6035040"/>
              <a:gd name="connsiteX78" fmla="*/ 4676502 w 6191794"/>
              <a:gd name="connsiteY78" fmla="*/ 217715 h 6035040"/>
              <a:gd name="connsiteX79" fmla="*/ 4589417 w 6191794"/>
              <a:gd name="connsiteY79" fmla="*/ 182880 h 6035040"/>
              <a:gd name="connsiteX80" fmla="*/ 4545874 w 6191794"/>
              <a:gd name="connsiteY80" fmla="*/ 165463 h 6035040"/>
              <a:gd name="connsiteX81" fmla="*/ 4467497 w 6191794"/>
              <a:gd name="connsiteY81" fmla="*/ 156755 h 6035040"/>
              <a:gd name="connsiteX82" fmla="*/ 4441371 w 6191794"/>
              <a:gd name="connsiteY82" fmla="*/ 139337 h 6035040"/>
              <a:gd name="connsiteX83" fmla="*/ 4328160 w 6191794"/>
              <a:gd name="connsiteY83" fmla="*/ 121920 h 6035040"/>
              <a:gd name="connsiteX84" fmla="*/ 4275908 w 6191794"/>
              <a:gd name="connsiteY84" fmla="*/ 113212 h 6035040"/>
              <a:gd name="connsiteX85" fmla="*/ 4206240 w 6191794"/>
              <a:gd name="connsiteY85" fmla="*/ 104503 h 6035040"/>
              <a:gd name="connsiteX86" fmla="*/ 4119154 w 6191794"/>
              <a:gd name="connsiteY86" fmla="*/ 87086 h 6035040"/>
              <a:gd name="connsiteX87" fmla="*/ 4075611 w 6191794"/>
              <a:gd name="connsiteY87" fmla="*/ 78377 h 6035040"/>
              <a:gd name="connsiteX88" fmla="*/ 4040777 w 6191794"/>
              <a:gd name="connsiteY88" fmla="*/ 69669 h 6035040"/>
              <a:gd name="connsiteX89" fmla="*/ 3997234 w 6191794"/>
              <a:gd name="connsiteY89" fmla="*/ 60960 h 6035040"/>
              <a:gd name="connsiteX90" fmla="*/ 3936274 w 6191794"/>
              <a:gd name="connsiteY90" fmla="*/ 43543 h 6035040"/>
              <a:gd name="connsiteX91" fmla="*/ 3892731 w 6191794"/>
              <a:gd name="connsiteY91" fmla="*/ 26126 h 6035040"/>
              <a:gd name="connsiteX92" fmla="*/ 3779520 w 6191794"/>
              <a:gd name="connsiteY92" fmla="*/ 0 h 6035040"/>
              <a:gd name="connsiteX93" fmla="*/ 3631474 w 6191794"/>
              <a:gd name="connsiteY93" fmla="*/ 17417 h 6035040"/>
              <a:gd name="connsiteX94" fmla="*/ 3596640 w 6191794"/>
              <a:gd name="connsiteY94" fmla="*/ 34835 h 6035040"/>
              <a:gd name="connsiteX95" fmla="*/ 3561805 w 6191794"/>
              <a:gd name="connsiteY95" fmla="*/ 43543 h 6035040"/>
              <a:gd name="connsiteX96" fmla="*/ 3500845 w 6191794"/>
              <a:gd name="connsiteY96" fmla="*/ 95795 h 6035040"/>
              <a:gd name="connsiteX97" fmla="*/ 3466011 w 6191794"/>
              <a:gd name="connsiteY97" fmla="*/ 113212 h 6035040"/>
              <a:gd name="connsiteX98" fmla="*/ 3422468 w 6191794"/>
              <a:gd name="connsiteY98" fmla="*/ 165463 h 6035040"/>
              <a:gd name="connsiteX99" fmla="*/ 3361508 w 6191794"/>
              <a:gd name="connsiteY99" fmla="*/ 226423 h 6035040"/>
              <a:gd name="connsiteX100" fmla="*/ 3326674 w 6191794"/>
              <a:gd name="connsiteY100" fmla="*/ 278675 h 6035040"/>
              <a:gd name="connsiteX101" fmla="*/ 3300548 w 6191794"/>
              <a:gd name="connsiteY101" fmla="*/ 313509 h 6035040"/>
              <a:gd name="connsiteX102" fmla="*/ 3274422 w 6191794"/>
              <a:gd name="connsiteY102" fmla="*/ 374469 h 6035040"/>
              <a:gd name="connsiteX103" fmla="*/ 3291840 w 6191794"/>
              <a:gd name="connsiteY103" fmla="*/ 539932 h 6035040"/>
              <a:gd name="connsiteX104" fmla="*/ 3309257 w 6191794"/>
              <a:gd name="connsiteY104" fmla="*/ 566057 h 6035040"/>
              <a:gd name="connsiteX105" fmla="*/ 3335382 w 6191794"/>
              <a:gd name="connsiteY105" fmla="*/ 627017 h 6035040"/>
              <a:gd name="connsiteX106" fmla="*/ 3378925 w 6191794"/>
              <a:gd name="connsiteY106" fmla="*/ 696686 h 6035040"/>
              <a:gd name="connsiteX107" fmla="*/ 3405051 w 6191794"/>
              <a:gd name="connsiteY107" fmla="*/ 748937 h 6035040"/>
              <a:gd name="connsiteX108" fmla="*/ 3422468 w 6191794"/>
              <a:gd name="connsiteY108" fmla="*/ 801189 h 6035040"/>
              <a:gd name="connsiteX109" fmla="*/ 3439885 w 6191794"/>
              <a:gd name="connsiteY109" fmla="*/ 862149 h 6035040"/>
              <a:gd name="connsiteX110" fmla="*/ 3448594 w 6191794"/>
              <a:gd name="connsiteY110" fmla="*/ 966652 h 6035040"/>
              <a:gd name="connsiteX111" fmla="*/ 3492137 w 6191794"/>
              <a:gd name="connsiteY111" fmla="*/ 1001486 h 6035040"/>
              <a:gd name="connsiteX112" fmla="*/ 3518262 w 6191794"/>
              <a:gd name="connsiteY112" fmla="*/ 1018903 h 6035040"/>
              <a:gd name="connsiteX113" fmla="*/ 3570514 w 6191794"/>
              <a:gd name="connsiteY113" fmla="*/ 1036320 h 6035040"/>
              <a:gd name="connsiteX114" fmla="*/ 3605348 w 6191794"/>
              <a:gd name="connsiteY114" fmla="*/ 1053737 h 6035040"/>
              <a:gd name="connsiteX115" fmla="*/ 3675017 w 6191794"/>
              <a:gd name="connsiteY115" fmla="*/ 1045029 h 6035040"/>
              <a:gd name="connsiteX116" fmla="*/ 3709851 w 6191794"/>
              <a:gd name="connsiteY116" fmla="*/ 966652 h 6035040"/>
              <a:gd name="connsiteX117" fmla="*/ 3727268 w 6191794"/>
              <a:gd name="connsiteY117" fmla="*/ 905692 h 6035040"/>
              <a:gd name="connsiteX118" fmla="*/ 3744685 w 6191794"/>
              <a:gd name="connsiteY118" fmla="*/ 853440 h 6035040"/>
              <a:gd name="connsiteX119" fmla="*/ 3753394 w 6191794"/>
              <a:gd name="connsiteY119" fmla="*/ 818606 h 6035040"/>
              <a:gd name="connsiteX120" fmla="*/ 3770811 w 6191794"/>
              <a:gd name="connsiteY120" fmla="*/ 792480 h 6035040"/>
              <a:gd name="connsiteX121" fmla="*/ 3779520 w 6191794"/>
              <a:gd name="connsiteY121" fmla="*/ 766355 h 6035040"/>
              <a:gd name="connsiteX122" fmla="*/ 3796937 w 6191794"/>
              <a:gd name="connsiteY122" fmla="*/ 748937 h 6035040"/>
              <a:gd name="connsiteX123" fmla="*/ 3840480 w 6191794"/>
              <a:gd name="connsiteY123" fmla="*/ 687977 h 6035040"/>
              <a:gd name="connsiteX124" fmla="*/ 3901440 w 6191794"/>
              <a:gd name="connsiteY124" fmla="*/ 653143 h 6035040"/>
              <a:gd name="connsiteX125" fmla="*/ 3971108 w 6191794"/>
              <a:gd name="connsiteY125" fmla="*/ 635726 h 6035040"/>
              <a:gd name="connsiteX126" fmla="*/ 3997234 w 6191794"/>
              <a:gd name="connsiteY126" fmla="*/ 627017 h 6035040"/>
              <a:gd name="connsiteX127" fmla="*/ 4180114 w 6191794"/>
              <a:gd name="connsiteY127" fmla="*/ 635726 h 6035040"/>
              <a:gd name="connsiteX128" fmla="*/ 4275908 w 6191794"/>
              <a:gd name="connsiteY128" fmla="*/ 670560 h 6035040"/>
              <a:gd name="connsiteX129" fmla="*/ 4319451 w 6191794"/>
              <a:gd name="connsiteY129" fmla="*/ 696686 h 6035040"/>
              <a:gd name="connsiteX130" fmla="*/ 4354285 w 6191794"/>
              <a:gd name="connsiteY130" fmla="*/ 714103 h 6035040"/>
              <a:gd name="connsiteX131" fmla="*/ 4389120 w 6191794"/>
              <a:gd name="connsiteY131" fmla="*/ 740229 h 6035040"/>
              <a:gd name="connsiteX132" fmla="*/ 4415245 w 6191794"/>
              <a:gd name="connsiteY132" fmla="*/ 748937 h 6035040"/>
              <a:gd name="connsiteX133" fmla="*/ 4484914 w 6191794"/>
              <a:gd name="connsiteY133" fmla="*/ 801189 h 6035040"/>
              <a:gd name="connsiteX134" fmla="*/ 4519748 w 6191794"/>
              <a:gd name="connsiteY134" fmla="*/ 818606 h 6035040"/>
              <a:gd name="connsiteX135" fmla="*/ 4554582 w 6191794"/>
              <a:gd name="connsiteY135" fmla="*/ 844732 h 6035040"/>
              <a:gd name="connsiteX136" fmla="*/ 4606834 w 6191794"/>
              <a:gd name="connsiteY136" fmla="*/ 879566 h 6035040"/>
              <a:gd name="connsiteX137" fmla="*/ 4606834 w 6191794"/>
              <a:gd name="connsiteY137" fmla="*/ 1018903 h 6035040"/>
              <a:gd name="connsiteX138" fmla="*/ 4580708 w 6191794"/>
              <a:gd name="connsiteY138" fmla="*/ 1053737 h 6035040"/>
              <a:gd name="connsiteX139" fmla="*/ 4563291 w 6191794"/>
              <a:gd name="connsiteY139" fmla="*/ 1079863 h 6035040"/>
              <a:gd name="connsiteX140" fmla="*/ 4545874 w 6191794"/>
              <a:gd name="connsiteY140" fmla="*/ 1132115 h 6035040"/>
              <a:gd name="connsiteX141" fmla="*/ 4537165 w 6191794"/>
              <a:gd name="connsiteY141" fmla="*/ 1158240 h 6035040"/>
              <a:gd name="connsiteX142" fmla="*/ 4528457 w 6191794"/>
              <a:gd name="connsiteY142" fmla="*/ 1184366 h 6035040"/>
              <a:gd name="connsiteX143" fmla="*/ 4519748 w 6191794"/>
              <a:gd name="connsiteY143" fmla="*/ 1210492 h 6035040"/>
              <a:gd name="connsiteX144" fmla="*/ 4511040 w 6191794"/>
              <a:gd name="connsiteY144" fmla="*/ 1550126 h 6035040"/>
              <a:gd name="connsiteX145" fmla="*/ 4493622 w 6191794"/>
              <a:gd name="connsiteY145" fmla="*/ 1602377 h 6035040"/>
              <a:gd name="connsiteX146" fmla="*/ 4476205 w 6191794"/>
              <a:gd name="connsiteY146" fmla="*/ 1654629 h 6035040"/>
              <a:gd name="connsiteX147" fmla="*/ 4458788 w 6191794"/>
              <a:gd name="connsiteY147" fmla="*/ 1706880 h 6035040"/>
              <a:gd name="connsiteX148" fmla="*/ 4450080 w 6191794"/>
              <a:gd name="connsiteY148" fmla="*/ 1733006 h 6035040"/>
              <a:gd name="connsiteX149" fmla="*/ 4423954 w 6191794"/>
              <a:gd name="connsiteY149" fmla="*/ 1828800 h 6035040"/>
              <a:gd name="connsiteX150" fmla="*/ 4406537 w 6191794"/>
              <a:gd name="connsiteY150" fmla="*/ 1863635 h 6035040"/>
              <a:gd name="connsiteX151" fmla="*/ 4397828 w 6191794"/>
              <a:gd name="connsiteY151" fmla="*/ 1889760 h 6035040"/>
              <a:gd name="connsiteX152" fmla="*/ 4389120 w 6191794"/>
              <a:gd name="connsiteY152" fmla="*/ 1924595 h 6035040"/>
              <a:gd name="connsiteX153" fmla="*/ 4362994 w 6191794"/>
              <a:gd name="connsiteY153" fmla="*/ 1933303 h 6035040"/>
              <a:gd name="connsiteX154" fmla="*/ 4310742 w 6191794"/>
              <a:gd name="connsiteY154" fmla="*/ 1942012 h 6035040"/>
              <a:gd name="connsiteX155" fmla="*/ 4084320 w 6191794"/>
              <a:gd name="connsiteY155" fmla="*/ 1950720 h 6035040"/>
              <a:gd name="connsiteX156" fmla="*/ 4058194 w 6191794"/>
              <a:gd name="connsiteY156" fmla="*/ 1968137 h 6035040"/>
              <a:gd name="connsiteX157" fmla="*/ 4032068 w 6191794"/>
              <a:gd name="connsiteY157" fmla="*/ 2020389 h 6035040"/>
              <a:gd name="connsiteX158" fmla="*/ 3997234 w 6191794"/>
              <a:gd name="connsiteY158" fmla="*/ 2090057 h 6035040"/>
              <a:gd name="connsiteX159" fmla="*/ 3979817 w 6191794"/>
              <a:gd name="connsiteY159" fmla="*/ 2133600 h 6035040"/>
              <a:gd name="connsiteX160" fmla="*/ 3962400 w 6191794"/>
              <a:gd name="connsiteY160" fmla="*/ 2185852 h 6035040"/>
              <a:gd name="connsiteX161" fmla="*/ 3944982 w 6191794"/>
              <a:gd name="connsiteY161" fmla="*/ 2220686 h 6035040"/>
              <a:gd name="connsiteX162" fmla="*/ 3971108 w 6191794"/>
              <a:gd name="connsiteY162" fmla="*/ 2229395 h 6035040"/>
              <a:gd name="connsiteX163" fmla="*/ 4032068 w 6191794"/>
              <a:gd name="connsiteY163" fmla="*/ 2246812 h 6035040"/>
              <a:gd name="connsiteX164" fmla="*/ 4136571 w 6191794"/>
              <a:gd name="connsiteY164" fmla="*/ 2290355 h 6035040"/>
              <a:gd name="connsiteX165" fmla="*/ 4197531 w 6191794"/>
              <a:gd name="connsiteY165" fmla="*/ 2316480 h 6035040"/>
              <a:gd name="connsiteX166" fmla="*/ 4232365 w 6191794"/>
              <a:gd name="connsiteY166" fmla="*/ 2333897 h 6035040"/>
              <a:gd name="connsiteX167" fmla="*/ 4293325 w 6191794"/>
              <a:gd name="connsiteY167" fmla="*/ 2351315 h 6035040"/>
              <a:gd name="connsiteX168" fmla="*/ 4319451 w 6191794"/>
              <a:gd name="connsiteY168" fmla="*/ 2377440 h 6035040"/>
              <a:gd name="connsiteX169" fmla="*/ 4371702 w 6191794"/>
              <a:gd name="connsiteY169" fmla="*/ 2412275 h 6035040"/>
              <a:gd name="connsiteX170" fmla="*/ 4397828 w 6191794"/>
              <a:gd name="connsiteY170" fmla="*/ 2438400 h 6035040"/>
              <a:gd name="connsiteX171" fmla="*/ 4423954 w 6191794"/>
              <a:gd name="connsiteY171" fmla="*/ 2499360 h 6035040"/>
              <a:gd name="connsiteX172" fmla="*/ 4458788 w 6191794"/>
              <a:gd name="connsiteY172" fmla="*/ 2560320 h 6035040"/>
              <a:gd name="connsiteX173" fmla="*/ 4511040 w 6191794"/>
              <a:gd name="connsiteY173" fmla="*/ 2682240 h 6035040"/>
              <a:gd name="connsiteX174" fmla="*/ 4519748 w 6191794"/>
              <a:gd name="connsiteY174" fmla="*/ 2717075 h 6035040"/>
              <a:gd name="connsiteX175" fmla="*/ 4484914 w 6191794"/>
              <a:gd name="connsiteY175" fmla="*/ 2899955 h 6035040"/>
              <a:gd name="connsiteX176" fmla="*/ 4441371 w 6191794"/>
              <a:gd name="connsiteY176" fmla="*/ 2943497 h 6035040"/>
              <a:gd name="connsiteX177" fmla="*/ 4423954 w 6191794"/>
              <a:gd name="connsiteY177" fmla="*/ 2969623 h 6035040"/>
              <a:gd name="connsiteX178" fmla="*/ 4397828 w 6191794"/>
              <a:gd name="connsiteY178" fmla="*/ 2987040 h 6035040"/>
              <a:gd name="connsiteX179" fmla="*/ 4336868 w 6191794"/>
              <a:gd name="connsiteY179" fmla="*/ 3030583 h 6035040"/>
              <a:gd name="connsiteX180" fmla="*/ 4284617 w 6191794"/>
              <a:gd name="connsiteY180" fmla="*/ 3065417 h 6035040"/>
              <a:gd name="connsiteX181" fmla="*/ 4258491 w 6191794"/>
              <a:gd name="connsiteY181" fmla="*/ 3082835 h 6035040"/>
              <a:gd name="connsiteX182" fmla="*/ 4241074 w 6191794"/>
              <a:gd name="connsiteY182" fmla="*/ 3108960 h 6035040"/>
              <a:gd name="connsiteX183" fmla="*/ 4214948 w 6191794"/>
              <a:gd name="connsiteY183" fmla="*/ 3135086 h 6035040"/>
              <a:gd name="connsiteX184" fmla="*/ 4197531 w 6191794"/>
              <a:gd name="connsiteY184" fmla="*/ 3204755 h 6035040"/>
              <a:gd name="connsiteX185" fmla="*/ 4188822 w 6191794"/>
              <a:gd name="connsiteY185" fmla="*/ 3230880 h 6035040"/>
              <a:gd name="connsiteX186" fmla="*/ 4197531 w 6191794"/>
              <a:gd name="connsiteY186" fmla="*/ 3753395 h 6035040"/>
              <a:gd name="connsiteX187" fmla="*/ 4206240 w 6191794"/>
              <a:gd name="connsiteY187" fmla="*/ 3779520 h 6035040"/>
              <a:gd name="connsiteX188" fmla="*/ 4232365 w 6191794"/>
              <a:gd name="connsiteY188" fmla="*/ 3892732 h 6035040"/>
              <a:gd name="connsiteX189" fmla="*/ 4241074 w 6191794"/>
              <a:gd name="connsiteY189" fmla="*/ 3927566 h 6035040"/>
              <a:gd name="connsiteX190" fmla="*/ 4258491 w 6191794"/>
              <a:gd name="connsiteY190" fmla="*/ 3979817 h 6035040"/>
              <a:gd name="connsiteX191" fmla="*/ 4267200 w 6191794"/>
              <a:gd name="connsiteY191" fmla="*/ 4032069 h 6035040"/>
              <a:gd name="connsiteX192" fmla="*/ 4293325 w 6191794"/>
              <a:gd name="connsiteY192" fmla="*/ 4127863 h 6035040"/>
              <a:gd name="connsiteX193" fmla="*/ 4319451 w 6191794"/>
              <a:gd name="connsiteY193" fmla="*/ 4214949 h 6035040"/>
              <a:gd name="connsiteX194" fmla="*/ 4319451 w 6191794"/>
              <a:gd name="connsiteY194" fmla="*/ 4406537 h 6035040"/>
              <a:gd name="connsiteX195" fmla="*/ 4302034 w 6191794"/>
              <a:gd name="connsiteY195" fmla="*/ 4432663 h 6035040"/>
              <a:gd name="connsiteX196" fmla="*/ 4284617 w 6191794"/>
              <a:gd name="connsiteY196" fmla="*/ 4467497 h 6035040"/>
              <a:gd name="connsiteX197" fmla="*/ 4267200 w 6191794"/>
              <a:gd name="connsiteY197" fmla="*/ 4519749 h 6035040"/>
              <a:gd name="connsiteX198" fmla="*/ 4249782 w 6191794"/>
              <a:gd name="connsiteY198" fmla="*/ 4554583 h 6035040"/>
              <a:gd name="connsiteX199" fmla="*/ 4241074 w 6191794"/>
              <a:gd name="connsiteY199" fmla="*/ 4580709 h 6035040"/>
              <a:gd name="connsiteX200" fmla="*/ 4223657 w 6191794"/>
              <a:gd name="connsiteY200" fmla="*/ 4606835 h 6035040"/>
              <a:gd name="connsiteX201" fmla="*/ 4188822 w 6191794"/>
              <a:gd name="connsiteY201" fmla="*/ 4676503 h 6035040"/>
              <a:gd name="connsiteX202" fmla="*/ 4171405 w 6191794"/>
              <a:gd name="connsiteY202" fmla="*/ 4702629 h 6035040"/>
              <a:gd name="connsiteX203" fmla="*/ 4101737 w 6191794"/>
              <a:gd name="connsiteY203" fmla="*/ 4746172 h 6035040"/>
              <a:gd name="connsiteX204" fmla="*/ 4075611 w 6191794"/>
              <a:gd name="connsiteY204" fmla="*/ 4763589 h 6035040"/>
              <a:gd name="connsiteX205" fmla="*/ 4005942 w 6191794"/>
              <a:gd name="connsiteY205" fmla="*/ 4781006 h 6035040"/>
              <a:gd name="connsiteX206" fmla="*/ 3640182 w 6191794"/>
              <a:gd name="connsiteY206" fmla="*/ 4789715 h 6035040"/>
              <a:gd name="connsiteX207" fmla="*/ 3605348 w 6191794"/>
              <a:gd name="connsiteY207" fmla="*/ 4798423 h 6035040"/>
              <a:gd name="connsiteX208" fmla="*/ 3579222 w 6191794"/>
              <a:gd name="connsiteY208" fmla="*/ 4815840 h 6035040"/>
              <a:gd name="connsiteX209" fmla="*/ 3518262 w 6191794"/>
              <a:gd name="connsiteY209" fmla="*/ 4868092 h 6035040"/>
              <a:gd name="connsiteX210" fmla="*/ 3500845 w 6191794"/>
              <a:gd name="connsiteY210" fmla="*/ 4894217 h 6035040"/>
              <a:gd name="connsiteX211" fmla="*/ 3448594 w 6191794"/>
              <a:gd name="connsiteY211" fmla="*/ 4937760 h 6035040"/>
              <a:gd name="connsiteX212" fmla="*/ 3257005 w 6191794"/>
              <a:gd name="connsiteY212" fmla="*/ 4963886 h 6035040"/>
              <a:gd name="connsiteX213" fmla="*/ 3222171 w 6191794"/>
              <a:gd name="connsiteY213" fmla="*/ 5042263 h 6035040"/>
              <a:gd name="connsiteX214" fmla="*/ 3213462 w 6191794"/>
              <a:gd name="connsiteY214" fmla="*/ 5129349 h 6035040"/>
              <a:gd name="connsiteX215" fmla="*/ 3204754 w 6191794"/>
              <a:gd name="connsiteY215" fmla="*/ 5164183 h 6035040"/>
              <a:gd name="connsiteX216" fmla="*/ 3187337 w 6191794"/>
              <a:gd name="connsiteY216" fmla="*/ 5294812 h 6035040"/>
              <a:gd name="connsiteX217" fmla="*/ 3178628 w 6191794"/>
              <a:gd name="connsiteY217" fmla="*/ 5320937 h 6035040"/>
              <a:gd name="connsiteX218" fmla="*/ 3152502 w 6191794"/>
              <a:gd name="connsiteY218" fmla="*/ 5495109 h 6035040"/>
              <a:gd name="connsiteX219" fmla="*/ 3143794 w 6191794"/>
              <a:gd name="connsiteY219" fmla="*/ 5521235 h 6035040"/>
              <a:gd name="connsiteX220" fmla="*/ 3091542 w 6191794"/>
              <a:gd name="connsiteY220" fmla="*/ 5538652 h 6035040"/>
              <a:gd name="connsiteX221" fmla="*/ 2621280 w 6191794"/>
              <a:gd name="connsiteY221" fmla="*/ 5529943 h 6035040"/>
              <a:gd name="connsiteX222" fmla="*/ 2595154 w 6191794"/>
              <a:gd name="connsiteY222" fmla="*/ 5521235 h 6035040"/>
              <a:gd name="connsiteX223" fmla="*/ 2490651 w 6191794"/>
              <a:gd name="connsiteY223" fmla="*/ 5425440 h 6035040"/>
              <a:gd name="connsiteX224" fmla="*/ 2455817 w 6191794"/>
              <a:gd name="connsiteY224" fmla="*/ 5399315 h 6035040"/>
              <a:gd name="connsiteX225" fmla="*/ 2377440 w 6191794"/>
              <a:gd name="connsiteY225" fmla="*/ 5320937 h 6035040"/>
              <a:gd name="connsiteX226" fmla="*/ 2159725 w 6191794"/>
              <a:gd name="connsiteY226" fmla="*/ 5077097 h 6035040"/>
              <a:gd name="connsiteX227" fmla="*/ 2011680 w 6191794"/>
              <a:gd name="connsiteY227" fmla="*/ 4946469 h 6035040"/>
              <a:gd name="connsiteX228" fmla="*/ 1968137 w 6191794"/>
              <a:gd name="connsiteY228" fmla="*/ 4911635 h 6035040"/>
              <a:gd name="connsiteX229" fmla="*/ 1933302 w 6191794"/>
              <a:gd name="connsiteY229" fmla="*/ 4894217 h 6035040"/>
              <a:gd name="connsiteX230" fmla="*/ 1863634 w 6191794"/>
              <a:gd name="connsiteY230" fmla="*/ 4833257 h 6035040"/>
              <a:gd name="connsiteX231" fmla="*/ 1793965 w 6191794"/>
              <a:gd name="connsiteY231" fmla="*/ 4798423 h 6035040"/>
              <a:gd name="connsiteX232" fmla="*/ 1672045 w 6191794"/>
              <a:gd name="connsiteY232" fmla="*/ 4720046 h 6035040"/>
              <a:gd name="connsiteX233" fmla="*/ 1558834 w 6191794"/>
              <a:gd name="connsiteY233" fmla="*/ 4676503 h 6035040"/>
              <a:gd name="connsiteX234" fmla="*/ 1524000 w 6191794"/>
              <a:gd name="connsiteY234" fmla="*/ 4659086 h 6035040"/>
              <a:gd name="connsiteX235" fmla="*/ 1506582 w 6191794"/>
              <a:gd name="connsiteY235" fmla="*/ 4641669 h 6035040"/>
              <a:gd name="connsiteX236" fmla="*/ 1480457 w 6191794"/>
              <a:gd name="connsiteY236" fmla="*/ 4624252 h 6035040"/>
              <a:gd name="connsiteX237" fmla="*/ 1436914 w 6191794"/>
              <a:gd name="connsiteY237" fmla="*/ 4545875 h 6035040"/>
              <a:gd name="connsiteX238" fmla="*/ 1428205 w 6191794"/>
              <a:gd name="connsiteY238" fmla="*/ 4502332 h 6035040"/>
              <a:gd name="connsiteX239" fmla="*/ 1419497 w 6191794"/>
              <a:gd name="connsiteY239" fmla="*/ 4467497 h 6035040"/>
              <a:gd name="connsiteX240" fmla="*/ 1428205 w 6191794"/>
              <a:gd name="connsiteY240" fmla="*/ 4310743 h 6035040"/>
              <a:gd name="connsiteX241" fmla="*/ 1454331 w 6191794"/>
              <a:gd name="connsiteY241" fmla="*/ 4241075 h 6035040"/>
              <a:gd name="connsiteX242" fmla="*/ 1489165 w 6191794"/>
              <a:gd name="connsiteY242" fmla="*/ 4171406 h 6035040"/>
              <a:gd name="connsiteX243" fmla="*/ 1497874 w 6191794"/>
              <a:gd name="connsiteY243" fmla="*/ 4136572 h 6035040"/>
              <a:gd name="connsiteX244" fmla="*/ 1515291 w 6191794"/>
              <a:gd name="connsiteY244" fmla="*/ 4093029 h 6035040"/>
              <a:gd name="connsiteX245" fmla="*/ 1541417 w 6191794"/>
              <a:gd name="connsiteY245" fmla="*/ 4032069 h 6035040"/>
              <a:gd name="connsiteX246" fmla="*/ 1550125 w 6191794"/>
              <a:gd name="connsiteY246" fmla="*/ 3962400 h 6035040"/>
              <a:gd name="connsiteX247" fmla="*/ 1567542 w 6191794"/>
              <a:gd name="connsiteY247" fmla="*/ 3640183 h 6035040"/>
              <a:gd name="connsiteX248" fmla="*/ 1584960 w 6191794"/>
              <a:gd name="connsiteY248" fmla="*/ 3222172 h 6035040"/>
              <a:gd name="connsiteX249" fmla="*/ 1532708 w 6191794"/>
              <a:gd name="connsiteY249" fmla="*/ 2804160 h 6035040"/>
              <a:gd name="connsiteX250" fmla="*/ 1471748 w 6191794"/>
              <a:gd name="connsiteY250" fmla="*/ 2725783 h 6035040"/>
              <a:gd name="connsiteX251" fmla="*/ 1471748 w 6191794"/>
              <a:gd name="connsiteY251" fmla="*/ 2725783 h 6035040"/>
              <a:gd name="connsiteX252" fmla="*/ 1428205 w 6191794"/>
              <a:gd name="connsiteY252" fmla="*/ 2673532 h 6035040"/>
              <a:gd name="connsiteX253" fmla="*/ 1402080 w 6191794"/>
              <a:gd name="connsiteY253" fmla="*/ 2638697 h 6035040"/>
              <a:gd name="connsiteX254" fmla="*/ 1375954 w 6191794"/>
              <a:gd name="connsiteY254" fmla="*/ 2621280 h 6035040"/>
              <a:gd name="connsiteX255" fmla="*/ 1367245 w 6191794"/>
              <a:gd name="connsiteY255" fmla="*/ 2595155 h 6035040"/>
              <a:gd name="connsiteX256" fmla="*/ 1332411 w 6191794"/>
              <a:gd name="connsiteY256" fmla="*/ 2569029 h 6035040"/>
              <a:gd name="connsiteX257" fmla="*/ 1288868 w 6191794"/>
              <a:gd name="connsiteY257" fmla="*/ 2525486 h 6035040"/>
              <a:gd name="connsiteX258" fmla="*/ 1271451 w 6191794"/>
              <a:gd name="connsiteY258" fmla="*/ 2481943 h 6035040"/>
              <a:gd name="connsiteX259" fmla="*/ 1254034 w 6191794"/>
              <a:gd name="connsiteY259" fmla="*/ 2447109 h 6035040"/>
              <a:gd name="connsiteX260" fmla="*/ 1227908 w 6191794"/>
              <a:gd name="connsiteY260" fmla="*/ 2368732 h 6035040"/>
              <a:gd name="connsiteX261" fmla="*/ 1193074 w 6191794"/>
              <a:gd name="connsiteY261" fmla="*/ 2272937 h 6035040"/>
              <a:gd name="connsiteX262" fmla="*/ 1184365 w 6191794"/>
              <a:gd name="connsiteY262" fmla="*/ 2238103 h 6035040"/>
              <a:gd name="connsiteX263" fmla="*/ 1166948 w 6191794"/>
              <a:gd name="connsiteY263" fmla="*/ 2185852 h 6035040"/>
              <a:gd name="connsiteX264" fmla="*/ 1158240 w 6191794"/>
              <a:gd name="connsiteY264" fmla="*/ 2151017 h 6035040"/>
              <a:gd name="connsiteX265" fmla="*/ 1149531 w 6191794"/>
              <a:gd name="connsiteY265" fmla="*/ 2098766 h 6035040"/>
              <a:gd name="connsiteX266" fmla="*/ 1132114 w 6191794"/>
              <a:gd name="connsiteY266" fmla="*/ 2063932 h 6035040"/>
              <a:gd name="connsiteX267" fmla="*/ 1114697 w 6191794"/>
              <a:gd name="connsiteY267" fmla="*/ 1750423 h 6035040"/>
              <a:gd name="connsiteX268" fmla="*/ 1088571 w 6191794"/>
              <a:gd name="connsiteY268" fmla="*/ 1271452 h 6035040"/>
              <a:gd name="connsiteX269" fmla="*/ 1114697 w 6191794"/>
              <a:gd name="connsiteY269" fmla="*/ 1036320 h 6035040"/>
              <a:gd name="connsiteX270" fmla="*/ 1123405 w 6191794"/>
              <a:gd name="connsiteY270" fmla="*/ 1001486 h 6035040"/>
              <a:gd name="connsiteX271" fmla="*/ 1149531 w 6191794"/>
              <a:gd name="connsiteY271" fmla="*/ 957943 h 6035040"/>
              <a:gd name="connsiteX272" fmla="*/ 1175657 w 6191794"/>
              <a:gd name="connsiteY272" fmla="*/ 923109 h 6035040"/>
              <a:gd name="connsiteX273" fmla="*/ 1210491 w 6191794"/>
              <a:gd name="connsiteY273" fmla="*/ 862149 h 6035040"/>
              <a:gd name="connsiteX274" fmla="*/ 1245325 w 6191794"/>
              <a:gd name="connsiteY274" fmla="*/ 836023 h 6035040"/>
              <a:gd name="connsiteX275" fmla="*/ 1297577 w 6191794"/>
              <a:gd name="connsiteY275" fmla="*/ 801189 h 6035040"/>
              <a:gd name="connsiteX276" fmla="*/ 1358537 w 6191794"/>
              <a:gd name="connsiteY276" fmla="*/ 757646 h 6035040"/>
              <a:gd name="connsiteX277" fmla="*/ 1384662 w 6191794"/>
              <a:gd name="connsiteY277" fmla="*/ 740229 h 6035040"/>
              <a:gd name="connsiteX278" fmla="*/ 1402080 w 6191794"/>
              <a:gd name="connsiteY278" fmla="*/ 722812 h 6035040"/>
              <a:gd name="connsiteX279" fmla="*/ 1436914 w 6191794"/>
              <a:gd name="connsiteY279" fmla="*/ 705395 h 6035040"/>
              <a:gd name="connsiteX280" fmla="*/ 1489165 w 6191794"/>
              <a:gd name="connsiteY280" fmla="*/ 661852 h 6035040"/>
              <a:gd name="connsiteX281" fmla="*/ 1515291 w 6191794"/>
              <a:gd name="connsiteY281" fmla="*/ 653143 h 6035040"/>
              <a:gd name="connsiteX282" fmla="*/ 1541417 w 6191794"/>
              <a:gd name="connsiteY282" fmla="*/ 705395 h 6035040"/>
              <a:gd name="connsiteX283" fmla="*/ 1567542 w 6191794"/>
              <a:gd name="connsiteY283" fmla="*/ 714103 h 6035040"/>
              <a:gd name="connsiteX284" fmla="*/ 1584960 w 6191794"/>
              <a:gd name="connsiteY284" fmla="*/ 696686 h 6035040"/>
              <a:gd name="connsiteX285" fmla="*/ 1611085 w 6191794"/>
              <a:gd name="connsiteY285" fmla="*/ 679269 h 6035040"/>
              <a:gd name="connsiteX286" fmla="*/ 1663337 w 6191794"/>
              <a:gd name="connsiteY286" fmla="*/ 600892 h 6035040"/>
              <a:gd name="connsiteX287" fmla="*/ 1724297 w 6191794"/>
              <a:gd name="connsiteY287" fmla="*/ 531223 h 6035040"/>
              <a:gd name="connsiteX288" fmla="*/ 1767840 w 6191794"/>
              <a:gd name="connsiteY288" fmla="*/ 496389 h 6035040"/>
              <a:gd name="connsiteX289" fmla="*/ 1785257 w 6191794"/>
              <a:gd name="connsiteY289" fmla="*/ 470263 h 6035040"/>
              <a:gd name="connsiteX290" fmla="*/ 1889760 w 6191794"/>
              <a:gd name="connsiteY290" fmla="*/ 400595 h 6035040"/>
              <a:gd name="connsiteX291" fmla="*/ 1915885 w 6191794"/>
              <a:gd name="connsiteY291" fmla="*/ 374469 h 6035040"/>
              <a:gd name="connsiteX292" fmla="*/ 1950720 w 6191794"/>
              <a:gd name="connsiteY292" fmla="*/ 357052 h 6035040"/>
              <a:gd name="connsiteX293" fmla="*/ 2029097 w 6191794"/>
              <a:gd name="connsiteY293" fmla="*/ 313509 h 6035040"/>
              <a:gd name="connsiteX294" fmla="*/ 2081348 w 6191794"/>
              <a:gd name="connsiteY294" fmla="*/ 278675 h 6035040"/>
              <a:gd name="connsiteX295" fmla="*/ 2107474 w 6191794"/>
              <a:gd name="connsiteY295" fmla="*/ 261257 h 6035040"/>
              <a:gd name="connsiteX296" fmla="*/ 2133600 w 6191794"/>
              <a:gd name="connsiteY296" fmla="*/ 252549 h 6035040"/>
              <a:gd name="connsiteX297" fmla="*/ 2203268 w 6191794"/>
              <a:gd name="connsiteY297" fmla="*/ 217715 h 6035040"/>
              <a:gd name="connsiteX298" fmla="*/ 2255520 w 6191794"/>
              <a:gd name="connsiteY298" fmla="*/ 200297 h 6035040"/>
              <a:gd name="connsiteX299" fmla="*/ 2290354 w 6191794"/>
              <a:gd name="connsiteY299" fmla="*/ 182880 h 6035040"/>
              <a:gd name="connsiteX300" fmla="*/ 2316480 w 6191794"/>
              <a:gd name="connsiteY300" fmla="*/ 165463 h 6035040"/>
              <a:gd name="connsiteX301" fmla="*/ 2351314 w 6191794"/>
              <a:gd name="connsiteY301" fmla="*/ 156755 h 6035040"/>
              <a:gd name="connsiteX302" fmla="*/ 2429691 w 6191794"/>
              <a:gd name="connsiteY302" fmla="*/ 130629 h 6035040"/>
              <a:gd name="connsiteX303" fmla="*/ 2455817 w 6191794"/>
              <a:gd name="connsiteY303" fmla="*/ 121920 h 6035040"/>
              <a:gd name="connsiteX304" fmla="*/ 2508068 w 6191794"/>
              <a:gd name="connsiteY304" fmla="*/ 113212 h 6035040"/>
              <a:gd name="connsiteX305" fmla="*/ 2603862 w 6191794"/>
              <a:gd name="connsiteY305" fmla="*/ 95795 h 6035040"/>
              <a:gd name="connsiteX306" fmla="*/ 2673531 w 6191794"/>
              <a:gd name="connsiteY306" fmla="*/ 87086 h 6035040"/>
              <a:gd name="connsiteX307" fmla="*/ 2647405 w 6191794"/>
              <a:gd name="connsiteY307" fmla="*/ 69669 h 6035040"/>
              <a:gd name="connsiteX308" fmla="*/ 2621280 w 6191794"/>
              <a:gd name="connsiteY308" fmla="*/ 60960 h 6035040"/>
              <a:gd name="connsiteX309" fmla="*/ 1985554 w 6191794"/>
              <a:gd name="connsiteY309" fmla="*/ 69669 h 6035040"/>
              <a:gd name="connsiteX310" fmla="*/ 1950720 w 6191794"/>
              <a:gd name="connsiteY310" fmla="*/ 78377 h 6035040"/>
              <a:gd name="connsiteX311" fmla="*/ 1924594 w 6191794"/>
              <a:gd name="connsiteY311" fmla="*/ 87086 h 6035040"/>
              <a:gd name="connsiteX312" fmla="*/ 1881051 w 6191794"/>
              <a:gd name="connsiteY312" fmla="*/ 95795 h 6035040"/>
              <a:gd name="connsiteX313" fmla="*/ 1846217 w 6191794"/>
              <a:gd name="connsiteY313" fmla="*/ 113212 h 6035040"/>
              <a:gd name="connsiteX314" fmla="*/ 1715588 w 6191794"/>
              <a:gd name="connsiteY314" fmla="*/ 130629 h 6035040"/>
              <a:gd name="connsiteX315" fmla="*/ 1593668 w 6191794"/>
              <a:gd name="connsiteY315" fmla="*/ 156755 h 6035040"/>
              <a:gd name="connsiteX316" fmla="*/ 1532708 w 6191794"/>
              <a:gd name="connsiteY316" fmla="*/ 174172 h 6035040"/>
              <a:gd name="connsiteX317" fmla="*/ 1497874 w 6191794"/>
              <a:gd name="connsiteY317" fmla="*/ 182880 h 6035040"/>
              <a:gd name="connsiteX318" fmla="*/ 1384662 w 6191794"/>
              <a:gd name="connsiteY318" fmla="*/ 200297 h 6035040"/>
              <a:gd name="connsiteX319" fmla="*/ 1297577 w 6191794"/>
              <a:gd name="connsiteY319" fmla="*/ 226423 h 6035040"/>
              <a:gd name="connsiteX320" fmla="*/ 1210491 w 6191794"/>
              <a:gd name="connsiteY320" fmla="*/ 243840 h 6035040"/>
              <a:gd name="connsiteX321" fmla="*/ 1166948 w 6191794"/>
              <a:gd name="connsiteY321" fmla="*/ 261257 h 6035040"/>
              <a:gd name="connsiteX322" fmla="*/ 1140822 w 6191794"/>
              <a:gd name="connsiteY322" fmla="*/ 278675 h 6035040"/>
              <a:gd name="connsiteX323" fmla="*/ 1105988 w 6191794"/>
              <a:gd name="connsiteY323" fmla="*/ 296092 h 6035040"/>
              <a:gd name="connsiteX324" fmla="*/ 1062445 w 6191794"/>
              <a:gd name="connsiteY324" fmla="*/ 322217 h 6035040"/>
              <a:gd name="connsiteX325" fmla="*/ 992777 w 6191794"/>
              <a:gd name="connsiteY325" fmla="*/ 357052 h 6035040"/>
              <a:gd name="connsiteX326" fmla="*/ 879565 w 6191794"/>
              <a:gd name="connsiteY326" fmla="*/ 478972 h 6035040"/>
              <a:gd name="connsiteX327" fmla="*/ 801188 w 6191794"/>
              <a:gd name="connsiteY327" fmla="*/ 557349 h 6035040"/>
              <a:gd name="connsiteX328" fmla="*/ 775062 w 6191794"/>
              <a:gd name="connsiteY328" fmla="*/ 609600 h 6035040"/>
              <a:gd name="connsiteX329" fmla="*/ 705394 w 6191794"/>
              <a:gd name="connsiteY329" fmla="*/ 740229 h 6035040"/>
              <a:gd name="connsiteX330" fmla="*/ 679268 w 6191794"/>
              <a:gd name="connsiteY330" fmla="*/ 801189 h 6035040"/>
              <a:gd name="connsiteX331" fmla="*/ 661851 w 6191794"/>
              <a:gd name="connsiteY331" fmla="*/ 853440 h 6035040"/>
              <a:gd name="connsiteX332" fmla="*/ 635725 w 6191794"/>
              <a:gd name="connsiteY332" fmla="*/ 888275 h 6035040"/>
              <a:gd name="connsiteX333" fmla="*/ 618308 w 6191794"/>
              <a:gd name="connsiteY333" fmla="*/ 940526 h 6035040"/>
              <a:gd name="connsiteX334" fmla="*/ 574765 w 6191794"/>
              <a:gd name="connsiteY334" fmla="*/ 1045029 h 6035040"/>
              <a:gd name="connsiteX335" fmla="*/ 566057 w 6191794"/>
              <a:gd name="connsiteY335" fmla="*/ 1088572 h 6035040"/>
              <a:gd name="connsiteX336" fmla="*/ 557348 w 6191794"/>
              <a:gd name="connsiteY336" fmla="*/ 1123406 h 6035040"/>
              <a:gd name="connsiteX337" fmla="*/ 548640 w 6191794"/>
              <a:gd name="connsiteY337" fmla="*/ 1166949 h 6035040"/>
              <a:gd name="connsiteX338" fmla="*/ 513805 w 6191794"/>
              <a:gd name="connsiteY338" fmla="*/ 1280160 h 6035040"/>
              <a:gd name="connsiteX339" fmla="*/ 496388 w 6191794"/>
              <a:gd name="connsiteY339" fmla="*/ 1358537 h 6035040"/>
              <a:gd name="connsiteX340" fmla="*/ 478971 w 6191794"/>
              <a:gd name="connsiteY340" fmla="*/ 1402080 h 6035040"/>
              <a:gd name="connsiteX341" fmla="*/ 435428 w 6191794"/>
              <a:gd name="connsiteY341" fmla="*/ 1550126 h 6035040"/>
              <a:gd name="connsiteX342" fmla="*/ 418011 w 6191794"/>
              <a:gd name="connsiteY342" fmla="*/ 1654629 h 6035040"/>
              <a:gd name="connsiteX343" fmla="*/ 409302 w 6191794"/>
              <a:gd name="connsiteY343" fmla="*/ 1733006 h 6035040"/>
              <a:gd name="connsiteX344" fmla="*/ 383177 w 6191794"/>
              <a:gd name="connsiteY344" fmla="*/ 1811383 h 6035040"/>
              <a:gd name="connsiteX345" fmla="*/ 357051 w 6191794"/>
              <a:gd name="connsiteY345" fmla="*/ 2002972 h 6035040"/>
              <a:gd name="connsiteX346" fmla="*/ 313508 w 6191794"/>
              <a:gd name="connsiteY346" fmla="*/ 2229395 h 6035040"/>
              <a:gd name="connsiteX347" fmla="*/ 296091 w 6191794"/>
              <a:gd name="connsiteY347" fmla="*/ 2412275 h 6035040"/>
              <a:gd name="connsiteX348" fmla="*/ 278674 w 6191794"/>
              <a:gd name="connsiteY348" fmla="*/ 2595155 h 6035040"/>
              <a:gd name="connsiteX349" fmla="*/ 261257 w 6191794"/>
              <a:gd name="connsiteY349" fmla="*/ 2786743 h 6035040"/>
              <a:gd name="connsiteX350" fmla="*/ 252548 w 6191794"/>
              <a:gd name="connsiteY350" fmla="*/ 2812869 h 6035040"/>
              <a:gd name="connsiteX351" fmla="*/ 243840 w 6191794"/>
              <a:gd name="connsiteY351" fmla="*/ 2856412 h 6035040"/>
              <a:gd name="connsiteX352" fmla="*/ 226422 w 6191794"/>
              <a:gd name="connsiteY352" fmla="*/ 2891246 h 6035040"/>
              <a:gd name="connsiteX353" fmla="*/ 191588 w 6191794"/>
              <a:gd name="connsiteY353" fmla="*/ 2978332 h 6035040"/>
              <a:gd name="connsiteX354" fmla="*/ 165462 w 6191794"/>
              <a:gd name="connsiteY354" fmla="*/ 3048000 h 6035040"/>
              <a:gd name="connsiteX355" fmla="*/ 156754 w 6191794"/>
              <a:gd name="connsiteY355" fmla="*/ 3074126 h 6035040"/>
              <a:gd name="connsiteX356" fmla="*/ 121920 w 6191794"/>
              <a:gd name="connsiteY356" fmla="*/ 3135086 h 6035040"/>
              <a:gd name="connsiteX357" fmla="*/ 113211 w 6191794"/>
              <a:gd name="connsiteY357" fmla="*/ 3169920 h 6035040"/>
              <a:gd name="connsiteX358" fmla="*/ 95794 w 6191794"/>
              <a:gd name="connsiteY358" fmla="*/ 3196046 h 6035040"/>
              <a:gd name="connsiteX359" fmla="*/ 78377 w 6191794"/>
              <a:gd name="connsiteY359" fmla="*/ 3265715 h 6035040"/>
              <a:gd name="connsiteX360" fmla="*/ 52251 w 6191794"/>
              <a:gd name="connsiteY360" fmla="*/ 3326675 h 6035040"/>
              <a:gd name="connsiteX361" fmla="*/ 43542 w 6191794"/>
              <a:gd name="connsiteY361" fmla="*/ 3352800 h 6035040"/>
              <a:gd name="connsiteX362" fmla="*/ 26125 w 6191794"/>
              <a:gd name="connsiteY362" fmla="*/ 3387635 h 6035040"/>
              <a:gd name="connsiteX363" fmla="*/ 0 w 6191794"/>
              <a:gd name="connsiteY363" fmla="*/ 3474720 h 6035040"/>
              <a:gd name="connsiteX364" fmla="*/ 26125 w 6191794"/>
              <a:gd name="connsiteY364" fmla="*/ 3753395 h 6035040"/>
              <a:gd name="connsiteX365" fmla="*/ 52251 w 6191794"/>
              <a:gd name="connsiteY365" fmla="*/ 3849189 h 6035040"/>
              <a:gd name="connsiteX366" fmla="*/ 78377 w 6191794"/>
              <a:gd name="connsiteY366" fmla="*/ 3918857 h 6035040"/>
              <a:gd name="connsiteX367" fmla="*/ 87085 w 6191794"/>
              <a:gd name="connsiteY367" fmla="*/ 3962400 h 6035040"/>
              <a:gd name="connsiteX368" fmla="*/ 104502 w 6191794"/>
              <a:gd name="connsiteY368" fmla="*/ 3997235 h 6035040"/>
              <a:gd name="connsiteX369" fmla="*/ 121920 w 6191794"/>
              <a:gd name="connsiteY369" fmla="*/ 4066903 h 6035040"/>
              <a:gd name="connsiteX370" fmla="*/ 156754 w 6191794"/>
              <a:gd name="connsiteY370" fmla="*/ 4171406 h 6035040"/>
              <a:gd name="connsiteX371" fmla="*/ 174171 w 6191794"/>
              <a:gd name="connsiteY371" fmla="*/ 4249783 h 6035040"/>
              <a:gd name="connsiteX372" fmla="*/ 182880 w 6191794"/>
              <a:gd name="connsiteY372" fmla="*/ 4284617 h 6035040"/>
              <a:gd name="connsiteX373" fmla="*/ 200297 w 6191794"/>
              <a:gd name="connsiteY373" fmla="*/ 4432663 h 6035040"/>
              <a:gd name="connsiteX374" fmla="*/ 217714 w 6191794"/>
              <a:gd name="connsiteY374" fmla="*/ 4476206 h 6035040"/>
              <a:gd name="connsiteX375" fmla="*/ 235131 w 6191794"/>
              <a:gd name="connsiteY375" fmla="*/ 4606835 h 6035040"/>
              <a:gd name="connsiteX376" fmla="*/ 252548 w 6191794"/>
              <a:gd name="connsiteY376" fmla="*/ 4711337 h 6035040"/>
              <a:gd name="connsiteX377" fmla="*/ 261257 w 6191794"/>
              <a:gd name="connsiteY377" fmla="*/ 4798423 h 6035040"/>
              <a:gd name="connsiteX378" fmla="*/ 287382 w 6191794"/>
              <a:gd name="connsiteY378" fmla="*/ 4885509 h 6035040"/>
              <a:gd name="connsiteX379" fmla="*/ 296091 w 6191794"/>
              <a:gd name="connsiteY379" fmla="*/ 4920343 h 6035040"/>
              <a:gd name="connsiteX380" fmla="*/ 313508 w 6191794"/>
              <a:gd name="connsiteY380" fmla="*/ 4955177 h 6035040"/>
              <a:gd name="connsiteX381" fmla="*/ 322217 w 6191794"/>
              <a:gd name="connsiteY381" fmla="*/ 4990012 h 6035040"/>
              <a:gd name="connsiteX382" fmla="*/ 357051 w 6191794"/>
              <a:gd name="connsiteY382" fmla="*/ 5059680 h 6035040"/>
              <a:gd name="connsiteX383" fmla="*/ 374468 w 6191794"/>
              <a:gd name="connsiteY383" fmla="*/ 5120640 h 6035040"/>
              <a:gd name="connsiteX384" fmla="*/ 391885 w 6191794"/>
              <a:gd name="connsiteY384" fmla="*/ 5155475 h 6035040"/>
              <a:gd name="connsiteX385" fmla="*/ 426720 w 6191794"/>
              <a:gd name="connsiteY385" fmla="*/ 5251269 h 6035040"/>
              <a:gd name="connsiteX386" fmla="*/ 452845 w 6191794"/>
              <a:gd name="connsiteY386" fmla="*/ 5294812 h 6035040"/>
              <a:gd name="connsiteX387" fmla="*/ 461554 w 6191794"/>
              <a:gd name="connsiteY387" fmla="*/ 5320937 h 6035040"/>
              <a:gd name="connsiteX388" fmla="*/ 487680 w 6191794"/>
              <a:gd name="connsiteY388" fmla="*/ 5390606 h 6035040"/>
              <a:gd name="connsiteX389" fmla="*/ 505097 w 6191794"/>
              <a:gd name="connsiteY389" fmla="*/ 5434149 h 6035040"/>
              <a:gd name="connsiteX390" fmla="*/ 513805 w 6191794"/>
              <a:gd name="connsiteY390" fmla="*/ 5468983 h 6035040"/>
              <a:gd name="connsiteX391" fmla="*/ 548640 w 6191794"/>
              <a:gd name="connsiteY391" fmla="*/ 5538652 h 6035040"/>
              <a:gd name="connsiteX392" fmla="*/ 566057 w 6191794"/>
              <a:gd name="connsiteY392" fmla="*/ 5590903 h 6035040"/>
              <a:gd name="connsiteX393" fmla="*/ 592182 w 6191794"/>
              <a:gd name="connsiteY393" fmla="*/ 5634446 h 6035040"/>
              <a:gd name="connsiteX394" fmla="*/ 627017 w 6191794"/>
              <a:gd name="connsiteY394" fmla="*/ 5686697 h 6035040"/>
              <a:gd name="connsiteX395" fmla="*/ 635725 w 6191794"/>
              <a:gd name="connsiteY395" fmla="*/ 5712823 h 6035040"/>
              <a:gd name="connsiteX396" fmla="*/ 696685 w 6191794"/>
              <a:gd name="connsiteY396" fmla="*/ 5773783 h 6035040"/>
              <a:gd name="connsiteX397" fmla="*/ 748937 w 6191794"/>
              <a:gd name="connsiteY397" fmla="*/ 5799909 h 6035040"/>
              <a:gd name="connsiteX398" fmla="*/ 783771 w 6191794"/>
              <a:gd name="connsiteY398" fmla="*/ 5808617 h 6035040"/>
              <a:gd name="connsiteX399" fmla="*/ 896982 w 6191794"/>
              <a:gd name="connsiteY399" fmla="*/ 5834743 h 6035040"/>
              <a:gd name="connsiteX400" fmla="*/ 923108 w 6191794"/>
              <a:gd name="connsiteY400" fmla="*/ 5843452 h 6035040"/>
              <a:gd name="connsiteX401" fmla="*/ 1071154 w 6191794"/>
              <a:gd name="connsiteY401" fmla="*/ 5869577 h 6035040"/>
              <a:gd name="connsiteX402" fmla="*/ 1175657 w 6191794"/>
              <a:gd name="connsiteY402" fmla="*/ 5886995 h 6035040"/>
              <a:gd name="connsiteX403" fmla="*/ 1254034 w 6191794"/>
              <a:gd name="connsiteY403" fmla="*/ 5904412 h 6035040"/>
              <a:gd name="connsiteX404" fmla="*/ 1384662 w 6191794"/>
              <a:gd name="connsiteY404" fmla="*/ 5913120 h 6035040"/>
              <a:gd name="connsiteX405" fmla="*/ 1733005 w 6191794"/>
              <a:gd name="connsiteY405" fmla="*/ 5939246 h 6035040"/>
              <a:gd name="connsiteX406" fmla="*/ 1837508 w 6191794"/>
              <a:gd name="connsiteY406" fmla="*/ 5956663 h 6035040"/>
              <a:gd name="connsiteX407" fmla="*/ 1933302 w 6191794"/>
              <a:gd name="connsiteY407" fmla="*/ 5965372 h 6035040"/>
              <a:gd name="connsiteX408" fmla="*/ 2133600 w 6191794"/>
              <a:gd name="connsiteY408" fmla="*/ 6000206 h 6035040"/>
              <a:gd name="connsiteX409" fmla="*/ 2420982 w 6191794"/>
              <a:gd name="connsiteY409" fmla="*/ 6017623 h 6035040"/>
              <a:gd name="connsiteX410" fmla="*/ 2490651 w 6191794"/>
              <a:gd name="connsiteY410" fmla="*/ 6026332 h 6035040"/>
              <a:gd name="connsiteX411" fmla="*/ 2682240 w 6191794"/>
              <a:gd name="connsiteY411" fmla="*/ 6035040 h 6035040"/>
              <a:gd name="connsiteX412" fmla="*/ 4249782 w 6191794"/>
              <a:gd name="connsiteY412" fmla="*/ 6017623 h 6035040"/>
              <a:gd name="connsiteX413" fmla="*/ 4423954 w 6191794"/>
              <a:gd name="connsiteY413" fmla="*/ 6008915 h 6035040"/>
              <a:gd name="connsiteX414" fmla="*/ 4937760 w 6191794"/>
              <a:gd name="connsiteY414" fmla="*/ 5991497 h 6035040"/>
              <a:gd name="connsiteX415" fmla="*/ 5016137 w 6191794"/>
              <a:gd name="connsiteY415" fmla="*/ 5965372 h 6035040"/>
              <a:gd name="connsiteX416" fmla="*/ 5085805 w 6191794"/>
              <a:gd name="connsiteY416" fmla="*/ 5947955 h 6035040"/>
              <a:gd name="connsiteX417" fmla="*/ 5181600 w 6191794"/>
              <a:gd name="connsiteY417" fmla="*/ 5878286 h 6035040"/>
              <a:gd name="connsiteX418" fmla="*/ 5233851 w 6191794"/>
              <a:gd name="connsiteY418" fmla="*/ 5826035 h 6035040"/>
              <a:gd name="connsiteX419" fmla="*/ 5268685 w 6191794"/>
              <a:gd name="connsiteY419" fmla="*/ 5773783 h 6035040"/>
              <a:gd name="connsiteX420" fmla="*/ 5277394 w 6191794"/>
              <a:gd name="connsiteY420" fmla="*/ 5747657 h 6035040"/>
              <a:gd name="connsiteX421" fmla="*/ 5329645 w 6191794"/>
              <a:gd name="connsiteY421" fmla="*/ 5677989 h 6035040"/>
              <a:gd name="connsiteX422" fmla="*/ 5355771 w 6191794"/>
              <a:gd name="connsiteY422" fmla="*/ 5617029 h 6035040"/>
              <a:gd name="connsiteX423" fmla="*/ 5373188 w 6191794"/>
              <a:gd name="connsiteY423" fmla="*/ 5564777 h 6035040"/>
              <a:gd name="connsiteX424" fmla="*/ 5399314 w 6191794"/>
              <a:gd name="connsiteY424" fmla="*/ 5495109 h 6035040"/>
              <a:gd name="connsiteX425" fmla="*/ 5399314 w 6191794"/>
              <a:gd name="connsiteY425" fmla="*/ 5364480 h 6035040"/>
              <a:gd name="connsiteX426" fmla="*/ 5373188 w 6191794"/>
              <a:gd name="connsiteY426" fmla="*/ 5347063 h 6035040"/>
              <a:gd name="connsiteX427" fmla="*/ 5347062 w 6191794"/>
              <a:gd name="connsiteY427" fmla="*/ 5320937 h 6035040"/>
              <a:gd name="connsiteX428" fmla="*/ 5312228 w 6191794"/>
              <a:gd name="connsiteY428" fmla="*/ 5294812 h 6035040"/>
              <a:gd name="connsiteX429" fmla="*/ 5259977 w 6191794"/>
              <a:gd name="connsiteY429" fmla="*/ 5242560 h 6035040"/>
              <a:gd name="connsiteX430" fmla="*/ 5277394 w 6191794"/>
              <a:gd name="connsiteY430" fmla="*/ 5146766 h 6035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</a:cxnLst>
            <a:rect l="l" t="t" r="r" b="b"/>
            <a:pathLst>
              <a:path w="6191794" h="6035040">
                <a:moveTo>
                  <a:pt x="5277394" y="5146766"/>
                </a:moveTo>
                <a:lnTo>
                  <a:pt x="5277394" y="5146766"/>
                </a:lnTo>
                <a:cubicBezTo>
                  <a:pt x="5294811" y="5126446"/>
                  <a:pt x="5310721" y="5104730"/>
                  <a:pt x="5329645" y="5085806"/>
                </a:cubicBezTo>
                <a:cubicBezTo>
                  <a:pt x="5337046" y="5078405"/>
                  <a:pt x="5348959" y="5076336"/>
                  <a:pt x="5355771" y="5068389"/>
                </a:cubicBezTo>
                <a:cubicBezTo>
                  <a:pt x="5388236" y="5030514"/>
                  <a:pt x="5374588" y="5027101"/>
                  <a:pt x="5399314" y="4990012"/>
                </a:cubicBezTo>
                <a:cubicBezTo>
                  <a:pt x="5415416" y="4965859"/>
                  <a:pt x="5436630" y="4945235"/>
                  <a:pt x="5451565" y="4920343"/>
                </a:cubicBezTo>
                <a:cubicBezTo>
                  <a:pt x="5462939" y="4901386"/>
                  <a:pt x="5467210" y="4878848"/>
                  <a:pt x="5477691" y="4859383"/>
                </a:cubicBezTo>
                <a:cubicBezTo>
                  <a:pt x="5487615" y="4840952"/>
                  <a:pt x="5501755" y="4825082"/>
                  <a:pt x="5512525" y="4807132"/>
                </a:cubicBezTo>
                <a:cubicBezTo>
                  <a:pt x="5529942" y="4778103"/>
                  <a:pt x="5547035" y="4748877"/>
                  <a:pt x="5564777" y="4720046"/>
                </a:cubicBezTo>
                <a:cubicBezTo>
                  <a:pt x="5570262" y="4711132"/>
                  <a:pt x="5576388" y="4702629"/>
                  <a:pt x="5582194" y="4693920"/>
                </a:cubicBezTo>
                <a:cubicBezTo>
                  <a:pt x="5588000" y="4685212"/>
                  <a:pt x="5594930" y="4677156"/>
                  <a:pt x="5599611" y="4667795"/>
                </a:cubicBezTo>
                <a:lnTo>
                  <a:pt x="5617028" y="4632960"/>
                </a:lnTo>
                <a:cubicBezTo>
                  <a:pt x="5619931" y="4618446"/>
                  <a:pt x="5620679" y="4603328"/>
                  <a:pt x="5625737" y="4589417"/>
                </a:cubicBezTo>
                <a:cubicBezTo>
                  <a:pt x="5632392" y="4571117"/>
                  <a:pt x="5646135" y="4555778"/>
                  <a:pt x="5651862" y="4537166"/>
                </a:cubicBezTo>
                <a:cubicBezTo>
                  <a:pt x="5663852" y="4498198"/>
                  <a:pt x="5660145" y="4398469"/>
                  <a:pt x="5677988" y="4371703"/>
                </a:cubicBezTo>
                <a:lnTo>
                  <a:pt x="5695405" y="4345577"/>
                </a:lnTo>
                <a:cubicBezTo>
                  <a:pt x="5698308" y="4331063"/>
                  <a:pt x="5699056" y="4315945"/>
                  <a:pt x="5704114" y="4302035"/>
                </a:cubicBezTo>
                <a:cubicBezTo>
                  <a:pt x="5710769" y="4283734"/>
                  <a:pt x="5722435" y="4267624"/>
                  <a:pt x="5730240" y="4249783"/>
                </a:cubicBezTo>
                <a:cubicBezTo>
                  <a:pt x="5742771" y="4221140"/>
                  <a:pt x="5755187" y="4192357"/>
                  <a:pt x="5765074" y="4162697"/>
                </a:cubicBezTo>
                <a:cubicBezTo>
                  <a:pt x="5772644" y="4139988"/>
                  <a:pt x="5776193" y="4116123"/>
                  <a:pt x="5782491" y="4093029"/>
                </a:cubicBezTo>
                <a:cubicBezTo>
                  <a:pt x="5784906" y="4084173"/>
                  <a:pt x="5788562" y="4075696"/>
                  <a:pt x="5791200" y="4066903"/>
                </a:cubicBezTo>
                <a:cubicBezTo>
                  <a:pt x="5797273" y="4046661"/>
                  <a:pt x="5801934" y="4025992"/>
                  <a:pt x="5808617" y="4005943"/>
                </a:cubicBezTo>
                <a:cubicBezTo>
                  <a:pt x="5822264" y="3965003"/>
                  <a:pt x="5843697" y="3926339"/>
                  <a:pt x="5852160" y="3884023"/>
                </a:cubicBezTo>
                <a:cubicBezTo>
                  <a:pt x="5855063" y="3869509"/>
                  <a:pt x="5856515" y="3854627"/>
                  <a:pt x="5860868" y="3840480"/>
                </a:cubicBezTo>
                <a:cubicBezTo>
                  <a:pt x="5903992" y="3700327"/>
                  <a:pt x="5869391" y="3823527"/>
                  <a:pt x="5904411" y="3735977"/>
                </a:cubicBezTo>
                <a:cubicBezTo>
                  <a:pt x="5978475" y="3550816"/>
                  <a:pt x="5918626" y="3700664"/>
                  <a:pt x="5947954" y="3605349"/>
                </a:cubicBezTo>
                <a:cubicBezTo>
                  <a:pt x="5956053" y="3579028"/>
                  <a:pt x="5966515" y="3553451"/>
                  <a:pt x="5974080" y="3526972"/>
                </a:cubicBezTo>
                <a:cubicBezTo>
                  <a:pt x="5979886" y="3506652"/>
                  <a:pt x="5984275" y="3485873"/>
                  <a:pt x="5991497" y="3466012"/>
                </a:cubicBezTo>
                <a:cubicBezTo>
                  <a:pt x="5995934" y="3453811"/>
                  <a:pt x="6003641" y="3443040"/>
                  <a:pt x="6008914" y="3431177"/>
                </a:cubicBezTo>
                <a:cubicBezTo>
                  <a:pt x="6015263" y="3416892"/>
                  <a:pt x="6021388" y="3402465"/>
                  <a:pt x="6026331" y="3387635"/>
                </a:cubicBezTo>
                <a:cubicBezTo>
                  <a:pt x="6037900" y="3352928"/>
                  <a:pt x="6035171" y="3339147"/>
                  <a:pt x="6043748" y="3300549"/>
                </a:cubicBezTo>
                <a:cubicBezTo>
                  <a:pt x="6045739" y="3291588"/>
                  <a:pt x="6049757" y="3283197"/>
                  <a:pt x="6052457" y="3274423"/>
                </a:cubicBezTo>
                <a:cubicBezTo>
                  <a:pt x="6061370" y="3245456"/>
                  <a:pt x="6070256" y="3216478"/>
                  <a:pt x="6078582" y="3187337"/>
                </a:cubicBezTo>
                <a:cubicBezTo>
                  <a:pt x="6081870" y="3175829"/>
                  <a:pt x="6084142" y="3164050"/>
                  <a:pt x="6087291" y="3152503"/>
                </a:cubicBezTo>
                <a:cubicBezTo>
                  <a:pt x="6092852" y="3132115"/>
                  <a:pt x="6099582" y="3112045"/>
                  <a:pt x="6104708" y="3091543"/>
                </a:cubicBezTo>
                <a:cubicBezTo>
                  <a:pt x="6108298" y="3077183"/>
                  <a:pt x="6109522" y="3062280"/>
                  <a:pt x="6113417" y="3048000"/>
                </a:cubicBezTo>
                <a:cubicBezTo>
                  <a:pt x="6118248" y="3030288"/>
                  <a:pt x="6126162" y="3013504"/>
                  <a:pt x="6130834" y="2995749"/>
                </a:cubicBezTo>
                <a:cubicBezTo>
                  <a:pt x="6140690" y="2958295"/>
                  <a:pt x="6148251" y="2920274"/>
                  <a:pt x="6156960" y="2882537"/>
                </a:cubicBezTo>
                <a:cubicBezTo>
                  <a:pt x="6159863" y="2856411"/>
                  <a:pt x="6163176" y="2830328"/>
                  <a:pt x="6165668" y="2804160"/>
                </a:cubicBezTo>
                <a:cubicBezTo>
                  <a:pt x="6168982" y="2769362"/>
                  <a:pt x="6169434" y="2734261"/>
                  <a:pt x="6174377" y="2699657"/>
                </a:cubicBezTo>
                <a:cubicBezTo>
                  <a:pt x="6178162" y="2673163"/>
                  <a:pt x="6185988" y="2647406"/>
                  <a:pt x="6191794" y="2621280"/>
                </a:cubicBezTo>
                <a:cubicBezTo>
                  <a:pt x="6188891" y="2461623"/>
                  <a:pt x="6188152" y="2301912"/>
                  <a:pt x="6183085" y="2142309"/>
                </a:cubicBezTo>
                <a:cubicBezTo>
                  <a:pt x="6181352" y="2087722"/>
                  <a:pt x="6167682" y="2047871"/>
                  <a:pt x="6156960" y="1994263"/>
                </a:cubicBezTo>
                <a:cubicBezTo>
                  <a:pt x="6150595" y="1962438"/>
                  <a:pt x="6143695" y="1930657"/>
                  <a:pt x="6139542" y="1898469"/>
                </a:cubicBezTo>
                <a:cubicBezTo>
                  <a:pt x="6130069" y="1825058"/>
                  <a:pt x="6132040" y="1729792"/>
                  <a:pt x="6104708" y="1654629"/>
                </a:cubicBezTo>
                <a:cubicBezTo>
                  <a:pt x="6101131" y="1644793"/>
                  <a:pt x="6093097" y="1637212"/>
                  <a:pt x="6087291" y="1628503"/>
                </a:cubicBezTo>
                <a:cubicBezTo>
                  <a:pt x="6084388" y="1613989"/>
                  <a:pt x="6083640" y="1598871"/>
                  <a:pt x="6078582" y="1584960"/>
                </a:cubicBezTo>
                <a:cubicBezTo>
                  <a:pt x="6066259" y="1551073"/>
                  <a:pt x="6053324" y="1534009"/>
                  <a:pt x="6035040" y="1506583"/>
                </a:cubicBezTo>
                <a:cubicBezTo>
                  <a:pt x="6019978" y="1446340"/>
                  <a:pt x="6035610" y="1487411"/>
                  <a:pt x="5982788" y="1419497"/>
                </a:cubicBezTo>
                <a:cubicBezTo>
                  <a:pt x="5976362" y="1411236"/>
                  <a:pt x="5972772" y="1400773"/>
                  <a:pt x="5965371" y="1393372"/>
                </a:cubicBezTo>
                <a:cubicBezTo>
                  <a:pt x="5957970" y="1385971"/>
                  <a:pt x="5946646" y="1383356"/>
                  <a:pt x="5939245" y="1375955"/>
                </a:cubicBezTo>
                <a:cubicBezTo>
                  <a:pt x="5926102" y="1362812"/>
                  <a:pt x="5916845" y="1346228"/>
                  <a:pt x="5904411" y="1332412"/>
                </a:cubicBezTo>
                <a:cubicBezTo>
                  <a:pt x="5890680" y="1317155"/>
                  <a:pt x="5873866" y="1304756"/>
                  <a:pt x="5860868" y="1288869"/>
                </a:cubicBezTo>
                <a:cubicBezTo>
                  <a:pt x="5847613" y="1272668"/>
                  <a:pt x="5839818" y="1252371"/>
                  <a:pt x="5826034" y="1236617"/>
                </a:cubicBezTo>
                <a:cubicBezTo>
                  <a:pt x="5819142" y="1228740"/>
                  <a:pt x="5807949" y="1225900"/>
                  <a:pt x="5799908" y="1219200"/>
                </a:cubicBezTo>
                <a:cubicBezTo>
                  <a:pt x="5790447" y="1211316"/>
                  <a:pt x="5781343" y="1202796"/>
                  <a:pt x="5773782" y="1193075"/>
                </a:cubicBezTo>
                <a:cubicBezTo>
                  <a:pt x="5728456" y="1134798"/>
                  <a:pt x="5752186" y="1148786"/>
                  <a:pt x="5704114" y="1097280"/>
                </a:cubicBezTo>
                <a:cubicBezTo>
                  <a:pt x="5676103" y="1067268"/>
                  <a:pt x="5641659" y="1043037"/>
                  <a:pt x="5617028" y="1010195"/>
                </a:cubicBezTo>
                <a:cubicBezTo>
                  <a:pt x="5582194" y="963749"/>
                  <a:pt x="5602514" y="984069"/>
                  <a:pt x="5556068" y="949235"/>
                </a:cubicBezTo>
                <a:cubicBezTo>
                  <a:pt x="5547359" y="931818"/>
                  <a:pt x="5541109" y="912936"/>
                  <a:pt x="5529942" y="896983"/>
                </a:cubicBezTo>
                <a:cubicBezTo>
                  <a:pt x="5520525" y="883530"/>
                  <a:pt x="5505921" y="874507"/>
                  <a:pt x="5495108" y="862149"/>
                </a:cubicBezTo>
                <a:cubicBezTo>
                  <a:pt x="5485550" y="851226"/>
                  <a:pt x="5478540" y="838238"/>
                  <a:pt x="5468982" y="827315"/>
                </a:cubicBezTo>
                <a:cubicBezTo>
                  <a:pt x="5458169" y="814957"/>
                  <a:pt x="5444230" y="805442"/>
                  <a:pt x="5434148" y="792480"/>
                </a:cubicBezTo>
                <a:cubicBezTo>
                  <a:pt x="5423756" y="779119"/>
                  <a:pt x="5419108" y="761728"/>
                  <a:pt x="5408022" y="748937"/>
                </a:cubicBezTo>
                <a:cubicBezTo>
                  <a:pt x="5381136" y="717914"/>
                  <a:pt x="5349965" y="690880"/>
                  <a:pt x="5320937" y="661852"/>
                </a:cubicBezTo>
                <a:cubicBezTo>
                  <a:pt x="5309325" y="650240"/>
                  <a:pt x="5296360" y="639840"/>
                  <a:pt x="5286102" y="627017"/>
                </a:cubicBezTo>
                <a:cubicBezTo>
                  <a:pt x="5273820" y="611665"/>
                  <a:pt x="5252183" y="581333"/>
                  <a:pt x="5233851" y="566057"/>
                </a:cubicBezTo>
                <a:cubicBezTo>
                  <a:pt x="5222701" y="556765"/>
                  <a:pt x="5209940" y="549490"/>
                  <a:pt x="5199017" y="539932"/>
                </a:cubicBezTo>
                <a:cubicBezTo>
                  <a:pt x="5186659" y="529118"/>
                  <a:pt x="5177144" y="515179"/>
                  <a:pt x="5164182" y="505097"/>
                </a:cubicBezTo>
                <a:cubicBezTo>
                  <a:pt x="5150821" y="494705"/>
                  <a:pt x="5134413" y="488810"/>
                  <a:pt x="5120640" y="478972"/>
                </a:cubicBezTo>
                <a:cubicBezTo>
                  <a:pt x="5058860" y="434845"/>
                  <a:pt x="5154891" y="493002"/>
                  <a:pt x="5085805" y="435429"/>
                </a:cubicBezTo>
                <a:cubicBezTo>
                  <a:pt x="5075832" y="427118"/>
                  <a:pt x="5061645" y="425401"/>
                  <a:pt x="5050971" y="418012"/>
                </a:cubicBezTo>
                <a:cubicBezTo>
                  <a:pt x="5023758" y="399172"/>
                  <a:pt x="5003993" y="367519"/>
                  <a:pt x="4972594" y="357052"/>
                </a:cubicBezTo>
                <a:cubicBezTo>
                  <a:pt x="4963885" y="354149"/>
                  <a:pt x="4954527" y="352739"/>
                  <a:pt x="4946468" y="348343"/>
                </a:cubicBezTo>
                <a:cubicBezTo>
                  <a:pt x="4922427" y="335229"/>
                  <a:pt x="4901294" y="317047"/>
                  <a:pt x="4876800" y="304800"/>
                </a:cubicBezTo>
                <a:cubicBezTo>
                  <a:pt x="4865188" y="298994"/>
                  <a:pt x="4853313" y="293688"/>
                  <a:pt x="4841965" y="287383"/>
                </a:cubicBezTo>
                <a:cubicBezTo>
                  <a:pt x="4827169" y="279163"/>
                  <a:pt x="4813831" y="268261"/>
                  <a:pt x="4798422" y="261257"/>
                </a:cubicBezTo>
                <a:cubicBezTo>
                  <a:pt x="4781708" y="253660"/>
                  <a:pt x="4761447" y="254024"/>
                  <a:pt x="4746171" y="243840"/>
                </a:cubicBezTo>
                <a:cubicBezTo>
                  <a:pt x="4707729" y="218213"/>
                  <a:pt x="4730308" y="228476"/>
                  <a:pt x="4676502" y="217715"/>
                </a:cubicBezTo>
                <a:cubicBezTo>
                  <a:pt x="4594822" y="176873"/>
                  <a:pt x="4697011" y="225917"/>
                  <a:pt x="4589417" y="182880"/>
                </a:cubicBezTo>
                <a:cubicBezTo>
                  <a:pt x="4574903" y="177074"/>
                  <a:pt x="4561159" y="168738"/>
                  <a:pt x="4545874" y="165463"/>
                </a:cubicBezTo>
                <a:cubicBezTo>
                  <a:pt x="4520171" y="159955"/>
                  <a:pt x="4493623" y="159658"/>
                  <a:pt x="4467497" y="156755"/>
                </a:cubicBezTo>
                <a:cubicBezTo>
                  <a:pt x="4458788" y="150949"/>
                  <a:pt x="4451171" y="143012"/>
                  <a:pt x="4441371" y="139337"/>
                </a:cubicBezTo>
                <a:cubicBezTo>
                  <a:pt x="4420906" y="131662"/>
                  <a:pt x="4339742" y="123575"/>
                  <a:pt x="4328160" y="121920"/>
                </a:cubicBezTo>
                <a:cubicBezTo>
                  <a:pt x="4310680" y="119423"/>
                  <a:pt x="4293388" y="115709"/>
                  <a:pt x="4275908" y="113212"/>
                </a:cubicBezTo>
                <a:cubicBezTo>
                  <a:pt x="4252740" y="109902"/>
                  <a:pt x="4229325" y="108351"/>
                  <a:pt x="4206240" y="104503"/>
                </a:cubicBezTo>
                <a:cubicBezTo>
                  <a:pt x="4177039" y="99636"/>
                  <a:pt x="4148183" y="92892"/>
                  <a:pt x="4119154" y="87086"/>
                </a:cubicBezTo>
                <a:cubicBezTo>
                  <a:pt x="4104640" y="84183"/>
                  <a:pt x="4089971" y="81967"/>
                  <a:pt x="4075611" y="78377"/>
                </a:cubicBezTo>
                <a:cubicBezTo>
                  <a:pt x="4064000" y="75474"/>
                  <a:pt x="4052461" y="72265"/>
                  <a:pt x="4040777" y="69669"/>
                </a:cubicBezTo>
                <a:cubicBezTo>
                  <a:pt x="4026328" y="66458"/>
                  <a:pt x="4011594" y="64550"/>
                  <a:pt x="3997234" y="60960"/>
                </a:cubicBezTo>
                <a:cubicBezTo>
                  <a:pt x="3976732" y="55834"/>
                  <a:pt x="3956323" y="50226"/>
                  <a:pt x="3936274" y="43543"/>
                </a:cubicBezTo>
                <a:cubicBezTo>
                  <a:pt x="3921444" y="38600"/>
                  <a:pt x="3907836" y="30154"/>
                  <a:pt x="3892731" y="26126"/>
                </a:cubicBezTo>
                <a:cubicBezTo>
                  <a:pt x="3700599" y="-25109"/>
                  <a:pt x="3863511" y="27999"/>
                  <a:pt x="3779520" y="0"/>
                </a:cubicBezTo>
                <a:cubicBezTo>
                  <a:pt x="3730171" y="5806"/>
                  <a:pt x="3680285" y="8119"/>
                  <a:pt x="3631474" y="17417"/>
                </a:cubicBezTo>
                <a:cubicBezTo>
                  <a:pt x="3618721" y="19846"/>
                  <a:pt x="3608795" y="30277"/>
                  <a:pt x="3596640" y="34835"/>
                </a:cubicBezTo>
                <a:cubicBezTo>
                  <a:pt x="3585433" y="39038"/>
                  <a:pt x="3573417" y="40640"/>
                  <a:pt x="3561805" y="43543"/>
                </a:cubicBezTo>
                <a:cubicBezTo>
                  <a:pt x="3538054" y="67295"/>
                  <a:pt x="3530639" y="77174"/>
                  <a:pt x="3500845" y="95795"/>
                </a:cubicBezTo>
                <a:cubicBezTo>
                  <a:pt x="3489836" y="102675"/>
                  <a:pt x="3476575" y="105667"/>
                  <a:pt x="3466011" y="113212"/>
                </a:cubicBezTo>
                <a:cubicBezTo>
                  <a:pt x="3428658" y="139892"/>
                  <a:pt x="3449968" y="134907"/>
                  <a:pt x="3422468" y="165463"/>
                </a:cubicBezTo>
                <a:cubicBezTo>
                  <a:pt x="3403244" y="186823"/>
                  <a:pt x="3377448" y="202512"/>
                  <a:pt x="3361508" y="226423"/>
                </a:cubicBezTo>
                <a:cubicBezTo>
                  <a:pt x="3349897" y="243840"/>
                  <a:pt x="3339234" y="261929"/>
                  <a:pt x="3326674" y="278675"/>
                </a:cubicBezTo>
                <a:cubicBezTo>
                  <a:pt x="3317965" y="290286"/>
                  <a:pt x="3308241" y="301201"/>
                  <a:pt x="3300548" y="313509"/>
                </a:cubicBezTo>
                <a:cubicBezTo>
                  <a:pt x="3285176" y="338105"/>
                  <a:pt x="3282888" y="349073"/>
                  <a:pt x="3274422" y="374469"/>
                </a:cubicBezTo>
                <a:cubicBezTo>
                  <a:pt x="3275221" y="387258"/>
                  <a:pt x="3270088" y="496428"/>
                  <a:pt x="3291840" y="539932"/>
                </a:cubicBezTo>
                <a:cubicBezTo>
                  <a:pt x="3296521" y="549293"/>
                  <a:pt x="3303451" y="557349"/>
                  <a:pt x="3309257" y="566057"/>
                </a:cubicBezTo>
                <a:cubicBezTo>
                  <a:pt x="3318689" y="594354"/>
                  <a:pt x="3318642" y="598319"/>
                  <a:pt x="3335382" y="627017"/>
                </a:cubicBezTo>
                <a:cubicBezTo>
                  <a:pt x="3349181" y="650672"/>
                  <a:pt x="3370265" y="670706"/>
                  <a:pt x="3378925" y="696686"/>
                </a:cubicBezTo>
                <a:cubicBezTo>
                  <a:pt x="3410691" y="791980"/>
                  <a:pt x="3360028" y="647634"/>
                  <a:pt x="3405051" y="748937"/>
                </a:cubicBezTo>
                <a:cubicBezTo>
                  <a:pt x="3412507" y="765714"/>
                  <a:pt x="3416662" y="783772"/>
                  <a:pt x="3422468" y="801189"/>
                </a:cubicBezTo>
                <a:cubicBezTo>
                  <a:pt x="3434963" y="838675"/>
                  <a:pt x="3428949" y="818402"/>
                  <a:pt x="3439885" y="862149"/>
                </a:cubicBezTo>
                <a:cubicBezTo>
                  <a:pt x="3442788" y="896983"/>
                  <a:pt x="3441739" y="932376"/>
                  <a:pt x="3448594" y="966652"/>
                </a:cubicBezTo>
                <a:cubicBezTo>
                  <a:pt x="3455118" y="999274"/>
                  <a:pt x="3470102" y="990468"/>
                  <a:pt x="3492137" y="1001486"/>
                </a:cubicBezTo>
                <a:cubicBezTo>
                  <a:pt x="3501498" y="1006167"/>
                  <a:pt x="3508698" y="1014652"/>
                  <a:pt x="3518262" y="1018903"/>
                </a:cubicBezTo>
                <a:cubicBezTo>
                  <a:pt x="3535039" y="1026359"/>
                  <a:pt x="3554093" y="1028109"/>
                  <a:pt x="3570514" y="1036320"/>
                </a:cubicBezTo>
                <a:lnTo>
                  <a:pt x="3605348" y="1053737"/>
                </a:lnTo>
                <a:cubicBezTo>
                  <a:pt x="3628571" y="1050834"/>
                  <a:pt x="3653287" y="1053721"/>
                  <a:pt x="3675017" y="1045029"/>
                </a:cubicBezTo>
                <a:cubicBezTo>
                  <a:pt x="3690940" y="1038660"/>
                  <a:pt x="3709608" y="967382"/>
                  <a:pt x="3709851" y="966652"/>
                </a:cubicBezTo>
                <a:cubicBezTo>
                  <a:pt x="3739117" y="878856"/>
                  <a:pt x="3694466" y="1015034"/>
                  <a:pt x="3727268" y="905692"/>
                </a:cubicBezTo>
                <a:cubicBezTo>
                  <a:pt x="3732543" y="888107"/>
                  <a:pt x="3740232" y="871251"/>
                  <a:pt x="3744685" y="853440"/>
                </a:cubicBezTo>
                <a:cubicBezTo>
                  <a:pt x="3747588" y="841829"/>
                  <a:pt x="3748679" y="829607"/>
                  <a:pt x="3753394" y="818606"/>
                </a:cubicBezTo>
                <a:cubicBezTo>
                  <a:pt x="3757517" y="808986"/>
                  <a:pt x="3766130" y="801841"/>
                  <a:pt x="3770811" y="792480"/>
                </a:cubicBezTo>
                <a:cubicBezTo>
                  <a:pt x="3774916" y="784270"/>
                  <a:pt x="3774797" y="774226"/>
                  <a:pt x="3779520" y="766355"/>
                </a:cubicBezTo>
                <a:cubicBezTo>
                  <a:pt x="3783744" y="759314"/>
                  <a:pt x="3791808" y="755348"/>
                  <a:pt x="3796937" y="748937"/>
                </a:cubicBezTo>
                <a:cubicBezTo>
                  <a:pt x="3816714" y="724216"/>
                  <a:pt x="3815968" y="712490"/>
                  <a:pt x="3840480" y="687977"/>
                </a:cubicBezTo>
                <a:cubicBezTo>
                  <a:pt x="3850037" y="678420"/>
                  <a:pt x="3891193" y="656559"/>
                  <a:pt x="3901440" y="653143"/>
                </a:cubicBezTo>
                <a:cubicBezTo>
                  <a:pt x="3924149" y="645573"/>
                  <a:pt x="3948399" y="643296"/>
                  <a:pt x="3971108" y="635726"/>
                </a:cubicBezTo>
                <a:lnTo>
                  <a:pt x="3997234" y="627017"/>
                </a:lnTo>
                <a:cubicBezTo>
                  <a:pt x="4058194" y="629920"/>
                  <a:pt x="4119432" y="629224"/>
                  <a:pt x="4180114" y="635726"/>
                </a:cubicBezTo>
                <a:cubicBezTo>
                  <a:pt x="4213472" y="639300"/>
                  <a:pt x="4246796" y="654386"/>
                  <a:pt x="4275908" y="670560"/>
                </a:cubicBezTo>
                <a:cubicBezTo>
                  <a:pt x="4290704" y="678780"/>
                  <a:pt x="4304655" y="688466"/>
                  <a:pt x="4319451" y="696686"/>
                </a:cubicBezTo>
                <a:cubicBezTo>
                  <a:pt x="4330799" y="702991"/>
                  <a:pt x="4343276" y="707223"/>
                  <a:pt x="4354285" y="714103"/>
                </a:cubicBezTo>
                <a:cubicBezTo>
                  <a:pt x="4366593" y="721796"/>
                  <a:pt x="4376518" y="733028"/>
                  <a:pt x="4389120" y="740229"/>
                </a:cubicBezTo>
                <a:cubicBezTo>
                  <a:pt x="4397090" y="744783"/>
                  <a:pt x="4407035" y="744832"/>
                  <a:pt x="4415245" y="748937"/>
                </a:cubicBezTo>
                <a:cubicBezTo>
                  <a:pt x="4513906" y="798268"/>
                  <a:pt x="4414399" y="750821"/>
                  <a:pt x="4484914" y="801189"/>
                </a:cubicBezTo>
                <a:cubicBezTo>
                  <a:pt x="4495478" y="808735"/>
                  <a:pt x="4508739" y="811726"/>
                  <a:pt x="4519748" y="818606"/>
                </a:cubicBezTo>
                <a:cubicBezTo>
                  <a:pt x="4532056" y="826299"/>
                  <a:pt x="4542691" y="836409"/>
                  <a:pt x="4554582" y="844732"/>
                </a:cubicBezTo>
                <a:cubicBezTo>
                  <a:pt x="4571731" y="856736"/>
                  <a:pt x="4606834" y="879566"/>
                  <a:pt x="4606834" y="879566"/>
                </a:cubicBezTo>
                <a:cubicBezTo>
                  <a:pt x="4624755" y="933332"/>
                  <a:pt x="4627606" y="930622"/>
                  <a:pt x="4606834" y="1018903"/>
                </a:cubicBezTo>
                <a:cubicBezTo>
                  <a:pt x="4603510" y="1033031"/>
                  <a:pt x="4589144" y="1041926"/>
                  <a:pt x="4580708" y="1053737"/>
                </a:cubicBezTo>
                <a:cubicBezTo>
                  <a:pt x="4574624" y="1062254"/>
                  <a:pt x="4567542" y="1070299"/>
                  <a:pt x="4563291" y="1079863"/>
                </a:cubicBezTo>
                <a:cubicBezTo>
                  <a:pt x="4555835" y="1096640"/>
                  <a:pt x="4551680" y="1114698"/>
                  <a:pt x="4545874" y="1132115"/>
                </a:cubicBezTo>
                <a:lnTo>
                  <a:pt x="4537165" y="1158240"/>
                </a:lnTo>
                <a:lnTo>
                  <a:pt x="4528457" y="1184366"/>
                </a:lnTo>
                <a:lnTo>
                  <a:pt x="4519748" y="1210492"/>
                </a:lnTo>
                <a:cubicBezTo>
                  <a:pt x="4516845" y="1323703"/>
                  <a:pt x="4518573" y="1437128"/>
                  <a:pt x="4511040" y="1550126"/>
                </a:cubicBezTo>
                <a:cubicBezTo>
                  <a:pt x="4509819" y="1568445"/>
                  <a:pt x="4499428" y="1584960"/>
                  <a:pt x="4493622" y="1602377"/>
                </a:cubicBezTo>
                <a:lnTo>
                  <a:pt x="4476205" y="1654629"/>
                </a:lnTo>
                <a:lnTo>
                  <a:pt x="4458788" y="1706880"/>
                </a:lnTo>
                <a:cubicBezTo>
                  <a:pt x="4455885" y="1715589"/>
                  <a:pt x="4452307" y="1724100"/>
                  <a:pt x="4450080" y="1733006"/>
                </a:cubicBezTo>
                <a:cubicBezTo>
                  <a:pt x="4443282" y="1760195"/>
                  <a:pt x="4432234" y="1806031"/>
                  <a:pt x="4423954" y="1828800"/>
                </a:cubicBezTo>
                <a:cubicBezTo>
                  <a:pt x="4419517" y="1841001"/>
                  <a:pt x="4411651" y="1851703"/>
                  <a:pt x="4406537" y="1863635"/>
                </a:cubicBezTo>
                <a:cubicBezTo>
                  <a:pt x="4402921" y="1872072"/>
                  <a:pt x="4400350" y="1880934"/>
                  <a:pt x="4397828" y="1889760"/>
                </a:cubicBezTo>
                <a:cubicBezTo>
                  <a:pt x="4394540" y="1901268"/>
                  <a:pt x="4396597" y="1915249"/>
                  <a:pt x="4389120" y="1924595"/>
                </a:cubicBezTo>
                <a:cubicBezTo>
                  <a:pt x="4383386" y="1931763"/>
                  <a:pt x="4371955" y="1931312"/>
                  <a:pt x="4362994" y="1933303"/>
                </a:cubicBezTo>
                <a:cubicBezTo>
                  <a:pt x="4345757" y="1937133"/>
                  <a:pt x="4328365" y="1940911"/>
                  <a:pt x="4310742" y="1942012"/>
                </a:cubicBezTo>
                <a:cubicBezTo>
                  <a:pt x="4235359" y="1946723"/>
                  <a:pt x="4159794" y="1947817"/>
                  <a:pt x="4084320" y="1950720"/>
                </a:cubicBezTo>
                <a:cubicBezTo>
                  <a:pt x="4075611" y="1956526"/>
                  <a:pt x="4065595" y="1960736"/>
                  <a:pt x="4058194" y="1968137"/>
                </a:cubicBezTo>
                <a:cubicBezTo>
                  <a:pt x="4035930" y="1990401"/>
                  <a:pt x="4043872" y="1994420"/>
                  <a:pt x="4032068" y="2020389"/>
                </a:cubicBezTo>
                <a:cubicBezTo>
                  <a:pt x="4021324" y="2044025"/>
                  <a:pt x="4006877" y="2065950"/>
                  <a:pt x="3997234" y="2090057"/>
                </a:cubicBezTo>
                <a:cubicBezTo>
                  <a:pt x="3991428" y="2104571"/>
                  <a:pt x="3985159" y="2118909"/>
                  <a:pt x="3979817" y="2133600"/>
                </a:cubicBezTo>
                <a:cubicBezTo>
                  <a:pt x="3973543" y="2150854"/>
                  <a:pt x="3970611" y="2169431"/>
                  <a:pt x="3962400" y="2185852"/>
                </a:cubicBezTo>
                <a:lnTo>
                  <a:pt x="3944982" y="2220686"/>
                </a:lnTo>
                <a:cubicBezTo>
                  <a:pt x="3953691" y="2223589"/>
                  <a:pt x="3962315" y="2226757"/>
                  <a:pt x="3971108" y="2229395"/>
                </a:cubicBezTo>
                <a:cubicBezTo>
                  <a:pt x="3991350" y="2235468"/>
                  <a:pt x="4012446" y="2238963"/>
                  <a:pt x="4032068" y="2246812"/>
                </a:cubicBezTo>
                <a:cubicBezTo>
                  <a:pt x="4166030" y="2300396"/>
                  <a:pt x="4051846" y="2269172"/>
                  <a:pt x="4136571" y="2290355"/>
                </a:cubicBezTo>
                <a:cubicBezTo>
                  <a:pt x="4189518" y="2325652"/>
                  <a:pt x="4133261" y="2292379"/>
                  <a:pt x="4197531" y="2316480"/>
                </a:cubicBezTo>
                <a:cubicBezTo>
                  <a:pt x="4209686" y="2321038"/>
                  <a:pt x="4220433" y="2328783"/>
                  <a:pt x="4232365" y="2333897"/>
                </a:cubicBezTo>
                <a:cubicBezTo>
                  <a:pt x="4249857" y="2341393"/>
                  <a:pt x="4275647" y="2346895"/>
                  <a:pt x="4293325" y="2351315"/>
                </a:cubicBezTo>
                <a:cubicBezTo>
                  <a:pt x="4302034" y="2360023"/>
                  <a:pt x="4309730" y="2369879"/>
                  <a:pt x="4319451" y="2377440"/>
                </a:cubicBezTo>
                <a:cubicBezTo>
                  <a:pt x="4335974" y="2390292"/>
                  <a:pt x="4356900" y="2397474"/>
                  <a:pt x="4371702" y="2412275"/>
                </a:cubicBezTo>
                <a:lnTo>
                  <a:pt x="4397828" y="2438400"/>
                </a:lnTo>
                <a:cubicBezTo>
                  <a:pt x="4406537" y="2458720"/>
                  <a:pt x="4414067" y="2479586"/>
                  <a:pt x="4423954" y="2499360"/>
                </a:cubicBezTo>
                <a:cubicBezTo>
                  <a:pt x="4434420" y="2520293"/>
                  <a:pt x="4447581" y="2539774"/>
                  <a:pt x="4458788" y="2560320"/>
                </a:cubicBezTo>
                <a:cubicBezTo>
                  <a:pt x="4476370" y="2592554"/>
                  <a:pt x="4504658" y="2656711"/>
                  <a:pt x="4511040" y="2682240"/>
                </a:cubicBezTo>
                <a:lnTo>
                  <a:pt x="4519748" y="2717075"/>
                </a:lnTo>
                <a:cubicBezTo>
                  <a:pt x="4511811" y="2788509"/>
                  <a:pt x="4529375" y="2849142"/>
                  <a:pt x="4484914" y="2899955"/>
                </a:cubicBezTo>
                <a:cubicBezTo>
                  <a:pt x="4471397" y="2915402"/>
                  <a:pt x="4454888" y="2928050"/>
                  <a:pt x="4441371" y="2943497"/>
                </a:cubicBezTo>
                <a:cubicBezTo>
                  <a:pt x="4434479" y="2951374"/>
                  <a:pt x="4431355" y="2962222"/>
                  <a:pt x="4423954" y="2969623"/>
                </a:cubicBezTo>
                <a:cubicBezTo>
                  <a:pt x="4416553" y="2977024"/>
                  <a:pt x="4405869" y="2980340"/>
                  <a:pt x="4397828" y="2987040"/>
                </a:cubicBezTo>
                <a:cubicBezTo>
                  <a:pt x="4318660" y="3053013"/>
                  <a:pt x="4428952" y="2975333"/>
                  <a:pt x="4336868" y="3030583"/>
                </a:cubicBezTo>
                <a:cubicBezTo>
                  <a:pt x="4318918" y="3041353"/>
                  <a:pt x="4302034" y="3053806"/>
                  <a:pt x="4284617" y="3065417"/>
                </a:cubicBezTo>
                <a:lnTo>
                  <a:pt x="4258491" y="3082835"/>
                </a:lnTo>
                <a:cubicBezTo>
                  <a:pt x="4252685" y="3091543"/>
                  <a:pt x="4247774" y="3100920"/>
                  <a:pt x="4241074" y="3108960"/>
                </a:cubicBezTo>
                <a:cubicBezTo>
                  <a:pt x="4233189" y="3118421"/>
                  <a:pt x="4220044" y="3123874"/>
                  <a:pt x="4214948" y="3135086"/>
                </a:cubicBezTo>
                <a:cubicBezTo>
                  <a:pt x="4205043" y="3156878"/>
                  <a:pt x="4205101" y="3182046"/>
                  <a:pt x="4197531" y="3204755"/>
                </a:cubicBezTo>
                <a:lnTo>
                  <a:pt x="4188822" y="3230880"/>
                </a:lnTo>
                <a:cubicBezTo>
                  <a:pt x="4191725" y="3405052"/>
                  <a:pt x="4192003" y="3579287"/>
                  <a:pt x="4197531" y="3753395"/>
                </a:cubicBezTo>
                <a:cubicBezTo>
                  <a:pt x="4197822" y="3762570"/>
                  <a:pt x="4204598" y="3770489"/>
                  <a:pt x="4206240" y="3779520"/>
                </a:cubicBezTo>
                <a:cubicBezTo>
                  <a:pt x="4235352" y="3939637"/>
                  <a:pt x="4193922" y="3777406"/>
                  <a:pt x="4232365" y="3892732"/>
                </a:cubicBezTo>
                <a:cubicBezTo>
                  <a:pt x="4236150" y="3904087"/>
                  <a:pt x="4237635" y="3916102"/>
                  <a:pt x="4241074" y="3927566"/>
                </a:cubicBezTo>
                <a:cubicBezTo>
                  <a:pt x="4246350" y="3945151"/>
                  <a:pt x="4258491" y="3979817"/>
                  <a:pt x="4258491" y="3979817"/>
                </a:cubicBezTo>
                <a:cubicBezTo>
                  <a:pt x="4261394" y="3997234"/>
                  <a:pt x="4263500" y="4014803"/>
                  <a:pt x="4267200" y="4032069"/>
                </a:cubicBezTo>
                <a:cubicBezTo>
                  <a:pt x="4293803" y="4156217"/>
                  <a:pt x="4274379" y="4061551"/>
                  <a:pt x="4293325" y="4127863"/>
                </a:cubicBezTo>
                <a:cubicBezTo>
                  <a:pt x="4319643" y="4219977"/>
                  <a:pt x="4278069" y="4090799"/>
                  <a:pt x="4319451" y="4214949"/>
                </a:cubicBezTo>
                <a:cubicBezTo>
                  <a:pt x="4331051" y="4296148"/>
                  <a:pt x="4336500" y="4304246"/>
                  <a:pt x="4319451" y="4406537"/>
                </a:cubicBezTo>
                <a:cubicBezTo>
                  <a:pt x="4317730" y="4416861"/>
                  <a:pt x="4307227" y="4423576"/>
                  <a:pt x="4302034" y="4432663"/>
                </a:cubicBezTo>
                <a:cubicBezTo>
                  <a:pt x="4295593" y="4443934"/>
                  <a:pt x="4289438" y="4455444"/>
                  <a:pt x="4284617" y="4467497"/>
                </a:cubicBezTo>
                <a:cubicBezTo>
                  <a:pt x="4277799" y="4484543"/>
                  <a:pt x="4275411" y="4503328"/>
                  <a:pt x="4267200" y="4519749"/>
                </a:cubicBezTo>
                <a:cubicBezTo>
                  <a:pt x="4261394" y="4531360"/>
                  <a:pt x="4254896" y="4542651"/>
                  <a:pt x="4249782" y="4554583"/>
                </a:cubicBezTo>
                <a:cubicBezTo>
                  <a:pt x="4246166" y="4563020"/>
                  <a:pt x="4245179" y="4572498"/>
                  <a:pt x="4241074" y="4580709"/>
                </a:cubicBezTo>
                <a:cubicBezTo>
                  <a:pt x="4236393" y="4590071"/>
                  <a:pt x="4229463" y="4598126"/>
                  <a:pt x="4223657" y="4606835"/>
                </a:cubicBezTo>
                <a:cubicBezTo>
                  <a:pt x="4210723" y="4658568"/>
                  <a:pt x="4222984" y="4628677"/>
                  <a:pt x="4188822" y="4676503"/>
                </a:cubicBezTo>
                <a:cubicBezTo>
                  <a:pt x="4182738" y="4685020"/>
                  <a:pt x="4178806" y="4695228"/>
                  <a:pt x="4171405" y="4702629"/>
                </a:cubicBezTo>
                <a:cubicBezTo>
                  <a:pt x="4143654" y="4730381"/>
                  <a:pt x="4133929" y="4727777"/>
                  <a:pt x="4101737" y="4746172"/>
                </a:cubicBezTo>
                <a:cubicBezTo>
                  <a:pt x="4092650" y="4751365"/>
                  <a:pt x="4084973" y="4758908"/>
                  <a:pt x="4075611" y="4763589"/>
                </a:cubicBezTo>
                <a:cubicBezTo>
                  <a:pt x="4061296" y="4770746"/>
                  <a:pt x="4016799" y="4780544"/>
                  <a:pt x="4005942" y="4781006"/>
                </a:cubicBezTo>
                <a:cubicBezTo>
                  <a:pt x="3884098" y="4786191"/>
                  <a:pt x="3762102" y="4786812"/>
                  <a:pt x="3640182" y="4789715"/>
                </a:cubicBezTo>
                <a:cubicBezTo>
                  <a:pt x="3628571" y="4792618"/>
                  <a:pt x="3616349" y="4793708"/>
                  <a:pt x="3605348" y="4798423"/>
                </a:cubicBezTo>
                <a:cubicBezTo>
                  <a:pt x="3595728" y="4802546"/>
                  <a:pt x="3587739" y="4809756"/>
                  <a:pt x="3579222" y="4815840"/>
                </a:cubicBezTo>
                <a:cubicBezTo>
                  <a:pt x="3555480" y="4832799"/>
                  <a:pt x="3536879" y="4845752"/>
                  <a:pt x="3518262" y="4868092"/>
                </a:cubicBezTo>
                <a:cubicBezTo>
                  <a:pt x="3511562" y="4876132"/>
                  <a:pt x="3507545" y="4886177"/>
                  <a:pt x="3500845" y="4894217"/>
                </a:cubicBezTo>
                <a:cubicBezTo>
                  <a:pt x="3488780" y="4908695"/>
                  <a:pt x="3466729" y="4929700"/>
                  <a:pt x="3448594" y="4937760"/>
                </a:cubicBezTo>
                <a:cubicBezTo>
                  <a:pt x="3380238" y="4968140"/>
                  <a:pt x="3343582" y="4958475"/>
                  <a:pt x="3257005" y="4963886"/>
                </a:cubicBezTo>
                <a:cubicBezTo>
                  <a:pt x="3247987" y="4981923"/>
                  <a:pt x="3225878" y="5023730"/>
                  <a:pt x="3222171" y="5042263"/>
                </a:cubicBezTo>
                <a:cubicBezTo>
                  <a:pt x="3216450" y="5070870"/>
                  <a:pt x="3217588" y="5100469"/>
                  <a:pt x="3213462" y="5129349"/>
                </a:cubicBezTo>
                <a:cubicBezTo>
                  <a:pt x="3211769" y="5141197"/>
                  <a:pt x="3206722" y="5152377"/>
                  <a:pt x="3204754" y="5164183"/>
                </a:cubicBezTo>
                <a:cubicBezTo>
                  <a:pt x="3198404" y="5202284"/>
                  <a:pt x="3195053" y="5256233"/>
                  <a:pt x="3187337" y="5294812"/>
                </a:cubicBezTo>
                <a:cubicBezTo>
                  <a:pt x="3185537" y="5303813"/>
                  <a:pt x="3181531" y="5312229"/>
                  <a:pt x="3178628" y="5320937"/>
                </a:cubicBezTo>
                <a:cubicBezTo>
                  <a:pt x="3173994" y="5358013"/>
                  <a:pt x="3161011" y="5469579"/>
                  <a:pt x="3152502" y="5495109"/>
                </a:cubicBezTo>
                <a:cubicBezTo>
                  <a:pt x="3149599" y="5503818"/>
                  <a:pt x="3151264" y="5515899"/>
                  <a:pt x="3143794" y="5521235"/>
                </a:cubicBezTo>
                <a:cubicBezTo>
                  <a:pt x="3128854" y="5531906"/>
                  <a:pt x="3091542" y="5538652"/>
                  <a:pt x="3091542" y="5538652"/>
                </a:cubicBezTo>
                <a:lnTo>
                  <a:pt x="2621280" y="5529943"/>
                </a:lnTo>
                <a:cubicBezTo>
                  <a:pt x="2612106" y="5529621"/>
                  <a:pt x="2602899" y="5526163"/>
                  <a:pt x="2595154" y="5521235"/>
                </a:cubicBezTo>
                <a:cubicBezTo>
                  <a:pt x="2480161" y="5448058"/>
                  <a:pt x="2563119" y="5497908"/>
                  <a:pt x="2490651" y="5425440"/>
                </a:cubicBezTo>
                <a:cubicBezTo>
                  <a:pt x="2480388" y="5415177"/>
                  <a:pt x="2466482" y="5409160"/>
                  <a:pt x="2455817" y="5399315"/>
                </a:cubicBezTo>
                <a:cubicBezTo>
                  <a:pt x="2428668" y="5374254"/>
                  <a:pt x="2401638" y="5348858"/>
                  <a:pt x="2377440" y="5320937"/>
                </a:cubicBezTo>
                <a:cubicBezTo>
                  <a:pt x="2349855" y="5289109"/>
                  <a:pt x="2197011" y="5109996"/>
                  <a:pt x="2159725" y="5077097"/>
                </a:cubicBezTo>
                <a:lnTo>
                  <a:pt x="2011680" y="4946469"/>
                </a:lnTo>
                <a:cubicBezTo>
                  <a:pt x="1997613" y="4934320"/>
                  <a:pt x="1984762" y="4919948"/>
                  <a:pt x="1968137" y="4911635"/>
                </a:cubicBezTo>
                <a:cubicBezTo>
                  <a:pt x="1956525" y="4905829"/>
                  <a:pt x="1943688" y="4902006"/>
                  <a:pt x="1933302" y="4894217"/>
                </a:cubicBezTo>
                <a:cubicBezTo>
                  <a:pt x="1874838" y="4850369"/>
                  <a:pt x="1923420" y="4868132"/>
                  <a:pt x="1863634" y="4833257"/>
                </a:cubicBezTo>
                <a:cubicBezTo>
                  <a:pt x="1841207" y="4820174"/>
                  <a:pt x="1814736" y="4814002"/>
                  <a:pt x="1793965" y="4798423"/>
                </a:cubicBezTo>
                <a:cubicBezTo>
                  <a:pt x="1759359" y="4772468"/>
                  <a:pt x="1707880" y="4731991"/>
                  <a:pt x="1672045" y="4720046"/>
                </a:cubicBezTo>
                <a:cubicBezTo>
                  <a:pt x="1612671" y="4700255"/>
                  <a:pt x="1619991" y="4704302"/>
                  <a:pt x="1558834" y="4676503"/>
                </a:cubicBezTo>
                <a:cubicBezTo>
                  <a:pt x="1547016" y="4671131"/>
                  <a:pt x="1534802" y="4666287"/>
                  <a:pt x="1524000" y="4659086"/>
                </a:cubicBezTo>
                <a:cubicBezTo>
                  <a:pt x="1517168" y="4654532"/>
                  <a:pt x="1512993" y="4646798"/>
                  <a:pt x="1506582" y="4641669"/>
                </a:cubicBezTo>
                <a:cubicBezTo>
                  <a:pt x="1498409" y="4635131"/>
                  <a:pt x="1489165" y="4630058"/>
                  <a:pt x="1480457" y="4624252"/>
                </a:cubicBezTo>
                <a:cubicBezTo>
                  <a:pt x="1472086" y="4610300"/>
                  <a:pt x="1443161" y="4564616"/>
                  <a:pt x="1436914" y="4545875"/>
                </a:cubicBezTo>
                <a:cubicBezTo>
                  <a:pt x="1432233" y="4531833"/>
                  <a:pt x="1431416" y="4516781"/>
                  <a:pt x="1428205" y="4502332"/>
                </a:cubicBezTo>
                <a:cubicBezTo>
                  <a:pt x="1425609" y="4490648"/>
                  <a:pt x="1422400" y="4479109"/>
                  <a:pt x="1419497" y="4467497"/>
                </a:cubicBezTo>
                <a:cubicBezTo>
                  <a:pt x="1422400" y="4415246"/>
                  <a:pt x="1423467" y="4362860"/>
                  <a:pt x="1428205" y="4310743"/>
                </a:cubicBezTo>
                <a:cubicBezTo>
                  <a:pt x="1431176" y="4278062"/>
                  <a:pt x="1441200" y="4270619"/>
                  <a:pt x="1454331" y="4241075"/>
                </a:cubicBezTo>
                <a:cubicBezTo>
                  <a:pt x="1482737" y="4177161"/>
                  <a:pt x="1458322" y="4217672"/>
                  <a:pt x="1489165" y="4171406"/>
                </a:cubicBezTo>
                <a:cubicBezTo>
                  <a:pt x="1492068" y="4159795"/>
                  <a:pt x="1494089" y="4147927"/>
                  <a:pt x="1497874" y="4136572"/>
                </a:cubicBezTo>
                <a:cubicBezTo>
                  <a:pt x="1502817" y="4121742"/>
                  <a:pt x="1509802" y="4107666"/>
                  <a:pt x="1515291" y="4093029"/>
                </a:cubicBezTo>
                <a:cubicBezTo>
                  <a:pt x="1534511" y="4041777"/>
                  <a:pt x="1510836" y="4093230"/>
                  <a:pt x="1541417" y="4032069"/>
                </a:cubicBezTo>
                <a:cubicBezTo>
                  <a:pt x="1544320" y="4008846"/>
                  <a:pt x="1549012" y="3985777"/>
                  <a:pt x="1550125" y="3962400"/>
                </a:cubicBezTo>
                <a:cubicBezTo>
                  <a:pt x="1565588" y="3637680"/>
                  <a:pt x="1527009" y="3761791"/>
                  <a:pt x="1567542" y="3640183"/>
                </a:cubicBezTo>
                <a:cubicBezTo>
                  <a:pt x="1572947" y="3537498"/>
                  <a:pt x="1586139" y="3305888"/>
                  <a:pt x="1584960" y="3222172"/>
                </a:cubicBezTo>
                <a:cubicBezTo>
                  <a:pt x="1579794" y="2855374"/>
                  <a:pt x="1632975" y="2954563"/>
                  <a:pt x="1532708" y="2804160"/>
                </a:cubicBezTo>
                <a:cubicBezTo>
                  <a:pt x="1516211" y="2754667"/>
                  <a:pt x="1530491" y="2784526"/>
                  <a:pt x="1471748" y="2725783"/>
                </a:cubicBezTo>
                <a:lnTo>
                  <a:pt x="1471748" y="2725783"/>
                </a:lnTo>
                <a:cubicBezTo>
                  <a:pt x="1449650" y="2681588"/>
                  <a:pt x="1465133" y="2698150"/>
                  <a:pt x="1428205" y="2673532"/>
                </a:cubicBezTo>
                <a:cubicBezTo>
                  <a:pt x="1419497" y="2661920"/>
                  <a:pt x="1412343" y="2648960"/>
                  <a:pt x="1402080" y="2638697"/>
                </a:cubicBezTo>
                <a:cubicBezTo>
                  <a:pt x="1394679" y="2631296"/>
                  <a:pt x="1382493" y="2629453"/>
                  <a:pt x="1375954" y="2621280"/>
                </a:cubicBezTo>
                <a:cubicBezTo>
                  <a:pt x="1370219" y="2614112"/>
                  <a:pt x="1373122" y="2602207"/>
                  <a:pt x="1367245" y="2595155"/>
                </a:cubicBezTo>
                <a:cubicBezTo>
                  <a:pt x="1357953" y="2584005"/>
                  <a:pt x="1343259" y="2578672"/>
                  <a:pt x="1332411" y="2569029"/>
                </a:cubicBezTo>
                <a:cubicBezTo>
                  <a:pt x="1317069" y="2555392"/>
                  <a:pt x="1303382" y="2540000"/>
                  <a:pt x="1288868" y="2525486"/>
                </a:cubicBezTo>
                <a:cubicBezTo>
                  <a:pt x="1283062" y="2510972"/>
                  <a:pt x="1277800" y="2496228"/>
                  <a:pt x="1271451" y="2481943"/>
                </a:cubicBezTo>
                <a:cubicBezTo>
                  <a:pt x="1266179" y="2470080"/>
                  <a:pt x="1258139" y="2459425"/>
                  <a:pt x="1254034" y="2447109"/>
                </a:cubicBezTo>
                <a:cubicBezTo>
                  <a:pt x="1220270" y="2345819"/>
                  <a:pt x="1271686" y="2456288"/>
                  <a:pt x="1227908" y="2368732"/>
                </a:cubicBezTo>
                <a:cubicBezTo>
                  <a:pt x="1210404" y="2281208"/>
                  <a:pt x="1232367" y="2371168"/>
                  <a:pt x="1193074" y="2272937"/>
                </a:cubicBezTo>
                <a:cubicBezTo>
                  <a:pt x="1188629" y="2261824"/>
                  <a:pt x="1187804" y="2249567"/>
                  <a:pt x="1184365" y="2238103"/>
                </a:cubicBezTo>
                <a:cubicBezTo>
                  <a:pt x="1179089" y="2220518"/>
                  <a:pt x="1171400" y="2203663"/>
                  <a:pt x="1166948" y="2185852"/>
                </a:cubicBezTo>
                <a:cubicBezTo>
                  <a:pt x="1164045" y="2174240"/>
                  <a:pt x="1160587" y="2162754"/>
                  <a:pt x="1158240" y="2151017"/>
                </a:cubicBezTo>
                <a:cubicBezTo>
                  <a:pt x="1154777" y="2133703"/>
                  <a:pt x="1154605" y="2115679"/>
                  <a:pt x="1149531" y="2098766"/>
                </a:cubicBezTo>
                <a:cubicBezTo>
                  <a:pt x="1145801" y="2086332"/>
                  <a:pt x="1137920" y="2075543"/>
                  <a:pt x="1132114" y="2063932"/>
                </a:cubicBezTo>
                <a:cubicBezTo>
                  <a:pt x="1110758" y="1914446"/>
                  <a:pt x="1127126" y="2044579"/>
                  <a:pt x="1114697" y="1750423"/>
                </a:cubicBezTo>
                <a:cubicBezTo>
                  <a:pt x="1100284" y="1409314"/>
                  <a:pt x="1105152" y="1486995"/>
                  <a:pt x="1088571" y="1271452"/>
                </a:cubicBezTo>
                <a:cubicBezTo>
                  <a:pt x="1098538" y="1082079"/>
                  <a:pt x="1083885" y="1159573"/>
                  <a:pt x="1114697" y="1036320"/>
                </a:cubicBezTo>
                <a:cubicBezTo>
                  <a:pt x="1117600" y="1024709"/>
                  <a:pt x="1117247" y="1011749"/>
                  <a:pt x="1123405" y="1001486"/>
                </a:cubicBezTo>
                <a:cubicBezTo>
                  <a:pt x="1132114" y="986972"/>
                  <a:pt x="1140142" y="972027"/>
                  <a:pt x="1149531" y="957943"/>
                </a:cubicBezTo>
                <a:cubicBezTo>
                  <a:pt x="1157582" y="945866"/>
                  <a:pt x="1167964" y="935417"/>
                  <a:pt x="1175657" y="923109"/>
                </a:cubicBezTo>
                <a:cubicBezTo>
                  <a:pt x="1187041" y="904895"/>
                  <a:pt x="1194511" y="878129"/>
                  <a:pt x="1210491" y="862149"/>
                </a:cubicBezTo>
                <a:cubicBezTo>
                  <a:pt x="1220754" y="851886"/>
                  <a:pt x="1234305" y="845469"/>
                  <a:pt x="1245325" y="836023"/>
                </a:cubicBezTo>
                <a:cubicBezTo>
                  <a:pt x="1286836" y="800441"/>
                  <a:pt x="1253138" y="816001"/>
                  <a:pt x="1297577" y="801189"/>
                </a:cubicBezTo>
                <a:cubicBezTo>
                  <a:pt x="1340131" y="758633"/>
                  <a:pt x="1305044" y="788213"/>
                  <a:pt x="1358537" y="757646"/>
                </a:cubicBezTo>
                <a:cubicBezTo>
                  <a:pt x="1367624" y="752453"/>
                  <a:pt x="1376489" y="746767"/>
                  <a:pt x="1384662" y="740229"/>
                </a:cubicBezTo>
                <a:cubicBezTo>
                  <a:pt x="1391073" y="735100"/>
                  <a:pt x="1395248" y="727366"/>
                  <a:pt x="1402080" y="722812"/>
                </a:cubicBezTo>
                <a:cubicBezTo>
                  <a:pt x="1412882" y="715611"/>
                  <a:pt x="1425643" y="711836"/>
                  <a:pt x="1436914" y="705395"/>
                </a:cubicBezTo>
                <a:cubicBezTo>
                  <a:pt x="1536642" y="648406"/>
                  <a:pt x="1381093" y="733900"/>
                  <a:pt x="1489165" y="661852"/>
                </a:cubicBezTo>
                <a:cubicBezTo>
                  <a:pt x="1496803" y="656760"/>
                  <a:pt x="1506582" y="656046"/>
                  <a:pt x="1515291" y="653143"/>
                </a:cubicBezTo>
                <a:cubicBezTo>
                  <a:pt x="1521028" y="670353"/>
                  <a:pt x="1526071" y="693118"/>
                  <a:pt x="1541417" y="705395"/>
                </a:cubicBezTo>
                <a:cubicBezTo>
                  <a:pt x="1548585" y="711129"/>
                  <a:pt x="1558834" y="711200"/>
                  <a:pt x="1567542" y="714103"/>
                </a:cubicBezTo>
                <a:cubicBezTo>
                  <a:pt x="1573348" y="708297"/>
                  <a:pt x="1578549" y="701815"/>
                  <a:pt x="1584960" y="696686"/>
                </a:cubicBezTo>
                <a:cubicBezTo>
                  <a:pt x="1593133" y="690148"/>
                  <a:pt x="1604193" y="687146"/>
                  <a:pt x="1611085" y="679269"/>
                </a:cubicBezTo>
                <a:cubicBezTo>
                  <a:pt x="1651714" y="632836"/>
                  <a:pt x="1634314" y="637171"/>
                  <a:pt x="1663337" y="600892"/>
                </a:cubicBezTo>
                <a:cubicBezTo>
                  <a:pt x="1686110" y="572426"/>
                  <a:pt x="1698117" y="554130"/>
                  <a:pt x="1724297" y="531223"/>
                </a:cubicBezTo>
                <a:cubicBezTo>
                  <a:pt x="1738285" y="518983"/>
                  <a:pt x="1754697" y="509532"/>
                  <a:pt x="1767840" y="496389"/>
                </a:cubicBezTo>
                <a:cubicBezTo>
                  <a:pt x="1775241" y="488988"/>
                  <a:pt x="1777434" y="477217"/>
                  <a:pt x="1785257" y="470263"/>
                </a:cubicBezTo>
                <a:cubicBezTo>
                  <a:pt x="1869545" y="395340"/>
                  <a:pt x="1818328" y="454169"/>
                  <a:pt x="1889760" y="400595"/>
                </a:cubicBezTo>
                <a:cubicBezTo>
                  <a:pt x="1899613" y="393206"/>
                  <a:pt x="1905863" y="381627"/>
                  <a:pt x="1915885" y="374469"/>
                </a:cubicBezTo>
                <a:cubicBezTo>
                  <a:pt x="1926449" y="366923"/>
                  <a:pt x="1939588" y="363731"/>
                  <a:pt x="1950720" y="357052"/>
                </a:cubicBezTo>
                <a:cubicBezTo>
                  <a:pt x="2025583" y="312134"/>
                  <a:pt x="1976546" y="331025"/>
                  <a:pt x="2029097" y="313509"/>
                </a:cubicBezTo>
                <a:lnTo>
                  <a:pt x="2081348" y="278675"/>
                </a:lnTo>
                <a:cubicBezTo>
                  <a:pt x="2090057" y="272869"/>
                  <a:pt x="2097544" y="264567"/>
                  <a:pt x="2107474" y="261257"/>
                </a:cubicBezTo>
                <a:cubicBezTo>
                  <a:pt x="2116183" y="258354"/>
                  <a:pt x="2125243" y="256348"/>
                  <a:pt x="2133600" y="252549"/>
                </a:cubicBezTo>
                <a:cubicBezTo>
                  <a:pt x="2157237" y="241805"/>
                  <a:pt x="2178637" y="225926"/>
                  <a:pt x="2203268" y="217715"/>
                </a:cubicBezTo>
                <a:cubicBezTo>
                  <a:pt x="2220685" y="211909"/>
                  <a:pt x="2238474" y="207116"/>
                  <a:pt x="2255520" y="200297"/>
                </a:cubicBezTo>
                <a:cubicBezTo>
                  <a:pt x="2267573" y="195476"/>
                  <a:pt x="2279083" y="189321"/>
                  <a:pt x="2290354" y="182880"/>
                </a:cubicBezTo>
                <a:cubicBezTo>
                  <a:pt x="2299441" y="177687"/>
                  <a:pt x="2306860" y="169586"/>
                  <a:pt x="2316480" y="165463"/>
                </a:cubicBezTo>
                <a:cubicBezTo>
                  <a:pt x="2327481" y="160748"/>
                  <a:pt x="2339875" y="160275"/>
                  <a:pt x="2351314" y="156755"/>
                </a:cubicBezTo>
                <a:cubicBezTo>
                  <a:pt x="2377635" y="148656"/>
                  <a:pt x="2403565" y="139338"/>
                  <a:pt x="2429691" y="130629"/>
                </a:cubicBezTo>
                <a:cubicBezTo>
                  <a:pt x="2438400" y="127726"/>
                  <a:pt x="2446762" y="123429"/>
                  <a:pt x="2455817" y="121920"/>
                </a:cubicBezTo>
                <a:lnTo>
                  <a:pt x="2508068" y="113212"/>
                </a:lnTo>
                <a:cubicBezTo>
                  <a:pt x="2563106" y="103205"/>
                  <a:pt x="2543952" y="104353"/>
                  <a:pt x="2603862" y="95795"/>
                </a:cubicBezTo>
                <a:cubicBezTo>
                  <a:pt x="2627031" y="92485"/>
                  <a:pt x="2650308" y="89989"/>
                  <a:pt x="2673531" y="87086"/>
                </a:cubicBezTo>
                <a:cubicBezTo>
                  <a:pt x="2664822" y="81280"/>
                  <a:pt x="2656766" y="74350"/>
                  <a:pt x="2647405" y="69669"/>
                </a:cubicBezTo>
                <a:cubicBezTo>
                  <a:pt x="2639195" y="65564"/>
                  <a:pt x="2630459" y="60960"/>
                  <a:pt x="2621280" y="60960"/>
                </a:cubicBezTo>
                <a:cubicBezTo>
                  <a:pt x="2409351" y="60960"/>
                  <a:pt x="2197463" y="66766"/>
                  <a:pt x="1985554" y="69669"/>
                </a:cubicBezTo>
                <a:cubicBezTo>
                  <a:pt x="1973943" y="72572"/>
                  <a:pt x="1962228" y="75089"/>
                  <a:pt x="1950720" y="78377"/>
                </a:cubicBezTo>
                <a:cubicBezTo>
                  <a:pt x="1941893" y="80899"/>
                  <a:pt x="1933500" y="84859"/>
                  <a:pt x="1924594" y="87086"/>
                </a:cubicBezTo>
                <a:cubicBezTo>
                  <a:pt x="1910234" y="90676"/>
                  <a:pt x="1895565" y="92892"/>
                  <a:pt x="1881051" y="95795"/>
                </a:cubicBezTo>
                <a:cubicBezTo>
                  <a:pt x="1869440" y="101601"/>
                  <a:pt x="1858533" y="109107"/>
                  <a:pt x="1846217" y="113212"/>
                </a:cubicBezTo>
                <a:cubicBezTo>
                  <a:pt x="1815300" y="123518"/>
                  <a:pt x="1736135" y="128574"/>
                  <a:pt x="1715588" y="130629"/>
                </a:cubicBezTo>
                <a:cubicBezTo>
                  <a:pt x="1627562" y="165839"/>
                  <a:pt x="1721341" y="132816"/>
                  <a:pt x="1593668" y="156755"/>
                </a:cubicBezTo>
                <a:cubicBezTo>
                  <a:pt x="1572897" y="160650"/>
                  <a:pt x="1553096" y="168612"/>
                  <a:pt x="1532708" y="174172"/>
                </a:cubicBezTo>
                <a:cubicBezTo>
                  <a:pt x="1521161" y="177321"/>
                  <a:pt x="1509610" y="180533"/>
                  <a:pt x="1497874" y="182880"/>
                </a:cubicBezTo>
                <a:cubicBezTo>
                  <a:pt x="1449639" y="192527"/>
                  <a:pt x="1434896" y="191925"/>
                  <a:pt x="1384662" y="200297"/>
                </a:cubicBezTo>
                <a:cubicBezTo>
                  <a:pt x="1273101" y="218891"/>
                  <a:pt x="1410511" y="196308"/>
                  <a:pt x="1297577" y="226423"/>
                </a:cubicBezTo>
                <a:cubicBezTo>
                  <a:pt x="1268973" y="234051"/>
                  <a:pt x="1210491" y="243840"/>
                  <a:pt x="1210491" y="243840"/>
                </a:cubicBezTo>
                <a:cubicBezTo>
                  <a:pt x="1195977" y="249646"/>
                  <a:pt x="1180930" y="254266"/>
                  <a:pt x="1166948" y="261257"/>
                </a:cubicBezTo>
                <a:cubicBezTo>
                  <a:pt x="1157586" y="265938"/>
                  <a:pt x="1149910" y="273482"/>
                  <a:pt x="1140822" y="278675"/>
                </a:cubicBezTo>
                <a:cubicBezTo>
                  <a:pt x="1129551" y="285116"/>
                  <a:pt x="1117336" y="289788"/>
                  <a:pt x="1105988" y="296092"/>
                </a:cubicBezTo>
                <a:cubicBezTo>
                  <a:pt x="1091192" y="304312"/>
                  <a:pt x="1077348" y="314192"/>
                  <a:pt x="1062445" y="322217"/>
                </a:cubicBezTo>
                <a:cubicBezTo>
                  <a:pt x="1039585" y="334527"/>
                  <a:pt x="1011136" y="338693"/>
                  <a:pt x="992777" y="357052"/>
                </a:cubicBezTo>
                <a:cubicBezTo>
                  <a:pt x="798615" y="551214"/>
                  <a:pt x="1056948" y="289764"/>
                  <a:pt x="879565" y="478972"/>
                </a:cubicBezTo>
                <a:cubicBezTo>
                  <a:pt x="854295" y="505926"/>
                  <a:pt x="817712" y="524302"/>
                  <a:pt x="801188" y="557349"/>
                </a:cubicBezTo>
                <a:cubicBezTo>
                  <a:pt x="792479" y="574766"/>
                  <a:pt x="784294" y="592455"/>
                  <a:pt x="775062" y="609600"/>
                </a:cubicBezTo>
                <a:cubicBezTo>
                  <a:pt x="729870" y="693528"/>
                  <a:pt x="747895" y="649156"/>
                  <a:pt x="705394" y="740229"/>
                </a:cubicBezTo>
                <a:cubicBezTo>
                  <a:pt x="696045" y="760262"/>
                  <a:pt x="687204" y="780555"/>
                  <a:pt x="679268" y="801189"/>
                </a:cubicBezTo>
                <a:cubicBezTo>
                  <a:pt x="672677" y="818324"/>
                  <a:pt x="670061" y="837019"/>
                  <a:pt x="661851" y="853440"/>
                </a:cubicBezTo>
                <a:cubicBezTo>
                  <a:pt x="655360" y="866422"/>
                  <a:pt x="644434" y="876663"/>
                  <a:pt x="635725" y="888275"/>
                </a:cubicBezTo>
                <a:cubicBezTo>
                  <a:pt x="629919" y="905692"/>
                  <a:pt x="625126" y="923480"/>
                  <a:pt x="618308" y="940526"/>
                </a:cubicBezTo>
                <a:cubicBezTo>
                  <a:pt x="583286" y="1028080"/>
                  <a:pt x="617892" y="904864"/>
                  <a:pt x="574765" y="1045029"/>
                </a:cubicBezTo>
                <a:cubicBezTo>
                  <a:pt x="570412" y="1059176"/>
                  <a:pt x="569268" y="1074123"/>
                  <a:pt x="566057" y="1088572"/>
                </a:cubicBezTo>
                <a:cubicBezTo>
                  <a:pt x="563461" y="1100256"/>
                  <a:pt x="559944" y="1111722"/>
                  <a:pt x="557348" y="1123406"/>
                </a:cubicBezTo>
                <a:cubicBezTo>
                  <a:pt x="554137" y="1137855"/>
                  <a:pt x="551968" y="1152526"/>
                  <a:pt x="548640" y="1166949"/>
                </a:cubicBezTo>
                <a:cubicBezTo>
                  <a:pt x="517625" y="1301344"/>
                  <a:pt x="546515" y="1182025"/>
                  <a:pt x="513805" y="1280160"/>
                </a:cubicBezTo>
                <a:cubicBezTo>
                  <a:pt x="493709" y="1340451"/>
                  <a:pt x="517089" y="1289536"/>
                  <a:pt x="496388" y="1358537"/>
                </a:cubicBezTo>
                <a:cubicBezTo>
                  <a:pt x="491896" y="1373510"/>
                  <a:pt x="483382" y="1387083"/>
                  <a:pt x="478971" y="1402080"/>
                </a:cubicBezTo>
                <a:cubicBezTo>
                  <a:pt x="429109" y="1571611"/>
                  <a:pt x="474863" y="1451536"/>
                  <a:pt x="435428" y="1550126"/>
                </a:cubicBezTo>
                <a:cubicBezTo>
                  <a:pt x="429622" y="1584960"/>
                  <a:pt x="423005" y="1619669"/>
                  <a:pt x="418011" y="1654629"/>
                </a:cubicBezTo>
                <a:cubicBezTo>
                  <a:pt x="414293" y="1680651"/>
                  <a:pt x="415004" y="1707345"/>
                  <a:pt x="409302" y="1733006"/>
                </a:cubicBezTo>
                <a:cubicBezTo>
                  <a:pt x="403328" y="1759889"/>
                  <a:pt x="391885" y="1785257"/>
                  <a:pt x="383177" y="1811383"/>
                </a:cubicBezTo>
                <a:cubicBezTo>
                  <a:pt x="374468" y="1875246"/>
                  <a:pt x="367647" y="1939395"/>
                  <a:pt x="357051" y="2002972"/>
                </a:cubicBezTo>
                <a:cubicBezTo>
                  <a:pt x="344416" y="2078784"/>
                  <a:pt x="313508" y="2229395"/>
                  <a:pt x="313508" y="2229395"/>
                </a:cubicBezTo>
                <a:cubicBezTo>
                  <a:pt x="307702" y="2290355"/>
                  <a:pt x="300454" y="2351195"/>
                  <a:pt x="296091" y="2412275"/>
                </a:cubicBezTo>
                <a:cubicBezTo>
                  <a:pt x="285919" y="2554669"/>
                  <a:pt x="293144" y="2493861"/>
                  <a:pt x="278674" y="2595155"/>
                </a:cubicBezTo>
                <a:cubicBezTo>
                  <a:pt x="274928" y="2651341"/>
                  <a:pt x="273159" y="2727230"/>
                  <a:pt x="261257" y="2786743"/>
                </a:cubicBezTo>
                <a:cubicBezTo>
                  <a:pt x="259457" y="2795745"/>
                  <a:pt x="254774" y="2803963"/>
                  <a:pt x="252548" y="2812869"/>
                </a:cubicBezTo>
                <a:cubicBezTo>
                  <a:pt x="248958" y="2827229"/>
                  <a:pt x="248521" y="2842370"/>
                  <a:pt x="243840" y="2856412"/>
                </a:cubicBezTo>
                <a:cubicBezTo>
                  <a:pt x="239735" y="2868728"/>
                  <a:pt x="231536" y="2879314"/>
                  <a:pt x="226422" y="2891246"/>
                </a:cubicBezTo>
                <a:cubicBezTo>
                  <a:pt x="214106" y="2919983"/>
                  <a:pt x="199170" y="2948001"/>
                  <a:pt x="191588" y="2978332"/>
                </a:cubicBezTo>
                <a:cubicBezTo>
                  <a:pt x="175532" y="3042558"/>
                  <a:pt x="192787" y="2984241"/>
                  <a:pt x="165462" y="3048000"/>
                </a:cubicBezTo>
                <a:cubicBezTo>
                  <a:pt x="161846" y="3056437"/>
                  <a:pt x="160370" y="3065689"/>
                  <a:pt x="156754" y="3074126"/>
                </a:cubicBezTo>
                <a:cubicBezTo>
                  <a:pt x="143497" y="3105061"/>
                  <a:pt x="139410" y="3108850"/>
                  <a:pt x="121920" y="3135086"/>
                </a:cubicBezTo>
                <a:cubicBezTo>
                  <a:pt x="119017" y="3146697"/>
                  <a:pt x="117926" y="3158919"/>
                  <a:pt x="113211" y="3169920"/>
                </a:cubicBezTo>
                <a:cubicBezTo>
                  <a:pt x="109088" y="3179540"/>
                  <a:pt x="99371" y="3186210"/>
                  <a:pt x="95794" y="3196046"/>
                </a:cubicBezTo>
                <a:cubicBezTo>
                  <a:pt x="87614" y="3218543"/>
                  <a:pt x="85947" y="3243006"/>
                  <a:pt x="78377" y="3265715"/>
                </a:cubicBezTo>
                <a:cubicBezTo>
                  <a:pt x="71386" y="3286688"/>
                  <a:pt x="60462" y="3306149"/>
                  <a:pt x="52251" y="3326675"/>
                </a:cubicBezTo>
                <a:cubicBezTo>
                  <a:pt x="48842" y="3335198"/>
                  <a:pt x="47158" y="3344363"/>
                  <a:pt x="43542" y="3352800"/>
                </a:cubicBezTo>
                <a:cubicBezTo>
                  <a:pt x="38428" y="3364732"/>
                  <a:pt x="30946" y="3375581"/>
                  <a:pt x="26125" y="3387635"/>
                </a:cubicBezTo>
                <a:cubicBezTo>
                  <a:pt x="11989" y="3422975"/>
                  <a:pt x="8554" y="3440502"/>
                  <a:pt x="0" y="3474720"/>
                </a:cubicBezTo>
                <a:cubicBezTo>
                  <a:pt x="11391" y="3628501"/>
                  <a:pt x="3346" y="3650887"/>
                  <a:pt x="26125" y="3753395"/>
                </a:cubicBezTo>
                <a:cubicBezTo>
                  <a:pt x="31437" y="3777299"/>
                  <a:pt x="46595" y="3832220"/>
                  <a:pt x="52251" y="3849189"/>
                </a:cubicBezTo>
                <a:cubicBezTo>
                  <a:pt x="60094" y="3872718"/>
                  <a:pt x="71083" y="3895152"/>
                  <a:pt x="78377" y="3918857"/>
                </a:cubicBezTo>
                <a:cubicBezTo>
                  <a:pt x="82730" y="3933004"/>
                  <a:pt x="82404" y="3948358"/>
                  <a:pt x="87085" y="3962400"/>
                </a:cubicBezTo>
                <a:cubicBezTo>
                  <a:pt x="91190" y="3974716"/>
                  <a:pt x="100397" y="3984919"/>
                  <a:pt x="104502" y="3997235"/>
                </a:cubicBezTo>
                <a:cubicBezTo>
                  <a:pt x="112072" y="4019944"/>
                  <a:pt x="115344" y="4043887"/>
                  <a:pt x="121920" y="4066903"/>
                </a:cubicBezTo>
                <a:cubicBezTo>
                  <a:pt x="177794" y="4262464"/>
                  <a:pt x="106218" y="4019794"/>
                  <a:pt x="156754" y="4171406"/>
                </a:cubicBezTo>
                <a:cubicBezTo>
                  <a:pt x="163831" y="4192637"/>
                  <a:pt x="169571" y="4229085"/>
                  <a:pt x="174171" y="4249783"/>
                </a:cubicBezTo>
                <a:cubicBezTo>
                  <a:pt x="176768" y="4261467"/>
                  <a:pt x="179977" y="4273006"/>
                  <a:pt x="182880" y="4284617"/>
                </a:cubicBezTo>
                <a:cubicBezTo>
                  <a:pt x="185750" y="4319061"/>
                  <a:pt x="187725" y="4390757"/>
                  <a:pt x="200297" y="4432663"/>
                </a:cubicBezTo>
                <a:cubicBezTo>
                  <a:pt x="204789" y="4447636"/>
                  <a:pt x="211908" y="4461692"/>
                  <a:pt x="217714" y="4476206"/>
                </a:cubicBezTo>
                <a:cubicBezTo>
                  <a:pt x="238065" y="4659381"/>
                  <a:pt x="215589" y="4470046"/>
                  <a:pt x="235131" y="4606835"/>
                </a:cubicBezTo>
                <a:cubicBezTo>
                  <a:pt x="248723" y="4701973"/>
                  <a:pt x="236426" y="4646847"/>
                  <a:pt x="252548" y="4711337"/>
                </a:cubicBezTo>
                <a:cubicBezTo>
                  <a:pt x="255451" y="4740366"/>
                  <a:pt x="256187" y="4769693"/>
                  <a:pt x="261257" y="4798423"/>
                </a:cubicBezTo>
                <a:cubicBezTo>
                  <a:pt x="269430" y="4844739"/>
                  <a:pt x="277102" y="4849529"/>
                  <a:pt x="287382" y="4885509"/>
                </a:cubicBezTo>
                <a:cubicBezTo>
                  <a:pt x="290670" y="4897017"/>
                  <a:pt x="291888" y="4909136"/>
                  <a:pt x="296091" y="4920343"/>
                </a:cubicBezTo>
                <a:cubicBezTo>
                  <a:pt x="300649" y="4932498"/>
                  <a:pt x="308950" y="4943022"/>
                  <a:pt x="313508" y="4955177"/>
                </a:cubicBezTo>
                <a:cubicBezTo>
                  <a:pt x="317711" y="4966384"/>
                  <a:pt x="317614" y="4978964"/>
                  <a:pt x="322217" y="4990012"/>
                </a:cubicBezTo>
                <a:cubicBezTo>
                  <a:pt x="332203" y="5013979"/>
                  <a:pt x="350754" y="5034492"/>
                  <a:pt x="357051" y="5059680"/>
                </a:cubicBezTo>
                <a:cubicBezTo>
                  <a:pt x="361469" y="5077353"/>
                  <a:pt x="366973" y="5103152"/>
                  <a:pt x="374468" y="5120640"/>
                </a:cubicBezTo>
                <a:cubicBezTo>
                  <a:pt x="379582" y="5132573"/>
                  <a:pt x="387064" y="5143421"/>
                  <a:pt x="391885" y="5155475"/>
                </a:cubicBezTo>
                <a:cubicBezTo>
                  <a:pt x="408147" y="5196132"/>
                  <a:pt x="407676" y="5213180"/>
                  <a:pt x="426720" y="5251269"/>
                </a:cubicBezTo>
                <a:cubicBezTo>
                  <a:pt x="434290" y="5266408"/>
                  <a:pt x="445275" y="5279673"/>
                  <a:pt x="452845" y="5294812"/>
                </a:cubicBezTo>
                <a:cubicBezTo>
                  <a:pt x="456950" y="5303022"/>
                  <a:pt x="457938" y="5312500"/>
                  <a:pt x="461554" y="5320937"/>
                </a:cubicBezTo>
                <a:cubicBezTo>
                  <a:pt x="514995" y="5445631"/>
                  <a:pt x="447545" y="5270202"/>
                  <a:pt x="487680" y="5390606"/>
                </a:cubicBezTo>
                <a:cubicBezTo>
                  <a:pt x="492623" y="5405436"/>
                  <a:pt x="500154" y="5419319"/>
                  <a:pt x="505097" y="5434149"/>
                </a:cubicBezTo>
                <a:cubicBezTo>
                  <a:pt x="508882" y="5445503"/>
                  <a:pt x="509202" y="5457935"/>
                  <a:pt x="513805" y="5468983"/>
                </a:cubicBezTo>
                <a:cubicBezTo>
                  <a:pt x="523791" y="5492950"/>
                  <a:pt x="540429" y="5514020"/>
                  <a:pt x="548640" y="5538652"/>
                </a:cubicBezTo>
                <a:cubicBezTo>
                  <a:pt x="554446" y="5556069"/>
                  <a:pt x="556612" y="5575160"/>
                  <a:pt x="566057" y="5590903"/>
                </a:cubicBezTo>
                <a:cubicBezTo>
                  <a:pt x="574765" y="5605417"/>
                  <a:pt x="583095" y="5620166"/>
                  <a:pt x="592182" y="5634446"/>
                </a:cubicBezTo>
                <a:cubicBezTo>
                  <a:pt x="603420" y="5652106"/>
                  <a:pt x="627017" y="5686697"/>
                  <a:pt x="627017" y="5686697"/>
                </a:cubicBezTo>
                <a:cubicBezTo>
                  <a:pt x="629920" y="5695406"/>
                  <a:pt x="629991" y="5705655"/>
                  <a:pt x="635725" y="5712823"/>
                </a:cubicBezTo>
                <a:cubicBezTo>
                  <a:pt x="653677" y="5735263"/>
                  <a:pt x="670982" y="5760932"/>
                  <a:pt x="696685" y="5773783"/>
                </a:cubicBezTo>
                <a:cubicBezTo>
                  <a:pt x="714102" y="5782492"/>
                  <a:pt x="730857" y="5792677"/>
                  <a:pt x="748937" y="5799909"/>
                </a:cubicBezTo>
                <a:cubicBezTo>
                  <a:pt x="760050" y="5804354"/>
                  <a:pt x="772224" y="5805468"/>
                  <a:pt x="783771" y="5808617"/>
                </a:cubicBezTo>
                <a:cubicBezTo>
                  <a:pt x="871259" y="5832478"/>
                  <a:pt x="815906" y="5821231"/>
                  <a:pt x="896982" y="5834743"/>
                </a:cubicBezTo>
                <a:cubicBezTo>
                  <a:pt x="905691" y="5837646"/>
                  <a:pt x="914202" y="5841226"/>
                  <a:pt x="923108" y="5843452"/>
                </a:cubicBezTo>
                <a:cubicBezTo>
                  <a:pt x="954366" y="5851266"/>
                  <a:pt x="1063980" y="5868381"/>
                  <a:pt x="1071154" y="5869577"/>
                </a:cubicBezTo>
                <a:cubicBezTo>
                  <a:pt x="1105988" y="5875383"/>
                  <a:pt x="1141183" y="5879334"/>
                  <a:pt x="1175657" y="5886995"/>
                </a:cubicBezTo>
                <a:cubicBezTo>
                  <a:pt x="1201783" y="5892801"/>
                  <a:pt x="1227478" y="5901093"/>
                  <a:pt x="1254034" y="5904412"/>
                </a:cubicBezTo>
                <a:cubicBezTo>
                  <a:pt x="1297336" y="5909825"/>
                  <a:pt x="1341098" y="5910557"/>
                  <a:pt x="1384662" y="5913120"/>
                </a:cubicBezTo>
                <a:cubicBezTo>
                  <a:pt x="1544440" y="5922519"/>
                  <a:pt x="1569246" y="5919397"/>
                  <a:pt x="1733005" y="5939246"/>
                </a:cubicBezTo>
                <a:cubicBezTo>
                  <a:pt x="1768063" y="5943495"/>
                  <a:pt x="1802490" y="5952095"/>
                  <a:pt x="1837508" y="5956663"/>
                </a:cubicBezTo>
                <a:cubicBezTo>
                  <a:pt x="1869302" y="5960810"/>
                  <a:pt x="1901580" y="5960707"/>
                  <a:pt x="1933302" y="5965372"/>
                </a:cubicBezTo>
                <a:cubicBezTo>
                  <a:pt x="2000349" y="5975232"/>
                  <a:pt x="2065916" y="5996822"/>
                  <a:pt x="2133600" y="6000206"/>
                </a:cubicBezTo>
                <a:cubicBezTo>
                  <a:pt x="2239108" y="6005482"/>
                  <a:pt x="2319132" y="6007923"/>
                  <a:pt x="2420982" y="6017623"/>
                </a:cubicBezTo>
                <a:cubicBezTo>
                  <a:pt x="2444280" y="6019842"/>
                  <a:pt x="2467299" y="6024775"/>
                  <a:pt x="2490651" y="6026332"/>
                </a:cubicBezTo>
                <a:cubicBezTo>
                  <a:pt x="2554438" y="6030584"/>
                  <a:pt x="2618377" y="6032137"/>
                  <a:pt x="2682240" y="6035040"/>
                </a:cubicBezTo>
                <a:lnTo>
                  <a:pt x="4249782" y="6017623"/>
                </a:lnTo>
                <a:cubicBezTo>
                  <a:pt x="4307905" y="6016751"/>
                  <a:pt x="4365866" y="6011121"/>
                  <a:pt x="4423954" y="6008915"/>
                </a:cubicBezTo>
                <a:lnTo>
                  <a:pt x="4937760" y="5991497"/>
                </a:lnTo>
                <a:cubicBezTo>
                  <a:pt x="5062538" y="5966543"/>
                  <a:pt x="4907978" y="6001425"/>
                  <a:pt x="5016137" y="5965372"/>
                </a:cubicBezTo>
                <a:cubicBezTo>
                  <a:pt x="5038846" y="5957802"/>
                  <a:pt x="5085805" y="5947955"/>
                  <a:pt x="5085805" y="5947955"/>
                </a:cubicBezTo>
                <a:cubicBezTo>
                  <a:pt x="5114977" y="5928506"/>
                  <a:pt x="5162096" y="5897790"/>
                  <a:pt x="5181600" y="5878286"/>
                </a:cubicBezTo>
                <a:cubicBezTo>
                  <a:pt x="5199017" y="5860869"/>
                  <a:pt x="5220188" y="5846530"/>
                  <a:pt x="5233851" y="5826035"/>
                </a:cubicBezTo>
                <a:cubicBezTo>
                  <a:pt x="5245462" y="5808618"/>
                  <a:pt x="5262065" y="5793642"/>
                  <a:pt x="5268685" y="5773783"/>
                </a:cubicBezTo>
                <a:cubicBezTo>
                  <a:pt x="5271588" y="5765074"/>
                  <a:pt x="5272466" y="5755402"/>
                  <a:pt x="5277394" y="5747657"/>
                </a:cubicBezTo>
                <a:cubicBezTo>
                  <a:pt x="5292979" y="5723167"/>
                  <a:pt x="5329645" y="5677989"/>
                  <a:pt x="5329645" y="5677989"/>
                </a:cubicBezTo>
                <a:cubicBezTo>
                  <a:pt x="5352684" y="5585838"/>
                  <a:pt x="5321404" y="5694357"/>
                  <a:pt x="5355771" y="5617029"/>
                </a:cubicBezTo>
                <a:cubicBezTo>
                  <a:pt x="5363227" y="5600252"/>
                  <a:pt x="5366369" y="5581823"/>
                  <a:pt x="5373188" y="5564777"/>
                </a:cubicBezTo>
                <a:cubicBezTo>
                  <a:pt x="5394014" y="5512712"/>
                  <a:pt x="5385662" y="5536065"/>
                  <a:pt x="5399314" y="5495109"/>
                </a:cubicBezTo>
                <a:cubicBezTo>
                  <a:pt x="5405617" y="5450985"/>
                  <a:pt x="5417083" y="5408904"/>
                  <a:pt x="5399314" y="5364480"/>
                </a:cubicBezTo>
                <a:cubicBezTo>
                  <a:pt x="5395427" y="5354762"/>
                  <a:pt x="5381229" y="5353763"/>
                  <a:pt x="5373188" y="5347063"/>
                </a:cubicBezTo>
                <a:cubicBezTo>
                  <a:pt x="5363727" y="5339179"/>
                  <a:pt x="5356413" y="5328952"/>
                  <a:pt x="5347062" y="5320937"/>
                </a:cubicBezTo>
                <a:cubicBezTo>
                  <a:pt x="5336042" y="5311491"/>
                  <a:pt x="5322491" y="5305075"/>
                  <a:pt x="5312228" y="5294812"/>
                </a:cubicBezTo>
                <a:cubicBezTo>
                  <a:pt x="5247414" y="5229998"/>
                  <a:pt x="5321548" y="5283608"/>
                  <a:pt x="5259977" y="5242560"/>
                </a:cubicBezTo>
                <a:cubicBezTo>
                  <a:pt x="5269603" y="5175174"/>
                  <a:pt x="5274491" y="5162732"/>
                  <a:pt x="5277394" y="51467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Picture 2" descr="C:\Users\admin\Desktop\FÍGADO 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5915" y="2303805"/>
            <a:ext cx="4596452" cy="4437563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395536" y="2852936"/>
            <a:ext cx="792088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Veia porta</a:t>
            </a:r>
            <a:endParaRPr lang="pt-BR" sz="1400" b="1" dirty="0"/>
          </a:p>
        </p:txBody>
      </p:sp>
      <p:pic>
        <p:nvPicPr>
          <p:cNvPr id="14" name="Picture 5" descr="https://encrypted-tbn2.gstatic.com/images?q=tbn:ANd9GcS8CBs3xCJXp3ObYWJSIAoRdDahoRpNLuGrmRxG6tMZc7cZlOdKTgUML07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957" y="1231333"/>
            <a:ext cx="4104456" cy="325750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</p:pic>
      <p:sp>
        <p:nvSpPr>
          <p:cNvPr id="4" name="Forma livre 3"/>
          <p:cNvSpPr/>
          <p:nvPr/>
        </p:nvSpPr>
        <p:spPr>
          <a:xfrm>
            <a:off x="3979817" y="4667698"/>
            <a:ext cx="2647406" cy="2656211"/>
          </a:xfrm>
          <a:custGeom>
            <a:avLst/>
            <a:gdLst>
              <a:gd name="connsiteX0" fmla="*/ 957943 w 2647406"/>
              <a:gd name="connsiteY0" fmla="*/ 1140919 h 2656211"/>
              <a:gd name="connsiteX1" fmla="*/ 957943 w 2647406"/>
              <a:gd name="connsiteY1" fmla="*/ 1140919 h 2656211"/>
              <a:gd name="connsiteX2" fmla="*/ 1001486 w 2647406"/>
              <a:gd name="connsiteY2" fmla="*/ 1071251 h 2656211"/>
              <a:gd name="connsiteX3" fmla="*/ 1018903 w 2647406"/>
              <a:gd name="connsiteY3" fmla="*/ 1053833 h 2656211"/>
              <a:gd name="connsiteX4" fmla="*/ 1027612 w 2647406"/>
              <a:gd name="connsiteY4" fmla="*/ 1027708 h 2656211"/>
              <a:gd name="connsiteX5" fmla="*/ 1053737 w 2647406"/>
              <a:gd name="connsiteY5" fmla="*/ 1018999 h 2656211"/>
              <a:gd name="connsiteX6" fmla="*/ 1062446 w 2647406"/>
              <a:gd name="connsiteY6" fmla="*/ 992873 h 2656211"/>
              <a:gd name="connsiteX7" fmla="*/ 1079863 w 2647406"/>
              <a:gd name="connsiteY7" fmla="*/ 966748 h 2656211"/>
              <a:gd name="connsiteX8" fmla="*/ 1062446 w 2647406"/>
              <a:gd name="connsiteY8" fmla="*/ 844828 h 2656211"/>
              <a:gd name="connsiteX9" fmla="*/ 1053737 w 2647406"/>
              <a:gd name="connsiteY9" fmla="*/ 809993 h 2656211"/>
              <a:gd name="connsiteX10" fmla="*/ 1045029 w 2647406"/>
              <a:gd name="connsiteY10" fmla="*/ 783868 h 2656211"/>
              <a:gd name="connsiteX11" fmla="*/ 1018903 w 2647406"/>
              <a:gd name="connsiteY11" fmla="*/ 661948 h 2656211"/>
              <a:gd name="connsiteX12" fmla="*/ 1001486 w 2647406"/>
              <a:gd name="connsiteY12" fmla="*/ 609696 h 2656211"/>
              <a:gd name="connsiteX13" fmla="*/ 975360 w 2647406"/>
              <a:gd name="connsiteY13" fmla="*/ 531319 h 2656211"/>
              <a:gd name="connsiteX14" fmla="*/ 957943 w 2647406"/>
              <a:gd name="connsiteY14" fmla="*/ 479068 h 2656211"/>
              <a:gd name="connsiteX15" fmla="*/ 940526 w 2647406"/>
              <a:gd name="connsiteY15" fmla="*/ 452942 h 2656211"/>
              <a:gd name="connsiteX16" fmla="*/ 923109 w 2647406"/>
              <a:gd name="connsiteY16" fmla="*/ 400691 h 2656211"/>
              <a:gd name="connsiteX17" fmla="*/ 896983 w 2647406"/>
              <a:gd name="connsiteY17" fmla="*/ 322313 h 2656211"/>
              <a:gd name="connsiteX18" fmla="*/ 870857 w 2647406"/>
              <a:gd name="connsiteY18" fmla="*/ 243936 h 2656211"/>
              <a:gd name="connsiteX19" fmla="*/ 853440 w 2647406"/>
              <a:gd name="connsiteY19" fmla="*/ 191685 h 2656211"/>
              <a:gd name="connsiteX20" fmla="*/ 818606 w 2647406"/>
              <a:gd name="connsiteY20" fmla="*/ 139433 h 2656211"/>
              <a:gd name="connsiteX21" fmla="*/ 801189 w 2647406"/>
              <a:gd name="connsiteY21" fmla="*/ 113308 h 2656211"/>
              <a:gd name="connsiteX22" fmla="*/ 775063 w 2647406"/>
              <a:gd name="connsiteY22" fmla="*/ 104599 h 2656211"/>
              <a:gd name="connsiteX23" fmla="*/ 722812 w 2647406"/>
              <a:gd name="connsiteY23" fmla="*/ 69765 h 2656211"/>
              <a:gd name="connsiteX24" fmla="*/ 644434 w 2647406"/>
              <a:gd name="connsiteY24" fmla="*/ 43639 h 2656211"/>
              <a:gd name="connsiteX25" fmla="*/ 618309 w 2647406"/>
              <a:gd name="connsiteY25" fmla="*/ 34931 h 2656211"/>
              <a:gd name="connsiteX26" fmla="*/ 583474 w 2647406"/>
              <a:gd name="connsiteY26" fmla="*/ 17513 h 2656211"/>
              <a:gd name="connsiteX27" fmla="*/ 522514 w 2647406"/>
              <a:gd name="connsiteY27" fmla="*/ 96 h 2656211"/>
              <a:gd name="connsiteX28" fmla="*/ 235132 w 2647406"/>
              <a:gd name="connsiteY28" fmla="*/ 17513 h 2656211"/>
              <a:gd name="connsiteX29" fmla="*/ 209006 w 2647406"/>
              <a:gd name="connsiteY29" fmla="*/ 26222 h 2656211"/>
              <a:gd name="connsiteX30" fmla="*/ 191589 w 2647406"/>
              <a:gd name="connsiteY30" fmla="*/ 52348 h 2656211"/>
              <a:gd name="connsiteX31" fmla="*/ 174172 w 2647406"/>
              <a:gd name="connsiteY31" fmla="*/ 104599 h 2656211"/>
              <a:gd name="connsiteX32" fmla="*/ 165463 w 2647406"/>
              <a:gd name="connsiteY32" fmla="*/ 209102 h 2656211"/>
              <a:gd name="connsiteX33" fmla="*/ 148046 w 2647406"/>
              <a:gd name="connsiteY33" fmla="*/ 461651 h 2656211"/>
              <a:gd name="connsiteX34" fmla="*/ 130629 w 2647406"/>
              <a:gd name="connsiteY34" fmla="*/ 583571 h 2656211"/>
              <a:gd name="connsiteX35" fmla="*/ 113212 w 2647406"/>
              <a:gd name="connsiteY35" fmla="*/ 635822 h 2656211"/>
              <a:gd name="connsiteX36" fmla="*/ 95794 w 2647406"/>
              <a:gd name="connsiteY36" fmla="*/ 705491 h 2656211"/>
              <a:gd name="connsiteX37" fmla="*/ 69669 w 2647406"/>
              <a:gd name="connsiteY37" fmla="*/ 783868 h 2656211"/>
              <a:gd name="connsiteX38" fmla="*/ 60960 w 2647406"/>
              <a:gd name="connsiteY38" fmla="*/ 809993 h 2656211"/>
              <a:gd name="connsiteX39" fmla="*/ 52252 w 2647406"/>
              <a:gd name="connsiteY39" fmla="*/ 836119 h 2656211"/>
              <a:gd name="connsiteX40" fmla="*/ 34834 w 2647406"/>
              <a:gd name="connsiteY40" fmla="*/ 853536 h 2656211"/>
              <a:gd name="connsiteX41" fmla="*/ 8709 w 2647406"/>
              <a:gd name="connsiteY41" fmla="*/ 931913 h 2656211"/>
              <a:gd name="connsiteX42" fmla="*/ 0 w 2647406"/>
              <a:gd name="connsiteY42" fmla="*/ 958039 h 2656211"/>
              <a:gd name="connsiteX43" fmla="*/ 26126 w 2647406"/>
              <a:gd name="connsiteY43" fmla="*/ 1140919 h 2656211"/>
              <a:gd name="connsiteX44" fmla="*/ 43543 w 2647406"/>
              <a:gd name="connsiteY44" fmla="*/ 1167045 h 2656211"/>
              <a:gd name="connsiteX45" fmla="*/ 69669 w 2647406"/>
              <a:gd name="connsiteY45" fmla="*/ 1219296 h 2656211"/>
              <a:gd name="connsiteX46" fmla="*/ 95794 w 2647406"/>
              <a:gd name="connsiteY46" fmla="*/ 1236713 h 2656211"/>
              <a:gd name="connsiteX47" fmla="*/ 130629 w 2647406"/>
              <a:gd name="connsiteY47" fmla="*/ 1288965 h 2656211"/>
              <a:gd name="connsiteX48" fmla="*/ 148046 w 2647406"/>
              <a:gd name="connsiteY48" fmla="*/ 1315091 h 2656211"/>
              <a:gd name="connsiteX49" fmla="*/ 174172 w 2647406"/>
              <a:gd name="connsiteY49" fmla="*/ 1332508 h 2656211"/>
              <a:gd name="connsiteX50" fmla="*/ 209006 w 2647406"/>
              <a:gd name="connsiteY50" fmla="*/ 1376051 h 2656211"/>
              <a:gd name="connsiteX51" fmla="*/ 235132 w 2647406"/>
              <a:gd name="connsiteY51" fmla="*/ 1410885 h 2656211"/>
              <a:gd name="connsiteX52" fmla="*/ 261257 w 2647406"/>
              <a:gd name="connsiteY52" fmla="*/ 1437011 h 2656211"/>
              <a:gd name="connsiteX53" fmla="*/ 296092 w 2647406"/>
              <a:gd name="connsiteY53" fmla="*/ 1480553 h 2656211"/>
              <a:gd name="connsiteX54" fmla="*/ 313509 w 2647406"/>
              <a:gd name="connsiteY54" fmla="*/ 1497971 h 2656211"/>
              <a:gd name="connsiteX55" fmla="*/ 339634 w 2647406"/>
              <a:gd name="connsiteY55" fmla="*/ 1532805 h 2656211"/>
              <a:gd name="connsiteX56" fmla="*/ 391886 w 2647406"/>
              <a:gd name="connsiteY56" fmla="*/ 1585056 h 2656211"/>
              <a:gd name="connsiteX57" fmla="*/ 452846 w 2647406"/>
              <a:gd name="connsiteY57" fmla="*/ 1654725 h 2656211"/>
              <a:gd name="connsiteX58" fmla="*/ 478972 w 2647406"/>
              <a:gd name="connsiteY58" fmla="*/ 1672142 h 2656211"/>
              <a:gd name="connsiteX59" fmla="*/ 531223 w 2647406"/>
              <a:gd name="connsiteY59" fmla="*/ 1724393 h 2656211"/>
              <a:gd name="connsiteX60" fmla="*/ 557349 w 2647406"/>
              <a:gd name="connsiteY60" fmla="*/ 1750519 h 2656211"/>
              <a:gd name="connsiteX61" fmla="*/ 583474 w 2647406"/>
              <a:gd name="connsiteY61" fmla="*/ 1776645 h 2656211"/>
              <a:gd name="connsiteX62" fmla="*/ 609600 w 2647406"/>
              <a:gd name="connsiteY62" fmla="*/ 1794062 h 2656211"/>
              <a:gd name="connsiteX63" fmla="*/ 679269 w 2647406"/>
              <a:gd name="connsiteY63" fmla="*/ 1846313 h 2656211"/>
              <a:gd name="connsiteX64" fmla="*/ 696686 w 2647406"/>
              <a:gd name="connsiteY64" fmla="*/ 1872439 h 2656211"/>
              <a:gd name="connsiteX65" fmla="*/ 722812 w 2647406"/>
              <a:gd name="connsiteY65" fmla="*/ 1881148 h 2656211"/>
              <a:gd name="connsiteX66" fmla="*/ 748937 w 2647406"/>
              <a:gd name="connsiteY66" fmla="*/ 1898565 h 2656211"/>
              <a:gd name="connsiteX67" fmla="*/ 783772 w 2647406"/>
              <a:gd name="connsiteY67" fmla="*/ 1933399 h 2656211"/>
              <a:gd name="connsiteX68" fmla="*/ 844732 w 2647406"/>
              <a:gd name="connsiteY68" fmla="*/ 1959525 h 2656211"/>
              <a:gd name="connsiteX69" fmla="*/ 870857 w 2647406"/>
              <a:gd name="connsiteY69" fmla="*/ 1976942 h 2656211"/>
              <a:gd name="connsiteX70" fmla="*/ 896983 w 2647406"/>
              <a:gd name="connsiteY70" fmla="*/ 1985651 h 2656211"/>
              <a:gd name="connsiteX71" fmla="*/ 975360 w 2647406"/>
              <a:gd name="connsiteY71" fmla="*/ 2029193 h 2656211"/>
              <a:gd name="connsiteX72" fmla="*/ 1027612 w 2647406"/>
              <a:gd name="connsiteY72" fmla="*/ 2055319 h 2656211"/>
              <a:gd name="connsiteX73" fmla="*/ 1053737 w 2647406"/>
              <a:gd name="connsiteY73" fmla="*/ 2072736 h 2656211"/>
              <a:gd name="connsiteX74" fmla="*/ 1079863 w 2647406"/>
              <a:gd name="connsiteY74" fmla="*/ 2081445 h 2656211"/>
              <a:gd name="connsiteX75" fmla="*/ 1132114 w 2647406"/>
              <a:gd name="connsiteY75" fmla="*/ 2116279 h 2656211"/>
              <a:gd name="connsiteX76" fmla="*/ 1184366 w 2647406"/>
              <a:gd name="connsiteY76" fmla="*/ 2142405 h 2656211"/>
              <a:gd name="connsiteX77" fmla="*/ 1210492 w 2647406"/>
              <a:gd name="connsiteY77" fmla="*/ 2168531 h 2656211"/>
              <a:gd name="connsiteX78" fmla="*/ 1236617 w 2647406"/>
              <a:gd name="connsiteY78" fmla="*/ 2185948 h 2656211"/>
              <a:gd name="connsiteX79" fmla="*/ 1262743 w 2647406"/>
              <a:gd name="connsiteY79" fmla="*/ 2212073 h 2656211"/>
              <a:gd name="connsiteX80" fmla="*/ 1314994 w 2647406"/>
              <a:gd name="connsiteY80" fmla="*/ 2246908 h 2656211"/>
              <a:gd name="connsiteX81" fmla="*/ 1358537 w 2647406"/>
              <a:gd name="connsiteY81" fmla="*/ 2281742 h 2656211"/>
              <a:gd name="connsiteX82" fmla="*/ 1445623 w 2647406"/>
              <a:gd name="connsiteY82" fmla="*/ 2333993 h 2656211"/>
              <a:gd name="connsiteX83" fmla="*/ 1471749 w 2647406"/>
              <a:gd name="connsiteY83" fmla="*/ 2351411 h 2656211"/>
              <a:gd name="connsiteX84" fmla="*/ 1524000 w 2647406"/>
              <a:gd name="connsiteY84" fmla="*/ 2368828 h 2656211"/>
              <a:gd name="connsiteX85" fmla="*/ 1550126 w 2647406"/>
              <a:gd name="connsiteY85" fmla="*/ 2377536 h 2656211"/>
              <a:gd name="connsiteX86" fmla="*/ 1576252 w 2647406"/>
              <a:gd name="connsiteY86" fmla="*/ 2394953 h 2656211"/>
              <a:gd name="connsiteX87" fmla="*/ 1602377 w 2647406"/>
              <a:gd name="connsiteY87" fmla="*/ 2403662 h 2656211"/>
              <a:gd name="connsiteX88" fmla="*/ 1672046 w 2647406"/>
              <a:gd name="connsiteY88" fmla="*/ 2429788 h 2656211"/>
              <a:gd name="connsiteX89" fmla="*/ 1715589 w 2647406"/>
              <a:gd name="connsiteY89" fmla="*/ 2438496 h 2656211"/>
              <a:gd name="connsiteX90" fmla="*/ 1785257 w 2647406"/>
              <a:gd name="connsiteY90" fmla="*/ 2455913 h 2656211"/>
              <a:gd name="connsiteX91" fmla="*/ 1976846 w 2647406"/>
              <a:gd name="connsiteY91" fmla="*/ 2464622 h 2656211"/>
              <a:gd name="connsiteX92" fmla="*/ 2464526 w 2647406"/>
              <a:gd name="connsiteY92" fmla="*/ 2429788 h 2656211"/>
              <a:gd name="connsiteX93" fmla="*/ 2473234 w 2647406"/>
              <a:gd name="connsiteY93" fmla="*/ 2403662 h 2656211"/>
              <a:gd name="connsiteX94" fmla="*/ 1384663 w 2647406"/>
              <a:gd name="connsiteY94" fmla="*/ 2394953 h 2656211"/>
              <a:gd name="connsiteX95" fmla="*/ 1332412 w 2647406"/>
              <a:gd name="connsiteY95" fmla="*/ 2377536 h 2656211"/>
              <a:gd name="connsiteX96" fmla="*/ 1393372 w 2647406"/>
              <a:gd name="connsiteY96" fmla="*/ 2386245 h 2656211"/>
              <a:gd name="connsiteX97" fmla="*/ 1489166 w 2647406"/>
              <a:gd name="connsiteY97" fmla="*/ 2421079 h 2656211"/>
              <a:gd name="connsiteX98" fmla="*/ 1515292 w 2647406"/>
              <a:gd name="connsiteY98" fmla="*/ 2429788 h 2656211"/>
              <a:gd name="connsiteX99" fmla="*/ 1637212 w 2647406"/>
              <a:gd name="connsiteY99" fmla="*/ 2464622 h 2656211"/>
              <a:gd name="connsiteX100" fmla="*/ 1672046 w 2647406"/>
              <a:gd name="connsiteY100" fmla="*/ 2473331 h 2656211"/>
              <a:gd name="connsiteX101" fmla="*/ 1802674 w 2647406"/>
              <a:gd name="connsiteY101" fmla="*/ 2516873 h 2656211"/>
              <a:gd name="connsiteX102" fmla="*/ 1863634 w 2647406"/>
              <a:gd name="connsiteY102" fmla="*/ 2534291 h 2656211"/>
              <a:gd name="connsiteX103" fmla="*/ 1933303 w 2647406"/>
              <a:gd name="connsiteY103" fmla="*/ 2560416 h 2656211"/>
              <a:gd name="connsiteX104" fmla="*/ 1985554 w 2647406"/>
              <a:gd name="connsiteY104" fmla="*/ 2569125 h 2656211"/>
              <a:gd name="connsiteX105" fmla="*/ 2142309 w 2647406"/>
              <a:gd name="connsiteY105" fmla="*/ 2603959 h 2656211"/>
              <a:gd name="connsiteX106" fmla="*/ 2194560 w 2647406"/>
              <a:gd name="connsiteY106" fmla="*/ 2612668 h 2656211"/>
              <a:gd name="connsiteX107" fmla="*/ 2490652 w 2647406"/>
              <a:gd name="connsiteY107" fmla="*/ 2656211 h 2656211"/>
              <a:gd name="connsiteX108" fmla="*/ 2638697 w 2647406"/>
              <a:gd name="connsiteY108" fmla="*/ 2647502 h 2656211"/>
              <a:gd name="connsiteX109" fmla="*/ 2647406 w 2647406"/>
              <a:gd name="connsiteY109" fmla="*/ 2621376 h 2656211"/>
              <a:gd name="connsiteX110" fmla="*/ 2638697 w 2647406"/>
              <a:gd name="connsiteY110" fmla="*/ 2464622 h 2656211"/>
              <a:gd name="connsiteX111" fmla="*/ 2629989 w 2647406"/>
              <a:gd name="connsiteY111" fmla="*/ 2429788 h 2656211"/>
              <a:gd name="connsiteX112" fmla="*/ 2612572 w 2647406"/>
              <a:gd name="connsiteY112" fmla="*/ 2307868 h 2656211"/>
              <a:gd name="connsiteX113" fmla="*/ 2603863 w 2647406"/>
              <a:gd name="connsiteY113" fmla="*/ 2281742 h 2656211"/>
              <a:gd name="connsiteX114" fmla="*/ 2586446 w 2647406"/>
              <a:gd name="connsiteY114" fmla="*/ 2194656 h 2656211"/>
              <a:gd name="connsiteX115" fmla="*/ 2569029 w 2647406"/>
              <a:gd name="connsiteY115" fmla="*/ 2142405 h 2656211"/>
              <a:gd name="connsiteX116" fmla="*/ 2542903 w 2647406"/>
              <a:gd name="connsiteY116" fmla="*/ 2116279 h 2656211"/>
              <a:gd name="connsiteX117" fmla="*/ 2499360 w 2647406"/>
              <a:gd name="connsiteY117" fmla="*/ 2037902 h 2656211"/>
              <a:gd name="connsiteX118" fmla="*/ 2481943 w 2647406"/>
              <a:gd name="connsiteY118" fmla="*/ 2011776 h 2656211"/>
              <a:gd name="connsiteX119" fmla="*/ 2455817 w 2647406"/>
              <a:gd name="connsiteY119" fmla="*/ 1968233 h 2656211"/>
              <a:gd name="connsiteX120" fmla="*/ 2438400 w 2647406"/>
              <a:gd name="connsiteY120" fmla="*/ 1942108 h 2656211"/>
              <a:gd name="connsiteX121" fmla="*/ 2386149 w 2647406"/>
              <a:gd name="connsiteY121" fmla="*/ 1898565 h 2656211"/>
              <a:gd name="connsiteX122" fmla="*/ 2360023 w 2647406"/>
              <a:gd name="connsiteY122" fmla="*/ 1889856 h 2656211"/>
              <a:gd name="connsiteX123" fmla="*/ 2299063 w 2647406"/>
              <a:gd name="connsiteY123" fmla="*/ 1846313 h 2656211"/>
              <a:gd name="connsiteX124" fmla="*/ 2264229 w 2647406"/>
              <a:gd name="connsiteY124" fmla="*/ 1837605 h 2656211"/>
              <a:gd name="connsiteX125" fmla="*/ 2211977 w 2647406"/>
              <a:gd name="connsiteY125" fmla="*/ 1811479 h 2656211"/>
              <a:gd name="connsiteX126" fmla="*/ 2151017 w 2647406"/>
              <a:gd name="connsiteY126" fmla="*/ 1785353 h 2656211"/>
              <a:gd name="connsiteX127" fmla="*/ 2098766 w 2647406"/>
              <a:gd name="connsiteY127" fmla="*/ 1741811 h 2656211"/>
              <a:gd name="connsiteX128" fmla="*/ 2063932 w 2647406"/>
              <a:gd name="connsiteY128" fmla="*/ 1698268 h 2656211"/>
              <a:gd name="connsiteX129" fmla="*/ 2046514 w 2647406"/>
              <a:gd name="connsiteY129" fmla="*/ 1680851 h 2656211"/>
              <a:gd name="connsiteX130" fmla="*/ 2011680 w 2647406"/>
              <a:gd name="connsiteY130" fmla="*/ 1619891 h 2656211"/>
              <a:gd name="connsiteX131" fmla="*/ 1985554 w 2647406"/>
              <a:gd name="connsiteY131" fmla="*/ 1576348 h 2656211"/>
              <a:gd name="connsiteX132" fmla="*/ 1942012 w 2647406"/>
              <a:gd name="connsiteY132" fmla="*/ 1515388 h 2656211"/>
              <a:gd name="connsiteX133" fmla="*/ 1532709 w 2647406"/>
              <a:gd name="connsiteY133" fmla="*/ 1515388 h 2656211"/>
              <a:gd name="connsiteX134" fmla="*/ 1384663 w 2647406"/>
              <a:gd name="connsiteY134" fmla="*/ 1480553 h 2656211"/>
              <a:gd name="connsiteX135" fmla="*/ 1349829 w 2647406"/>
              <a:gd name="connsiteY135" fmla="*/ 1471845 h 2656211"/>
              <a:gd name="connsiteX136" fmla="*/ 1323703 w 2647406"/>
              <a:gd name="connsiteY136" fmla="*/ 1454428 h 2656211"/>
              <a:gd name="connsiteX137" fmla="*/ 1288869 w 2647406"/>
              <a:gd name="connsiteY137" fmla="*/ 1445719 h 2656211"/>
              <a:gd name="connsiteX138" fmla="*/ 1262743 w 2647406"/>
              <a:gd name="connsiteY138" fmla="*/ 1437011 h 2656211"/>
              <a:gd name="connsiteX139" fmla="*/ 1184366 w 2647406"/>
              <a:gd name="connsiteY139" fmla="*/ 1410885 h 2656211"/>
              <a:gd name="connsiteX140" fmla="*/ 1132114 w 2647406"/>
              <a:gd name="connsiteY140" fmla="*/ 1393468 h 2656211"/>
              <a:gd name="connsiteX141" fmla="*/ 1045029 w 2647406"/>
              <a:gd name="connsiteY141" fmla="*/ 1367342 h 2656211"/>
              <a:gd name="connsiteX142" fmla="*/ 1018903 w 2647406"/>
              <a:gd name="connsiteY142" fmla="*/ 1358633 h 2656211"/>
              <a:gd name="connsiteX143" fmla="*/ 992777 w 2647406"/>
              <a:gd name="connsiteY143" fmla="*/ 1341216 h 2656211"/>
              <a:gd name="connsiteX144" fmla="*/ 975360 w 2647406"/>
              <a:gd name="connsiteY144" fmla="*/ 1288965 h 2656211"/>
              <a:gd name="connsiteX145" fmla="*/ 957943 w 2647406"/>
              <a:gd name="connsiteY145" fmla="*/ 1140919 h 265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2647406" h="2656211">
                <a:moveTo>
                  <a:pt x="957943" y="1140919"/>
                </a:moveTo>
                <a:lnTo>
                  <a:pt x="957943" y="1140919"/>
                </a:lnTo>
                <a:cubicBezTo>
                  <a:pt x="972457" y="1117696"/>
                  <a:pt x="985782" y="1093686"/>
                  <a:pt x="1001486" y="1071251"/>
                </a:cubicBezTo>
                <a:cubicBezTo>
                  <a:pt x="1006195" y="1064525"/>
                  <a:pt x="1014679" y="1060874"/>
                  <a:pt x="1018903" y="1053833"/>
                </a:cubicBezTo>
                <a:cubicBezTo>
                  <a:pt x="1023626" y="1045962"/>
                  <a:pt x="1021121" y="1034199"/>
                  <a:pt x="1027612" y="1027708"/>
                </a:cubicBezTo>
                <a:cubicBezTo>
                  <a:pt x="1034103" y="1021217"/>
                  <a:pt x="1045029" y="1021902"/>
                  <a:pt x="1053737" y="1018999"/>
                </a:cubicBezTo>
                <a:cubicBezTo>
                  <a:pt x="1056640" y="1010290"/>
                  <a:pt x="1058341" y="1001084"/>
                  <a:pt x="1062446" y="992873"/>
                </a:cubicBezTo>
                <a:cubicBezTo>
                  <a:pt x="1067127" y="983512"/>
                  <a:pt x="1079117" y="977188"/>
                  <a:pt x="1079863" y="966748"/>
                </a:cubicBezTo>
                <a:cubicBezTo>
                  <a:pt x="1085832" y="883182"/>
                  <a:pt x="1076853" y="895253"/>
                  <a:pt x="1062446" y="844828"/>
                </a:cubicBezTo>
                <a:cubicBezTo>
                  <a:pt x="1059158" y="833319"/>
                  <a:pt x="1057025" y="821502"/>
                  <a:pt x="1053737" y="809993"/>
                </a:cubicBezTo>
                <a:cubicBezTo>
                  <a:pt x="1051215" y="801167"/>
                  <a:pt x="1047093" y="792812"/>
                  <a:pt x="1045029" y="783868"/>
                </a:cubicBezTo>
                <a:cubicBezTo>
                  <a:pt x="1038280" y="754623"/>
                  <a:pt x="1029530" y="697371"/>
                  <a:pt x="1018903" y="661948"/>
                </a:cubicBezTo>
                <a:cubicBezTo>
                  <a:pt x="1013627" y="644363"/>
                  <a:pt x="1007292" y="627113"/>
                  <a:pt x="1001486" y="609696"/>
                </a:cubicBezTo>
                <a:lnTo>
                  <a:pt x="975360" y="531319"/>
                </a:lnTo>
                <a:cubicBezTo>
                  <a:pt x="975358" y="531314"/>
                  <a:pt x="957947" y="479073"/>
                  <a:pt x="957943" y="479068"/>
                </a:cubicBezTo>
                <a:cubicBezTo>
                  <a:pt x="952137" y="470359"/>
                  <a:pt x="944777" y="462506"/>
                  <a:pt x="940526" y="452942"/>
                </a:cubicBezTo>
                <a:cubicBezTo>
                  <a:pt x="933070" y="436165"/>
                  <a:pt x="928915" y="418108"/>
                  <a:pt x="923109" y="400691"/>
                </a:cubicBezTo>
                <a:lnTo>
                  <a:pt x="896983" y="322313"/>
                </a:lnTo>
                <a:lnTo>
                  <a:pt x="870857" y="243936"/>
                </a:lnTo>
                <a:cubicBezTo>
                  <a:pt x="870856" y="243932"/>
                  <a:pt x="853442" y="191688"/>
                  <a:pt x="853440" y="191685"/>
                </a:cubicBezTo>
                <a:lnTo>
                  <a:pt x="818606" y="139433"/>
                </a:lnTo>
                <a:cubicBezTo>
                  <a:pt x="812800" y="130725"/>
                  <a:pt x="811118" y="116618"/>
                  <a:pt x="801189" y="113308"/>
                </a:cubicBezTo>
                <a:cubicBezTo>
                  <a:pt x="792480" y="110405"/>
                  <a:pt x="783088" y="109057"/>
                  <a:pt x="775063" y="104599"/>
                </a:cubicBezTo>
                <a:cubicBezTo>
                  <a:pt x="756765" y="94433"/>
                  <a:pt x="742670" y="76384"/>
                  <a:pt x="722812" y="69765"/>
                </a:cubicBezTo>
                <a:lnTo>
                  <a:pt x="644434" y="43639"/>
                </a:lnTo>
                <a:cubicBezTo>
                  <a:pt x="635726" y="40736"/>
                  <a:pt x="626519" y="39036"/>
                  <a:pt x="618309" y="34931"/>
                </a:cubicBezTo>
                <a:cubicBezTo>
                  <a:pt x="606697" y="29125"/>
                  <a:pt x="595407" y="22627"/>
                  <a:pt x="583474" y="17513"/>
                </a:cubicBezTo>
                <a:cubicBezTo>
                  <a:pt x="565987" y="10019"/>
                  <a:pt x="540185" y="4514"/>
                  <a:pt x="522514" y="96"/>
                </a:cubicBezTo>
                <a:cubicBezTo>
                  <a:pt x="374652" y="5195"/>
                  <a:pt x="335109" y="-11052"/>
                  <a:pt x="235132" y="17513"/>
                </a:cubicBezTo>
                <a:cubicBezTo>
                  <a:pt x="226305" y="20035"/>
                  <a:pt x="217715" y="23319"/>
                  <a:pt x="209006" y="26222"/>
                </a:cubicBezTo>
                <a:cubicBezTo>
                  <a:pt x="203200" y="34931"/>
                  <a:pt x="195840" y="42784"/>
                  <a:pt x="191589" y="52348"/>
                </a:cubicBezTo>
                <a:cubicBezTo>
                  <a:pt x="184133" y="69125"/>
                  <a:pt x="174172" y="104599"/>
                  <a:pt x="174172" y="104599"/>
                </a:cubicBezTo>
                <a:cubicBezTo>
                  <a:pt x="171269" y="139433"/>
                  <a:pt x="167516" y="174207"/>
                  <a:pt x="165463" y="209102"/>
                </a:cubicBezTo>
                <a:cubicBezTo>
                  <a:pt x="147840" y="508673"/>
                  <a:pt x="168357" y="309318"/>
                  <a:pt x="148046" y="461651"/>
                </a:cubicBezTo>
                <a:cubicBezTo>
                  <a:pt x="145102" y="483731"/>
                  <a:pt x="137182" y="557358"/>
                  <a:pt x="130629" y="583571"/>
                </a:cubicBezTo>
                <a:cubicBezTo>
                  <a:pt x="126176" y="601382"/>
                  <a:pt x="117665" y="618011"/>
                  <a:pt x="113212" y="635822"/>
                </a:cubicBezTo>
                <a:cubicBezTo>
                  <a:pt x="107406" y="659045"/>
                  <a:pt x="103364" y="682782"/>
                  <a:pt x="95794" y="705491"/>
                </a:cubicBezTo>
                <a:lnTo>
                  <a:pt x="69669" y="783868"/>
                </a:lnTo>
                <a:lnTo>
                  <a:pt x="60960" y="809993"/>
                </a:lnTo>
                <a:cubicBezTo>
                  <a:pt x="58057" y="818702"/>
                  <a:pt x="58743" y="829628"/>
                  <a:pt x="52252" y="836119"/>
                </a:cubicBezTo>
                <a:lnTo>
                  <a:pt x="34834" y="853536"/>
                </a:lnTo>
                <a:lnTo>
                  <a:pt x="8709" y="931913"/>
                </a:lnTo>
                <a:lnTo>
                  <a:pt x="0" y="958039"/>
                </a:lnTo>
                <a:cubicBezTo>
                  <a:pt x="1685" y="983316"/>
                  <a:pt x="-1622" y="1099296"/>
                  <a:pt x="26126" y="1140919"/>
                </a:cubicBezTo>
                <a:cubicBezTo>
                  <a:pt x="31932" y="1149628"/>
                  <a:pt x="38862" y="1157684"/>
                  <a:pt x="43543" y="1167045"/>
                </a:cubicBezTo>
                <a:cubicBezTo>
                  <a:pt x="57709" y="1195376"/>
                  <a:pt x="44712" y="1194339"/>
                  <a:pt x="69669" y="1219296"/>
                </a:cubicBezTo>
                <a:cubicBezTo>
                  <a:pt x="77070" y="1226697"/>
                  <a:pt x="87086" y="1230907"/>
                  <a:pt x="95794" y="1236713"/>
                </a:cubicBezTo>
                <a:lnTo>
                  <a:pt x="130629" y="1288965"/>
                </a:lnTo>
                <a:cubicBezTo>
                  <a:pt x="136435" y="1297674"/>
                  <a:pt x="139337" y="1309285"/>
                  <a:pt x="148046" y="1315091"/>
                </a:cubicBezTo>
                <a:lnTo>
                  <a:pt x="174172" y="1332508"/>
                </a:lnTo>
                <a:cubicBezTo>
                  <a:pt x="217231" y="1397095"/>
                  <a:pt x="167645" y="1326418"/>
                  <a:pt x="209006" y="1376051"/>
                </a:cubicBezTo>
                <a:cubicBezTo>
                  <a:pt x="218298" y="1387201"/>
                  <a:pt x="225686" y="1399865"/>
                  <a:pt x="235132" y="1410885"/>
                </a:cubicBezTo>
                <a:cubicBezTo>
                  <a:pt x="243147" y="1420236"/>
                  <a:pt x="253147" y="1427743"/>
                  <a:pt x="261257" y="1437011"/>
                </a:cubicBezTo>
                <a:cubicBezTo>
                  <a:pt x="273497" y="1450999"/>
                  <a:pt x="283995" y="1466441"/>
                  <a:pt x="296092" y="1480553"/>
                </a:cubicBezTo>
                <a:cubicBezTo>
                  <a:pt x="301435" y="1486787"/>
                  <a:pt x="308253" y="1491663"/>
                  <a:pt x="313509" y="1497971"/>
                </a:cubicBezTo>
                <a:cubicBezTo>
                  <a:pt x="322801" y="1509121"/>
                  <a:pt x="329925" y="1522017"/>
                  <a:pt x="339634" y="1532805"/>
                </a:cubicBezTo>
                <a:cubicBezTo>
                  <a:pt x="356112" y="1551113"/>
                  <a:pt x="377107" y="1565351"/>
                  <a:pt x="391886" y="1585056"/>
                </a:cubicBezTo>
                <a:cubicBezTo>
                  <a:pt x="415906" y="1617083"/>
                  <a:pt x="421278" y="1627667"/>
                  <a:pt x="452846" y="1654725"/>
                </a:cubicBezTo>
                <a:cubicBezTo>
                  <a:pt x="460793" y="1661536"/>
                  <a:pt x="471149" y="1665188"/>
                  <a:pt x="478972" y="1672142"/>
                </a:cubicBezTo>
                <a:cubicBezTo>
                  <a:pt x="497382" y="1688506"/>
                  <a:pt x="513806" y="1706976"/>
                  <a:pt x="531223" y="1724393"/>
                </a:cubicBezTo>
                <a:lnTo>
                  <a:pt x="557349" y="1750519"/>
                </a:lnTo>
                <a:cubicBezTo>
                  <a:pt x="566057" y="1759228"/>
                  <a:pt x="573227" y="1769814"/>
                  <a:pt x="583474" y="1776645"/>
                </a:cubicBezTo>
                <a:cubicBezTo>
                  <a:pt x="592183" y="1782451"/>
                  <a:pt x="601135" y="1787906"/>
                  <a:pt x="609600" y="1794062"/>
                </a:cubicBezTo>
                <a:cubicBezTo>
                  <a:pt x="633077" y="1811136"/>
                  <a:pt x="679269" y="1846313"/>
                  <a:pt x="679269" y="1846313"/>
                </a:cubicBezTo>
                <a:cubicBezTo>
                  <a:pt x="685075" y="1855022"/>
                  <a:pt x="688513" y="1865901"/>
                  <a:pt x="696686" y="1872439"/>
                </a:cubicBezTo>
                <a:cubicBezTo>
                  <a:pt x="703854" y="1878174"/>
                  <a:pt x="714601" y="1877043"/>
                  <a:pt x="722812" y="1881148"/>
                </a:cubicBezTo>
                <a:cubicBezTo>
                  <a:pt x="732173" y="1885829"/>
                  <a:pt x="740990" y="1891754"/>
                  <a:pt x="748937" y="1898565"/>
                </a:cubicBezTo>
                <a:cubicBezTo>
                  <a:pt x="761405" y="1909252"/>
                  <a:pt x="770635" y="1923546"/>
                  <a:pt x="783772" y="1933399"/>
                </a:cubicBezTo>
                <a:cubicBezTo>
                  <a:pt x="820015" y="1960581"/>
                  <a:pt x="811100" y="1942709"/>
                  <a:pt x="844732" y="1959525"/>
                </a:cubicBezTo>
                <a:cubicBezTo>
                  <a:pt x="854093" y="1964206"/>
                  <a:pt x="861496" y="1972261"/>
                  <a:pt x="870857" y="1976942"/>
                </a:cubicBezTo>
                <a:cubicBezTo>
                  <a:pt x="879068" y="1981047"/>
                  <a:pt x="888958" y="1981193"/>
                  <a:pt x="896983" y="1985651"/>
                </a:cubicBezTo>
                <a:cubicBezTo>
                  <a:pt x="986812" y="2035556"/>
                  <a:pt x="916246" y="2009490"/>
                  <a:pt x="975360" y="2029193"/>
                </a:cubicBezTo>
                <a:cubicBezTo>
                  <a:pt x="1050230" y="2079108"/>
                  <a:pt x="955505" y="2019266"/>
                  <a:pt x="1027612" y="2055319"/>
                </a:cubicBezTo>
                <a:cubicBezTo>
                  <a:pt x="1036973" y="2060000"/>
                  <a:pt x="1044376" y="2068055"/>
                  <a:pt x="1053737" y="2072736"/>
                </a:cubicBezTo>
                <a:cubicBezTo>
                  <a:pt x="1061948" y="2076841"/>
                  <a:pt x="1071838" y="2076987"/>
                  <a:pt x="1079863" y="2081445"/>
                </a:cubicBezTo>
                <a:cubicBezTo>
                  <a:pt x="1098161" y="2091611"/>
                  <a:pt x="1112256" y="2109659"/>
                  <a:pt x="1132114" y="2116279"/>
                </a:cubicBezTo>
                <a:cubicBezTo>
                  <a:pt x="1158297" y="2125007"/>
                  <a:pt x="1161857" y="2123648"/>
                  <a:pt x="1184366" y="2142405"/>
                </a:cubicBezTo>
                <a:cubicBezTo>
                  <a:pt x="1193827" y="2150289"/>
                  <a:pt x="1201031" y="2160646"/>
                  <a:pt x="1210492" y="2168531"/>
                </a:cubicBezTo>
                <a:cubicBezTo>
                  <a:pt x="1218532" y="2175231"/>
                  <a:pt x="1228577" y="2179248"/>
                  <a:pt x="1236617" y="2185948"/>
                </a:cubicBezTo>
                <a:cubicBezTo>
                  <a:pt x="1246078" y="2193832"/>
                  <a:pt x="1253022" y="2204512"/>
                  <a:pt x="1262743" y="2212073"/>
                </a:cubicBezTo>
                <a:cubicBezTo>
                  <a:pt x="1279266" y="2224925"/>
                  <a:pt x="1300192" y="2232107"/>
                  <a:pt x="1314994" y="2246908"/>
                </a:cubicBezTo>
                <a:cubicBezTo>
                  <a:pt x="1334066" y="2265979"/>
                  <a:pt x="1332906" y="2267096"/>
                  <a:pt x="1358537" y="2281742"/>
                </a:cubicBezTo>
                <a:cubicBezTo>
                  <a:pt x="1452260" y="2335297"/>
                  <a:pt x="1317808" y="2248782"/>
                  <a:pt x="1445623" y="2333993"/>
                </a:cubicBezTo>
                <a:cubicBezTo>
                  <a:pt x="1454332" y="2339799"/>
                  <a:pt x="1461819" y="2348101"/>
                  <a:pt x="1471749" y="2351411"/>
                </a:cubicBezTo>
                <a:lnTo>
                  <a:pt x="1524000" y="2368828"/>
                </a:lnTo>
                <a:lnTo>
                  <a:pt x="1550126" y="2377536"/>
                </a:lnTo>
                <a:cubicBezTo>
                  <a:pt x="1558835" y="2383342"/>
                  <a:pt x="1566891" y="2390272"/>
                  <a:pt x="1576252" y="2394953"/>
                </a:cubicBezTo>
                <a:cubicBezTo>
                  <a:pt x="1584462" y="2399058"/>
                  <a:pt x="1593750" y="2400525"/>
                  <a:pt x="1602377" y="2403662"/>
                </a:cubicBezTo>
                <a:cubicBezTo>
                  <a:pt x="1625686" y="2412138"/>
                  <a:pt x="1648341" y="2422494"/>
                  <a:pt x="1672046" y="2429788"/>
                </a:cubicBezTo>
                <a:cubicBezTo>
                  <a:pt x="1686193" y="2434141"/>
                  <a:pt x="1701229" y="2434906"/>
                  <a:pt x="1715589" y="2438496"/>
                </a:cubicBezTo>
                <a:cubicBezTo>
                  <a:pt x="1751466" y="2447465"/>
                  <a:pt x="1739630" y="2452533"/>
                  <a:pt x="1785257" y="2455913"/>
                </a:cubicBezTo>
                <a:cubicBezTo>
                  <a:pt x="1849011" y="2460635"/>
                  <a:pt x="1912983" y="2461719"/>
                  <a:pt x="1976846" y="2464622"/>
                </a:cubicBezTo>
                <a:cubicBezTo>
                  <a:pt x="2062959" y="2463027"/>
                  <a:pt x="2386484" y="2585874"/>
                  <a:pt x="2464526" y="2429788"/>
                </a:cubicBezTo>
                <a:cubicBezTo>
                  <a:pt x="2468631" y="2421577"/>
                  <a:pt x="2470331" y="2412371"/>
                  <a:pt x="2473234" y="2403662"/>
                </a:cubicBezTo>
                <a:lnTo>
                  <a:pt x="1384663" y="2394953"/>
                </a:lnTo>
                <a:cubicBezTo>
                  <a:pt x="1366309" y="2394533"/>
                  <a:pt x="1314237" y="2374940"/>
                  <a:pt x="1332412" y="2377536"/>
                </a:cubicBezTo>
                <a:lnTo>
                  <a:pt x="1393372" y="2386245"/>
                </a:lnTo>
                <a:cubicBezTo>
                  <a:pt x="1450332" y="2414725"/>
                  <a:pt x="1410476" y="2397472"/>
                  <a:pt x="1489166" y="2421079"/>
                </a:cubicBezTo>
                <a:cubicBezTo>
                  <a:pt x="1497959" y="2423717"/>
                  <a:pt x="1506485" y="2427198"/>
                  <a:pt x="1515292" y="2429788"/>
                </a:cubicBezTo>
                <a:lnTo>
                  <a:pt x="1637212" y="2464622"/>
                </a:lnTo>
                <a:cubicBezTo>
                  <a:pt x="1648744" y="2467825"/>
                  <a:pt x="1660633" y="2469727"/>
                  <a:pt x="1672046" y="2473331"/>
                </a:cubicBezTo>
                <a:cubicBezTo>
                  <a:pt x="1715813" y="2487152"/>
                  <a:pt x="1758937" y="2502957"/>
                  <a:pt x="1802674" y="2516873"/>
                </a:cubicBezTo>
                <a:cubicBezTo>
                  <a:pt x="1822812" y="2523281"/>
                  <a:pt x="1843585" y="2527608"/>
                  <a:pt x="1863634" y="2534291"/>
                </a:cubicBezTo>
                <a:cubicBezTo>
                  <a:pt x="1887163" y="2542134"/>
                  <a:pt x="1909455" y="2553602"/>
                  <a:pt x="1933303" y="2560416"/>
                </a:cubicBezTo>
                <a:cubicBezTo>
                  <a:pt x="1950281" y="2565267"/>
                  <a:pt x="1968268" y="2565524"/>
                  <a:pt x="1985554" y="2569125"/>
                </a:cubicBezTo>
                <a:cubicBezTo>
                  <a:pt x="2037955" y="2580042"/>
                  <a:pt x="2089908" y="2593042"/>
                  <a:pt x="2142309" y="2603959"/>
                </a:cubicBezTo>
                <a:cubicBezTo>
                  <a:pt x="2159595" y="2607560"/>
                  <a:pt x="2177281" y="2609030"/>
                  <a:pt x="2194560" y="2612668"/>
                </a:cubicBezTo>
                <a:cubicBezTo>
                  <a:pt x="2397788" y="2655453"/>
                  <a:pt x="2221232" y="2630551"/>
                  <a:pt x="2490652" y="2656211"/>
                </a:cubicBezTo>
                <a:cubicBezTo>
                  <a:pt x="2540000" y="2653308"/>
                  <a:pt x="2590441" y="2658226"/>
                  <a:pt x="2638697" y="2647502"/>
                </a:cubicBezTo>
                <a:cubicBezTo>
                  <a:pt x="2647658" y="2645511"/>
                  <a:pt x="2647406" y="2630556"/>
                  <a:pt x="2647406" y="2621376"/>
                </a:cubicBezTo>
                <a:cubicBezTo>
                  <a:pt x="2647406" y="2569044"/>
                  <a:pt x="2643435" y="2516739"/>
                  <a:pt x="2638697" y="2464622"/>
                </a:cubicBezTo>
                <a:cubicBezTo>
                  <a:pt x="2637613" y="2452703"/>
                  <a:pt x="2631957" y="2441594"/>
                  <a:pt x="2629989" y="2429788"/>
                </a:cubicBezTo>
                <a:cubicBezTo>
                  <a:pt x="2623240" y="2389294"/>
                  <a:pt x="2625554" y="2346814"/>
                  <a:pt x="2612572" y="2307868"/>
                </a:cubicBezTo>
                <a:cubicBezTo>
                  <a:pt x="2609669" y="2299159"/>
                  <a:pt x="2605927" y="2290687"/>
                  <a:pt x="2603863" y="2281742"/>
                </a:cubicBezTo>
                <a:cubicBezTo>
                  <a:pt x="2597206" y="2252897"/>
                  <a:pt x="2595807" y="2222740"/>
                  <a:pt x="2586446" y="2194656"/>
                </a:cubicBezTo>
                <a:cubicBezTo>
                  <a:pt x="2580640" y="2177239"/>
                  <a:pt x="2582011" y="2155387"/>
                  <a:pt x="2569029" y="2142405"/>
                </a:cubicBezTo>
                <a:lnTo>
                  <a:pt x="2542903" y="2116279"/>
                </a:lnTo>
                <a:cubicBezTo>
                  <a:pt x="2527574" y="2070294"/>
                  <a:pt x="2539286" y="2097792"/>
                  <a:pt x="2499360" y="2037902"/>
                </a:cubicBezTo>
                <a:cubicBezTo>
                  <a:pt x="2493554" y="2029193"/>
                  <a:pt x="2485253" y="2021705"/>
                  <a:pt x="2481943" y="2011776"/>
                </a:cubicBezTo>
                <a:cubicBezTo>
                  <a:pt x="2466819" y="1966408"/>
                  <a:pt x="2483140" y="2002387"/>
                  <a:pt x="2455817" y="1968233"/>
                </a:cubicBezTo>
                <a:cubicBezTo>
                  <a:pt x="2449279" y="1960060"/>
                  <a:pt x="2445100" y="1950148"/>
                  <a:pt x="2438400" y="1942108"/>
                </a:cubicBezTo>
                <a:cubicBezTo>
                  <a:pt x="2424643" y="1925600"/>
                  <a:pt x="2405721" y="1908351"/>
                  <a:pt x="2386149" y="1898565"/>
                </a:cubicBezTo>
                <a:cubicBezTo>
                  <a:pt x="2377938" y="1894460"/>
                  <a:pt x="2368732" y="1892759"/>
                  <a:pt x="2360023" y="1889856"/>
                </a:cubicBezTo>
                <a:cubicBezTo>
                  <a:pt x="2356062" y="1886885"/>
                  <a:pt x="2308963" y="1850556"/>
                  <a:pt x="2299063" y="1846313"/>
                </a:cubicBezTo>
                <a:cubicBezTo>
                  <a:pt x="2288062" y="1841598"/>
                  <a:pt x="2275840" y="1840508"/>
                  <a:pt x="2264229" y="1837605"/>
                </a:cubicBezTo>
                <a:cubicBezTo>
                  <a:pt x="2214022" y="1804134"/>
                  <a:pt x="2262454" y="1833112"/>
                  <a:pt x="2211977" y="1811479"/>
                </a:cubicBezTo>
                <a:cubicBezTo>
                  <a:pt x="2136648" y="1779195"/>
                  <a:pt x="2212287" y="1805777"/>
                  <a:pt x="2151017" y="1785353"/>
                </a:cubicBezTo>
                <a:cubicBezTo>
                  <a:pt x="2088951" y="1723287"/>
                  <a:pt x="2159394" y="1790315"/>
                  <a:pt x="2098766" y="1741811"/>
                </a:cubicBezTo>
                <a:cubicBezTo>
                  <a:pt x="2075404" y="1723121"/>
                  <a:pt x="2084048" y="1723412"/>
                  <a:pt x="2063932" y="1698268"/>
                </a:cubicBezTo>
                <a:cubicBezTo>
                  <a:pt x="2058803" y="1691857"/>
                  <a:pt x="2052320" y="1686657"/>
                  <a:pt x="2046514" y="1680851"/>
                </a:cubicBezTo>
                <a:cubicBezTo>
                  <a:pt x="2026548" y="1620948"/>
                  <a:pt x="2053858" y="1693703"/>
                  <a:pt x="2011680" y="1619891"/>
                </a:cubicBezTo>
                <a:cubicBezTo>
                  <a:pt x="1981534" y="1567135"/>
                  <a:pt x="2026316" y="1617108"/>
                  <a:pt x="1985554" y="1576348"/>
                </a:cubicBezTo>
                <a:cubicBezTo>
                  <a:pt x="1965234" y="1515388"/>
                  <a:pt x="1985554" y="1529902"/>
                  <a:pt x="1942012" y="1515388"/>
                </a:cubicBezTo>
                <a:cubicBezTo>
                  <a:pt x="1770069" y="1532581"/>
                  <a:pt x="1802862" y="1533006"/>
                  <a:pt x="1532709" y="1515388"/>
                </a:cubicBezTo>
                <a:cubicBezTo>
                  <a:pt x="1517407" y="1514390"/>
                  <a:pt x="1402978" y="1485132"/>
                  <a:pt x="1384663" y="1480553"/>
                </a:cubicBezTo>
                <a:lnTo>
                  <a:pt x="1349829" y="1471845"/>
                </a:lnTo>
                <a:cubicBezTo>
                  <a:pt x="1341120" y="1466039"/>
                  <a:pt x="1333323" y="1458551"/>
                  <a:pt x="1323703" y="1454428"/>
                </a:cubicBezTo>
                <a:cubicBezTo>
                  <a:pt x="1312702" y="1449713"/>
                  <a:pt x="1300377" y="1449007"/>
                  <a:pt x="1288869" y="1445719"/>
                </a:cubicBezTo>
                <a:cubicBezTo>
                  <a:pt x="1280043" y="1443197"/>
                  <a:pt x="1271338" y="1440234"/>
                  <a:pt x="1262743" y="1437011"/>
                </a:cubicBezTo>
                <a:cubicBezTo>
                  <a:pt x="1146324" y="1393354"/>
                  <a:pt x="1281653" y="1440070"/>
                  <a:pt x="1184366" y="1410885"/>
                </a:cubicBezTo>
                <a:cubicBezTo>
                  <a:pt x="1166781" y="1405610"/>
                  <a:pt x="1149925" y="1397921"/>
                  <a:pt x="1132114" y="1393468"/>
                </a:cubicBezTo>
                <a:cubicBezTo>
                  <a:pt x="1079471" y="1380307"/>
                  <a:pt x="1108631" y="1388543"/>
                  <a:pt x="1045029" y="1367342"/>
                </a:cubicBezTo>
                <a:cubicBezTo>
                  <a:pt x="1036320" y="1364439"/>
                  <a:pt x="1026541" y="1363725"/>
                  <a:pt x="1018903" y="1358633"/>
                </a:cubicBezTo>
                <a:lnTo>
                  <a:pt x="992777" y="1341216"/>
                </a:lnTo>
                <a:cubicBezTo>
                  <a:pt x="986971" y="1323799"/>
                  <a:pt x="973952" y="1307270"/>
                  <a:pt x="975360" y="1288965"/>
                </a:cubicBezTo>
                <a:cubicBezTo>
                  <a:pt x="984737" y="1167070"/>
                  <a:pt x="960846" y="1165593"/>
                  <a:pt x="957943" y="1140919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orma livre 4"/>
          <p:cNvSpPr/>
          <p:nvPr/>
        </p:nvSpPr>
        <p:spPr>
          <a:xfrm>
            <a:off x="5972754" y="1988840"/>
            <a:ext cx="3303441" cy="3849247"/>
          </a:xfrm>
          <a:custGeom>
            <a:avLst/>
            <a:gdLst>
              <a:gd name="connsiteX0" fmla="*/ 10035 w 3303441"/>
              <a:gd name="connsiteY0" fmla="*/ 313509 h 3849247"/>
              <a:gd name="connsiteX1" fmla="*/ 10035 w 3303441"/>
              <a:gd name="connsiteY1" fmla="*/ 313509 h 3849247"/>
              <a:gd name="connsiteX2" fmla="*/ 53577 w 3303441"/>
              <a:gd name="connsiteY2" fmla="*/ 374469 h 3849247"/>
              <a:gd name="connsiteX3" fmla="*/ 123246 w 3303441"/>
              <a:gd name="connsiteY3" fmla="*/ 426720 h 3849247"/>
              <a:gd name="connsiteX4" fmla="*/ 149372 w 3303441"/>
              <a:gd name="connsiteY4" fmla="*/ 444137 h 3849247"/>
              <a:gd name="connsiteX5" fmla="*/ 175497 w 3303441"/>
              <a:gd name="connsiteY5" fmla="*/ 461554 h 3849247"/>
              <a:gd name="connsiteX6" fmla="*/ 236457 w 3303441"/>
              <a:gd name="connsiteY6" fmla="*/ 478972 h 3849247"/>
              <a:gd name="connsiteX7" fmla="*/ 462880 w 3303441"/>
              <a:gd name="connsiteY7" fmla="*/ 470263 h 3849247"/>
              <a:gd name="connsiteX8" fmla="*/ 715429 w 3303441"/>
              <a:gd name="connsiteY8" fmla="*/ 452846 h 3849247"/>
              <a:gd name="connsiteX9" fmla="*/ 758972 w 3303441"/>
              <a:gd name="connsiteY9" fmla="*/ 444137 h 3849247"/>
              <a:gd name="connsiteX10" fmla="*/ 793806 w 3303441"/>
              <a:gd name="connsiteY10" fmla="*/ 435429 h 3849247"/>
              <a:gd name="connsiteX11" fmla="*/ 994103 w 3303441"/>
              <a:gd name="connsiteY11" fmla="*/ 418012 h 3849247"/>
              <a:gd name="connsiteX12" fmla="*/ 1168275 w 3303441"/>
              <a:gd name="connsiteY12" fmla="*/ 444137 h 3849247"/>
              <a:gd name="connsiteX13" fmla="*/ 1185692 w 3303441"/>
              <a:gd name="connsiteY13" fmla="*/ 470263 h 3849247"/>
              <a:gd name="connsiteX14" fmla="*/ 1203109 w 3303441"/>
              <a:gd name="connsiteY14" fmla="*/ 522514 h 3849247"/>
              <a:gd name="connsiteX15" fmla="*/ 1211817 w 3303441"/>
              <a:gd name="connsiteY15" fmla="*/ 548640 h 3849247"/>
              <a:gd name="connsiteX16" fmla="*/ 1229235 w 3303441"/>
              <a:gd name="connsiteY16" fmla="*/ 609600 h 3849247"/>
              <a:gd name="connsiteX17" fmla="*/ 1237943 w 3303441"/>
              <a:gd name="connsiteY17" fmla="*/ 661852 h 3849247"/>
              <a:gd name="connsiteX18" fmla="*/ 1246652 w 3303441"/>
              <a:gd name="connsiteY18" fmla="*/ 687977 h 3849247"/>
              <a:gd name="connsiteX19" fmla="*/ 1255360 w 3303441"/>
              <a:gd name="connsiteY19" fmla="*/ 757646 h 3849247"/>
              <a:gd name="connsiteX20" fmla="*/ 1272777 w 3303441"/>
              <a:gd name="connsiteY20" fmla="*/ 818606 h 3849247"/>
              <a:gd name="connsiteX21" fmla="*/ 1298903 w 3303441"/>
              <a:gd name="connsiteY21" fmla="*/ 905692 h 3849247"/>
              <a:gd name="connsiteX22" fmla="*/ 1333737 w 3303441"/>
              <a:gd name="connsiteY22" fmla="*/ 1010194 h 3849247"/>
              <a:gd name="connsiteX23" fmla="*/ 1342446 w 3303441"/>
              <a:gd name="connsiteY23" fmla="*/ 1036320 h 3849247"/>
              <a:gd name="connsiteX24" fmla="*/ 1351155 w 3303441"/>
              <a:gd name="connsiteY24" fmla="*/ 1062446 h 3849247"/>
              <a:gd name="connsiteX25" fmla="*/ 1342446 w 3303441"/>
              <a:gd name="connsiteY25" fmla="*/ 1088572 h 3849247"/>
              <a:gd name="connsiteX26" fmla="*/ 1290195 w 3303441"/>
              <a:gd name="connsiteY26" fmla="*/ 1105989 h 3849247"/>
              <a:gd name="connsiteX27" fmla="*/ 1272777 w 3303441"/>
              <a:gd name="connsiteY27" fmla="*/ 1123406 h 3849247"/>
              <a:gd name="connsiteX28" fmla="*/ 1246652 w 3303441"/>
              <a:gd name="connsiteY28" fmla="*/ 1132114 h 3849247"/>
              <a:gd name="connsiteX29" fmla="*/ 1237943 w 3303441"/>
              <a:gd name="connsiteY29" fmla="*/ 1158240 h 3849247"/>
              <a:gd name="connsiteX30" fmla="*/ 1211817 w 3303441"/>
              <a:gd name="connsiteY30" fmla="*/ 1175657 h 3849247"/>
              <a:gd name="connsiteX31" fmla="*/ 1194400 w 3303441"/>
              <a:gd name="connsiteY31" fmla="*/ 1227909 h 3849247"/>
              <a:gd name="connsiteX32" fmla="*/ 1203109 w 3303441"/>
              <a:gd name="connsiteY32" fmla="*/ 1254034 h 3849247"/>
              <a:gd name="connsiteX33" fmla="*/ 1246652 w 3303441"/>
              <a:gd name="connsiteY33" fmla="*/ 1280160 h 3849247"/>
              <a:gd name="connsiteX34" fmla="*/ 1298903 w 3303441"/>
              <a:gd name="connsiteY34" fmla="*/ 1288869 h 3849247"/>
              <a:gd name="connsiteX35" fmla="*/ 1542743 w 3303441"/>
              <a:gd name="connsiteY35" fmla="*/ 1297577 h 3849247"/>
              <a:gd name="connsiteX36" fmla="*/ 1629829 w 3303441"/>
              <a:gd name="connsiteY36" fmla="*/ 1306286 h 3849247"/>
              <a:gd name="connsiteX37" fmla="*/ 1682080 w 3303441"/>
              <a:gd name="connsiteY37" fmla="*/ 1323703 h 3849247"/>
              <a:gd name="connsiteX38" fmla="*/ 1699497 w 3303441"/>
              <a:gd name="connsiteY38" fmla="*/ 1349829 h 3849247"/>
              <a:gd name="connsiteX39" fmla="*/ 1716915 w 3303441"/>
              <a:gd name="connsiteY39" fmla="*/ 1367246 h 3849247"/>
              <a:gd name="connsiteX40" fmla="*/ 1734332 w 3303441"/>
              <a:gd name="connsiteY40" fmla="*/ 1419497 h 3849247"/>
              <a:gd name="connsiteX41" fmla="*/ 1751749 w 3303441"/>
              <a:gd name="connsiteY41" fmla="*/ 1593669 h 3849247"/>
              <a:gd name="connsiteX42" fmla="*/ 1786583 w 3303441"/>
              <a:gd name="connsiteY42" fmla="*/ 1637212 h 3849247"/>
              <a:gd name="connsiteX43" fmla="*/ 1864960 w 3303441"/>
              <a:gd name="connsiteY43" fmla="*/ 1663337 h 3849247"/>
              <a:gd name="connsiteX44" fmla="*/ 1917212 w 3303441"/>
              <a:gd name="connsiteY44" fmla="*/ 1680754 h 3849247"/>
              <a:gd name="connsiteX45" fmla="*/ 1943337 w 3303441"/>
              <a:gd name="connsiteY45" fmla="*/ 1689463 h 3849247"/>
              <a:gd name="connsiteX46" fmla="*/ 1986880 w 3303441"/>
              <a:gd name="connsiteY46" fmla="*/ 1698172 h 3849247"/>
              <a:gd name="connsiteX47" fmla="*/ 2013006 w 3303441"/>
              <a:gd name="connsiteY47" fmla="*/ 1706880 h 3849247"/>
              <a:gd name="connsiteX48" fmla="*/ 2100092 w 3303441"/>
              <a:gd name="connsiteY48" fmla="*/ 1715589 h 3849247"/>
              <a:gd name="connsiteX49" fmla="*/ 2169760 w 3303441"/>
              <a:gd name="connsiteY49" fmla="*/ 1724297 h 3849247"/>
              <a:gd name="connsiteX50" fmla="*/ 2230720 w 3303441"/>
              <a:gd name="connsiteY50" fmla="*/ 1741714 h 3849247"/>
              <a:gd name="connsiteX51" fmla="*/ 2622606 w 3303441"/>
              <a:gd name="connsiteY51" fmla="*/ 1759132 h 3849247"/>
              <a:gd name="connsiteX52" fmla="*/ 2640023 w 3303441"/>
              <a:gd name="connsiteY52" fmla="*/ 1828800 h 3849247"/>
              <a:gd name="connsiteX53" fmla="*/ 2657440 w 3303441"/>
              <a:gd name="connsiteY53" fmla="*/ 2238103 h 3849247"/>
              <a:gd name="connsiteX54" fmla="*/ 2666149 w 3303441"/>
              <a:gd name="connsiteY54" fmla="*/ 2264229 h 3849247"/>
              <a:gd name="connsiteX55" fmla="*/ 2657440 w 3303441"/>
              <a:gd name="connsiteY55" fmla="*/ 2403566 h 3849247"/>
              <a:gd name="connsiteX56" fmla="*/ 2648732 w 3303441"/>
              <a:gd name="connsiteY56" fmla="*/ 2438400 h 3849247"/>
              <a:gd name="connsiteX57" fmla="*/ 2622606 w 3303441"/>
              <a:gd name="connsiteY57" fmla="*/ 2481943 h 3849247"/>
              <a:gd name="connsiteX58" fmla="*/ 2587772 w 3303441"/>
              <a:gd name="connsiteY58" fmla="*/ 2516777 h 3849247"/>
              <a:gd name="connsiteX59" fmla="*/ 2544229 w 3303441"/>
              <a:gd name="connsiteY59" fmla="*/ 2551612 h 3849247"/>
              <a:gd name="connsiteX60" fmla="*/ 2526812 w 3303441"/>
              <a:gd name="connsiteY60" fmla="*/ 2577737 h 3849247"/>
              <a:gd name="connsiteX61" fmla="*/ 2448435 w 3303441"/>
              <a:gd name="connsiteY61" fmla="*/ 2621280 h 3849247"/>
              <a:gd name="connsiteX62" fmla="*/ 2422309 w 3303441"/>
              <a:gd name="connsiteY62" fmla="*/ 2647406 h 3849247"/>
              <a:gd name="connsiteX63" fmla="*/ 2370057 w 3303441"/>
              <a:gd name="connsiteY63" fmla="*/ 2682240 h 3849247"/>
              <a:gd name="connsiteX64" fmla="*/ 2343932 w 3303441"/>
              <a:gd name="connsiteY64" fmla="*/ 2699657 h 3849247"/>
              <a:gd name="connsiteX65" fmla="*/ 2317806 w 3303441"/>
              <a:gd name="connsiteY65" fmla="*/ 2717074 h 3849247"/>
              <a:gd name="connsiteX66" fmla="*/ 2300389 w 3303441"/>
              <a:gd name="connsiteY66" fmla="*/ 2734492 h 3849247"/>
              <a:gd name="connsiteX67" fmla="*/ 2274263 w 3303441"/>
              <a:gd name="connsiteY67" fmla="*/ 2743200 h 3849247"/>
              <a:gd name="connsiteX68" fmla="*/ 2222012 w 3303441"/>
              <a:gd name="connsiteY68" fmla="*/ 2778034 h 3849247"/>
              <a:gd name="connsiteX69" fmla="*/ 2204595 w 3303441"/>
              <a:gd name="connsiteY69" fmla="*/ 2795452 h 3849247"/>
              <a:gd name="connsiteX70" fmla="*/ 2178469 w 3303441"/>
              <a:gd name="connsiteY70" fmla="*/ 2804160 h 3849247"/>
              <a:gd name="connsiteX71" fmla="*/ 2152343 w 3303441"/>
              <a:gd name="connsiteY71" fmla="*/ 2821577 h 3849247"/>
              <a:gd name="connsiteX72" fmla="*/ 2100092 w 3303441"/>
              <a:gd name="connsiteY72" fmla="*/ 2838994 h 3849247"/>
              <a:gd name="connsiteX73" fmla="*/ 2073966 w 3303441"/>
              <a:gd name="connsiteY73" fmla="*/ 2847703 h 3849247"/>
              <a:gd name="connsiteX74" fmla="*/ 2047840 w 3303441"/>
              <a:gd name="connsiteY74" fmla="*/ 2856412 h 3849247"/>
              <a:gd name="connsiteX75" fmla="*/ 2021715 w 3303441"/>
              <a:gd name="connsiteY75" fmla="*/ 2865120 h 3849247"/>
              <a:gd name="connsiteX76" fmla="*/ 1743040 w 3303441"/>
              <a:gd name="connsiteY76" fmla="*/ 2847703 h 3849247"/>
              <a:gd name="connsiteX77" fmla="*/ 1716915 w 3303441"/>
              <a:gd name="connsiteY77" fmla="*/ 2838994 h 3849247"/>
              <a:gd name="connsiteX78" fmla="*/ 1682080 w 3303441"/>
              <a:gd name="connsiteY78" fmla="*/ 2769326 h 3849247"/>
              <a:gd name="connsiteX79" fmla="*/ 1655955 w 3303441"/>
              <a:gd name="connsiteY79" fmla="*/ 2717074 h 3849247"/>
              <a:gd name="connsiteX80" fmla="*/ 1603703 w 3303441"/>
              <a:gd name="connsiteY80" fmla="*/ 2699657 h 3849247"/>
              <a:gd name="connsiteX81" fmla="*/ 1464366 w 3303441"/>
              <a:gd name="connsiteY81" fmla="*/ 2725783 h 3849247"/>
              <a:gd name="connsiteX82" fmla="*/ 1377280 w 3303441"/>
              <a:gd name="connsiteY82" fmla="*/ 2769326 h 3849247"/>
              <a:gd name="connsiteX83" fmla="*/ 1351155 w 3303441"/>
              <a:gd name="connsiteY83" fmla="*/ 2786743 h 3849247"/>
              <a:gd name="connsiteX84" fmla="*/ 1298903 w 3303441"/>
              <a:gd name="connsiteY84" fmla="*/ 2804160 h 3849247"/>
              <a:gd name="connsiteX85" fmla="*/ 1246652 w 3303441"/>
              <a:gd name="connsiteY85" fmla="*/ 2821577 h 3849247"/>
              <a:gd name="connsiteX86" fmla="*/ 1194400 w 3303441"/>
              <a:gd name="connsiteY86" fmla="*/ 2838994 h 3849247"/>
              <a:gd name="connsiteX87" fmla="*/ 1168275 w 3303441"/>
              <a:gd name="connsiteY87" fmla="*/ 2847703 h 3849247"/>
              <a:gd name="connsiteX88" fmla="*/ 1124732 w 3303441"/>
              <a:gd name="connsiteY88" fmla="*/ 2873829 h 3849247"/>
              <a:gd name="connsiteX89" fmla="*/ 1098606 w 3303441"/>
              <a:gd name="connsiteY89" fmla="*/ 2899954 h 3849247"/>
              <a:gd name="connsiteX90" fmla="*/ 1089897 w 3303441"/>
              <a:gd name="connsiteY90" fmla="*/ 2926080 h 3849247"/>
              <a:gd name="connsiteX91" fmla="*/ 1072480 w 3303441"/>
              <a:gd name="connsiteY91" fmla="*/ 2952206 h 3849247"/>
              <a:gd name="connsiteX92" fmla="*/ 1055063 w 3303441"/>
              <a:gd name="connsiteY92" fmla="*/ 3004457 h 3849247"/>
              <a:gd name="connsiteX93" fmla="*/ 1046355 w 3303441"/>
              <a:gd name="connsiteY93" fmla="*/ 3065417 h 3849247"/>
              <a:gd name="connsiteX94" fmla="*/ 1028937 w 3303441"/>
              <a:gd name="connsiteY94" fmla="*/ 3152503 h 3849247"/>
              <a:gd name="connsiteX95" fmla="*/ 1020229 w 3303441"/>
              <a:gd name="connsiteY95" fmla="*/ 3344092 h 3849247"/>
              <a:gd name="connsiteX96" fmla="*/ 1011520 w 3303441"/>
              <a:gd name="connsiteY96" fmla="*/ 3561806 h 3849247"/>
              <a:gd name="connsiteX97" fmla="*/ 994103 w 3303441"/>
              <a:gd name="connsiteY97" fmla="*/ 3622766 h 3849247"/>
              <a:gd name="connsiteX98" fmla="*/ 976686 w 3303441"/>
              <a:gd name="connsiteY98" fmla="*/ 3648892 h 3849247"/>
              <a:gd name="connsiteX99" fmla="*/ 967977 w 3303441"/>
              <a:gd name="connsiteY99" fmla="*/ 3675017 h 3849247"/>
              <a:gd name="connsiteX100" fmla="*/ 985395 w 3303441"/>
              <a:gd name="connsiteY100" fmla="*/ 3701143 h 3849247"/>
              <a:gd name="connsiteX101" fmla="*/ 1072480 w 3303441"/>
              <a:gd name="connsiteY101" fmla="*/ 3718560 h 3849247"/>
              <a:gd name="connsiteX102" fmla="*/ 1325029 w 3303441"/>
              <a:gd name="connsiteY102" fmla="*/ 3727269 h 3849247"/>
              <a:gd name="connsiteX103" fmla="*/ 1368572 w 3303441"/>
              <a:gd name="connsiteY103" fmla="*/ 3735977 h 3849247"/>
              <a:gd name="connsiteX104" fmla="*/ 1420823 w 3303441"/>
              <a:gd name="connsiteY104" fmla="*/ 3753394 h 3849247"/>
              <a:gd name="connsiteX105" fmla="*/ 1438240 w 3303441"/>
              <a:gd name="connsiteY105" fmla="*/ 3770812 h 3849247"/>
              <a:gd name="connsiteX106" fmla="*/ 1481783 w 3303441"/>
              <a:gd name="connsiteY106" fmla="*/ 3779520 h 3849247"/>
              <a:gd name="connsiteX107" fmla="*/ 1534035 w 3303441"/>
              <a:gd name="connsiteY107" fmla="*/ 3796937 h 3849247"/>
              <a:gd name="connsiteX108" fmla="*/ 1586286 w 3303441"/>
              <a:gd name="connsiteY108" fmla="*/ 3814354 h 3849247"/>
              <a:gd name="connsiteX109" fmla="*/ 1664663 w 3303441"/>
              <a:gd name="connsiteY109" fmla="*/ 3831772 h 3849247"/>
              <a:gd name="connsiteX110" fmla="*/ 1917212 w 3303441"/>
              <a:gd name="connsiteY110" fmla="*/ 3840480 h 3849247"/>
              <a:gd name="connsiteX111" fmla="*/ 2021715 w 3303441"/>
              <a:gd name="connsiteY111" fmla="*/ 3849189 h 3849247"/>
              <a:gd name="connsiteX112" fmla="*/ 2448435 w 3303441"/>
              <a:gd name="connsiteY112" fmla="*/ 3831772 h 3849247"/>
              <a:gd name="connsiteX113" fmla="*/ 2526812 w 3303441"/>
              <a:gd name="connsiteY113" fmla="*/ 3814354 h 3849247"/>
              <a:gd name="connsiteX114" fmla="*/ 2552937 w 3303441"/>
              <a:gd name="connsiteY114" fmla="*/ 3805646 h 3849247"/>
              <a:gd name="connsiteX115" fmla="*/ 2587772 w 3303441"/>
              <a:gd name="connsiteY115" fmla="*/ 3796937 h 3849247"/>
              <a:gd name="connsiteX116" fmla="*/ 2613897 w 3303441"/>
              <a:gd name="connsiteY116" fmla="*/ 3788229 h 3849247"/>
              <a:gd name="connsiteX117" fmla="*/ 2648732 w 3303441"/>
              <a:gd name="connsiteY117" fmla="*/ 3779520 h 3849247"/>
              <a:gd name="connsiteX118" fmla="*/ 2709692 w 3303441"/>
              <a:gd name="connsiteY118" fmla="*/ 3762103 h 3849247"/>
              <a:gd name="connsiteX119" fmla="*/ 2970949 w 3303441"/>
              <a:gd name="connsiteY119" fmla="*/ 3735977 h 3849247"/>
              <a:gd name="connsiteX120" fmla="*/ 3023200 w 3303441"/>
              <a:gd name="connsiteY120" fmla="*/ 3727269 h 3849247"/>
              <a:gd name="connsiteX121" fmla="*/ 3058035 w 3303441"/>
              <a:gd name="connsiteY121" fmla="*/ 3692434 h 3849247"/>
              <a:gd name="connsiteX122" fmla="*/ 3092869 w 3303441"/>
              <a:gd name="connsiteY122" fmla="*/ 3622766 h 3849247"/>
              <a:gd name="connsiteX123" fmla="*/ 3101577 w 3303441"/>
              <a:gd name="connsiteY123" fmla="*/ 3553097 h 3849247"/>
              <a:gd name="connsiteX124" fmla="*/ 3118995 w 3303441"/>
              <a:gd name="connsiteY124" fmla="*/ 3466012 h 3849247"/>
              <a:gd name="connsiteX125" fmla="*/ 3136412 w 3303441"/>
              <a:gd name="connsiteY125" fmla="*/ 3309257 h 3849247"/>
              <a:gd name="connsiteX126" fmla="*/ 3145120 w 3303441"/>
              <a:gd name="connsiteY126" fmla="*/ 3265714 h 3849247"/>
              <a:gd name="connsiteX127" fmla="*/ 3153829 w 3303441"/>
              <a:gd name="connsiteY127" fmla="*/ 3187337 h 3849247"/>
              <a:gd name="connsiteX128" fmla="*/ 3171246 w 3303441"/>
              <a:gd name="connsiteY128" fmla="*/ 3074126 h 3849247"/>
              <a:gd name="connsiteX129" fmla="*/ 3197372 w 3303441"/>
              <a:gd name="connsiteY129" fmla="*/ 2786743 h 3849247"/>
              <a:gd name="connsiteX130" fmla="*/ 3223497 w 3303441"/>
              <a:gd name="connsiteY130" fmla="*/ 2534194 h 3849247"/>
              <a:gd name="connsiteX131" fmla="*/ 3240915 w 3303441"/>
              <a:gd name="connsiteY131" fmla="*/ 2420983 h 3849247"/>
              <a:gd name="connsiteX132" fmla="*/ 3275749 w 3303441"/>
              <a:gd name="connsiteY132" fmla="*/ 2229394 h 3849247"/>
              <a:gd name="connsiteX133" fmla="*/ 3284457 w 3303441"/>
              <a:gd name="connsiteY133" fmla="*/ 2124892 h 3849247"/>
              <a:gd name="connsiteX134" fmla="*/ 3301875 w 3303441"/>
              <a:gd name="connsiteY134" fmla="*/ 1767840 h 3849247"/>
              <a:gd name="connsiteX135" fmla="*/ 3275749 w 3303441"/>
              <a:gd name="connsiteY135" fmla="*/ 1480457 h 3849247"/>
              <a:gd name="connsiteX136" fmla="*/ 3240915 w 3303441"/>
              <a:gd name="connsiteY136" fmla="*/ 1428206 h 3849247"/>
              <a:gd name="connsiteX137" fmla="*/ 3171246 w 3303441"/>
              <a:gd name="connsiteY137" fmla="*/ 1358537 h 3849247"/>
              <a:gd name="connsiteX138" fmla="*/ 3118995 w 3303441"/>
              <a:gd name="connsiteY138" fmla="*/ 1271452 h 3849247"/>
              <a:gd name="connsiteX139" fmla="*/ 3092869 w 3303441"/>
              <a:gd name="connsiteY139" fmla="*/ 1227909 h 3849247"/>
              <a:gd name="connsiteX140" fmla="*/ 3023200 w 3303441"/>
              <a:gd name="connsiteY140" fmla="*/ 1149532 h 3849247"/>
              <a:gd name="connsiteX141" fmla="*/ 2918697 w 3303441"/>
              <a:gd name="connsiteY141" fmla="*/ 1010194 h 3849247"/>
              <a:gd name="connsiteX142" fmla="*/ 2875155 w 3303441"/>
              <a:gd name="connsiteY142" fmla="*/ 975360 h 3849247"/>
              <a:gd name="connsiteX143" fmla="*/ 2814195 w 3303441"/>
              <a:gd name="connsiteY143" fmla="*/ 896983 h 3849247"/>
              <a:gd name="connsiteX144" fmla="*/ 2788069 w 3303441"/>
              <a:gd name="connsiteY144" fmla="*/ 853440 h 3849247"/>
              <a:gd name="connsiteX145" fmla="*/ 2718400 w 3303441"/>
              <a:gd name="connsiteY145" fmla="*/ 766354 h 3849247"/>
              <a:gd name="connsiteX146" fmla="*/ 2666149 w 3303441"/>
              <a:gd name="connsiteY146" fmla="*/ 696686 h 3849247"/>
              <a:gd name="connsiteX147" fmla="*/ 2587772 w 3303441"/>
              <a:gd name="connsiteY147" fmla="*/ 644434 h 3849247"/>
              <a:gd name="connsiteX148" fmla="*/ 2552937 w 3303441"/>
              <a:gd name="connsiteY148" fmla="*/ 609600 h 3849247"/>
              <a:gd name="connsiteX149" fmla="*/ 2509395 w 3303441"/>
              <a:gd name="connsiteY149" fmla="*/ 592183 h 3849247"/>
              <a:gd name="connsiteX150" fmla="*/ 2422309 w 3303441"/>
              <a:gd name="connsiteY150" fmla="*/ 531223 h 3849247"/>
              <a:gd name="connsiteX151" fmla="*/ 2282972 w 3303441"/>
              <a:gd name="connsiteY151" fmla="*/ 470263 h 3849247"/>
              <a:gd name="connsiteX152" fmla="*/ 2178469 w 3303441"/>
              <a:gd name="connsiteY152" fmla="*/ 418012 h 3849247"/>
              <a:gd name="connsiteX153" fmla="*/ 1986880 w 3303441"/>
              <a:gd name="connsiteY153" fmla="*/ 348343 h 3849247"/>
              <a:gd name="connsiteX154" fmla="*/ 1908503 w 3303441"/>
              <a:gd name="connsiteY154" fmla="*/ 313509 h 3849247"/>
              <a:gd name="connsiteX155" fmla="*/ 1612412 w 3303441"/>
              <a:gd name="connsiteY155" fmla="*/ 217714 h 3849247"/>
              <a:gd name="connsiteX156" fmla="*/ 1464366 w 3303441"/>
              <a:gd name="connsiteY156" fmla="*/ 182880 h 3849247"/>
              <a:gd name="connsiteX157" fmla="*/ 1203109 w 3303441"/>
              <a:gd name="connsiteY157" fmla="*/ 113212 h 3849247"/>
              <a:gd name="connsiteX158" fmla="*/ 1098606 w 3303441"/>
              <a:gd name="connsiteY158" fmla="*/ 95794 h 3849247"/>
              <a:gd name="connsiteX159" fmla="*/ 994103 w 3303441"/>
              <a:gd name="connsiteY159" fmla="*/ 69669 h 3849247"/>
              <a:gd name="connsiteX160" fmla="*/ 828640 w 3303441"/>
              <a:gd name="connsiteY160" fmla="*/ 26126 h 3849247"/>
              <a:gd name="connsiteX161" fmla="*/ 750263 w 3303441"/>
              <a:gd name="connsiteY161" fmla="*/ 17417 h 3849247"/>
              <a:gd name="connsiteX162" fmla="*/ 602217 w 3303441"/>
              <a:gd name="connsiteY162" fmla="*/ 0 h 3849247"/>
              <a:gd name="connsiteX163" fmla="*/ 297417 w 3303441"/>
              <a:gd name="connsiteY163" fmla="*/ 17417 h 3849247"/>
              <a:gd name="connsiteX164" fmla="*/ 236457 w 3303441"/>
              <a:gd name="connsiteY164" fmla="*/ 34834 h 3849247"/>
              <a:gd name="connsiteX165" fmla="*/ 201623 w 3303441"/>
              <a:gd name="connsiteY165" fmla="*/ 52252 h 3849247"/>
              <a:gd name="connsiteX166" fmla="*/ 175497 w 3303441"/>
              <a:gd name="connsiteY166" fmla="*/ 60960 h 3849247"/>
              <a:gd name="connsiteX167" fmla="*/ 123246 w 3303441"/>
              <a:gd name="connsiteY167" fmla="*/ 104503 h 3849247"/>
              <a:gd name="connsiteX168" fmla="*/ 70995 w 3303441"/>
              <a:gd name="connsiteY168" fmla="*/ 148046 h 3849247"/>
              <a:gd name="connsiteX169" fmla="*/ 27452 w 3303441"/>
              <a:gd name="connsiteY169" fmla="*/ 200297 h 3849247"/>
              <a:gd name="connsiteX170" fmla="*/ 18743 w 3303441"/>
              <a:gd name="connsiteY170" fmla="*/ 226423 h 3849247"/>
              <a:gd name="connsiteX171" fmla="*/ 1326 w 3303441"/>
              <a:gd name="connsiteY171" fmla="*/ 252549 h 3849247"/>
              <a:gd name="connsiteX172" fmla="*/ 10035 w 3303441"/>
              <a:gd name="connsiteY172" fmla="*/ 313509 h 384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3303441" h="3849247">
                <a:moveTo>
                  <a:pt x="10035" y="313509"/>
                </a:moveTo>
                <a:lnTo>
                  <a:pt x="10035" y="313509"/>
                </a:lnTo>
                <a:cubicBezTo>
                  <a:pt x="24549" y="333829"/>
                  <a:pt x="38246" y="354758"/>
                  <a:pt x="53577" y="374469"/>
                </a:cubicBezTo>
                <a:cubicBezTo>
                  <a:pt x="70923" y="396771"/>
                  <a:pt x="102083" y="412611"/>
                  <a:pt x="123246" y="426720"/>
                </a:cubicBezTo>
                <a:lnTo>
                  <a:pt x="149372" y="444137"/>
                </a:lnTo>
                <a:cubicBezTo>
                  <a:pt x="158080" y="449943"/>
                  <a:pt x="165568" y="458244"/>
                  <a:pt x="175497" y="461554"/>
                </a:cubicBezTo>
                <a:cubicBezTo>
                  <a:pt x="212977" y="474048"/>
                  <a:pt x="192717" y="468036"/>
                  <a:pt x="236457" y="478972"/>
                </a:cubicBezTo>
                <a:lnTo>
                  <a:pt x="462880" y="470263"/>
                </a:lnTo>
                <a:cubicBezTo>
                  <a:pt x="547138" y="465667"/>
                  <a:pt x="715429" y="452846"/>
                  <a:pt x="715429" y="452846"/>
                </a:cubicBezTo>
                <a:cubicBezTo>
                  <a:pt x="729943" y="449943"/>
                  <a:pt x="744523" y="447348"/>
                  <a:pt x="758972" y="444137"/>
                </a:cubicBezTo>
                <a:cubicBezTo>
                  <a:pt x="770656" y="441541"/>
                  <a:pt x="781911" y="436751"/>
                  <a:pt x="793806" y="435429"/>
                </a:cubicBezTo>
                <a:cubicBezTo>
                  <a:pt x="860414" y="428028"/>
                  <a:pt x="994103" y="418012"/>
                  <a:pt x="994103" y="418012"/>
                </a:cubicBezTo>
                <a:cubicBezTo>
                  <a:pt x="1086442" y="423142"/>
                  <a:pt x="1125244" y="390350"/>
                  <a:pt x="1168275" y="444137"/>
                </a:cubicBezTo>
                <a:cubicBezTo>
                  <a:pt x="1174813" y="452310"/>
                  <a:pt x="1179886" y="461554"/>
                  <a:pt x="1185692" y="470263"/>
                </a:cubicBezTo>
                <a:lnTo>
                  <a:pt x="1203109" y="522514"/>
                </a:lnTo>
                <a:cubicBezTo>
                  <a:pt x="1206012" y="531223"/>
                  <a:pt x="1209590" y="539734"/>
                  <a:pt x="1211817" y="548640"/>
                </a:cubicBezTo>
                <a:cubicBezTo>
                  <a:pt x="1222753" y="592380"/>
                  <a:pt x="1216741" y="572120"/>
                  <a:pt x="1229235" y="609600"/>
                </a:cubicBezTo>
                <a:cubicBezTo>
                  <a:pt x="1232138" y="627017"/>
                  <a:pt x="1234113" y="644615"/>
                  <a:pt x="1237943" y="661852"/>
                </a:cubicBezTo>
                <a:cubicBezTo>
                  <a:pt x="1239934" y="670813"/>
                  <a:pt x="1245010" y="678946"/>
                  <a:pt x="1246652" y="687977"/>
                </a:cubicBezTo>
                <a:cubicBezTo>
                  <a:pt x="1250839" y="711003"/>
                  <a:pt x="1251512" y="734561"/>
                  <a:pt x="1255360" y="757646"/>
                </a:cubicBezTo>
                <a:cubicBezTo>
                  <a:pt x="1260802" y="790300"/>
                  <a:pt x="1264498" y="789628"/>
                  <a:pt x="1272777" y="818606"/>
                </a:cubicBezTo>
                <a:cubicBezTo>
                  <a:pt x="1299090" y="910702"/>
                  <a:pt x="1257528" y="781570"/>
                  <a:pt x="1298903" y="905692"/>
                </a:cubicBezTo>
                <a:lnTo>
                  <a:pt x="1333737" y="1010194"/>
                </a:lnTo>
                <a:lnTo>
                  <a:pt x="1342446" y="1036320"/>
                </a:lnTo>
                <a:lnTo>
                  <a:pt x="1351155" y="1062446"/>
                </a:lnTo>
                <a:cubicBezTo>
                  <a:pt x="1348252" y="1071155"/>
                  <a:pt x="1349916" y="1083236"/>
                  <a:pt x="1342446" y="1088572"/>
                </a:cubicBezTo>
                <a:cubicBezTo>
                  <a:pt x="1327507" y="1099243"/>
                  <a:pt x="1290195" y="1105989"/>
                  <a:pt x="1290195" y="1105989"/>
                </a:cubicBezTo>
                <a:cubicBezTo>
                  <a:pt x="1284389" y="1111795"/>
                  <a:pt x="1279818" y="1119182"/>
                  <a:pt x="1272777" y="1123406"/>
                </a:cubicBezTo>
                <a:cubicBezTo>
                  <a:pt x="1264906" y="1128129"/>
                  <a:pt x="1253143" y="1125623"/>
                  <a:pt x="1246652" y="1132114"/>
                </a:cubicBezTo>
                <a:cubicBezTo>
                  <a:pt x="1240161" y="1138605"/>
                  <a:pt x="1243678" y="1151072"/>
                  <a:pt x="1237943" y="1158240"/>
                </a:cubicBezTo>
                <a:cubicBezTo>
                  <a:pt x="1231405" y="1166413"/>
                  <a:pt x="1220526" y="1169851"/>
                  <a:pt x="1211817" y="1175657"/>
                </a:cubicBezTo>
                <a:cubicBezTo>
                  <a:pt x="1206011" y="1193074"/>
                  <a:pt x="1188594" y="1210492"/>
                  <a:pt x="1194400" y="1227909"/>
                </a:cubicBezTo>
                <a:cubicBezTo>
                  <a:pt x="1197303" y="1236617"/>
                  <a:pt x="1198386" y="1246163"/>
                  <a:pt x="1203109" y="1254034"/>
                </a:cubicBezTo>
                <a:cubicBezTo>
                  <a:pt x="1213651" y="1271603"/>
                  <a:pt x="1227680" y="1275944"/>
                  <a:pt x="1246652" y="1280160"/>
                </a:cubicBezTo>
                <a:cubicBezTo>
                  <a:pt x="1263889" y="1283990"/>
                  <a:pt x="1281276" y="1287832"/>
                  <a:pt x="1298903" y="1288869"/>
                </a:cubicBezTo>
                <a:cubicBezTo>
                  <a:pt x="1380094" y="1293645"/>
                  <a:pt x="1461463" y="1294674"/>
                  <a:pt x="1542743" y="1297577"/>
                </a:cubicBezTo>
                <a:cubicBezTo>
                  <a:pt x="1571772" y="1300480"/>
                  <a:pt x="1601155" y="1300910"/>
                  <a:pt x="1629829" y="1306286"/>
                </a:cubicBezTo>
                <a:cubicBezTo>
                  <a:pt x="1647874" y="1309669"/>
                  <a:pt x="1682080" y="1323703"/>
                  <a:pt x="1682080" y="1323703"/>
                </a:cubicBezTo>
                <a:cubicBezTo>
                  <a:pt x="1687886" y="1332412"/>
                  <a:pt x="1692959" y="1341656"/>
                  <a:pt x="1699497" y="1349829"/>
                </a:cubicBezTo>
                <a:cubicBezTo>
                  <a:pt x="1704626" y="1356240"/>
                  <a:pt x="1713243" y="1359902"/>
                  <a:pt x="1716915" y="1367246"/>
                </a:cubicBezTo>
                <a:cubicBezTo>
                  <a:pt x="1725126" y="1383667"/>
                  <a:pt x="1734332" y="1419497"/>
                  <a:pt x="1734332" y="1419497"/>
                </a:cubicBezTo>
                <a:cubicBezTo>
                  <a:pt x="1734841" y="1428159"/>
                  <a:pt x="1729030" y="1548231"/>
                  <a:pt x="1751749" y="1593669"/>
                </a:cubicBezTo>
                <a:cubicBezTo>
                  <a:pt x="1755850" y="1601871"/>
                  <a:pt x="1775785" y="1631813"/>
                  <a:pt x="1786583" y="1637212"/>
                </a:cubicBezTo>
                <a:cubicBezTo>
                  <a:pt x="1786587" y="1637214"/>
                  <a:pt x="1851894" y="1658982"/>
                  <a:pt x="1864960" y="1663337"/>
                </a:cubicBezTo>
                <a:lnTo>
                  <a:pt x="1917212" y="1680754"/>
                </a:lnTo>
                <a:cubicBezTo>
                  <a:pt x="1925920" y="1683657"/>
                  <a:pt x="1934336" y="1687663"/>
                  <a:pt x="1943337" y="1689463"/>
                </a:cubicBezTo>
                <a:cubicBezTo>
                  <a:pt x="1957851" y="1692366"/>
                  <a:pt x="1972520" y="1694582"/>
                  <a:pt x="1986880" y="1698172"/>
                </a:cubicBezTo>
                <a:cubicBezTo>
                  <a:pt x="1995786" y="1700398"/>
                  <a:pt x="2003933" y="1705484"/>
                  <a:pt x="2013006" y="1706880"/>
                </a:cubicBezTo>
                <a:cubicBezTo>
                  <a:pt x="2041840" y="1711316"/>
                  <a:pt x="2071097" y="1712367"/>
                  <a:pt x="2100092" y="1715589"/>
                </a:cubicBezTo>
                <a:cubicBezTo>
                  <a:pt x="2123352" y="1718173"/>
                  <a:pt x="2146537" y="1721394"/>
                  <a:pt x="2169760" y="1724297"/>
                </a:cubicBezTo>
                <a:cubicBezTo>
                  <a:pt x="2190080" y="1730103"/>
                  <a:pt x="2209821" y="1738579"/>
                  <a:pt x="2230720" y="1741714"/>
                </a:cubicBezTo>
                <a:cubicBezTo>
                  <a:pt x="2309906" y="1753592"/>
                  <a:pt x="2617182" y="1758963"/>
                  <a:pt x="2622606" y="1759132"/>
                </a:cubicBezTo>
                <a:cubicBezTo>
                  <a:pt x="2628412" y="1782355"/>
                  <a:pt x="2639466" y="1804869"/>
                  <a:pt x="2640023" y="1828800"/>
                </a:cubicBezTo>
                <a:cubicBezTo>
                  <a:pt x="2643859" y="1993761"/>
                  <a:pt x="2618945" y="2103370"/>
                  <a:pt x="2657440" y="2238103"/>
                </a:cubicBezTo>
                <a:cubicBezTo>
                  <a:pt x="2659962" y="2246930"/>
                  <a:pt x="2663246" y="2255520"/>
                  <a:pt x="2666149" y="2264229"/>
                </a:cubicBezTo>
                <a:cubicBezTo>
                  <a:pt x="2663246" y="2310675"/>
                  <a:pt x="2662071" y="2357261"/>
                  <a:pt x="2657440" y="2403566"/>
                </a:cubicBezTo>
                <a:cubicBezTo>
                  <a:pt x="2656249" y="2415475"/>
                  <a:pt x="2653593" y="2427463"/>
                  <a:pt x="2648732" y="2438400"/>
                </a:cubicBezTo>
                <a:cubicBezTo>
                  <a:pt x="2641858" y="2453868"/>
                  <a:pt x="2632998" y="2468582"/>
                  <a:pt x="2622606" y="2481943"/>
                </a:cubicBezTo>
                <a:cubicBezTo>
                  <a:pt x="2612525" y="2494905"/>
                  <a:pt x="2598459" y="2504309"/>
                  <a:pt x="2587772" y="2516777"/>
                </a:cubicBezTo>
                <a:cubicBezTo>
                  <a:pt x="2556259" y="2553543"/>
                  <a:pt x="2588182" y="2536961"/>
                  <a:pt x="2544229" y="2551612"/>
                </a:cubicBezTo>
                <a:cubicBezTo>
                  <a:pt x="2538423" y="2560320"/>
                  <a:pt x="2534689" y="2570845"/>
                  <a:pt x="2526812" y="2577737"/>
                </a:cubicBezTo>
                <a:cubicBezTo>
                  <a:pt x="2489955" y="2609986"/>
                  <a:pt x="2484319" y="2609319"/>
                  <a:pt x="2448435" y="2621280"/>
                </a:cubicBezTo>
                <a:cubicBezTo>
                  <a:pt x="2439726" y="2629989"/>
                  <a:pt x="2432031" y="2639845"/>
                  <a:pt x="2422309" y="2647406"/>
                </a:cubicBezTo>
                <a:cubicBezTo>
                  <a:pt x="2405785" y="2660257"/>
                  <a:pt x="2387474" y="2670629"/>
                  <a:pt x="2370057" y="2682240"/>
                </a:cubicBezTo>
                <a:lnTo>
                  <a:pt x="2343932" y="2699657"/>
                </a:lnTo>
                <a:cubicBezTo>
                  <a:pt x="2335223" y="2705463"/>
                  <a:pt x="2325207" y="2709673"/>
                  <a:pt x="2317806" y="2717074"/>
                </a:cubicBezTo>
                <a:cubicBezTo>
                  <a:pt x="2312000" y="2722880"/>
                  <a:pt x="2307430" y="2730268"/>
                  <a:pt x="2300389" y="2734492"/>
                </a:cubicBezTo>
                <a:cubicBezTo>
                  <a:pt x="2292518" y="2739215"/>
                  <a:pt x="2282972" y="2740297"/>
                  <a:pt x="2274263" y="2743200"/>
                </a:cubicBezTo>
                <a:cubicBezTo>
                  <a:pt x="2256846" y="2754811"/>
                  <a:pt x="2236813" y="2763232"/>
                  <a:pt x="2222012" y="2778034"/>
                </a:cubicBezTo>
                <a:cubicBezTo>
                  <a:pt x="2216206" y="2783840"/>
                  <a:pt x="2211636" y="2791228"/>
                  <a:pt x="2204595" y="2795452"/>
                </a:cubicBezTo>
                <a:cubicBezTo>
                  <a:pt x="2196724" y="2800175"/>
                  <a:pt x="2187178" y="2801257"/>
                  <a:pt x="2178469" y="2804160"/>
                </a:cubicBezTo>
                <a:cubicBezTo>
                  <a:pt x="2169760" y="2809966"/>
                  <a:pt x="2161907" y="2817326"/>
                  <a:pt x="2152343" y="2821577"/>
                </a:cubicBezTo>
                <a:cubicBezTo>
                  <a:pt x="2135566" y="2829033"/>
                  <a:pt x="2117509" y="2833188"/>
                  <a:pt x="2100092" y="2838994"/>
                </a:cubicBezTo>
                <a:lnTo>
                  <a:pt x="2073966" y="2847703"/>
                </a:lnTo>
                <a:lnTo>
                  <a:pt x="2047840" y="2856412"/>
                </a:lnTo>
                <a:lnTo>
                  <a:pt x="2021715" y="2865120"/>
                </a:lnTo>
                <a:cubicBezTo>
                  <a:pt x="1876338" y="2859928"/>
                  <a:pt x="1840528" y="2875558"/>
                  <a:pt x="1743040" y="2847703"/>
                </a:cubicBezTo>
                <a:cubicBezTo>
                  <a:pt x="1734214" y="2845181"/>
                  <a:pt x="1725623" y="2841897"/>
                  <a:pt x="1716915" y="2838994"/>
                </a:cubicBezTo>
                <a:cubicBezTo>
                  <a:pt x="1686515" y="2808596"/>
                  <a:pt x="1702093" y="2829366"/>
                  <a:pt x="1682080" y="2769326"/>
                </a:cubicBezTo>
                <a:cubicBezTo>
                  <a:pt x="1677335" y="2755090"/>
                  <a:pt x="1670172" y="2725960"/>
                  <a:pt x="1655955" y="2717074"/>
                </a:cubicBezTo>
                <a:cubicBezTo>
                  <a:pt x="1640386" y="2707344"/>
                  <a:pt x="1603703" y="2699657"/>
                  <a:pt x="1603703" y="2699657"/>
                </a:cubicBezTo>
                <a:cubicBezTo>
                  <a:pt x="1573060" y="2702721"/>
                  <a:pt x="1497277" y="2703842"/>
                  <a:pt x="1464366" y="2725783"/>
                </a:cubicBezTo>
                <a:cubicBezTo>
                  <a:pt x="1402156" y="2767256"/>
                  <a:pt x="1432423" y="2755540"/>
                  <a:pt x="1377280" y="2769326"/>
                </a:cubicBezTo>
                <a:cubicBezTo>
                  <a:pt x="1368572" y="2775132"/>
                  <a:pt x="1360719" y="2782492"/>
                  <a:pt x="1351155" y="2786743"/>
                </a:cubicBezTo>
                <a:cubicBezTo>
                  <a:pt x="1334378" y="2794199"/>
                  <a:pt x="1316320" y="2798354"/>
                  <a:pt x="1298903" y="2804160"/>
                </a:cubicBezTo>
                <a:lnTo>
                  <a:pt x="1246652" y="2821577"/>
                </a:lnTo>
                <a:lnTo>
                  <a:pt x="1194400" y="2838994"/>
                </a:lnTo>
                <a:lnTo>
                  <a:pt x="1168275" y="2847703"/>
                </a:lnTo>
                <a:cubicBezTo>
                  <a:pt x="1114028" y="2901947"/>
                  <a:pt x="1192564" y="2828608"/>
                  <a:pt x="1124732" y="2873829"/>
                </a:cubicBezTo>
                <a:cubicBezTo>
                  <a:pt x="1114485" y="2880661"/>
                  <a:pt x="1107315" y="2891246"/>
                  <a:pt x="1098606" y="2899954"/>
                </a:cubicBezTo>
                <a:cubicBezTo>
                  <a:pt x="1095703" y="2908663"/>
                  <a:pt x="1094002" y="2917869"/>
                  <a:pt x="1089897" y="2926080"/>
                </a:cubicBezTo>
                <a:cubicBezTo>
                  <a:pt x="1085216" y="2935441"/>
                  <a:pt x="1076731" y="2942642"/>
                  <a:pt x="1072480" y="2952206"/>
                </a:cubicBezTo>
                <a:cubicBezTo>
                  <a:pt x="1065024" y="2968983"/>
                  <a:pt x="1055063" y="3004457"/>
                  <a:pt x="1055063" y="3004457"/>
                </a:cubicBezTo>
                <a:cubicBezTo>
                  <a:pt x="1052160" y="3024777"/>
                  <a:pt x="1049922" y="3045203"/>
                  <a:pt x="1046355" y="3065417"/>
                </a:cubicBezTo>
                <a:cubicBezTo>
                  <a:pt x="1041210" y="3094570"/>
                  <a:pt x="1028937" y="3152503"/>
                  <a:pt x="1028937" y="3152503"/>
                </a:cubicBezTo>
                <a:cubicBezTo>
                  <a:pt x="1026034" y="3216366"/>
                  <a:pt x="1022947" y="3280221"/>
                  <a:pt x="1020229" y="3344092"/>
                </a:cubicBezTo>
                <a:cubicBezTo>
                  <a:pt x="1017141" y="3416656"/>
                  <a:pt x="1016517" y="3489349"/>
                  <a:pt x="1011520" y="3561806"/>
                </a:cubicBezTo>
                <a:cubicBezTo>
                  <a:pt x="1011073" y="3568283"/>
                  <a:pt x="998553" y="3613866"/>
                  <a:pt x="994103" y="3622766"/>
                </a:cubicBezTo>
                <a:cubicBezTo>
                  <a:pt x="989422" y="3632127"/>
                  <a:pt x="981367" y="3639531"/>
                  <a:pt x="976686" y="3648892"/>
                </a:cubicBezTo>
                <a:cubicBezTo>
                  <a:pt x="972581" y="3657102"/>
                  <a:pt x="970880" y="3666309"/>
                  <a:pt x="967977" y="3675017"/>
                </a:cubicBezTo>
                <a:cubicBezTo>
                  <a:pt x="973783" y="3683726"/>
                  <a:pt x="976686" y="3695337"/>
                  <a:pt x="985395" y="3701143"/>
                </a:cubicBezTo>
                <a:cubicBezTo>
                  <a:pt x="994036" y="3706904"/>
                  <a:pt x="1072336" y="3718552"/>
                  <a:pt x="1072480" y="3718560"/>
                </a:cubicBezTo>
                <a:cubicBezTo>
                  <a:pt x="1156576" y="3723365"/>
                  <a:pt x="1240846" y="3724366"/>
                  <a:pt x="1325029" y="3727269"/>
                </a:cubicBezTo>
                <a:cubicBezTo>
                  <a:pt x="1339543" y="3730172"/>
                  <a:pt x="1354292" y="3732082"/>
                  <a:pt x="1368572" y="3735977"/>
                </a:cubicBezTo>
                <a:cubicBezTo>
                  <a:pt x="1386284" y="3740807"/>
                  <a:pt x="1420823" y="3753394"/>
                  <a:pt x="1420823" y="3753394"/>
                </a:cubicBezTo>
                <a:cubicBezTo>
                  <a:pt x="1426629" y="3759200"/>
                  <a:pt x="1430693" y="3767578"/>
                  <a:pt x="1438240" y="3770812"/>
                </a:cubicBezTo>
                <a:cubicBezTo>
                  <a:pt x="1451845" y="3776643"/>
                  <a:pt x="1467503" y="3775626"/>
                  <a:pt x="1481783" y="3779520"/>
                </a:cubicBezTo>
                <a:cubicBezTo>
                  <a:pt x="1499496" y="3784351"/>
                  <a:pt x="1516618" y="3791131"/>
                  <a:pt x="1534035" y="3796937"/>
                </a:cubicBezTo>
                <a:lnTo>
                  <a:pt x="1586286" y="3814354"/>
                </a:lnTo>
                <a:cubicBezTo>
                  <a:pt x="1616526" y="3824434"/>
                  <a:pt x="1627665" y="3829658"/>
                  <a:pt x="1664663" y="3831772"/>
                </a:cubicBezTo>
                <a:cubicBezTo>
                  <a:pt x="1748759" y="3836577"/>
                  <a:pt x="1833029" y="3837577"/>
                  <a:pt x="1917212" y="3840480"/>
                </a:cubicBezTo>
                <a:cubicBezTo>
                  <a:pt x="1952046" y="3843383"/>
                  <a:pt x="1986760" y="3849189"/>
                  <a:pt x="2021715" y="3849189"/>
                </a:cubicBezTo>
                <a:cubicBezTo>
                  <a:pt x="2140416" y="3849189"/>
                  <a:pt x="2312536" y="3851186"/>
                  <a:pt x="2448435" y="3831772"/>
                </a:cubicBezTo>
                <a:cubicBezTo>
                  <a:pt x="2466391" y="3829207"/>
                  <a:pt x="2507798" y="3819787"/>
                  <a:pt x="2526812" y="3814354"/>
                </a:cubicBezTo>
                <a:cubicBezTo>
                  <a:pt x="2535638" y="3811832"/>
                  <a:pt x="2544111" y="3808168"/>
                  <a:pt x="2552937" y="3805646"/>
                </a:cubicBezTo>
                <a:cubicBezTo>
                  <a:pt x="2564446" y="3802358"/>
                  <a:pt x="2576263" y="3800225"/>
                  <a:pt x="2587772" y="3796937"/>
                </a:cubicBezTo>
                <a:cubicBezTo>
                  <a:pt x="2596598" y="3794415"/>
                  <a:pt x="2605071" y="3790751"/>
                  <a:pt x="2613897" y="3788229"/>
                </a:cubicBezTo>
                <a:cubicBezTo>
                  <a:pt x="2625406" y="3784941"/>
                  <a:pt x="2637223" y="3782808"/>
                  <a:pt x="2648732" y="3779520"/>
                </a:cubicBezTo>
                <a:cubicBezTo>
                  <a:pt x="2675282" y="3771934"/>
                  <a:pt x="2680203" y="3766640"/>
                  <a:pt x="2709692" y="3762103"/>
                </a:cubicBezTo>
                <a:cubicBezTo>
                  <a:pt x="2813121" y="3746190"/>
                  <a:pt x="2845320" y="3756914"/>
                  <a:pt x="2970949" y="3735977"/>
                </a:cubicBezTo>
                <a:lnTo>
                  <a:pt x="3023200" y="3727269"/>
                </a:lnTo>
                <a:cubicBezTo>
                  <a:pt x="3034812" y="3715657"/>
                  <a:pt x="3048926" y="3706097"/>
                  <a:pt x="3058035" y="3692434"/>
                </a:cubicBezTo>
                <a:cubicBezTo>
                  <a:pt x="3072437" y="3670831"/>
                  <a:pt x="3092869" y="3622766"/>
                  <a:pt x="3092869" y="3622766"/>
                </a:cubicBezTo>
                <a:cubicBezTo>
                  <a:pt x="3095772" y="3599543"/>
                  <a:pt x="3097729" y="3576182"/>
                  <a:pt x="3101577" y="3553097"/>
                </a:cubicBezTo>
                <a:cubicBezTo>
                  <a:pt x="3106444" y="3523897"/>
                  <a:pt x="3114808" y="3495318"/>
                  <a:pt x="3118995" y="3466012"/>
                </a:cubicBezTo>
                <a:cubicBezTo>
                  <a:pt x="3126430" y="3413967"/>
                  <a:pt x="3129612" y="3361389"/>
                  <a:pt x="3136412" y="3309257"/>
                </a:cubicBezTo>
                <a:cubicBezTo>
                  <a:pt x="3138326" y="3294580"/>
                  <a:pt x="3143027" y="3280367"/>
                  <a:pt x="3145120" y="3265714"/>
                </a:cubicBezTo>
                <a:cubicBezTo>
                  <a:pt x="3148837" y="3239692"/>
                  <a:pt x="3150277" y="3213382"/>
                  <a:pt x="3153829" y="3187337"/>
                </a:cubicBezTo>
                <a:cubicBezTo>
                  <a:pt x="3158988" y="3149506"/>
                  <a:pt x="3165440" y="3111863"/>
                  <a:pt x="3171246" y="3074126"/>
                </a:cubicBezTo>
                <a:cubicBezTo>
                  <a:pt x="3188728" y="2811912"/>
                  <a:pt x="3168780" y="3082197"/>
                  <a:pt x="3197372" y="2786743"/>
                </a:cubicBezTo>
                <a:cubicBezTo>
                  <a:pt x="3215957" y="2594698"/>
                  <a:pt x="3193611" y="2750866"/>
                  <a:pt x="3223497" y="2534194"/>
                </a:cubicBezTo>
                <a:cubicBezTo>
                  <a:pt x="3228714" y="2496371"/>
                  <a:pt x="3234464" y="2458615"/>
                  <a:pt x="3240915" y="2420983"/>
                </a:cubicBezTo>
                <a:cubicBezTo>
                  <a:pt x="3251883" y="2357006"/>
                  <a:pt x="3275749" y="2229394"/>
                  <a:pt x="3275749" y="2229394"/>
                </a:cubicBezTo>
                <a:cubicBezTo>
                  <a:pt x="3278652" y="2194560"/>
                  <a:pt x="3282794" y="2159807"/>
                  <a:pt x="3284457" y="2124892"/>
                </a:cubicBezTo>
                <a:cubicBezTo>
                  <a:pt x="3303032" y="1734823"/>
                  <a:pt x="3282040" y="1986018"/>
                  <a:pt x="3301875" y="1767840"/>
                </a:cubicBezTo>
                <a:cubicBezTo>
                  <a:pt x="3299701" y="1709155"/>
                  <a:pt x="3316279" y="1561517"/>
                  <a:pt x="3275749" y="1480457"/>
                </a:cubicBezTo>
                <a:cubicBezTo>
                  <a:pt x="3266388" y="1461734"/>
                  <a:pt x="3254538" y="1444099"/>
                  <a:pt x="3240915" y="1428206"/>
                </a:cubicBezTo>
                <a:cubicBezTo>
                  <a:pt x="3219542" y="1403270"/>
                  <a:pt x="3185934" y="1387912"/>
                  <a:pt x="3171246" y="1358537"/>
                </a:cubicBezTo>
                <a:cubicBezTo>
                  <a:pt x="3121720" y="1259488"/>
                  <a:pt x="3169406" y="1347070"/>
                  <a:pt x="3118995" y="1271452"/>
                </a:cubicBezTo>
                <a:cubicBezTo>
                  <a:pt x="3109606" y="1257368"/>
                  <a:pt x="3102576" y="1241776"/>
                  <a:pt x="3092869" y="1227909"/>
                </a:cubicBezTo>
                <a:cubicBezTo>
                  <a:pt x="3016830" y="1119281"/>
                  <a:pt x="3098519" y="1243680"/>
                  <a:pt x="3023200" y="1149532"/>
                </a:cubicBezTo>
                <a:cubicBezTo>
                  <a:pt x="2983526" y="1099940"/>
                  <a:pt x="2973418" y="1053971"/>
                  <a:pt x="2918697" y="1010194"/>
                </a:cubicBezTo>
                <a:lnTo>
                  <a:pt x="2875155" y="975360"/>
                </a:lnTo>
                <a:cubicBezTo>
                  <a:pt x="2747724" y="752361"/>
                  <a:pt x="2898880" y="995783"/>
                  <a:pt x="2814195" y="896983"/>
                </a:cubicBezTo>
                <a:cubicBezTo>
                  <a:pt x="2803179" y="884131"/>
                  <a:pt x="2798079" y="867090"/>
                  <a:pt x="2788069" y="853440"/>
                </a:cubicBezTo>
                <a:cubicBezTo>
                  <a:pt x="2766085" y="823462"/>
                  <a:pt x="2741367" y="795585"/>
                  <a:pt x="2718400" y="766354"/>
                </a:cubicBezTo>
                <a:cubicBezTo>
                  <a:pt x="2718398" y="766351"/>
                  <a:pt x="2666152" y="696688"/>
                  <a:pt x="2666149" y="696686"/>
                </a:cubicBezTo>
                <a:cubicBezTo>
                  <a:pt x="2635800" y="678477"/>
                  <a:pt x="2614161" y="667524"/>
                  <a:pt x="2587772" y="644434"/>
                </a:cubicBezTo>
                <a:cubicBezTo>
                  <a:pt x="2575414" y="633621"/>
                  <a:pt x="2566600" y="618709"/>
                  <a:pt x="2552937" y="609600"/>
                </a:cubicBezTo>
                <a:cubicBezTo>
                  <a:pt x="2539930" y="600929"/>
                  <a:pt x="2523060" y="599775"/>
                  <a:pt x="2509395" y="592183"/>
                </a:cubicBezTo>
                <a:cubicBezTo>
                  <a:pt x="2411105" y="537577"/>
                  <a:pt x="2554000" y="597068"/>
                  <a:pt x="2422309" y="531223"/>
                </a:cubicBezTo>
                <a:cubicBezTo>
                  <a:pt x="2376965" y="508551"/>
                  <a:pt x="2328316" y="492935"/>
                  <a:pt x="2282972" y="470263"/>
                </a:cubicBezTo>
                <a:cubicBezTo>
                  <a:pt x="2248138" y="452846"/>
                  <a:pt x="2214481" y="432841"/>
                  <a:pt x="2178469" y="418012"/>
                </a:cubicBezTo>
                <a:cubicBezTo>
                  <a:pt x="2115633" y="392138"/>
                  <a:pt x="2048978" y="375942"/>
                  <a:pt x="1986880" y="348343"/>
                </a:cubicBezTo>
                <a:cubicBezTo>
                  <a:pt x="1960754" y="336732"/>
                  <a:pt x="1935048" y="324127"/>
                  <a:pt x="1908503" y="313509"/>
                </a:cubicBezTo>
                <a:cubicBezTo>
                  <a:pt x="1830263" y="282213"/>
                  <a:pt x="1674439" y="232309"/>
                  <a:pt x="1612412" y="217714"/>
                </a:cubicBezTo>
                <a:lnTo>
                  <a:pt x="1464366" y="182880"/>
                </a:lnTo>
                <a:cubicBezTo>
                  <a:pt x="1377039" y="160584"/>
                  <a:pt x="1292011" y="128030"/>
                  <a:pt x="1203109" y="113212"/>
                </a:cubicBezTo>
                <a:cubicBezTo>
                  <a:pt x="1168275" y="107406"/>
                  <a:pt x="1133179" y="102997"/>
                  <a:pt x="1098606" y="95794"/>
                </a:cubicBezTo>
                <a:cubicBezTo>
                  <a:pt x="1063454" y="88471"/>
                  <a:pt x="1028744" y="79116"/>
                  <a:pt x="994103" y="69669"/>
                </a:cubicBezTo>
                <a:cubicBezTo>
                  <a:pt x="916430" y="48486"/>
                  <a:pt x="905653" y="38962"/>
                  <a:pt x="828640" y="26126"/>
                </a:cubicBezTo>
                <a:cubicBezTo>
                  <a:pt x="802711" y="21804"/>
                  <a:pt x="776319" y="20891"/>
                  <a:pt x="750263" y="17417"/>
                </a:cubicBezTo>
                <a:cubicBezTo>
                  <a:pt x="600492" y="-2552"/>
                  <a:pt x="835250" y="21186"/>
                  <a:pt x="602217" y="0"/>
                </a:cubicBezTo>
                <a:cubicBezTo>
                  <a:pt x="541445" y="2763"/>
                  <a:pt x="374535" y="8344"/>
                  <a:pt x="297417" y="17417"/>
                </a:cubicBezTo>
                <a:cubicBezTo>
                  <a:pt x="287271" y="18611"/>
                  <a:pt x="248172" y="29813"/>
                  <a:pt x="236457" y="34834"/>
                </a:cubicBezTo>
                <a:cubicBezTo>
                  <a:pt x="224525" y="39948"/>
                  <a:pt x="213555" y="47138"/>
                  <a:pt x="201623" y="52252"/>
                </a:cubicBezTo>
                <a:cubicBezTo>
                  <a:pt x="193186" y="55868"/>
                  <a:pt x="184206" y="58057"/>
                  <a:pt x="175497" y="60960"/>
                </a:cubicBezTo>
                <a:cubicBezTo>
                  <a:pt x="110629" y="104206"/>
                  <a:pt x="190305" y="48621"/>
                  <a:pt x="123246" y="104503"/>
                </a:cubicBezTo>
                <a:cubicBezTo>
                  <a:pt x="85877" y="135643"/>
                  <a:pt x="105692" y="106410"/>
                  <a:pt x="70995" y="148046"/>
                </a:cubicBezTo>
                <a:cubicBezTo>
                  <a:pt x="10381" y="220784"/>
                  <a:pt x="103766" y="123983"/>
                  <a:pt x="27452" y="200297"/>
                </a:cubicBezTo>
                <a:cubicBezTo>
                  <a:pt x="24549" y="209006"/>
                  <a:pt x="22848" y="218212"/>
                  <a:pt x="18743" y="226423"/>
                </a:cubicBezTo>
                <a:cubicBezTo>
                  <a:pt x="14062" y="235784"/>
                  <a:pt x="2367" y="242134"/>
                  <a:pt x="1326" y="252549"/>
                </a:cubicBezTo>
                <a:cubicBezTo>
                  <a:pt x="-4057" y="306384"/>
                  <a:pt x="8583" y="303349"/>
                  <a:pt x="10035" y="31350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Forma livre 5"/>
          <p:cNvSpPr/>
          <p:nvPr/>
        </p:nvSpPr>
        <p:spPr>
          <a:xfrm>
            <a:off x="3018258" y="4437112"/>
            <a:ext cx="3551218" cy="2503503"/>
          </a:xfrm>
          <a:custGeom>
            <a:avLst/>
            <a:gdLst>
              <a:gd name="connsiteX0" fmla="*/ 3551218 w 3551218"/>
              <a:gd name="connsiteY0" fmla="*/ 2254929 h 2503503"/>
              <a:gd name="connsiteX1" fmla="*/ 3551218 w 3551218"/>
              <a:gd name="connsiteY1" fmla="*/ 2254929 h 2503503"/>
              <a:gd name="connsiteX2" fmla="*/ 3524585 w 3551218"/>
              <a:gd name="connsiteY2" fmla="*/ 2183907 h 2503503"/>
              <a:gd name="connsiteX3" fmla="*/ 3506829 w 3551218"/>
              <a:gd name="connsiteY3" fmla="*/ 2166152 h 2503503"/>
              <a:gd name="connsiteX4" fmla="*/ 3489074 w 3551218"/>
              <a:gd name="connsiteY4" fmla="*/ 2112886 h 2503503"/>
              <a:gd name="connsiteX5" fmla="*/ 3480196 w 3551218"/>
              <a:gd name="connsiteY5" fmla="*/ 2086253 h 2503503"/>
              <a:gd name="connsiteX6" fmla="*/ 3462441 w 3551218"/>
              <a:gd name="connsiteY6" fmla="*/ 2068497 h 2503503"/>
              <a:gd name="connsiteX7" fmla="*/ 3426930 w 3551218"/>
              <a:gd name="connsiteY7" fmla="*/ 1997476 h 2503503"/>
              <a:gd name="connsiteX8" fmla="*/ 3400297 w 3551218"/>
              <a:gd name="connsiteY8" fmla="*/ 1953088 h 2503503"/>
              <a:gd name="connsiteX9" fmla="*/ 3391420 w 3551218"/>
              <a:gd name="connsiteY9" fmla="*/ 1926455 h 2503503"/>
              <a:gd name="connsiteX10" fmla="*/ 3373664 w 3551218"/>
              <a:gd name="connsiteY10" fmla="*/ 1908699 h 2503503"/>
              <a:gd name="connsiteX11" fmla="*/ 3320398 w 3551218"/>
              <a:gd name="connsiteY11" fmla="*/ 1837678 h 2503503"/>
              <a:gd name="connsiteX12" fmla="*/ 3293765 w 3551218"/>
              <a:gd name="connsiteY12" fmla="*/ 1819923 h 2503503"/>
              <a:gd name="connsiteX13" fmla="*/ 3276010 w 3551218"/>
              <a:gd name="connsiteY13" fmla="*/ 1802167 h 2503503"/>
              <a:gd name="connsiteX14" fmla="*/ 3222744 w 3551218"/>
              <a:gd name="connsiteY14" fmla="*/ 1766657 h 2503503"/>
              <a:gd name="connsiteX15" fmla="*/ 3178356 w 3551218"/>
              <a:gd name="connsiteY15" fmla="*/ 1740024 h 2503503"/>
              <a:gd name="connsiteX16" fmla="*/ 3160600 w 3551218"/>
              <a:gd name="connsiteY16" fmla="*/ 1722268 h 2503503"/>
              <a:gd name="connsiteX17" fmla="*/ 3107334 w 3551218"/>
              <a:gd name="connsiteY17" fmla="*/ 1686758 h 2503503"/>
              <a:gd name="connsiteX18" fmla="*/ 3089579 w 3551218"/>
              <a:gd name="connsiteY18" fmla="*/ 1669002 h 2503503"/>
              <a:gd name="connsiteX19" fmla="*/ 3036313 w 3551218"/>
              <a:gd name="connsiteY19" fmla="*/ 1633492 h 2503503"/>
              <a:gd name="connsiteX20" fmla="*/ 3000802 w 3551218"/>
              <a:gd name="connsiteY20" fmla="*/ 1597981 h 2503503"/>
              <a:gd name="connsiteX21" fmla="*/ 2983047 w 3551218"/>
              <a:gd name="connsiteY21" fmla="*/ 1571348 h 2503503"/>
              <a:gd name="connsiteX22" fmla="*/ 2956414 w 3551218"/>
              <a:gd name="connsiteY22" fmla="*/ 1562470 h 2503503"/>
              <a:gd name="connsiteX23" fmla="*/ 2920903 w 3551218"/>
              <a:gd name="connsiteY23" fmla="*/ 1518082 h 2503503"/>
              <a:gd name="connsiteX24" fmla="*/ 2903148 w 3551218"/>
              <a:gd name="connsiteY24" fmla="*/ 1491449 h 2503503"/>
              <a:gd name="connsiteX25" fmla="*/ 2885392 w 3551218"/>
              <a:gd name="connsiteY25" fmla="*/ 1473694 h 2503503"/>
              <a:gd name="connsiteX26" fmla="*/ 2636818 w 3551218"/>
              <a:gd name="connsiteY26" fmla="*/ 1464816 h 2503503"/>
              <a:gd name="connsiteX27" fmla="*/ 2521408 w 3551218"/>
              <a:gd name="connsiteY27" fmla="*/ 1455938 h 2503503"/>
              <a:gd name="connsiteX28" fmla="*/ 2379365 w 3551218"/>
              <a:gd name="connsiteY28" fmla="*/ 1447061 h 2503503"/>
              <a:gd name="connsiteX29" fmla="*/ 2272833 w 3551218"/>
              <a:gd name="connsiteY29" fmla="*/ 1429305 h 2503503"/>
              <a:gd name="connsiteX30" fmla="*/ 2210690 w 3551218"/>
              <a:gd name="connsiteY30" fmla="*/ 1411550 h 2503503"/>
              <a:gd name="connsiteX31" fmla="*/ 2104158 w 3551218"/>
              <a:gd name="connsiteY31" fmla="*/ 1393795 h 2503503"/>
              <a:gd name="connsiteX32" fmla="*/ 2042014 w 3551218"/>
              <a:gd name="connsiteY32" fmla="*/ 1376039 h 2503503"/>
              <a:gd name="connsiteX33" fmla="*/ 1988748 w 3551218"/>
              <a:gd name="connsiteY33" fmla="*/ 1367162 h 2503503"/>
              <a:gd name="connsiteX34" fmla="*/ 1917726 w 3551218"/>
              <a:gd name="connsiteY34" fmla="*/ 1349406 h 2503503"/>
              <a:gd name="connsiteX35" fmla="*/ 1891093 w 3551218"/>
              <a:gd name="connsiteY35" fmla="*/ 1340529 h 2503503"/>
              <a:gd name="connsiteX36" fmla="*/ 1846705 w 3551218"/>
              <a:gd name="connsiteY36" fmla="*/ 1331651 h 2503503"/>
              <a:gd name="connsiteX37" fmla="*/ 1837827 w 3551218"/>
              <a:gd name="connsiteY37" fmla="*/ 1305018 h 2503503"/>
              <a:gd name="connsiteX38" fmla="*/ 1846705 w 3551218"/>
              <a:gd name="connsiteY38" fmla="*/ 1260629 h 2503503"/>
              <a:gd name="connsiteX39" fmla="*/ 1908849 w 3551218"/>
              <a:gd name="connsiteY39" fmla="*/ 1154097 h 2503503"/>
              <a:gd name="connsiteX40" fmla="*/ 1935482 w 3551218"/>
              <a:gd name="connsiteY40" fmla="*/ 1127464 h 2503503"/>
              <a:gd name="connsiteX41" fmla="*/ 1962115 w 3551218"/>
              <a:gd name="connsiteY41" fmla="*/ 1074198 h 2503503"/>
              <a:gd name="connsiteX42" fmla="*/ 1988748 w 3551218"/>
              <a:gd name="connsiteY42" fmla="*/ 1029810 h 2503503"/>
              <a:gd name="connsiteX43" fmla="*/ 1997625 w 3551218"/>
              <a:gd name="connsiteY43" fmla="*/ 1003177 h 2503503"/>
              <a:gd name="connsiteX44" fmla="*/ 2015381 w 3551218"/>
              <a:gd name="connsiteY44" fmla="*/ 985422 h 2503503"/>
              <a:gd name="connsiteX45" fmla="*/ 2024259 w 3551218"/>
              <a:gd name="connsiteY45" fmla="*/ 941033 h 2503503"/>
              <a:gd name="connsiteX46" fmla="*/ 1997625 w 3551218"/>
              <a:gd name="connsiteY46" fmla="*/ 816746 h 2503503"/>
              <a:gd name="connsiteX47" fmla="*/ 1979870 w 3551218"/>
              <a:gd name="connsiteY47" fmla="*/ 790113 h 2503503"/>
              <a:gd name="connsiteX48" fmla="*/ 1962115 w 3551218"/>
              <a:gd name="connsiteY48" fmla="*/ 736847 h 2503503"/>
              <a:gd name="connsiteX49" fmla="*/ 1953237 w 3551218"/>
              <a:gd name="connsiteY49" fmla="*/ 710214 h 2503503"/>
              <a:gd name="connsiteX50" fmla="*/ 1944359 w 3551218"/>
              <a:gd name="connsiteY50" fmla="*/ 683581 h 2503503"/>
              <a:gd name="connsiteX51" fmla="*/ 1917726 w 3551218"/>
              <a:gd name="connsiteY51" fmla="*/ 488272 h 2503503"/>
              <a:gd name="connsiteX52" fmla="*/ 1899971 w 3551218"/>
              <a:gd name="connsiteY52" fmla="*/ 426129 h 2503503"/>
              <a:gd name="connsiteX53" fmla="*/ 1882216 w 3551218"/>
              <a:gd name="connsiteY53" fmla="*/ 399496 h 2503503"/>
              <a:gd name="connsiteX54" fmla="*/ 1864460 w 3551218"/>
              <a:gd name="connsiteY54" fmla="*/ 346229 h 2503503"/>
              <a:gd name="connsiteX55" fmla="*/ 1828950 w 3551218"/>
              <a:gd name="connsiteY55" fmla="*/ 292963 h 2503503"/>
              <a:gd name="connsiteX56" fmla="*/ 1820072 w 3551218"/>
              <a:gd name="connsiteY56" fmla="*/ 266330 h 2503503"/>
              <a:gd name="connsiteX57" fmla="*/ 1802317 w 3551218"/>
              <a:gd name="connsiteY57" fmla="*/ 239697 h 2503503"/>
              <a:gd name="connsiteX58" fmla="*/ 1784561 w 3551218"/>
              <a:gd name="connsiteY58" fmla="*/ 186431 h 2503503"/>
              <a:gd name="connsiteX59" fmla="*/ 1766806 w 3551218"/>
              <a:gd name="connsiteY59" fmla="*/ 133165 h 2503503"/>
              <a:gd name="connsiteX60" fmla="*/ 1757928 w 3551218"/>
              <a:gd name="connsiteY60" fmla="*/ 106532 h 2503503"/>
              <a:gd name="connsiteX61" fmla="*/ 1704662 w 3551218"/>
              <a:gd name="connsiteY61" fmla="*/ 71022 h 2503503"/>
              <a:gd name="connsiteX62" fmla="*/ 1678029 w 3551218"/>
              <a:gd name="connsiteY62" fmla="*/ 62144 h 2503503"/>
              <a:gd name="connsiteX63" fmla="*/ 1615886 w 3551218"/>
              <a:gd name="connsiteY63" fmla="*/ 26633 h 2503503"/>
              <a:gd name="connsiteX64" fmla="*/ 1580375 w 3551218"/>
              <a:gd name="connsiteY64" fmla="*/ 17756 h 2503503"/>
              <a:gd name="connsiteX65" fmla="*/ 1500476 w 3551218"/>
              <a:gd name="connsiteY65" fmla="*/ 0 h 2503503"/>
              <a:gd name="connsiteX66" fmla="*/ 1198635 w 3551218"/>
              <a:gd name="connsiteY66" fmla="*/ 8878 h 2503503"/>
              <a:gd name="connsiteX67" fmla="*/ 1172002 w 3551218"/>
              <a:gd name="connsiteY67" fmla="*/ 17756 h 2503503"/>
              <a:gd name="connsiteX68" fmla="*/ 1145369 w 3551218"/>
              <a:gd name="connsiteY68" fmla="*/ 35511 h 2503503"/>
              <a:gd name="connsiteX69" fmla="*/ 1109859 w 3551218"/>
              <a:gd name="connsiteY69" fmla="*/ 88777 h 2503503"/>
              <a:gd name="connsiteX70" fmla="*/ 1083225 w 3551218"/>
              <a:gd name="connsiteY70" fmla="*/ 133165 h 2503503"/>
              <a:gd name="connsiteX71" fmla="*/ 1074348 w 3551218"/>
              <a:gd name="connsiteY71" fmla="*/ 213064 h 2503503"/>
              <a:gd name="connsiteX72" fmla="*/ 1065470 w 3551218"/>
              <a:gd name="connsiteY72" fmla="*/ 550416 h 2503503"/>
              <a:gd name="connsiteX73" fmla="*/ 1056592 w 3551218"/>
              <a:gd name="connsiteY73" fmla="*/ 612560 h 2503503"/>
              <a:gd name="connsiteX74" fmla="*/ 1038837 w 3551218"/>
              <a:gd name="connsiteY74" fmla="*/ 665826 h 2503503"/>
              <a:gd name="connsiteX75" fmla="*/ 1021082 w 3551218"/>
              <a:gd name="connsiteY75" fmla="*/ 719092 h 2503503"/>
              <a:gd name="connsiteX76" fmla="*/ 1012204 w 3551218"/>
              <a:gd name="connsiteY76" fmla="*/ 745725 h 2503503"/>
              <a:gd name="connsiteX77" fmla="*/ 1003326 w 3551218"/>
              <a:gd name="connsiteY77" fmla="*/ 772358 h 2503503"/>
              <a:gd name="connsiteX78" fmla="*/ 976693 w 3551218"/>
              <a:gd name="connsiteY78" fmla="*/ 825624 h 2503503"/>
              <a:gd name="connsiteX79" fmla="*/ 967816 w 3551218"/>
              <a:gd name="connsiteY79" fmla="*/ 878890 h 2503503"/>
              <a:gd name="connsiteX80" fmla="*/ 958938 w 3551218"/>
              <a:gd name="connsiteY80" fmla="*/ 905523 h 2503503"/>
              <a:gd name="connsiteX81" fmla="*/ 950060 w 3551218"/>
              <a:gd name="connsiteY81" fmla="*/ 941033 h 2503503"/>
              <a:gd name="connsiteX82" fmla="*/ 932305 w 3551218"/>
              <a:gd name="connsiteY82" fmla="*/ 994299 h 2503503"/>
              <a:gd name="connsiteX83" fmla="*/ 879039 w 3551218"/>
              <a:gd name="connsiteY83" fmla="*/ 1065321 h 2503503"/>
              <a:gd name="connsiteX84" fmla="*/ 861284 w 3551218"/>
              <a:gd name="connsiteY84" fmla="*/ 1091954 h 2503503"/>
              <a:gd name="connsiteX85" fmla="*/ 790262 w 3551218"/>
              <a:gd name="connsiteY85" fmla="*/ 1154097 h 2503503"/>
              <a:gd name="connsiteX86" fmla="*/ 763629 w 3551218"/>
              <a:gd name="connsiteY86" fmla="*/ 1162975 h 2503503"/>
              <a:gd name="connsiteX87" fmla="*/ 710363 w 3551218"/>
              <a:gd name="connsiteY87" fmla="*/ 1189608 h 2503503"/>
              <a:gd name="connsiteX88" fmla="*/ 497299 w 3551218"/>
              <a:gd name="connsiteY88" fmla="*/ 1180730 h 2503503"/>
              <a:gd name="connsiteX89" fmla="*/ 444033 w 3551218"/>
              <a:gd name="connsiteY89" fmla="*/ 1162975 h 2503503"/>
              <a:gd name="connsiteX90" fmla="*/ 159948 w 3551218"/>
              <a:gd name="connsiteY90" fmla="*/ 1171853 h 2503503"/>
              <a:gd name="connsiteX91" fmla="*/ 97804 w 3551218"/>
              <a:gd name="connsiteY91" fmla="*/ 1225119 h 2503503"/>
              <a:gd name="connsiteX92" fmla="*/ 62293 w 3551218"/>
              <a:gd name="connsiteY92" fmla="*/ 1269507 h 2503503"/>
              <a:gd name="connsiteX93" fmla="*/ 44538 w 3551218"/>
              <a:gd name="connsiteY93" fmla="*/ 1305018 h 2503503"/>
              <a:gd name="connsiteX94" fmla="*/ 9027 w 3551218"/>
              <a:gd name="connsiteY94" fmla="*/ 1367162 h 2503503"/>
              <a:gd name="connsiteX95" fmla="*/ 150 w 3551218"/>
              <a:gd name="connsiteY95" fmla="*/ 1402672 h 2503503"/>
              <a:gd name="connsiteX96" fmla="*/ 26783 w 3551218"/>
              <a:gd name="connsiteY96" fmla="*/ 1535837 h 2503503"/>
              <a:gd name="connsiteX97" fmla="*/ 151070 w 3551218"/>
              <a:gd name="connsiteY97" fmla="*/ 1606859 h 2503503"/>
              <a:gd name="connsiteX98" fmla="*/ 381890 w 3551218"/>
              <a:gd name="connsiteY98" fmla="*/ 1731146 h 2503503"/>
              <a:gd name="connsiteX99" fmla="*/ 648220 w 3551218"/>
              <a:gd name="connsiteY99" fmla="*/ 1828800 h 2503503"/>
              <a:gd name="connsiteX100" fmla="*/ 763629 w 3551218"/>
              <a:gd name="connsiteY100" fmla="*/ 1873189 h 2503503"/>
              <a:gd name="connsiteX101" fmla="*/ 879039 w 3551218"/>
              <a:gd name="connsiteY101" fmla="*/ 1908699 h 2503503"/>
              <a:gd name="connsiteX102" fmla="*/ 1012204 w 3551218"/>
              <a:gd name="connsiteY102" fmla="*/ 1944210 h 2503503"/>
              <a:gd name="connsiteX103" fmla="*/ 1243024 w 3551218"/>
              <a:gd name="connsiteY103" fmla="*/ 2032987 h 2503503"/>
              <a:gd name="connsiteX104" fmla="*/ 1367311 w 3551218"/>
              <a:gd name="connsiteY104" fmla="*/ 2077375 h 2503503"/>
              <a:gd name="connsiteX105" fmla="*/ 1598130 w 3551218"/>
              <a:gd name="connsiteY105" fmla="*/ 2148396 h 2503503"/>
              <a:gd name="connsiteX106" fmla="*/ 1713540 w 3551218"/>
              <a:gd name="connsiteY106" fmla="*/ 2183907 h 2503503"/>
              <a:gd name="connsiteX107" fmla="*/ 1811194 w 3551218"/>
              <a:gd name="connsiteY107" fmla="*/ 2210540 h 2503503"/>
              <a:gd name="connsiteX108" fmla="*/ 2086402 w 3551218"/>
              <a:gd name="connsiteY108" fmla="*/ 2299317 h 2503503"/>
              <a:gd name="connsiteX109" fmla="*/ 2166301 w 3551218"/>
              <a:gd name="connsiteY109" fmla="*/ 2325950 h 2503503"/>
              <a:gd name="connsiteX110" fmla="*/ 2290589 w 3551218"/>
              <a:gd name="connsiteY110" fmla="*/ 2352583 h 2503503"/>
              <a:gd name="connsiteX111" fmla="*/ 2485897 w 3551218"/>
              <a:gd name="connsiteY111" fmla="*/ 2414727 h 2503503"/>
              <a:gd name="connsiteX112" fmla="*/ 2548041 w 3551218"/>
              <a:gd name="connsiteY112" fmla="*/ 2423604 h 2503503"/>
              <a:gd name="connsiteX113" fmla="*/ 2619062 w 3551218"/>
              <a:gd name="connsiteY113" fmla="*/ 2441360 h 2503503"/>
              <a:gd name="connsiteX114" fmla="*/ 2681206 w 3551218"/>
              <a:gd name="connsiteY114" fmla="*/ 2450237 h 2503503"/>
              <a:gd name="connsiteX115" fmla="*/ 2947536 w 3551218"/>
              <a:gd name="connsiteY115" fmla="*/ 2494626 h 2503503"/>
              <a:gd name="connsiteX116" fmla="*/ 2991925 w 3551218"/>
              <a:gd name="connsiteY116" fmla="*/ 2503503 h 2503503"/>
              <a:gd name="connsiteX117" fmla="*/ 3187233 w 3551218"/>
              <a:gd name="connsiteY117" fmla="*/ 2485748 h 2503503"/>
              <a:gd name="connsiteX118" fmla="*/ 3276010 w 3551218"/>
              <a:gd name="connsiteY118" fmla="*/ 2450237 h 2503503"/>
              <a:gd name="connsiteX119" fmla="*/ 3329276 w 3551218"/>
              <a:gd name="connsiteY119" fmla="*/ 2414727 h 2503503"/>
              <a:gd name="connsiteX120" fmla="*/ 3347031 w 3551218"/>
              <a:gd name="connsiteY120" fmla="*/ 2388094 h 2503503"/>
              <a:gd name="connsiteX121" fmla="*/ 3364787 w 3551218"/>
              <a:gd name="connsiteY121" fmla="*/ 2370338 h 2503503"/>
              <a:gd name="connsiteX122" fmla="*/ 3382542 w 3551218"/>
              <a:gd name="connsiteY122" fmla="*/ 2317072 h 2503503"/>
              <a:gd name="connsiteX123" fmla="*/ 3400297 w 3551218"/>
              <a:gd name="connsiteY123" fmla="*/ 2254929 h 2503503"/>
              <a:gd name="connsiteX124" fmla="*/ 3409175 w 3551218"/>
              <a:gd name="connsiteY124" fmla="*/ 2175029 h 2503503"/>
              <a:gd name="connsiteX125" fmla="*/ 3444686 w 3551218"/>
              <a:gd name="connsiteY125" fmla="*/ 2210540 h 2503503"/>
              <a:gd name="connsiteX126" fmla="*/ 3506829 w 3551218"/>
              <a:gd name="connsiteY126" fmla="*/ 2246051 h 2503503"/>
              <a:gd name="connsiteX127" fmla="*/ 3551218 w 3551218"/>
              <a:gd name="connsiteY127" fmla="*/ 2254929 h 2503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3551218" h="2503503">
                <a:moveTo>
                  <a:pt x="3551218" y="2254929"/>
                </a:moveTo>
                <a:lnTo>
                  <a:pt x="3551218" y="2254929"/>
                </a:lnTo>
                <a:cubicBezTo>
                  <a:pt x="3542340" y="2231255"/>
                  <a:pt x="3535892" y="2206521"/>
                  <a:pt x="3524585" y="2183907"/>
                </a:cubicBezTo>
                <a:cubicBezTo>
                  <a:pt x="3520842" y="2176421"/>
                  <a:pt x="3510572" y="2173638"/>
                  <a:pt x="3506829" y="2166152"/>
                </a:cubicBezTo>
                <a:cubicBezTo>
                  <a:pt x="3498459" y="2149412"/>
                  <a:pt x="3494992" y="2130641"/>
                  <a:pt x="3489074" y="2112886"/>
                </a:cubicBezTo>
                <a:cubicBezTo>
                  <a:pt x="3486115" y="2104008"/>
                  <a:pt x="3486813" y="2092870"/>
                  <a:pt x="3480196" y="2086253"/>
                </a:cubicBezTo>
                <a:lnTo>
                  <a:pt x="3462441" y="2068497"/>
                </a:lnTo>
                <a:cubicBezTo>
                  <a:pt x="3442039" y="2007290"/>
                  <a:pt x="3457920" y="2028465"/>
                  <a:pt x="3426930" y="1997476"/>
                </a:cubicBezTo>
                <a:cubicBezTo>
                  <a:pt x="3401783" y="1922030"/>
                  <a:pt x="3436855" y="2014018"/>
                  <a:pt x="3400297" y="1953088"/>
                </a:cubicBezTo>
                <a:cubicBezTo>
                  <a:pt x="3395482" y="1945064"/>
                  <a:pt x="3396235" y="1934479"/>
                  <a:pt x="3391420" y="1926455"/>
                </a:cubicBezTo>
                <a:cubicBezTo>
                  <a:pt x="3387114" y="1919278"/>
                  <a:pt x="3378686" y="1915395"/>
                  <a:pt x="3373664" y="1908699"/>
                </a:cubicBezTo>
                <a:cubicBezTo>
                  <a:pt x="3352358" y="1880291"/>
                  <a:pt x="3345851" y="1858040"/>
                  <a:pt x="3320398" y="1837678"/>
                </a:cubicBezTo>
                <a:cubicBezTo>
                  <a:pt x="3312066" y="1831013"/>
                  <a:pt x="3302096" y="1826588"/>
                  <a:pt x="3293765" y="1819923"/>
                </a:cubicBezTo>
                <a:cubicBezTo>
                  <a:pt x="3287229" y="1814694"/>
                  <a:pt x="3282706" y="1807189"/>
                  <a:pt x="3276010" y="1802167"/>
                </a:cubicBezTo>
                <a:cubicBezTo>
                  <a:pt x="3258939" y="1789363"/>
                  <a:pt x="3237833" y="1781746"/>
                  <a:pt x="3222744" y="1766657"/>
                </a:cubicBezTo>
                <a:cubicBezTo>
                  <a:pt x="3198372" y="1742284"/>
                  <a:pt x="3212930" y="1751548"/>
                  <a:pt x="3178356" y="1740024"/>
                </a:cubicBezTo>
                <a:cubicBezTo>
                  <a:pt x="3172437" y="1734105"/>
                  <a:pt x="3167296" y="1727290"/>
                  <a:pt x="3160600" y="1722268"/>
                </a:cubicBezTo>
                <a:cubicBezTo>
                  <a:pt x="3143529" y="1709465"/>
                  <a:pt x="3122423" y="1701847"/>
                  <a:pt x="3107334" y="1686758"/>
                </a:cubicBezTo>
                <a:cubicBezTo>
                  <a:pt x="3101416" y="1680839"/>
                  <a:pt x="3096275" y="1674024"/>
                  <a:pt x="3089579" y="1669002"/>
                </a:cubicBezTo>
                <a:cubicBezTo>
                  <a:pt x="3072508" y="1656198"/>
                  <a:pt x="3051402" y="1648581"/>
                  <a:pt x="3036313" y="1633492"/>
                </a:cubicBezTo>
                <a:cubicBezTo>
                  <a:pt x="3024476" y="1621655"/>
                  <a:pt x="3010088" y="1611910"/>
                  <a:pt x="3000802" y="1597981"/>
                </a:cubicBezTo>
                <a:cubicBezTo>
                  <a:pt x="2994884" y="1589103"/>
                  <a:pt x="2991378" y="1578013"/>
                  <a:pt x="2983047" y="1571348"/>
                </a:cubicBezTo>
                <a:cubicBezTo>
                  <a:pt x="2975740" y="1565502"/>
                  <a:pt x="2965292" y="1565429"/>
                  <a:pt x="2956414" y="1562470"/>
                </a:cubicBezTo>
                <a:cubicBezTo>
                  <a:pt x="2901766" y="1480497"/>
                  <a:pt x="2971503" y="1581331"/>
                  <a:pt x="2920903" y="1518082"/>
                </a:cubicBezTo>
                <a:cubicBezTo>
                  <a:pt x="2914238" y="1509751"/>
                  <a:pt x="2909813" y="1499780"/>
                  <a:pt x="2903148" y="1491449"/>
                </a:cubicBezTo>
                <a:cubicBezTo>
                  <a:pt x="2897919" y="1484913"/>
                  <a:pt x="2893720" y="1474527"/>
                  <a:pt x="2885392" y="1473694"/>
                </a:cubicBezTo>
                <a:cubicBezTo>
                  <a:pt x="2802893" y="1465444"/>
                  <a:pt x="2719676" y="1467775"/>
                  <a:pt x="2636818" y="1464816"/>
                </a:cubicBezTo>
                <a:lnTo>
                  <a:pt x="2521408" y="1455938"/>
                </a:lnTo>
                <a:cubicBezTo>
                  <a:pt x="2474080" y="1452674"/>
                  <a:pt x="2426535" y="1452115"/>
                  <a:pt x="2379365" y="1447061"/>
                </a:cubicBezTo>
                <a:cubicBezTo>
                  <a:pt x="2343569" y="1443226"/>
                  <a:pt x="2306986" y="1440689"/>
                  <a:pt x="2272833" y="1429305"/>
                </a:cubicBezTo>
                <a:cubicBezTo>
                  <a:pt x="2249287" y="1421457"/>
                  <a:pt x="2236162" y="1416326"/>
                  <a:pt x="2210690" y="1411550"/>
                </a:cubicBezTo>
                <a:cubicBezTo>
                  <a:pt x="2175306" y="1404915"/>
                  <a:pt x="2104158" y="1393795"/>
                  <a:pt x="2104158" y="1393795"/>
                </a:cubicBezTo>
                <a:cubicBezTo>
                  <a:pt x="2078776" y="1385334"/>
                  <a:pt x="2069881" y="1381612"/>
                  <a:pt x="2042014" y="1376039"/>
                </a:cubicBezTo>
                <a:cubicBezTo>
                  <a:pt x="2024363" y="1372509"/>
                  <a:pt x="2006503" y="1370121"/>
                  <a:pt x="1988748" y="1367162"/>
                </a:cubicBezTo>
                <a:cubicBezTo>
                  <a:pt x="1927878" y="1346871"/>
                  <a:pt x="2003415" y="1370828"/>
                  <a:pt x="1917726" y="1349406"/>
                </a:cubicBezTo>
                <a:cubicBezTo>
                  <a:pt x="1908648" y="1347136"/>
                  <a:pt x="1900171" y="1342799"/>
                  <a:pt x="1891093" y="1340529"/>
                </a:cubicBezTo>
                <a:cubicBezTo>
                  <a:pt x="1876454" y="1336869"/>
                  <a:pt x="1861501" y="1334610"/>
                  <a:pt x="1846705" y="1331651"/>
                </a:cubicBezTo>
                <a:cubicBezTo>
                  <a:pt x="1843746" y="1322773"/>
                  <a:pt x="1837827" y="1314376"/>
                  <a:pt x="1837827" y="1305018"/>
                </a:cubicBezTo>
                <a:cubicBezTo>
                  <a:pt x="1837827" y="1289929"/>
                  <a:pt x="1843045" y="1275268"/>
                  <a:pt x="1846705" y="1260629"/>
                </a:cubicBezTo>
                <a:cubicBezTo>
                  <a:pt x="1856523" y="1221357"/>
                  <a:pt x="1881800" y="1181146"/>
                  <a:pt x="1908849" y="1154097"/>
                </a:cubicBezTo>
                <a:lnTo>
                  <a:pt x="1935482" y="1127464"/>
                </a:lnTo>
                <a:cubicBezTo>
                  <a:pt x="1957794" y="1060522"/>
                  <a:pt x="1927696" y="1143036"/>
                  <a:pt x="1962115" y="1074198"/>
                </a:cubicBezTo>
                <a:cubicBezTo>
                  <a:pt x="1985164" y="1028099"/>
                  <a:pt x="1954066" y="1064490"/>
                  <a:pt x="1988748" y="1029810"/>
                </a:cubicBezTo>
                <a:cubicBezTo>
                  <a:pt x="1991707" y="1020932"/>
                  <a:pt x="1992810" y="1011201"/>
                  <a:pt x="1997625" y="1003177"/>
                </a:cubicBezTo>
                <a:cubicBezTo>
                  <a:pt x="2001931" y="996000"/>
                  <a:pt x="2012084" y="993115"/>
                  <a:pt x="2015381" y="985422"/>
                </a:cubicBezTo>
                <a:cubicBezTo>
                  <a:pt x="2021325" y="971553"/>
                  <a:pt x="2021300" y="955829"/>
                  <a:pt x="2024259" y="941033"/>
                </a:cubicBezTo>
                <a:cubicBezTo>
                  <a:pt x="2020502" y="910978"/>
                  <a:pt x="2017087" y="845940"/>
                  <a:pt x="1997625" y="816746"/>
                </a:cubicBezTo>
                <a:cubicBezTo>
                  <a:pt x="1991707" y="807868"/>
                  <a:pt x="1984203" y="799863"/>
                  <a:pt x="1979870" y="790113"/>
                </a:cubicBezTo>
                <a:cubicBezTo>
                  <a:pt x="1972269" y="773010"/>
                  <a:pt x="1968033" y="754602"/>
                  <a:pt x="1962115" y="736847"/>
                </a:cubicBezTo>
                <a:lnTo>
                  <a:pt x="1953237" y="710214"/>
                </a:lnTo>
                <a:lnTo>
                  <a:pt x="1944359" y="683581"/>
                </a:lnTo>
                <a:cubicBezTo>
                  <a:pt x="1939143" y="641854"/>
                  <a:pt x="1928876" y="544024"/>
                  <a:pt x="1917726" y="488272"/>
                </a:cubicBezTo>
                <a:cubicBezTo>
                  <a:pt x="1915829" y="478786"/>
                  <a:pt x="1905613" y="437414"/>
                  <a:pt x="1899971" y="426129"/>
                </a:cubicBezTo>
                <a:cubicBezTo>
                  <a:pt x="1895199" y="416586"/>
                  <a:pt x="1886549" y="409246"/>
                  <a:pt x="1882216" y="399496"/>
                </a:cubicBezTo>
                <a:cubicBezTo>
                  <a:pt x="1874615" y="382393"/>
                  <a:pt x="1874842" y="361802"/>
                  <a:pt x="1864460" y="346229"/>
                </a:cubicBezTo>
                <a:cubicBezTo>
                  <a:pt x="1852623" y="328474"/>
                  <a:pt x="1835698" y="313207"/>
                  <a:pt x="1828950" y="292963"/>
                </a:cubicBezTo>
                <a:cubicBezTo>
                  <a:pt x="1825991" y="284085"/>
                  <a:pt x="1824257" y="274700"/>
                  <a:pt x="1820072" y="266330"/>
                </a:cubicBezTo>
                <a:cubicBezTo>
                  <a:pt x="1815300" y="256787"/>
                  <a:pt x="1806650" y="249447"/>
                  <a:pt x="1802317" y="239697"/>
                </a:cubicBezTo>
                <a:cubicBezTo>
                  <a:pt x="1794716" y="222594"/>
                  <a:pt x="1790479" y="204186"/>
                  <a:pt x="1784561" y="186431"/>
                </a:cubicBezTo>
                <a:lnTo>
                  <a:pt x="1766806" y="133165"/>
                </a:lnTo>
                <a:cubicBezTo>
                  <a:pt x="1763847" y="124287"/>
                  <a:pt x="1765714" y="111723"/>
                  <a:pt x="1757928" y="106532"/>
                </a:cubicBezTo>
                <a:cubicBezTo>
                  <a:pt x="1740173" y="94695"/>
                  <a:pt x="1724906" y="77770"/>
                  <a:pt x="1704662" y="71022"/>
                </a:cubicBezTo>
                <a:cubicBezTo>
                  <a:pt x="1695784" y="68063"/>
                  <a:pt x="1686399" y="66329"/>
                  <a:pt x="1678029" y="62144"/>
                </a:cubicBezTo>
                <a:cubicBezTo>
                  <a:pt x="1626526" y="36393"/>
                  <a:pt x="1678128" y="49974"/>
                  <a:pt x="1615886" y="26633"/>
                </a:cubicBezTo>
                <a:cubicBezTo>
                  <a:pt x="1604462" y="22349"/>
                  <a:pt x="1592107" y="21108"/>
                  <a:pt x="1580375" y="17756"/>
                </a:cubicBezTo>
                <a:cubicBezTo>
                  <a:pt x="1519173" y="270"/>
                  <a:pt x="1596621" y="16025"/>
                  <a:pt x="1500476" y="0"/>
                </a:cubicBezTo>
                <a:cubicBezTo>
                  <a:pt x="1399862" y="2959"/>
                  <a:pt x="1299145" y="3445"/>
                  <a:pt x="1198635" y="8878"/>
                </a:cubicBezTo>
                <a:cubicBezTo>
                  <a:pt x="1189291" y="9383"/>
                  <a:pt x="1180372" y="13571"/>
                  <a:pt x="1172002" y="17756"/>
                </a:cubicBezTo>
                <a:cubicBezTo>
                  <a:pt x="1162459" y="22528"/>
                  <a:pt x="1154247" y="29593"/>
                  <a:pt x="1145369" y="35511"/>
                </a:cubicBezTo>
                <a:cubicBezTo>
                  <a:pt x="1133532" y="53266"/>
                  <a:pt x="1116607" y="68533"/>
                  <a:pt x="1109859" y="88777"/>
                </a:cubicBezTo>
                <a:cubicBezTo>
                  <a:pt x="1098334" y="123350"/>
                  <a:pt x="1107598" y="108793"/>
                  <a:pt x="1083225" y="133165"/>
                </a:cubicBezTo>
                <a:cubicBezTo>
                  <a:pt x="1080266" y="159798"/>
                  <a:pt x="1075487" y="186291"/>
                  <a:pt x="1074348" y="213064"/>
                </a:cubicBezTo>
                <a:cubicBezTo>
                  <a:pt x="1069566" y="325452"/>
                  <a:pt x="1070465" y="438037"/>
                  <a:pt x="1065470" y="550416"/>
                </a:cubicBezTo>
                <a:cubicBezTo>
                  <a:pt x="1064541" y="571320"/>
                  <a:pt x="1061297" y="592171"/>
                  <a:pt x="1056592" y="612560"/>
                </a:cubicBezTo>
                <a:cubicBezTo>
                  <a:pt x="1052384" y="630796"/>
                  <a:pt x="1044755" y="648071"/>
                  <a:pt x="1038837" y="665826"/>
                </a:cubicBezTo>
                <a:lnTo>
                  <a:pt x="1021082" y="719092"/>
                </a:lnTo>
                <a:lnTo>
                  <a:pt x="1012204" y="745725"/>
                </a:lnTo>
                <a:cubicBezTo>
                  <a:pt x="1009245" y="754603"/>
                  <a:pt x="1008517" y="764572"/>
                  <a:pt x="1003326" y="772358"/>
                </a:cubicBezTo>
                <a:cubicBezTo>
                  <a:pt x="980380" y="806777"/>
                  <a:pt x="988945" y="788869"/>
                  <a:pt x="976693" y="825624"/>
                </a:cubicBezTo>
                <a:cubicBezTo>
                  <a:pt x="973734" y="843379"/>
                  <a:pt x="971721" y="861318"/>
                  <a:pt x="967816" y="878890"/>
                </a:cubicBezTo>
                <a:cubicBezTo>
                  <a:pt x="965786" y="888025"/>
                  <a:pt x="961509" y="896525"/>
                  <a:pt x="958938" y="905523"/>
                </a:cubicBezTo>
                <a:cubicBezTo>
                  <a:pt x="955586" y="917255"/>
                  <a:pt x="953566" y="929347"/>
                  <a:pt x="950060" y="941033"/>
                </a:cubicBezTo>
                <a:cubicBezTo>
                  <a:pt x="944682" y="958959"/>
                  <a:pt x="945539" y="981065"/>
                  <a:pt x="932305" y="994299"/>
                </a:cubicBezTo>
                <a:cubicBezTo>
                  <a:pt x="899462" y="1027144"/>
                  <a:pt x="919192" y="1005092"/>
                  <a:pt x="879039" y="1065321"/>
                </a:cubicBezTo>
                <a:cubicBezTo>
                  <a:pt x="873121" y="1074199"/>
                  <a:pt x="868829" y="1084410"/>
                  <a:pt x="861284" y="1091954"/>
                </a:cubicBezTo>
                <a:cubicBezTo>
                  <a:pt x="838142" y="1115095"/>
                  <a:pt x="819625" y="1139416"/>
                  <a:pt x="790262" y="1154097"/>
                </a:cubicBezTo>
                <a:cubicBezTo>
                  <a:pt x="781892" y="1158282"/>
                  <a:pt x="771999" y="1158790"/>
                  <a:pt x="763629" y="1162975"/>
                </a:cubicBezTo>
                <a:cubicBezTo>
                  <a:pt x="694790" y="1197394"/>
                  <a:pt x="777306" y="1167293"/>
                  <a:pt x="710363" y="1189608"/>
                </a:cubicBezTo>
                <a:cubicBezTo>
                  <a:pt x="639342" y="1186649"/>
                  <a:pt x="568029" y="1187803"/>
                  <a:pt x="497299" y="1180730"/>
                </a:cubicBezTo>
                <a:cubicBezTo>
                  <a:pt x="478676" y="1178868"/>
                  <a:pt x="444033" y="1162975"/>
                  <a:pt x="444033" y="1162975"/>
                </a:cubicBezTo>
                <a:cubicBezTo>
                  <a:pt x="349338" y="1165934"/>
                  <a:pt x="254343" y="1163762"/>
                  <a:pt x="159948" y="1171853"/>
                </a:cubicBezTo>
                <a:cubicBezTo>
                  <a:pt x="145518" y="1173090"/>
                  <a:pt x="99861" y="1222548"/>
                  <a:pt x="97804" y="1225119"/>
                </a:cubicBezTo>
                <a:cubicBezTo>
                  <a:pt x="85967" y="1239915"/>
                  <a:pt x="72804" y="1253741"/>
                  <a:pt x="62293" y="1269507"/>
                </a:cubicBezTo>
                <a:cubicBezTo>
                  <a:pt x="54952" y="1280518"/>
                  <a:pt x="51104" y="1293528"/>
                  <a:pt x="44538" y="1305018"/>
                </a:cubicBezTo>
                <a:cubicBezTo>
                  <a:pt x="-5665" y="1392876"/>
                  <a:pt x="62697" y="1259825"/>
                  <a:pt x="9027" y="1367162"/>
                </a:cubicBezTo>
                <a:cubicBezTo>
                  <a:pt x="6068" y="1378999"/>
                  <a:pt x="-1127" y="1390538"/>
                  <a:pt x="150" y="1402672"/>
                </a:cubicBezTo>
                <a:cubicBezTo>
                  <a:pt x="4889" y="1447691"/>
                  <a:pt x="5779" y="1495738"/>
                  <a:pt x="26783" y="1535837"/>
                </a:cubicBezTo>
                <a:cubicBezTo>
                  <a:pt x="49521" y="1579247"/>
                  <a:pt x="109737" y="1593081"/>
                  <a:pt x="151070" y="1606859"/>
                </a:cubicBezTo>
                <a:cubicBezTo>
                  <a:pt x="235043" y="1674035"/>
                  <a:pt x="229800" y="1675380"/>
                  <a:pt x="381890" y="1731146"/>
                </a:cubicBezTo>
                <a:lnTo>
                  <a:pt x="648220" y="1828800"/>
                </a:lnTo>
                <a:cubicBezTo>
                  <a:pt x="686850" y="1843174"/>
                  <a:pt x="724235" y="1861068"/>
                  <a:pt x="763629" y="1873189"/>
                </a:cubicBezTo>
                <a:cubicBezTo>
                  <a:pt x="802099" y="1885026"/>
                  <a:pt x="840338" y="1897642"/>
                  <a:pt x="879039" y="1908699"/>
                </a:cubicBezTo>
                <a:cubicBezTo>
                  <a:pt x="923211" y="1921319"/>
                  <a:pt x="968329" y="1930594"/>
                  <a:pt x="1012204" y="1944210"/>
                </a:cubicBezTo>
                <a:cubicBezTo>
                  <a:pt x="1144211" y="1985177"/>
                  <a:pt x="1120815" y="1985983"/>
                  <a:pt x="1243024" y="2032987"/>
                </a:cubicBezTo>
                <a:cubicBezTo>
                  <a:pt x="1284084" y="2048779"/>
                  <a:pt x="1325473" y="2063778"/>
                  <a:pt x="1367311" y="2077375"/>
                </a:cubicBezTo>
                <a:cubicBezTo>
                  <a:pt x="1443869" y="2102256"/>
                  <a:pt x="1521190" y="2124722"/>
                  <a:pt x="1598130" y="2148396"/>
                </a:cubicBezTo>
                <a:cubicBezTo>
                  <a:pt x="1636600" y="2160233"/>
                  <a:pt x="1674708" y="2173317"/>
                  <a:pt x="1713540" y="2183907"/>
                </a:cubicBezTo>
                <a:cubicBezTo>
                  <a:pt x="1746091" y="2192785"/>
                  <a:pt x="1778904" y="2200755"/>
                  <a:pt x="1811194" y="2210540"/>
                </a:cubicBezTo>
                <a:cubicBezTo>
                  <a:pt x="1922220" y="2244184"/>
                  <a:pt x="1987316" y="2266288"/>
                  <a:pt x="2086402" y="2299317"/>
                </a:cubicBezTo>
                <a:cubicBezTo>
                  <a:pt x="2113035" y="2308195"/>
                  <a:pt x="2138851" y="2320068"/>
                  <a:pt x="2166301" y="2325950"/>
                </a:cubicBezTo>
                <a:cubicBezTo>
                  <a:pt x="2207730" y="2334828"/>
                  <a:pt x="2249676" y="2341568"/>
                  <a:pt x="2290589" y="2352583"/>
                </a:cubicBezTo>
                <a:cubicBezTo>
                  <a:pt x="2395105" y="2380722"/>
                  <a:pt x="2387123" y="2391486"/>
                  <a:pt x="2485897" y="2414727"/>
                </a:cubicBezTo>
                <a:cubicBezTo>
                  <a:pt x="2506266" y="2419520"/>
                  <a:pt x="2527522" y="2419500"/>
                  <a:pt x="2548041" y="2423604"/>
                </a:cubicBezTo>
                <a:cubicBezTo>
                  <a:pt x="2571969" y="2428390"/>
                  <a:pt x="2595134" y="2436574"/>
                  <a:pt x="2619062" y="2441360"/>
                </a:cubicBezTo>
                <a:cubicBezTo>
                  <a:pt x="2639581" y="2445464"/>
                  <a:pt x="2660687" y="2446133"/>
                  <a:pt x="2681206" y="2450237"/>
                </a:cubicBezTo>
                <a:cubicBezTo>
                  <a:pt x="2912861" y="2496568"/>
                  <a:pt x="2762418" y="2479199"/>
                  <a:pt x="2947536" y="2494626"/>
                </a:cubicBezTo>
                <a:cubicBezTo>
                  <a:pt x="2962332" y="2497585"/>
                  <a:pt x="2976836" y="2503503"/>
                  <a:pt x="2991925" y="2503503"/>
                </a:cubicBezTo>
                <a:cubicBezTo>
                  <a:pt x="3024037" y="2503503"/>
                  <a:pt x="3135701" y="2498631"/>
                  <a:pt x="3187233" y="2485748"/>
                </a:cubicBezTo>
                <a:cubicBezTo>
                  <a:pt x="3216275" y="2478488"/>
                  <a:pt x="3249767" y="2465983"/>
                  <a:pt x="3276010" y="2450237"/>
                </a:cubicBezTo>
                <a:cubicBezTo>
                  <a:pt x="3294308" y="2439258"/>
                  <a:pt x="3329276" y="2414727"/>
                  <a:pt x="3329276" y="2414727"/>
                </a:cubicBezTo>
                <a:cubicBezTo>
                  <a:pt x="3335194" y="2405849"/>
                  <a:pt x="3340366" y="2396426"/>
                  <a:pt x="3347031" y="2388094"/>
                </a:cubicBezTo>
                <a:cubicBezTo>
                  <a:pt x="3352260" y="2381558"/>
                  <a:pt x="3361044" y="2377825"/>
                  <a:pt x="3364787" y="2370338"/>
                </a:cubicBezTo>
                <a:cubicBezTo>
                  <a:pt x="3373157" y="2353598"/>
                  <a:pt x="3376624" y="2334827"/>
                  <a:pt x="3382542" y="2317072"/>
                </a:cubicBezTo>
                <a:cubicBezTo>
                  <a:pt x="3395280" y="2278859"/>
                  <a:pt x="3389149" y="2299525"/>
                  <a:pt x="3400297" y="2254929"/>
                </a:cubicBezTo>
                <a:cubicBezTo>
                  <a:pt x="3403256" y="2228296"/>
                  <a:pt x="3390226" y="2193978"/>
                  <a:pt x="3409175" y="2175029"/>
                </a:cubicBezTo>
                <a:cubicBezTo>
                  <a:pt x="3421012" y="2163192"/>
                  <a:pt x="3430758" y="2201254"/>
                  <a:pt x="3444686" y="2210540"/>
                </a:cubicBezTo>
                <a:cubicBezTo>
                  <a:pt x="3482330" y="2235637"/>
                  <a:pt x="3461776" y="2223524"/>
                  <a:pt x="3506829" y="2246051"/>
                </a:cubicBezTo>
                <a:lnTo>
                  <a:pt x="3551218" y="225492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948264" y="1628800"/>
            <a:ext cx="1940201" cy="73866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pt-BR" sz="1400" b="1" dirty="0" smtClean="0"/>
              <a:t>Varizes esofágicas</a:t>
            </a:r>
          </a:p>
          <a:p>
            <a:pPr marL="342900" indent="-342900" algn="ctr">
              <a:buAutoNum type="arabicPeriod"/>
            </a:pPr>
            <a:r>
              <a:rPr lang="pt-BR" sz="1400" b="1" dirty="0" smtClean="0"/>
              <a:t>Cabeça de medusa</a:t>
            </a:r>
          </a:p>
          <a:p>
            <a:pPr marL="342900" indent="-342900" algn="ctr">
              <a:buAutoNum type="arabicPeriod"/>
            </a:pPr>
            <a:r>
              <a:rPr lang="pt-BR" sz="1400" b="1" dirty="0" err="1" smtClean="0"/>
              <a:t>Hemorróidas</a:t>
            </a:r>
            <a:endParaRPr lang="pt-BR" sz="14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6660232" y="1124744"/>
            <a:ext cx="233975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Hipertensão portal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6948264" y="2996952"/>
            <a:ext cx="216024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1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4932040" y="5363924"/>
            <a:ext cx="216024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2</a:t>
            </a:r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7020272" y="6309320"/>
            <a:ext cx="216024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3</a:t>
            </a:r>
            <a:endParaRPr lang="pt-BR" dirty="0"/>
          </a:p>
        </p:txBody>
      </p:sp>
      <p:sp>
        <p:nvSpPr>
          <p:cNvPr id="10" name="Seta para baixo 9"/>
          <p:cNvSpPr/>
          <p:nvPr/>
        </p:nvSpPr>
        <p:spPr>
          <a:xfrm rot="19529409">
            <a:off x="6021245" y="4188360"/>
            <a:ext cx="216024" cy="288032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Picture 10" descr="Resultado de imagem para ausculta da parede abdomin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415" y="1196752"/>
            <a:ext cx="4477604" cy="2522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5" grpId="0" animBg="1"/>
      <p:bldP spid="16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Sistema Cava inferior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4" name="Picture 5" descr="http://web.uaccb.edu/AcademicDivisions/MathScience/Science/BWheeler/Ess/figs/19-27b_AbdomenVn_3.jpg"/>
          <p:cNvPicPr>
            <a:picLocks noChangeAspect="1" noChangeArrowheads="1"/>
          </p:cNvPicPr>
          <p:nvPr/>
        </p:nvPicPr>
        <p:blipFill>
          <a:blip r:embed="rId2" cstate="print"/>
          <a:srcRect l="19846" r="20621" b="9662"/>
          <a:stretch>
            <a:fillRect/>
          </a:stretch>
        </p:blipFill>
        <p:spPr bwMode="auto">
          <a:xfrm>
            <a:off x="1714480" y="1180538"/>
            <a:ext cx="6035686" cy="5463172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6084168" y="1052736"/>
            <a:ext cx="262548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Território de drenagem:</a:t>
            </a:r>
          </a:p>
          <a:p>
            <a:pPr algn="ctr"/>
            <a:r>
              <a:rPr lang="pt-BR" dirty="0" smtClean="0"/>
              <a:t>Fígado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2908663" y="6006087"/>
            <a:ext cx="363528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Formação:</a:t>
            </a:r>
          </a:p>
          <a:p>
            <a:pPr algn="ctr"/>
            <a:r>
              <a:rPr lang="pt-BR" dirty="0" smtClean="0"/>
              <a:t>Vv. Ilíacas comuns D e </a:t>
            </a:r>
            <a:r>
              <a:rPr lang="pt-BR" dirty="0" err="1" smtClean="0"/>
              <a:t>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493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BR" sz="2400" b="1" dirty="0"/>
              <a:t>Sistema nervoso simpático </a:t>
            </a:r>
            <a:r>
              <a:rPr lang="pt-BR" sz="2400" dirty="0">
                <a:solidFill>
                  <a:schemeClr val="tx1"/>
                </a:solidFill>
              </a:rPr>
              <a:t>(</a:t>
            </a:r>
            <a:r>
              <a:rPr lang="pt-BR" sz="2400" dirty="0" err="1">
                <a:solidFill>
                  <a:schemeClr val="tx1"/>
                </a:solidFill>
              </a:rPr>
              <a:t>tóraco-lombar</a:t>
            </a:r>
            <a:r>
              <a:rPr lang="pt-BR" sz="2400" dirty="0">
                <a:solidFill>
                  <a:schemeClr val="tx1"/>
                </a:solidFill>
              </a:rPr>
              <a:t>)</a:t>
            </a:r>
            <a:br>
              <a:rPr lang="pt-BR" sz="2400" dirty="0">
                <a:solidFill>
                  <a:schemeClr val="tx1"/>
                </a:solidFill>
              </a:rPr>
            </a:br>
            <a:r>
              <a:rPr lang="pt-BR" sz="2400" dirty="0">
                <a:solidFill>
                  <a:schemeClr val="tx1"/>
                </a:solidFill>
              </a:rPr>
              <a:t>Tronco ou cadeia simpática </a:t>
            </a:r>
            <a:r>
              <a:rPr lang="pt-BR" sz="2400" dirty="0">
                <a:solidFill>
                  <a:srgbClr val="FF0000"/>
                </a:solidFill>
              </a:rPr>
              <a:t>(gânglios </a:t>
            </a:r>
            <a:r>
              <a:rPr lang="pt-BR" sz="2400" dirty="0" err="1">
                <a:solidFill>
                  <a:srgbClr val="FF0000"/>
                </a:solidFill>
              </a:rPr>
              <a:t>paravertebrais</a:t>
            </a:r>
            <a:r>
              <a:rPr lang="pt-BR" sz="2400" dirty="0">
                <a:solidFill>
                  <a:srgbClr val="FF0000"/>
                </a:solidFill>
              </a:rPr>
              <a:t> e pré-vertebrais)</a:t>
            </a:r>
          </a:p>
        </p:txBody>
      </p:sp>
      <p:pic>
        <p:nvPicPr>
          <p:cNvPr id="22531" name="Picture 3" descr="F66122-002-f0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25744"/>
            <a:ext cx="4535488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Oval 4"/>
          <p:cNvSpPr>
            <a:spLocks noChangeArrowheads="1"/>
          </p:cNvSpPr>
          <p:nvPr/>
        </p:nvSpPr>
        <p:spPr bwMode="auto">
          <a:xfrm>
            <a:off x="3131840" y="2938491"/>
            <a:ext cx="431800" cy="6477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3851920" y="4472856"/>
            <a:ext cx="431800" cy="57626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6" name="Retângulo 5"/>
          <p:cNvSpPr/>
          <p:nvPr/>
        </p:nvSpPr>
        <p:spPr>
          <a:xfrm>
            <a:off x="2843808" y="6453336"/>
            <a:ext cx="352839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4" descr="show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517400" y="2402117"/>
            <a:ext cx="3195905" cy="2974847"/>
          </a:xfrm>
          <a:prstGeom prst="rect">
            <a:avLst/>
          </a:prstGeom>
          <a:ln w="28575">
            <a:noFill/>
          </a:ln>
        </p:spPr>
      </p:pic>
      <p:sp>
        <p:nvSpPr>
          <p:cNvPr id="2" name="Forma livre 1"/>
          <p:cNvSpPr/>
          <p:nvPr/>
        </p:nvSpPr>
        <p:spPr>
          <a:xfrm>
            <a:off x="5347026" y="2316480"/>
            <a:ext cx="3666345" cy="3352348"/>
          </a:xfrm>
          <a:custGeom>
            <a:avLst/>
            <a:gdLst>
              <a:gd name="connsiteX0" fmla="*/ 1097317 w 3666345"/>
              <a:gd name="connsiteY0" fmla="*/ 60960 h 3352348"/>
              <a:gd name="connsiteX1" fmla="*/ 1097317 w 3666345"/>
              <a:gd name="connsiteY1" fmla="*/ 60960 h 3352348"/>
              <a:gd name="connsiteX2" fmla="*/ 1123443 w 3666345"/>
              <a:gd name="connsiteY2" fmla="*/ 209006 h 3352348"/>
              <a:gd name="connsiteX3" fmla="*/ 1114734 w 3666345"/>
              <a:gd name="connsiteY3" fmla="*/ 339634 h 3352348"/>
              <a:gd name="connsiteX4" fmla="*/ 1079900 w 3666345"/>
              <a:gd name="connsiteY4" fmla="*/ 418011 h 3352348"/>
              <a:gd name="connsiteX5" fmla="*/ 1071191 w 3666345"/>
              <a:gd name="connsiteY5" fmla="*/ 444137 h 3352348"/>
              <a:gd name="connsiteX6" fmla="*/ 1036357 w 3666345"/>
              <a:gd name="connsiteY6" fmla="*/ 496389 h 3352348"/>
              <a:gd name="connsiteX7" fmla="*/ 1010231 w 3666345"/>
              <a:gd name="connsiteY7" fmla="*/ 548640 h 3352348"/>
              <a:gd name="connsiteX8" fmla="*/ 1001523 w 3666345"/>
              <a:gd name="connsiteY8" fmla="*/ 574766 h 3352348"/>
              <a:gd name="connsiteX9" fmla="*/ 984105 w 3666345"/>
              <a:gd name="connsiteY9" fmla="*/ 592183 h 3352348"/>
              <a:gd name="connsiteX10" fmla="*/ 966688 w 3666345"/>
              <a:gd name="connsiteY10" fmla="*/ 661851 h 3352348"/>
              <a:gd name="connsiteX11" fmla="*/ 949271 w 3666345"/>
              <a:gd name="connsiteY11" fmla="*/ 679269 h 3352348"/>
              <a:gd name="connsiteX12" fmla="*/ 931854 w 3666345"/>
              <a:gd name="connsiteY12" fmla="*/ 731520 h 3352348"/>
              <a:gd name="connsiteX13" fmla="*/ 923145 w 3666345"/>
              <a:gd name="connsiteY13" fmla="*/ 757646 h 3352348"/>
              <a:gd name="connsiteX14" fmla="*/ 905728 w 3666345"/>
              <a:gd name="connsiteY14" fmla="*/ 783771 h 3352348"/>
              <a:gd name="connsiteX15" fmla="*/ 897020 w 3666345"/>
              <a:gd name="connsiteY15" fmla="*/ 818606 h 3352348"/>
              <a:gd name="connsiteX16" fmla="*/ 879603 w 3666345"/>
              <a:gd name="connsiteY16" fmla="*/ 870857 h 3352348"/>
              <a:gd name="connsiteX17" fmla="*/ 844768 w 3666345"/>
              <a:gd name="connsiteY17" fmla="*/ 975360 h 3352348"/>
              <a:gd name="connsiteX18" fmla="*/ 827351 w 3666345"/>
              <a:gd name="connsiteY18" fmla="*/ 1027611 h 3352348"/>
              <a:gd name="connsiteX19" fmla="*/ 818643 w 3666345"/>
              <a:gd name="connsiteY19" fmla="*/ 1053737 h 3352348"/>
              <a:gd name="connsiteX20" fmla="*/ 809934 w 3666345"/>
              <a:gd name="connsiteY20" fmla="*/ 1088571 h 3352348"/>
              <a:gd name="connsiteX21" fmla="*/ 792517 w 3666345"/>
              <a:gd name="connsiteY21" fmla="*/ 1140823 h 3352348"/>
              <a:gd name="connsiteX22" fmla="*/ 783808 w 3666345"/>
              <a:gd name="connsiteY22" fmla="*/ 1193074 h 3352348"/>
              <a:gd name="connsiteX23" fmla="*/ 757683 w 3666345"/>
              <a:gd name="connsiteY23" fmla="*/ 1280160 h 3352348"/>
              <a:gd name="connsiteX24" fmla="*/ 748974 w 3666345"/>
              <a:gd name="connsiteY24" fmla="*/ 1306286 h 3352348"/>
              <a:gd name="connsiteX25" fmla="*/ 740265 w 3666345"/>
              <a:gd name="connsiteY25" fmla="*/ 1332411 h 3352348"/>
              <a:gd name="connsiteX26" fmla="*/ 731557 w 3666345"/>
              <a:gd name="connsiteY26" fmla="*/ 1384663 h 3352348"/>
              <a:gd name="connsiteX27" fmla="*/ 740265 w 3666345"/>
              <a:gd name="connsiteY27" fmla="*/ 2333897 h 3352348"/>
              <a:gd name="connsiteX28" fmla="*/ 748974 w 3666345"/>
              <a:gd name="connsiteY28" fmla="*/ 2360023 h 3352348"/>
              <a:gd name="connsiteX29" fmla="*/ 775100 w 3666345"/>
              <a:gd name="connsiteY29" fmla="*/ 2447109 h 3352348"/>
              <a:gd name="connsiteX30" fmla="*/ 792517 w 3666345"/>
              <a:gd name="connsiteY30" fmla="*/ 2499360 h 3352348"/>
              <a:gd name="connsiteX31" fmla="*/ 809934 w 3666345"/>
              <a:gd name="connsiteY31" fmla="*/ 2525486 h 3352348"/>
              <a:gd name="connsiteX32" fmla="*/ 818643 w 3666345"/>
              <a:gd name="connsiteY32" fmla="*/ 2551611 h 3352348"/>
              <a:gd name="connsiteX33" fmla="*/ 879603 w 3666345"/>
              <a:gd name="connsiteY33" fmla="*/ 2612571 h 3352348"/>
              <a:gd name="connsiteX34" fmla="*/ 897020 w 3666345"/>
              <a:gd name="connsiteY34" fmla="*/ 2629989 h 3352348"/>
              <a:gd name="connsiteX35" fmla="*/ 923145 w 3666345"/>
              <a:gd name="connsiteY35" fmla="*/ 2647406 h 3352348"/>
              <a:gd name="connsiteX36" fmla="*/ 940563 w 3666345"/>
              <a:gd name="connsiteY36" fmla="*/ 2664823 h 3352348"/>
              <a:gd name="connsiteX37" fmla="*/ 992814 w 3666345"/>
              <a:gd name="connsiteY37" fmla="*/ 2699657 h 3352348"/>
              <a:gd name="connsiteX38" fmla="*/ 1045065 w 3666345"/>
              <a:gd name="connsiteY38" fmla="*/ 2734491 h 3352348"/>
              <a:gd name="connsiteX39" fmla="*/ 1079900 w 3666345"/>
              <a:gd name="connsiteY39" fmla="*/ 2760617 h 3352348"/>
              <a:gd name="connsiteX40" fmla="*/ 1132151 w 3666345"/>
              <a:gd name="connsiteY40" fmla="*/ 2778034 h 3352348"/>
              <a:gd name="connsiteX41" fmla="*/ 1158277 w 3666345"/>
              <a:gd name="connsiteY41" fmla="*/ 2786743 h 3352348"/>
              <a:gd name="connsiteX42" fmla="*/ 1288905 w 3666345"/>
              <a:gd name="connsiteY42" fmla="*/ 2830286 h 3352348"/>
              <a:gd name="connsiteX43" fmla="*/ 1497911 w 3666345"/>
              <a:gd name="connsiteY43" fmla="*/ 2899954 h 3352348"/>
              <a:gd name="connsiteX44" fmla="*/ 1576288 w 3666345"/>
              <a:gd name="connsiteY44" fmla="*/ 2926080 h 3352348"/>
              <a:gd name="connsiteX45" fmla="*/ 1602414 w 3666345"/>
              <a:gd name="connsiteY45" fmla="*/ 2934789 h 3352348"/>
              <a:gd name="connsiteX46" fmla="*/ 1628540 w 3666345"/>
              <a:gd name="connsiteY46" fmla="*/ 2952206 h 3352348"/>
              <a:gd name="connsiteX47" fmla="*/ 1689500 w 3666345"/>
              <a:gd name="connsiteY47" fmla="*/ 2969623 h 3352348"/>
              <a:gd name="connsiteX48" fmla="*/ 2011717 w 3666345"/>
              <a:gd name="connsiteY48" fmla="*/ 2960914 h 3352348"/>
              <a:gd name="connsiteX49" fmla="*/ 2046551 w 3666345"/>
              <a:gd name="connsiteY49" fmla="*/ 2943497 h 3352348"/>
              <a:gd name="connsiteX50" fmla="*/ 2116220 w 3666345"/>
              <a:gd name="connsiteY50" fmla="*/ 2908663 h 3352348"/>
              <a:gd name="connsiteX51" fmla="*/ 2142345 w 3666345"/>
              <a:gd name="connsiteY51" fmla="*/ 2891246 h 3352348"/>
              <a:gd name="connsiteX52" fmla="*/ 2159763 w 3666345"/>
              <a:gd name="connsiteY52" fmla="*/ 2873829 h 3352348"/>
              <a:gd name="connsiteX53" fmla="*/ 2194597 w 3666345"/>
              <a:gd name="connsiteY53" fmla="*/ 2865120 h 3352348"/>
              <a:gd name="connsiteX54" fmla="*/ 2220723 w 3666345"/>
              <a:gd name="connsiteY54" fmla="*/ 2856411 h 3352348"/>
              <a:gd name="connsiteX55" fmla="*/ 2281683 w 3666345"/>
              <a:gd name="connsiteY55" fmla="*/ 2830286 h 3352348"/>
              <a:gd name="connsiteX56" fmla="*/ 2351351 w 3666345"/>
              <a:gd name="connsiteY56" fmla="*/ 2795451 h 3352348"/>
              <a:gd name="connsiteX57" fmla="*/ 2386185 w 3666345"/>
              <a:gd name="connsiteY57" fmla="*/ 2778034 h 3352348"/>
              <a:gd name="connsiteX58" fmla="*/ 2438437 w 3666345"/>
              <a:gd name="connsiteY58" fmla="*/ 2760617 h 3352348"/>
              <a:gd name="connsiteX59" fmla="*/ 2464563 w 3666345"/>
              <a:gd name="connsiteY59" fmla="*/ 2751909 h 3352348"/>
              <a:gd name="connsiteX60" fmla="*/ 2481980 w 3666345"/>
              <a:gd name="connsiteY60" fmla="*/ 2734491 h 3352348"/>
              <a:gd name="connsiteX61" fmla="*/ 2577774 w 3666345"/>
              <a:gd name="connsiteY61" fmla="*/ 2682240 h 3352348"/>
              <a:gd name="connsiteX62" fmla="*/ 2638734 w 3666345"/>
              <a:gd name="connsiteY62" fmla="*/ 2629989 h 3352348"/>
              <a:gd name="connsiteX63" fmla="*/ 2656151 w 3666345"/>
              <a:gd name="connsiteY63" fmla="*/ 2595154 h 3352348"/>
              <a:gd name="connsiteX64" fmla="*/ 2682277 w 3666345"/>
              <a:gd name="connsiteY64" fmla="*/ 2560320 h 3352348"/>
              <a:gd name="connsiteX65" fmla="*/ 2699694 w 3666345"/>
              <a:gd name="connsiteY65" fmla="*/ 2508069 h 3352348"/>
              <a:gd name="connsiteX66" fmla="*/ 2708403 w 3666345"/>
              <a:gd name="connsiteY66" fmla="*/ 2481943 h 3352348"/>
              <a:gd name="connsiteX67" fmla="*/ 2717111 w 3666345"/>
              <a:gd name="connsiteY67" fmla="*/ 2455817 h 3352348"/>
              <a:gd name="connsiteX68" fmla="*/ 2725820 w 3666345"/>
              <a:gd name="connsiteY68" fmla="*/ 2429691 h 3352348"/>
              <a:gd name="connsiteX69" fmla="*/ 2734528 w 3666345"/>
              <a:gd name="connsiteY69" fmla="*/ 2386149 h 3352348"/>
              <a:gd name="connsiteX70" fmla="*/ 2751945 w 3666345"/>
              <a:gd name="connsiteY70" fmla="*/ 2325189 h 3352348"/>
              <a:gd name="connsiteX71" fmla="*/ 2760654 w 3666345"/>
              <a:gd name="connsiteY71" fmla="*/ 2255520 h 3352348"/>
              <a:gd name="connsiteX72" fmla="*/ 2769363 w 3666345"/>
              <a:gd name="connsiteY72" fmla="*/ 2203269 h 3352348"/>
              <a:gd name="connsiteX73" fmla="*/ 2778071 w 3666345"/>
              <a:gd name="connsiteY73" fmla="*/ 2133600 h 3352348"/>
              <a:gd name="connsiteX74" fmla="*/ 2769363 w 3666345"/>
              <a:gd name="connsiteY74" fmla="*/ 1942011 h 3352348"/>
              <a:gd name="connsiteX75" fmla="*/ 2760654 w 3666345"/>
              <a:gd name="connsiteY75" fmla="*/ 1915886 h 3352348"/>
              <a:gd name="connsiteX76" fmla="*/ 2769363 w 3666345"/>
              <a:gd name="connsiteY76" fmla="*/ 1698171 h 3352348"/>
              <a:gd name="connsiteX77" fmla="*/ 2812905 w 3666345"/>
              <a:gd name="connsiteY77" fmla="*/ 1628503 h 3352348"/>
              <a:gd name="connsiteX78" fmla="*/ 2969660 w 3666345"/>
              <a:gd name="connsiteY78" fmla="*/ 1524000 h 3352348"/>
              <a:gd name="connsiteX79" fmla="*/ 3030620 w 3666345"/>
              <a:gd name="connsiteY79" fmla="*/ 1506583 h 3352348"/>
              <a:gd name="connsiteX80" fmla="*/ 3335420 w 3666345"/>
              <a:gd name="connsiteY80" fmla="*/ 1497874 h 3352348"/>
              <a:gd name="connsiteX81" fmla="*/ 3431214 w 3666345"/>
              <a:gd name="connsiteY81" fmla="*/ 1506583 h 3352348"/>
              <a:gd name="connsiteX82" fmla="*/ 3466048 w 3666345"/>
              <a:gd name="connsiteY82" fmla="*/ 1524000 h 3352348"/>
              <a:gd name="connsiteX83" fmla="*/ 3509591 w 3666345"/>
              <a:gd name="connsiteY83" fmla="*/ 1541417 h 3352348"/>
              <a:gd name="connsiteX84" fmla="*/ 3570551 w 3666345"/>
              <a:gd name="connsiteY84" fmla="*/ 1584960 h 3352348"/>
              <a:gd name="connsiteX85" fmla="*/ 3579260 w 3666345"/>
              <a:gd name="connsiteY85" fmla="*/ 1619794 h 3352348"/>
              <a:gd name="connsiteX86" fmla="*/ 3605385 w 3666345"/>
              <a:gd name="connsiteY86" fmla="*/ 1663337 h 3352348"/>
              <a:gd name="connsiteX87" fmla="*/ 3631511 w 3666345"/>
              <a:gd name="connsiteY87" fmla="*/ 1715589 h 3352348"/>
              <a:gd name="connsiteX88" fmla="*/ 3666345 w 3666345"/>
              <a:gd name="connsiteY88" fmla="*/ 1950720 h 3352348"/>
              <a:gd name="connsiteX89" fmla="*/ 3648928 w 3666345"/>
              <a:gd name="connsiteY89" fmla="*/ 2360023 h 3352348"/>
              <a:gd name="connsiteX90" fmla="*/ 3587968 w 3666345"/>
              <a:gd name="connsiteY90" fmla="*/ 2569029 h 3352348"/>
              <a:gd name="connsiteX91" fmla="*/ 3535717 w 3666345"/>
              <a:gd name="connsiteY91" fmla="*/ 2656114 h 3352348"/>
              <a:gd name="connsiteX92" fmla="*/ 3509591 w 3666345"/>
              <a:gd name="connsiteY92" fmla="*/ 2699657 h 3352348"/>
              <a:gd name="connsiteX93" fmla="*/ 3405088 w 3666345"/>
              <a:gd name="connsiteY93" fmla="*/ 2821577 h 3352348"/>
              <a:gd name="connsiteX94" fmla="*/ 3318003 w 3666345"/>
              <a:gd name="connsiteY94" fmla="*/ 2891246 h 3352348"/>
              <a:gd name="connsiteX95" fmla="*/ 3274460 w 3666345"/>
              <a:gd name="connsiteY95" fmla="*/ 2926080 h 3352348"/>
              <a:gd name="connsiteX96" fmla="*/ 3187374 w 3666345"/>
              <a:gd name="connsiteY96" fmla="*/ 3004457 h 3352348"/>
              <a:gd name="connsiteX97" fmla="*/ 3143831 w 3666345"/>
              <a:gd name="connsiteY97" fmla="*/ 3048000 h 3352348"/>
              <a:gd name="connsiteX98" fmla="*/ 3108997 w 3666345"/>
              <a:gd name="connsiteY98" fmla="*/ 3056709 h 3352348"/>
              <a:gd name="connsiteX99" fmla="*/ 3082871 w 3666345"/>
              <a:gd name="connsiteY99" fmla="*/ 3082834 h 3352348"/>
              <a:gd name="connsiteX100" fmla="*/ 3048037 w 3666345"/>
              <a:gd name="connsiteY100" fmla="*/ 3100251 h 3352348"/>
              <a:gd name="connsiteX101" fmla="*/ 3021911 w 3666345"/>
              <a:gd name="connsiteY101" fmla="*/ 3117669 h 3352348"/>
              <a:gd name="connsiteX102" fmla="*/ 2908700 w 3666345"/>
              <a:gd name="connsiteY102" fmla="*/ 3187337 h 3352348"/>
              <a:gd name="connsiteX103" fmla="*/ 2830323 w 3666345"/>
              <a:gd name="connsiteY103" fmla="*/ 3239589 h 3352348"/>
              <a:gd name="connsiteX104" fmla="*/ 2743237 w 3666345"/>
              <a:gd name="connsiteY104" fmla="*/ 3265714 h 3352348"/>
              <a:gd name="connsiteX105" fmla="*/ 2708403 w 3666345"/>
              <a:gd name="connsiteY105" fmla="*/ 3283131 h 3352348"/>
              <a:gd name="connsiteX106" fmla="*/ 2621317 w 3666345"/>
              <a:gd name="connsiteY106" fmla="*/ 3291840 h 3352348"/>
              <a:gd name="connsiteX107" fmla="*/ 2151054 w 3666345"/>
              <a:gd name="connsiteY107" fmla="*/ 3300549 h 3352348"/>
              <a:gd name="connsiteX108" fmla="*/ 1907214 w 3666345"/>
              <a:gd name="connsiteY108" fmla="*/ 3309257 h 3352348"/>
              <a:gd name="connsiteX109" fmla="*/ 1079900 w 3666345"/>
              <a:gd name="connsiteY109" fmla="*/ 3335383 h 3352348"/>
              <a:gd name="connsiteX110" fmla="*/ 957980 w 3666345"/>
              <a:gd name="connsiteY110" fmla="*/ 3344091 h 3352348"/>
              <a:gd name="connsiteX111" fmla="*/ 583511 w 3666345"/>
              <a:gd name="connsiteY111" fmla="*/ 3326674 h 3352348"/>
              <a:gd name="connsiteX112" fmla="*/ 548677 w 3666345"/>
              <a:gd name="connsiteY112" fmla="*/ 3300549 h 3352348"/>
              <a:gd name="connsiteX113" fmla="*/ 496425 w 3666345"/>
              <a:gd name="connsiteY113" fmla="*/ 3187337 h 3352348"/>
              <a:gd name="connsiteX114" fmla="*/ 470300 w 3666345"/>
              <a:gd name="connsiteY114" fmla="*/ 3065417 h 3352348"/>
              <a:gd name="connsiteX115" fmla="*/ 461591 w 3666345"/>
              <a:gd name="connsiteY115" fmla="*/ 2978331 h 3352348"/>
              <a:gd name="connsiteX116" fmla="*/ 444174 w 3666345"/>
              <a:gd name="connsiteY116" fmla="*/ 2856411 h 3352348"/>
              <a:gd name="connsiteX117" fmla="*/ 418048 w 3666345"/>
              <a:gd name="connsiteY117" fmla="*/ 2751909 h 3352348"/>
              <a:gd name="connsiteX118" fmla="*/ 409340 w 3666345"/>
              <a:gd name="connsiteY118" fmla="*/ 2682240 h 3352348"/>
              <a:gd name="connsiteX119" fmla="*/ 391923 w 3666345"/>
              <a:gd name="connsiteY119" fmla="*/ 2603863 h 3352348"/>
              <a:gd name="connsiteX120" fmla="*/ 383214 w 3666345"/>
              <a:gd name="connsiteY120" fmla="*/ 2560320 h 3352348"/>
              <a:gd name="connsiteX121" fmla="*/ 357088 w 3666345"/>
              <a:gd name="connsiteY121" fmla="*/ 2516777 h 3352348"/>
              <a:gd name="connsiteX122" fmla="*/ 339671 w 3666345"/>
              <a:gd name="connsiteY122" fmla="*/ 2447109 h 3352348"/>
              <a:gd name="connsiteX123" fmla="*/ 322254 w 3666345"/>
              <a:gd name="connsiteY123" fmla="*/ 2403566 h 3352348"/>
              <a:gd name="connsiteX124" fmla="*/ 313545 w 3666345"/>
              <a:gd name="connsiteY124" fmla="*/ 2360023 h 3352348"/>
              <a:gd name="connsiteX125" fmla="*/ 296128 w 3666345"/>
              <a:gd name="connsiteY125" fmla="*/ 2299063 h 3352348"/>
              <a:gd name="connsiteX126" fmla="*/ 278711 w 3666345"/>
              <a:gd name="connsiteY126" fmla="*/ 2246811 h 3352348"/>
              <a:gd name="connsiteX127" fmla="*/ 270003 w 3666345"/>
              <a:gd name="connsiteY127" fmla="*/ 2211977 h 3352348"/>
              <a:gd name="connsiteX128" fmla="*/ 252585 w 3666345"/>
              <a:gd name="connsiteY128" fmla="*/ 2168434 h 3352348"/>
              <a:gd name="connsiteX129" fmla="*/ 226460 w 3666345"/>
              <a:gd name="connsiteY129" fmla="*/ 2090057 h 3352348"/>
              <a:gd name="connsiteX130" fmla="*/ 217751 w 3666345"/>
              <a:gd name="connsiteY130" fmla="*/ 2063931 h 3352348"/>
              <a:gd name="connsiteX131" fmla="*/ 200334 w 3666345"/>
              <a:gd name="connsiteY131" fmla="*/ 2020389 h 3352348"/>
              <a:gd name="connsiteX132" fmla="*/ 165500 w 3666345"/>
              <a:gd name="connsiteY132" fmla="*/ 1968137 h 3352348"/>
              <a:gd name="connsiteX133" fmla="*/ 130665 w 3666345"/>
              <a:gd name="connsiteY133" fmla="*/ 1889760 h 3352348"/>
              <a:gd name="connsiteX134" fmla="*/ 95831 w 3666345"/>
              <a:gd name="connsiteY134" fmla="*/ 1828800 h 3352348"/>
              <a:gd name="connsiteX135" fmla="*/ 87123 w 3666345"/>
              <a:gd name="connsiteY135" fmla="*/ 1802674 h 3352348"/>
              <a:gd name="connsiteX136" fmla="*/ 52288 w 3666345"/>
              <a:gd name="connsiteY136" fmla="*/ 1733006 h 3352348"/>
              <a:gd name="connsiteX137" fmla="*/ 43580 w 3666345"/>
              <a:gd name="connsiteY137" fmla="*/ 1706880 h 3352348"/>
              <a:gd name="connsiteX138" fmla="*/ 34871 w 3666345"/>
              <a:gd name="connsiteY138" fmla="*/ 1663337 h 3352348"/>
              <a:gd name="connsiteX139" fmla="*/ 8745 w 3666345"/>
              <a:gd name="connsiteY139" fmla="*/ 1619794 h 3352348"/>
              <a:gd name="connsiteX140" fmla="*/ 37 w 3666345"/>
              <a:gd name="connsiteY140" fmla="*/ 1567543 h 3352348"/>
              <a:gd name="connsiteX141" fmla="*/ 26163 w 3666345"/>
              <a:gd name="connsiteY141" fmla="*/ 1323703 h 3352348"/>
              <a:gd name="connsiteX142" fmla="*/ 34871 w 3666345"/>
              <a:gd name="connsiteY142" fmla="*/ 1271451 h 3352348"/>
              <a:gd name="connsiteX143" fmla="*/ 69705 w 3666345"/>
              <a:gd name="connsiteY143" fmla="*/ 1175657 h 3352348"/>
              <a:gd name="connsiteX144" fmla="*/ 87123 w 3666345"/>
              <a:gd name="connsiteY144" fmla="*/ 1079863 h 3352348"/>
              <a:gd name="connsiteX145" fmla="*/ 113248 w 3666345"/>
              <a:gd name="connsiteY145" fmla="*/ 1001486 h 3352348"/>
              <a:gd name="connsiteX146" fmla="*/ 148083 w 3666345"/>
              <a:gd name="connsiteY146" fmla="*/ 870857 h 3352348"/>
              <a:gd name="connsiteX147" fmla="*/ 156791 w 3666345"/>
              <a:gd name="connsiteY147" fmla="*/ 827314 h 3352348"/>
              <a:gd name="connsiteX148" fmla="*/ 174208 w 3666345"/>
              <a:gd name="connsiteY148" fmla="*/ 757646 h 3352348"/>
              <a:gd name="connsiteX149" fmla="*/ 182917 w 3666345"/>
              <a:gd name="connsiteY149" fmla="*/ 661851 h 3352348"/>
              <a:gd name="connsiteX150" fmla="*/ 200334 w 3666345"/>
              <a:gd name="connsiteY150" fmla="*/ 618309 h 3352348"/>
              <a:gd name="connsiteX151" fmla="*/ 209043 w 3666345"/>
              <a:gd name="connsiteY151" fmla="*/ 574766 h 3352348"/>
              <a:gd name="connsiteX152" fmla="*/ 226460 w 3666345"/>
              <a:gd name="connsiteY152" fmla="*/ 435429 h 3352348"/>
              <a:gd name="connsiteX153" fmla="*/ 243877 w 3666345"/>
              <a:gd name="connsiteY153" fmla="*/ 400594 h 3352348"/>
              <a:gd name="connsiteX154" fmla="*/ 270003 w 3666345"/>
              <a:gd name="connsiteY154" fmla="*/ 322217 h 3352348"/>
              <a:gd name="connsiteX155" fmla="*/ 278711 w 3666345"/>
              <a:gd name="connsiteY155" fmla="*/ 287383 h 3352348"/>
              <a:gd name="connsiteX156" fmla="*/ 330963 w 3666345"/>
              <a:gd name="connsiteY156" fmla="*/ 226423 h 3352348"/>
              <a:gd name="connsiteX157" fmla="*/ 365797 w 3666345"/>
              <a:gd name="connsiteY157" fmla="*/ 200297 h 3352348"/>
              <a:gd name="connsiteX158" fmla="*/ 444174 w 3666345"/>
              <a:gd name="connsiteY158" fmla="*/ 148046 h 3352348"/>
              <a:gd name="connsiteX159" fmla="*/ 566094 w 3666345"/>
              <a:gd name="connsiteY159" fmla="*/ 78377 h 3352348"/>
              <a:gd name="connsiteX160" fmla="*/ 618345 w 3666345"/>
              <a:gd name="connsiteY160" fmla="*/ 52251 h 3352348"/>
              <a:gd name="connsiteX161" fmla="*/ 705431 w 3666345"/>
              <a:gd name="connsiteY161" fmla="*/ 34834 h 3352348"/>
              <a:gd name="connsiteX162" fmla="*/ 801225 w 3666345"/>
              <a:gd name="connsiteY162" fmla="*/ 8709 h 3352348"/>
              <a:gd name="connsiteX163" fmla="*/ 879603 w 3666345"/>
              <a:gd name="connsiteY163" fmla="*/ 0 h 3352348"/>
              <a:gd name="connsiteX164" fmla="*/ 1079900 w 3666345"/>
              <a:gd name="connsiteY164" fmla="*/ 8709 h 3352348"/>
              <a:gd name="connsiteX165" fmla="*/ 1106025 w 3666345"/>
              <a:gd name="connsiteY165" fmla="*/ 26126 h 3352348"/>
              <a:gd name="connsiteX166" fmla="*/ 1097317 w 3666345"/>
              <a:gd name="connsiteY166" fmla="*/ 60960 h 3352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3666345" h="3352348">
                <a:moveTo>
                  <a:pt x="1097317" y="60960"/>
                </a:moveTo>
                <a:lnTo>
                  <a:pt x="1097317" y="60960"/>
                </a:lnTo>
                <a:cubicBezTo>
                  <a:pt x="1106056" y="100285"/>
                  <a:pt x="1123443" y="166910"/>
                  <a:pt x="1123443" y="209006"/>
                </a:cubicBezTo>
                <a:cubicBezTo>
                  <a:pt x="1123443" y="252645"/>
                  <a:pt x="1120906" y="296433"/>
                  <a:pt x="1114734" y="339634"/>
                </a:cubicBezTo>
                <a:cubicBezTo>
                  <a:pt x="1105747" y="402545"/>
                  <a:pt x="1100809" y="376194"/>
                  <a:pt x="1079900" y="418011"/>
                </a:cubicBezTo>
                <a:cubicBezTo>
                  <a:pt x="1075795" y="426222"/>
                  <a:pt x="1075649" y="436112"/>
                  <a:pt x="1071191" y="444137"/>
                </a:cubicBezTo>
                <a:cubicBezTo>
                  <a:pt x="1061025" y="462436"/>
                  <a:pt x="1042977" y="476530"/>
                  <a:pt x="1036357" y="496389"/>
                </a:cubicBezTo>
                <a:cubicBezTo>
                  <a:pt x="1024338" y="532443"/>
                  <a:pt x="1032740" y="514876"/>
                  <a:pt x="1010231" y="548640"/>
                </a:cubicBezTo>
                <a:cubicBezTo>
                  <a:pt x="1007328" y="557349"/>
                  <a:pt x="1006246" y="566895"/>
                  <a:pt x="1001523" y="574766"/>
                </a:cubicBezTo>
                <a:cubicBezTo>
                  <a:pt x="997299" y="581807"/>
                  <a:pt x="987339" y="584636"/>
                  <a:pt x="984105" y="592183"/>
                </a:cubicBezTo>
                <a:cubicBezTo>
                  <a:pt x="974734" y="614048"/>
                  <a:pt x="979373" y="640710"/>
                  <a:pt x="966688" y="661851"/>
                </a:cubicBezTo>
                <a:cubicBezTo>
                  <a:pt x="962464" y="668892"/>
                  <a:pt x="955077" y="673463"/>
                  <a:pt x="949271" y="679269"/>
                </a:cubicBezTo>
                <a:lnTo>
                  <a:pt x="931854" y="731520"/>
                </a:lnTo>
                <a:cubicBezTo>
                  <a:pt x="928951" y="740229"/>
                  <a:pt x="928237" y="750008"/>
                  <a:pt x="923145" y="757646"/>
                </a:cubicBezTo>
                <a:lnTo>
                  <a:pt x="905728" y="783771"/>
                </a:lnTo>
                <a:cubicBezTo>
                  <a:pt x="902825" y="795383"/>
                  <a:pt x="900459" y="807142"/>
                  <a:pt x="897020" y="818606"/>
                </a:cubicBezTo>
                <a:cubicBezTo>
                  <a:pt x="891745" y="836191"/>
                  <a:pt x="885409" y="853440"/>
                  <a:pt x="879603" y="870857"/>
                </a:cubicBezTo>
                <a:lnTo>
                  <a:pt x="844768" y="975360"/>
                </a:lnTo>
                <a:lnTo>
                  <a:pt x="827351" y="1027611"/>
                </a:lnTo>
                <a:cubicBezTo>
                  <a:pt x="824448" y="1036320"/>
                  <a:pt x="820870" y="1044831"/>
                  <a:pt x="818643" y="1053737"/>
                </a:cubicBezTo>
                <a:cubicBezTo>
                  <a:pt x="815740" y="1065348"/>
                  <a:pt x="813373" y="1077107"/>
                  <a:pt x="809934" y="1088571"/>
                </a:cubicBezTo>
                <a:cubicBezTo>
                  <a:pt x="804658" y="1106156"/>
                  <a:pt x="795535" y="1122713"/>
                  <a:pt x="792517" y="1140823"/>
                </a:cubicBezTo>
                <a:cubicBezTo>
                  <a:pt x="789614" y="1158240"/>
                  <a:pt x="787271" y="1175760"/>
                  <a:pt x="783808" y="1193074"/>
                </a:cubicBezTo>
                <a:cubicBezTo>
                  <a:pt x="777226" y="1225985"/>
                  <a:pt x="768795" y="1246826"/>
                  <a:pt x="757683" y="1280160"/>
                </a:cubicBezTo>
                <a:lnTo>
                  <a:pt x="748974" y="1306286"/>
                </a:lnTo>
                <a:lnTo>
                  <a:pt x="740265" y="1332411"/>
                </a:lnTo>
                <a:cubicBezTo>
                  <a:pt x="737362" y="1349828"/>
                  <a:pt x="731557" y="1367005"/>
                  <a:pt x="731557" y="1384663"/>
                </a:cubicBezTo>
                <a:cubicBezTo>
                  <a:pt x="731557" y="1701088"/>
                  <a:pt x="734616" y="2017523"/>
                  <a:pt x="740265" y="2333897"/>
                </a:cubicBezTo>
                <a:cubicBezTo>
                  <a:pt x="740429" y="2343075"/>
                  <a:pt x="746452" y="2351196"/>
                  <a:pt x="748974" y="2360023"/>
                </a:cubicBezTo>
                <a:cubicBezTo>
                  <a:pt x="775304" y="2452172"/>
                  <a:pt x="733700" y="2322905"/>
                  <a:pt x="775100" y="2447109"/>
                </a:cubicBezTo>
                <a:cubicBezTo>
                  <a:pt x="775101" y="2447113"/>
                  <a:pt x="792515" y="2499357"/>
                  <a:pt x="792517" y="2499360"/>
                </a:cubicBezTo>
                <a:cubicBezTo>
                  <a:pt x="798323" y="2508069"/>
                  <a:pt x="805253" y="2516125"/>
                  <a:pt x="809934" y="2525486"/>
                </a:cubicBezTo>
                <a:cubicBezTo>
                  <a:pt x="814039" y="2533696"/>
                  <a:pt x="813135" y="2544267"/>
                  <a:pt x="818643" y="2551611"/>
                </a:cubicBezTo>
                <a:cubicBezTo>
                  <a:pt x="818660" y="2551634"/>
                  <a:pt x="867403" y="2600371"/>
                  <a:pt x="879603" y="2612571"/>
                </a:cubicBezTo>
                <a:cubicBezTo>
                  <a:pt x="885409" y="2618377"/>
                  <a:pt x="890188" y="2625434"/>
                  <a:pt x="897020" y="2629989"/>
                </a:cubicBezTo>
                <a:cubicBezTo>
                  <a:pt x="905728" y="2635795"/>
                  <a:pt x="914972" y="2640868"/>
                  <a:pt x="923145" y="2647406"/>
                </a:cubicBezTo>
                <a:cubicBezTo>
                  <a:pt x="929556" y="2652535"/>
                  <a:pt x="933994" y="2659897"/>
                  <a:pt x="940563" y="2664823"/>
                </a:cubicBezTo>
                <a:cubicBezTo>
                  <a:pt x="957309" y="2677382"/>
                  <a:pt x="978012" y="2684855"/>
                  <a:pt x="992814" y="2699657"/>
                </a:cubicBezTo>
                <a:cubicBezTo>
                  <a:pt x="1025431" y="2732274"/>
                  <a:pt x="1007256" y="2721889"/>
                  <a:pt x="1045065" y="2734491"/>
                </a:cubicBezTo>
                <a:cubicBezTo>
                  <a:pt x="1056677" y="2743200"/>
                  <a:pt x="1066918" y="2754126"/>
                  <a:pt x="1079900" y="2760617"/>
                </a:cubicBezTo>
                <a:cubicBezTo>
                  <a:pt x="1096321" y="2768827"/>
                  <a:pt x="1114734" y="2772228"/>
                  <a:pt x="1132151" y="2778034"/>
                </a:cubicBezTo>
                <a:lnTo>
                  <a:pt x="1158277" y="2786743"/>
                </a:lnTo>
                <a:lnTo>
                  <a:pt x="1288905" y="2830286"/>
                </a:lnTo>
                <a:lnTo>
                  <a:pt x="1497911" y="2899954"/>
                </a:lnTo>
                <a:lnTo>
                  <a:pt x="1576288" y="2926080"/>
                </a:lnTo>
                <a:cubicBezTo>
                  <a:pt x="1584997" y="2928983"/>
                  <a:pt x="1594776" y="2929697"/>
                  <a:pt x="1602414" y="2934789"/>
                </a:cubicBezTo>
                <a:cubicBezTo>
                  <a:pt x="1611123" y="2940595"/>
                  <a:pt x="1619178" y="2947525"/>
                  <a:pt x="1628540" y="2952206"/>
                </a:cubicBezTo>
                <a:cubicBezTo>
                  <a:pt x="1641031" y="2958451"/>
                  <a:pt x="1678343" y="2966834"/>
                  <a:pt x="1689500" y="2969623"/>
                </a:cubicBezTo>
                <a:cubicBezTo>
                  <a:pt x="1796906" y="2966720"/>
                  <a:pt x="1904559" y="2968755"/>
                  <a:pt x="2011717" y="2960914"/>
                </a:cubicBezTo>
                <a:cubicBezTo>
                  <a:pt x="2024664" y="2959967"/>
                  <a:pt x="2035203" y="2949802"/>
                  <a:pt x="2046551" y="2943497"/>
                </a:cubicBezTo>
                <a:cubicBezTo>
                  <a:pt x="2108247" y="2909221"/>
                  <a:pt x="2068460" y="2924582"/>
                  <a:pt x="2116220" y="2908663"/>
                </a:cubicBezTo>
                <a:cubicBezTo>
                  <a:pt x="2124928" y="2902857"/>
                  <a:pt x="2134172" y="2897784"/>
                  <a:pt x="2142345" y="2891246"/>
                </a:cubicBezTo>
                <a:cubicBezTo>
                  <a:pt x="2148756" y="2886117"/>
                  <a:pt x="2152419" y="2877501"/>
                  <a:pt x="2159763" y="2873829"/>
                </a:cubicBezTo>
                <a:cubicBezTo>
                  <a:pt x="2170468" y="2868476"/>
                  <a:pt x="2183089" y="2868408"/>
                  <a:pt x="2194597" y="2865120"/>
                </a:cubicBezTo>
                <a:cubicBezTo>
                  <a:pt x="2203424" y="2862598"/>
                  <a:pt x="2212512" y="2860516"/>
                  <a:pt x="2220723" y="2856411"/>
                </a:cubicBezTo>
                <a:cubicBezTo>
                  <a:pt x="2280860" y="2826342"/>
                  <a:pt x="2209187" y="2848408"/>
                  <a:pt x="2281683" y="2830286"/>
                </a:cubicBezTo>
                <a:cubicBezTo>
                  <a:pt x="2327945" y="2799444"/>
                  <a:pt x="2287441" y="2823856"/>
                  <a:pt x="2351351" y="2795451"/>
                </a:cubicBezTo>
                <a:cubicBezTo>
                  <a:pt x="2363214" y="2790178"/>
                  <a:pt x="2374132" y="2782855"/>
                  <a:pt x="2386185" y="2778034"/>
                </a:cubicBezTo>
                <a:cubicBezTo>
                  <a:pt x="2403231" y="2771216"/>
                  <a:pt x="2421020" y="2766423"/>
                  <a:pt x="2438437" y="2760617"/>
                </a:cubicBezTo>
                <a:lnTo>
                  <a:pt x="2464563" y="2751909"/>
                </a:lnTo>
                <a:cubicBezTo>
                  <a:pt x="2470369" y="2746103"/>
                  <a:pt x="2475299" y="2739263"/>
                  <a:pt x="2481980" y="2734491"/>
                </a:cubicBezTo>
                <a:cubicBezTo>
                  <a:pt x="2533225" y="2697888"/>
                  <a:pt x="2520734" y="2716465"/>
                  <a:pt x="2577774" y="2682240"/>
                </a:cubicBezTo>
                <a:cubicBezTo>
                  <a:pt x="2605701" y="2665484"/>
                  <a:pt x="2616566" y="2652156"/>
                  <a:pt x="2638734" y="2629989"/>
                </a:cubicBezTo>
                <a:cubicBezTo>
                  <a:pt x="2644540" y="2618377"/>
                  <a:pt x="2649270" y="2606163"/>
                  <a:pt x="2656151" y="2595154"/>
                </a:cubicBezTo>
                <a:cubicBezTo>
                  <a:pt x="2663844" y="2582846"/>
                  <a:pt x="2675786" y="2573302"/>
                  <a:pt x="2682277" y="2560320"/>
                </a:cubicBezTo>
                <a:cubicBezTo>
                  <a:pt x="2690488" y="2543899"/>
                  <a:pt x="2693888" y="2525486"/>
                  <a:pt x="2699694" y="2508069"/>
                </a:cubicBezTo>
                <a:lnTo>
                  <a:pt x="2708403" y="2481943"/>
                </a:lnTo>
                <a:lnTo>
                  <a:pt x="2717111" y="2455817"/>
                </a:lnTo>
                <a:cubicBezTo>
                  <a:pt x="2720014" y="2447108"/>
                  <a:pt x="2724020" y="2438693"/>
                  <a:pt x="2725820" y="2429691"/>
                </a:cubicBezTo>
                <a:cubicBezTo>
                  <a:pt x="2728723" y="2415177"/>
                  <a:pt x="2730938" y="2400508"/>
                  <a:pt x="2734528" y="2386149"/>
                </a:cubicBezTo>
                <a:cubicBezTo>
                  <a:pt x="2744884" y="2344725"/>
                  <a:pt x="2743798" y="2374070"/>
                  <a:pt x="2751945" y="2325189"/>
                </a:cubicBezTo>
                <a:cubicBezTo>
                  <a:pt x="2755793" y="2302104"/>
                  <a:pt x="2757344" y="2278688"/>
                  <a:pt x="2760654" y="2255520"/>
                </a:cubicBezTo>
                <a:cubicBezTo>
                  <a:pt x="2763151" y="2238040"/>
                  <a:pt x="2766866" y="2220749"/>
                  <a:pt x="2769363" y="2203269"/>
                </a:cubicBezTo>
                <a:cubicBezTo>
                  <a:pt x="2772673" y="2180101"/>
                  <a:pt x="2775168" y="2156823"/>
                  <a:pt x="2778071" y="2133600"/>
                </a:cubicBezTo>
                <a:cubicBezTo>
                  <a:pt x="2775168" y="2069737"/>
                  <a:pt x="2774461" y="2005736"/>
                  <a:pt x="2769363" y="1942011"/>
                </a:cubicBezTo>
                <a:cubicBezTo>
                  <a:pt x="2768631" y="1932861"/>
                  <a:pt x="2760654" y="1925065"/>
                  <a:pt x="2760654" y="1915886"/>
                </a:cubicBezTo>
                <a:cubicBezTo>
                  <a:pt x="2760654" y="1843256"/>
                  <a:pt x="2756371" y="1769629"/>
                  <a:pt x="2769363" y="1698171"/>
                </a:cubicBezTo>
                <a:cubicBezTo>
                  <a:pt x="2774262" y="1671228"/>
                  <a:pt x="2790997" y="1644934"/>
                  <a:pt x="2812905" y="1628503"/>
                </a:cubicBezTo>
                <a:cubicBezTo>
                  <a:pt x="2848207" y="1602026"/>
                  <a:pt x="2929343" y="1537440"/>
                  <a:pt x="2969660" y="1524000"/>
                </a:cubicBezTo>
                <a:cubicBezTo>
                  <a:pt x="3007140" y="1511506"/>
                  <a:pt x="2986880" y="1517517"/>
                  <a:pt x="3030620" y="1506583"/>
                </a:cubicBezTo>
                <a:cubicBezTo>
                  <a:pt x="3133376" y="1438078"/>
                  <a:pt x="3052472" y="1484714"/>
                  <a:pt x="3335420" y="1497874"/>
                </a:cubicBezTo>
                <a:cubicBezTo>
                  <a:pt x="3367448" y="1499364"/>
                  <a:pt x="3399283" y="1503680"/>
                  <a:pt x="3431214" y="1506583"/>
                </a:cubicBezTo>
                <a:cubicBezTo>
                  <a:pt x="3442825" y="1512389"/>
                  <a:pt x="3454185" y="1518728"/>
                  <a:pt x="3466048" y="1524000"/>
                </a:cubicBezTo>
                <a:cubicBezTo>
                  <a:pt x="3480333" y="1530349"/>
                  <a:pt x="3495609" y="1534426"/>
                  <a:pt x="3509591" y="1541417"/>
                </a:cubicBezTo>
                <a:cubicBezTo>
                  <a:pt x="3522328" y="1547786"/>
                  <a:pt x="3562658" y="1579040"/>
                  <a:pt x="3570551" y="1584960"/>
                </a:cubicBezTo>
                <a:cubicBezTo>
                  <a:pt x="3573454" y="1596571"/>
                  <a:pt x="3574399" y="1608857"/>
                  <a:pt x="3579260" y="1619794"/>
                </a:cubicBezTo>
                <a:cubicBezTo>
                  <a:pt x="3586134" y="1635262"/>
                  <a:pt x="3597280" y="1648477"/>
                  <a:pt x="3605385" y="1663337"/>
                </a:cubicBezTo>
                <a:cubicBezTo>
                  <a:pt x="3614710" y="1680432"/>
                  <a:pt x="3622802" y="1698172"/>
                  <a:pt x="3631511" y="1715589"/>
                </a:cubicBezTo>
                <a:cubicBezTo>
                  <a:pt x="3662707" y="1892363"/>
                  <a:pt x="3652651" y="1813772"/>
                  <a:pt x="3666345" y="1950720"/>
                </a:cubicBezTo>
                <a:cubicBezTo>
                  <a:pt x="3660539" y="2087154"/>
                  <a:pt x="3660268" y="2223937"/>
                  <a:pt x="3648928" y="2360023"/>
                </a:cubicBezTo>
                <a:cubicBezTo>
                  <a:pt x="3644908" y="2408263"/>
                  <a:pt x="3609943" y="2522882"/>
                  <a:pt x="3587968" y="2569029"/>
                </a:cubicBezTo>
                <a:cubicBezTo>
                  <a:pt x="3573414" y="2599593"/>
                  <a:pt x="3553134" y="2627086"/>
                  <a:pt x="3535717" y="2656114"/>
                </a:cubicBezTo>
                <a:cubicBezTo>
                  <a:pt x="3527008" y="2670628"/>
                  <a:pt x="3520165" y="2686440"/>
                  <a:pt x="3509591" y="2699657"/>
                </a:cubicBezTo>
                <a:cubicBezTo>
                  <a:pt x="3479969" y="2736685"/>
                  <a:pt x="3443989" y="2788233"/>
                  <a:pt x="3405088" y="2821577"/>
                </a:cubicBezTo>
                <a:cubicBezTo>
                  <a:pt x="3376863" y="2845770"/>
                  <a:pt x="3347031" y="2868023"/>
                  <a:pt x="3318003" y="2891246"/>
                </a:cubicBezTo>
                <a:cubicBezTo>
                  <a:pt x="3303489" y="2902857"/>
                  <a:pt x="3288276" y="2913646"/>
                  <a:pt x="3274460" y="2926080"/>
                </a:cubicBezTo>
                <a:cubicBezTo>
                  <a:pt x="3245431" y="2952206"/>
                  <a:pt x="3215925" y="2977810"/>
                  <a:pt x="3187374" y="3004457"/>
                </a:cubicBezTo>
                <a:cubicBezTo>
                  <a:pt x="3172368" y="3018462"/>
                  <a:pt x="3160910" y="3036614"/>
                  <a:pt x="3143831" y="3048000"/>
                </a:cubicBezTo>
                <a:cubicBezTo>
                  <a:pt x="3133872" y="3054639"/>
                  <a:pt x="3120608" y="3053806"/>
                  <a:pt x="3108997" y="3056709"/>
                </a:cubicBezTo>
                <a:cubicBezTo>
                  <a:pt x="3100288" y="3065417"/>
                  <a:pt x="3092893" y="3075676"/>
                  <a:pt x="3082871" y="3082834"/>
                </a:cubicBezTo>
                <a:cubicBezTo>
                  <a:pt x="3072307" y="3090379"/>
                  <a:pt x="3059308" y="3093810"/>
                  <a:pt x="3048037" y="3100251"/>
                </a:cubicBezTo>
                <a:cubicBezTo>
                  <a:pt x="3038949" y="3105444"/>
                  <a:pt x="3030284" y="3111389"/>
                  <a:pt x="3021911" y="3117669"/>
                </a:cubicBezTo>
                <a:cubicBezTo>
                  <a:pt x="2929209" y="3187196"/>
                  <a:pt x="2977407" y="3170161"/>
                  <a:pt x="2908700" y="3187337"/>
                </a:cubicBezTo>
                <a:cubicBezTo>
                  <a:pt x="2882574" y="3204754"/>
                  <a:pt x="2860785" y="3231974"/>
                  <a:pt x="2830323" y="3239589"/>
                </a:cubicBezTo>
                <a:cubicBezTo>
                  <a:pt x="2805319" y="3245839"/>
                  <a:pt x="2764443" y="3255111"/>
                  <a:pt x="2743237" y="3265714"/>
                </a:cubicBezTo>
                <a:cubicBezTo>
                  <a:pt x="2731626" y="3271520"/>
                  <a:pt x="2721097" y="3280411"/>
                  <a:pt x="2708403" y="3283131"/>
                </a:cubicBezTo>
                <a:cubicBezTo>
                  <a:pt x="2679877" y="3289244"/>
                  <a:pt x="2650476" y="3290929"/>
                  <a:pt x="2621317" y="3291840"/>
                </a:cubicBezTo>
                <a:cubicBezTo>
                  <a:pt x="2464612" y="3296737"/>
                  <a:pt x="2307789" y="3296726"/>
                  <a:pt x="2151054" y="3300549"/>
                </a:cubicBezTo>
                <a:cubicBezTo>
                  <a:pt x="2069746" y="3302532"/>
                  <a:pt x="1988494" y="3306354"/>
                  <a:pt x="1907214" y="3309257"/>
                </a:cubicBezTo>
                <a:cubicBezTo>
                  <a:pt x="1481063" y="3342038"/>
                  <a:pt x="1756480" y="3325577"/>
                  <a:pt x="1079900" y="3335383"/>
                </a:cubicBezTo>
                <a:cubicBezTo>
                  <a:pt x="1039260" y="3338286"/>
                  <a:pt x="998724" y="3344091"/>
                  <a:pt x="957980" y="3344091"/>
                </a:cubicBezTo>
                <a:cubicBezTo>
                  <a:pt x="627271" y="3344091"/>
                  <a:pt x="717708" y="3371408"/>
                  <a:pt x="583511" y="3326674"/>
                </a:cubicBezTo>
                <a:cubicBezTo>
                  <a:pt x="571900" y="3317966"/>
                  <a:pt x="558940" y="3310812"/>
                  <a:pt x="548677" y="3300549"/>
                </a:cubicBezTo>
                <a:cubicBezTo>
                  <a:pt x="526193" y="3278065"/>
                  <a:pt x="498479" y="3195554"/>
                  <a:pt x="496425" y="3187337"/>
                </a:cubicBezTo>
                <a:cubicBezTo>
                  <a:pt x="487196" y="3150421"/>
                  <a:pt x="473594" y="3098354"/>
                  <a:pt x="470300" y="3065417"/>
                </a:cubicBezTo>
                <a:cubicBezTo>
                  <a:pt x="467397" y="3036388"/>
                  <a:pt x="464813" y="3007326"/>
                  <a:pt x="461591" y="2978331"/>
                </a:cubicBezTo>
                <a:cubicBezTo>
                  <a:pt x="447820" y="2854392"/>
                  <a:pt x="458898" y="2959475"/>
                  <a:pt x="444174" y="2856411"/>
                </a:cubicBezTo>
                <a:cubicBezTo>
                  <a:pt x="431791" y="2769734"/>
                  <a:pt x="447076" y="2809965"/>
                  <a:pt x="418048" y="2751909"/>
                </a:cubicBezTo>
                <a:cubicBezTo>
                  <a:pt x="415145" y="2728686"/>
                  <a:pt x="412899" y="2705372"/>
                  <a:pt x="409340" y="2682240"/>
                </a:cubicBezTo>
                <a:cubicBezTo>
                  <a:pt x="402777" y="2639579"/>
                  <a:pt x="400588" y="2642854"/>
                  <a:pt x="391923" y="2603863"/>
                </a:cubicBezTo>
                <a:cubicBezTo>
                  <a:pt x="388712" y="2589414"/>
                  <a:pt x="388711" y="2574063"/>
                  <a:pt x="383214" y="2560320"/>
                </a:cubicBezTo>
                <a:cubicBezTo>
                  <a:pt x="376928" y="2544604"/>
                  <a:pt x="365797" y="2531291"/>
                  <a:pt x="357088" y="2516777"/>
                </a:cubicBezTo>
                <a:cubicBezTo>
                  <a:pt x="351282" y="2493554"/>
                  <a:pt x="348561" y="2469334"/>
                  <a:pt x="339671" y="2447109"/>
                </a:cubicBezTo>
                <a:cubicBezTo>
                  <a:pt x="333865" y="2432595"/>
                  <a:pt x="326746" y="2418539"/>
                  <a:pt x="322254" y="2403566"/>
                </a:cubicBezTo>
                <a:cubicBezTo>
                  <a:pt x="318001" y="2389388"/>
                  <a:pt x="317135" y="2374383"/>
                  <a:pt x="313545" y="2360023"/>
                </a:cubicBezTo>
                <a:cubicBezTo>
                  <a:pt x="308419" y="2339521"/>
                  <a:pt x="302343" y="2319262"/>
                  <a:pt x="296128" y="2299063"/>
                </a:cubicBezTo>
                <a:cubicBezTo>
                  <a:pt x="290729" y="2281515"/>
                  <a:pt x="283164" y="2264622"/>
                  <a:pt x="278711" y="2246811"/>
                </a:cubicBezTo>
                <a:cubicBezTo>
                  <a:pt x="275808" y="2235200"/>
                  <a:pt x="273788" y="2223331"/>
                  <a:pt x="270003" y="2211977"/>
                </a:cubicBezTo>
                <a:cubicBezTo>
                  <a:pt x="265060" y="2197147"/>
                  <a:pt x="257927" y="2183125"/>
                  <a:pt x="252585" y="2168434"/>
                </a:cubicBezTo>
                <a:cubicBezTo>
                  <a:pt x="252560" y="2168366"/>
                  <a:pt x="230826" y="2103154"/>
                  <a:pt x="226460" y="2090057"/>
                </a:cubicBezTo>
                <a:cubicBezTo>
                  <a:pt x="223557" y="2081348"/>
                  <a:pt x="221160" y="2072454"/>
                  <a:pt x="217751" y="2063931"/>
                </a:cubicBezTo>
                <a:cubicBezTo>
                  <a:pt x="211945" y="2049417"/>
                  <a:pt x="207819" y="2034112"/>
                  <a:pt x="200334" y="2020389"/>
                </a:cubicBezTo>
                <a:cubicBezTo>
                  <a:pt x="190310" y="2002012"/>
                  <a:pt x="173274" y="1987573"/>
                  <a:pt x="165500" y="1968137"/>
                </a:cubicBezTo>
                <a:cubicBezTo>
                  <a:pt x="153055" y="1937025"/>
                  <a:pt x="146941" y="1918243"/>
                  <a:pt x="130665" y="1889760"/>
                </a:cubicBezTo>
                <a:cubicBezTo>
                  <a:pt x="105682" y="1846040"/>
                  <a:pt x="118382" y="1881420"/>
                  <a:pt x="95831" y="1828800"/>
                </a:cubicBezTo>
                <a:cubicBezTo>
                  <a:pt x="92215" y="1820363"/>
                  <a:pt x="90922" y="1811031"/>
                  <a:pt x="87123" y="1802674"/>
                </a:cubicBezTo>
                <a:cubicBezTo>
                  <a:pt x="76379" y="1779037"/>
                  <a:pt x="60498" y="1757638"/>
                  <a:pt x="52288" y="1733006"/>
                </a:cubicBezTo>
                <a:cubicBezTo>
                  <a:pt x="49385" y="1724297"/>
                  <a:pt x="45806" y="1715786"/>
                  <a:pt x="43580" y="1706880"/>
                </a:cubicBezTo>
                <a:cubicBezTo>
                  <a:pt x="39990" y="1692520"/>
                  <a:pt x="40368" y="1677080"/>
                  <a:pt x="34871" y="1663337"/>
                </a:cubicBezTo>
                <a:cubicBezTo>
                  <a:pt x="28585" y="1647621"/>
                  <a:pt x="17454" y="1634308"/>
                  <a:pt x="8745" y="1619794"/>
                </a:cubicBezTo>
                <a:cubicBezTo>
                  <a:pt x="5842" y="1602377"/>
                  <a:pt x="-551" y="1585190"/>
                  <a:pt x="37" y="1567543"/>
                </a:cubicBezTo>
                <a:cubicBezTo>
                  <a:pt x="11191" y="1232937"/>
                  <a:pt x="1740" y="1445821"/>
                  <a:pt x="26163" y="1323703"/>
                </a:cubicBezTo>
                <a:cubicBezTo>
                  <a:pt x="29626" y="1306388"/>
                  <a:pt x="30589" y="1288581"/>
                  <a:pt x="34871" y="1271451"/>
                </a:cubicBezTo>
                <a:cubicBezTo>
                  <a:pt x="59263" y="1173882"/>
                  <a:pt x="43740" y="1262206"/>
                  <a:pt x="69705" y="1175657"/>
                </a:cubicBezTo>
                <a:cubicBezTo>
                  <a:pt x="75309" y="1156977"/>
                  <a:pt x="83816" y="1096400"/>
                  <a:pt x="87123" y="1079863"/>
                </a:cubicBezTo>
                <a:cubicBezTo>
                  <a:pt x="106364" y="983659"/>
                  <a:pt x="82581" y="1116490"/>
                  <a:pt x="113248" y="1001486"/>
                </a:cubicBezTo>
                <a:cubicBezTo>
                  <a:pt x="154211" y="847872"/>
                  <a:pt x="108855" y="968922"/>
                  <a:pt x="148083" y="870857"/>
                </a:cubicBezTo>
                <a:cubicBezTo>
                  <a:pt x="150986" y="856343"/>
                  <a:pt x="153463" y="841737"/>
                  <a:pt x="156791" y="827314"/>
                </a:cubicBezTo>
                <a:cubicBezTo>
                  <a:pt x="162173" y="803990"/>
                  <a:pt x="170475" y="781290"/>
                  <a:pt x="174208" y="757646"/>
                </a:cubicBezTo>
                <a:cubicBezTo>
                  <a:pt x="179209" y="725975"/>
                  <a:pt x="177008" y="693365"/>
                  <a:pt x="182917" y="661851"/>
                </a:cubicBezTo>
                <a:cubicBezTo>
                  <a:pt x="185798" y="646487"/>
                  <a:pt x="195842" y="633282"/>
                  <a:pt x="200334" y="618309"/>
                </a:cubicBezTo>
                <a:cubicBezTo>
                  <a:pt x="204587" y="604131"/>
                  <a:pt x="206140" y="589280"/>
                  <a:pt x="209043" y="574766"/>
                </a:cubicBezTo>
                <a:cubicBezTo>
                  <a:pt x="210971" y="553556"/>
                  <a:pt x="215211" y="469176"/>
                  <a:pt x="226460" y="435429"/>
                </a:cubicBezTo>
                <a:cubicBezTo>
                  <a:pt x="230565" y="423113"/>
                  <a:pt x="238071" y="412206"/>
                  <a:pt x="243877" y="400594"/>
                </a:cubicBezTo>
                <a:cubicBezTo>
                  <a:pt x="262961" y="305168"/>
                  <a:pt x="239098" y="404630"/>
                  <a:pt x="270003" y="322217"/>
                </a:cubicBezTo>
                <a:cubicBezTo>
                  <a:pt x="274206" y="311010"/>
                  <a:pt x="273358" y="298088"/>
                  <a:pt x="278711" y="287383"/>
                </a:cubicBezTo>
                <a:cubicBezTo>
                  <a:pt x="287315" y="270176"/>
                  <a:pt x="315713" y="239495"/>
                  <a:pt x="330963" y="226423"/>
                </a:cubicBezTo>
                <a:cubicBezTo>
                  <a:pt x="341983" y="216977"/>
                  <a:pt x="354463" y="209364"/>
                  <a:pt x="365797" y="200297"/>
                </a:cubicBezTo>
                <a:cubicBezTo>
                  <a:pt x="429335" y="149466"/>
                  <a:pt x="394824" y="164495"/>
                  <a:pt x="444174" y="148046"/>
                </a:cubicBezTo>
                <a:cubicBezTo>
                  <a:pt x="504972" y="102446"/>
                  <a:pt x="466025" y="128412"/>
                  <a:pt x="566094" y="78377"/>
                </a:cubicBezTo>
                <a:cubicBezTo>
                  <a:pt x="583511" y="69668"/>
                  <a:pt x="599250" y="56070"/>
                  <a:pt x="618345" y="52251"/>
                </a:cubicBezTo>
                <a:cubicBezTo>
                  <a:pt x="647374" y="46445"/>
                  <a:pt x="677346" y="44195"/>
                  <a:pt x="705431" y="34834"/>
                </a:cubicBezTo>
                <a:cubicBezTo>
                  <a:pt x="740140" y="23265"/>
                  <a:pt x="759488" y="16074"/>
                  <a:pt x="801225" y="8709"/>
                </a:cubicBezTo>
                <a:cubicBezTo>
                  <a:pt x="827112" y="4141"/>
                  <a:pt x="853477" y="2903"/>
                  <a:pt x="879603" y="0"/>
                </a:cubicBezTo>
                <a:cubicBezTo>
                  <a:pt x="946369" y="2903"/>
                  <a:pt x="1013512" y="1049"/>
                  <a:pt x="1079900" y="8709"/>
                </a:cubicBezTo>
                <a:cubicBezTo>
                  <a:pt x="1090297" y="9909"/>
                  <a:pt x="1100478" y="17251"/>
                  <a:pt x="1106025" y="26126"/>
                </a:cubicBezTo>
                <a:cubicBezTo>
                  <a:pt x="1115755" y="41695"/>
                  <a:pt x="1098768" y="55154"/>
                  <a:pt x="1097317" y="609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orma livre 2"/>
          <p:cNvSpPr/>
          <p:nvPr/>
        </p:nvSpPr>
        <p:spPr>
          <a:xfrm>
            <a:off x="496389" y="1000455"/>
            <a:ext cx="4763588" cy="2221716"/>
          </a:xfrm>
          <a:custGeom>
            <a:avLst/>
            <a:gdLst>
              <a:gd name="connsiteX0" fmla="*/ 1297577 w 4763588"/>
              <a:gd name="connsiteY0" fmla="*/ 819636 h 2221716"/>
              <a:gd name="connsiteX1" fmla="*/ 1297577 w 4763588"/>
              <a:gd name="connsiteY1" fmla="*/ 819636 h 2221716"/>
              <a:gd name="connsiteX2" fmla="*/ 1262742 w 4763588"/>
              <a:gd name="connsiteY2" fmla="*/ 715134 h 2221716"/>
              <a:gd name="connsiteX3" fmla="*/ 1227908 w 4763588"/>
              <a:gd name="connsiteY3" fmla="*/ 619339 h 2221716"/>
              <a:gd name="connsiteX4" fmla="*/ 1201782 w 4763588"/>
              <a:gd name="connsiteY4" fmla="*/ 567088 h 2221716"/>
              <a:gd name="connsiteX5" fmla="*/ 1193074 w 4763588"/>
              <a:gd name="connsiteY5" fmla="*/ 540962 h 2221716"/>
              <a:gd name="connsiteX6" fmla="*/ 1175657 w 4763588"/>
              <a:gd name="connsiteY6" fmla="*/ 514836 h 2221716"/>
              <a:gd name="connsiteX7" fmla="*/ 1158240 w 4763588"/>
              <a:gd name="connsiteY7" fmla="*/ 480002 h 2221716"/>
              <a:gd name="connsiteX8" fmla="*/ 1114697 w 4763588"/>
              <a:gd name="connsiteY8" fmla="*/ 445168 h 2221716"/>
              <a:gd name="connsiteX9" fmla="*/ 1027611 w 4763588"/>
              <a:gd name="connsiteY9" fmla="*/ 349374 h 2221716"/>
              <a:gd name="connsiteX10" fmla="*/ 992777 w 4763588"/>
              <a:gd name="connsiteY10" fmla="*/ 331956 h 2221716"/>
              <a:gd name="connsiteX11" fmla="*/ 931817 w 4763588"/>
              <a:gd name="connsiteY11" fmla="*/ 279705 h 2221716"/>
              <a:gd name="connsiteX12" fmla="*/ 896982 w 4763588"/>
              <a:gd name="connsiteY12" fmla="*/ 270996 h 2221716"/>
              <a:gd name="connsiteX13" fmla="*/ 870857 w 4763588"/>
              <a:gd name="connsiteY13" fmla="*/ 262288 h 2221716"/>
              <a:gd name="connsiteX14" fmla="*/ 679268 w 4763588"/>
              <a:gd name="connsiteY14" fmla="*/ 270996 h 2221716"/>
              <a:gd name="connsiteX15" fmla="*/ 635725 w 4763588"/>
              <a:gd name="connsiteY15" fmla="*/ 279705 h 2221716"/>
              <a:gd name="connsiteX16" fmla="*/ 583474 w 4763588"/>
              <a:gd name="connsiteY16" fmla="*/ 288414 h 2221716"/>
              <a:gd name="connsiteX17" fmla="*/ 522514 w 4763588"/>
              <a:gd name="connsiteY17" fmla="*/ 305831 h 2221716"/>
              <a:gd name="connsiteX18" fmla="*/ 496388 w 4763588"/>
              <a:gd name="connsiteY18" fmla="*/ 314539 h 2221716"/>
              <a:gd name="connsiteX19" fmla="*/ 452845 w 4763588"/>
              <a:gd name="connsiteY19" fmla="*/ 340665 h 2221716"/>
              <a:gd name="connsiteX20" fmla="*/ 383177 w 4763588"/>
              <a:gd name="connsiteY20" fmla="*/ 375499 h 2221716"/>
              <a:gd name="connsiteX21" fmla="*/ 304800 w 4763588"/>
              <a:gd name="connsiteY21" fmla="*/ 419042 h 2221716"/>
              <a:gd name="connsiteX22" fmla="*/ 226422 w 4763588"/>
              <a:gd name="connsiteY22" fmla="*/ 497419 h 2221716"/>
              <a:gd name="connsiteX23" fmla="*/ 191588 w 4763588"/>
              <a:gd name="connsiteY23" fmla="*/ 532254 h 2221716"/>
              <a:gd name="connsiteX24" fmla="*/ 165462 w 4763588"/>
              <a:gd name="connsiteY24" fmla="*/ 575796 h 2221716"/>
              <a:gd name="connsiteX25" fmla="*/ 130628 w 4763588"/>
              <a:gd name="connsiteY25" fmla="*/ 619339 h 2221716"/>
              <a:gd name="connsiteX26" fmla="*/ 78377 w 4763588"/>
              <a:gd name="connsiteY26" fmla="*/ 732551 h 2221716"/>
              <a:gd name="connsiteX27" fmla="*/ 60960 w 4763588"/>
              <a:gd name="connsiteY27" fmla="*/ 784802 h 2221716"/>
              <a:gd name="connsiteX28" fmla="*/ 34834 w 4763588"/>
              <a:gd name="connsiteY28" fmla="*/ 863179 h 2221716"/>
              <a:gd name="connsiteX29" fmla="*/ 26125 w 4763588"/>
              <a:gd name="connsiteY29" fmla="*/ 889305 h 2221716"/>
              <a:gd name="connsiteX30" fmla="*/ 17417 w 4763588"/>
              <a:gd name="connsiteY30" fmla="*/ 932848 h 2221716"/>
              <a:gd name="connsiteX31" fmla="*/ 0 w 4763588"/>
              <a:gd name="connsiteY31" fmla="*/ 1002516 h 2221716"/>
              <a:gd name="connsiteX32" fmla="*/ 26125 w 4763588"/>
              <a:gd name="connsiteY32" fmla="*/ 1498905 h 2221716"/>
              <a:gd name="connsiteX33" fmla="*/ 43542 w 4763588"/>
              <a:gd name="connsiteY33" fmla="*/ 1577282 h 2221716"/>
              <a:gd name="connsiteX34" fmla="*/ 60960 w 4763588"/>
              <a:gd name="connsiteY34" fmla="*/ 1629534 h 2221716"/>
              <a:gd name="connsiteX35" fmla="*/ 69668 w 4763588"/>
              <a:gd name="connsiteY35" fmla="*/ 1655659 h 2221716"/>
              <a:gd name="connsiteX36" fmla="*/ 87085 w 4763588"/>
              <a:gd name="connsiteY36" fmla="*/ 1829831 h 2221716"/>
              <a:gd name="connsiteX37" fmla="*/ 95794 w 4763588"/>
              <a:gd name="connsiteY37" fmla="*/ 1855956 h 2221716"/>
              <a:gd name="connsiteX38" fmla="*/ 121920 w 4763588"/>
              <a:gd name="connsiteY38" fmla="*/ 1943042 h 2221716"/>
              <a:gd name="connsiteX39" fmla="*/ 148045 w 4763588"/>
              <a:gd name="connsiteY39" fmla="*/ 1960459 h 2221716"/>
              <a:gd name="connsiteX40" fmla="*/ 156754 w 4763588"/>
              <a:gd name="connsiteY40" fmla="*/ 1986585 h 2221716"/>
              <a:gd name="connsiteX41" fmla="*/ 252548 w 4763588"/>
              <a:gd name="connsiteY41" fmla="*/ 2064962 h 2221716"/>
              <a:gd name="connsiteX42" fmla="*/ 278674 w 4763588"/>
              <a:gd name="connsiteY42" fmla="*/ 2073671 h 2221716"/>
              <a:gd name="connsiteX43" fmla="*/ 339634 w 4763588"/>
              <a:gd name="connsiteY43" fmla="*/ 2108505 h 2221716"/>
              <a:gd name="connsiteX44" fmla="*/ 365760 w 4763588"/>
              <a:gd name="connsiteY44" fmla="*/ 2125922 h 2221716"/>
              <a:gd name="connsiteX45" fmla="*/ 418011 w 4763588"/>
              <a:gd name="connsiteY45" fmla="*/ 2143339 h 2221716"/>
              <a:gd name="connsiteX46" fmla="*/ 444137 w 4763588"/>
              <a:gd name="connsiteY46" fmla="*/ 2152048 h 2221716"/>
              <a:gd name="connsiteX47" fmla="*/ 505097 w 4763588"/>
              <a:gd name="connsiteY47" fmla="*/ 2169465 h 2221716"/>
              <a:gd name="connsiteX48" fmla="*/ 670560 w 4763588"/>
              <a:gd name="connsiteY48" fmla="*/ 2178174 h 2221716"/>
              <a:gd name="connsiteX49" fmla="*/ 818605 w 4763588"/>
              <a:gd name="connsiteY49" fmla="*/ 2195591 h 2221716"/>
              <a:gd name="connsiteX50" fmla="*/ 862148 w 4763588"/>
              <a:gd name="connsiteY50" fmla="*/ 2204299 h 2221716"/>
              <a:gd name="connsiteX51" fmla="*/ 975360 w 4763588"/>
              <a:gd name="connsiteY51" fmla="*/ 2221716 h 2221716"/>
              <a:gd name="connsiteX52" fmla="*/ 1123405 w 4763588"/>
              <a:gd name="connsiteY52" fmla="*/ 2213008 h 2221716"/>
              <a:gd name="connsiteX53" fmla="*/ 1175657 w 4763588"/>
              <a:gd name="connsiteY53" fmla="*/ 2195591 h 2221716"/>
              <a:gd name="connsiteX54" fmla="*/ 1201782 w 4763588"/>
              <a:gd name="connsiteY54" fmla="*/ 2186882 h 2221716"/>
              <a:gd name="connsiteX55" fmla="*/ 1245325 w 4763588"/>
              <a:gd name="connsiteY55" fmla="*/ 2152048 h 2221716"/>
              <a:gd name="connsiteX56" fmla="*/ 1288868 w 4763588"/>
              <a:gd name="connsiteY56" fmla="*/ 2099796 h 2221716"/>
              <a:gd name="connsiteX57" fmla="*/ 1314994 w 4763588"/>
              <a:gd name="connsiteY57" fmla="*/ 2082379 h 2221716"/>
              <a:gd name="connsiteX58" fmla="*/ 1332411 w 4763588"/>
              <a:gd name="connsiteY58" fmla="*/ 2056254 h 2221716"/>
              <a:gd name="connsiteX59" fmla="*/ 1375954 w 4763588"/>
              <a:gd name="connsiteY59" fmla="*/ 2012711 h 2221716"/>
              <a:gd name="connsiteX60" fmla="*/ 1410788 w 4763588"/>
              <a:gd name="connsiteY60" fmla="*/ 1951751 h 2221716"/>
              <a:gd name="connsiteX61" fmla="*/ 1436914 w 4763588"/>
              <a:gd name="connsiteY61" fmla="*/ 1899499 h 2221716"/>
              <a:gd name="connsiteX62" fmla="*/ 1463040 w 4763588"/>
              <a:gd name="connsiteY62" fmla="*/ 1812414 h 2221716"/>
              <a:gd name="connsiteX63" fmla="*/ 1480457 w 4763588"/>
              <a:gd name="connsiteY63" fmla="*/ 1777579 h 2221716"/>
              <a:gd name="connsiteX64" fmla="*/ 1489165 w 4763588"/>
              <a:gd name="connsiteY64" fmla="*/ 1742745 h 2221716"/>
              <a:gd name="connsiteX65" fmla="*/ 1506582 w 4763588"/>
              <a:gd name="connsiteY65" fmla="*/ 1690494 h 2221716"/>
              <a:gd name="connsiteX66" fmla="*/ 1515291 w 4763588"/>
              <a:gd name="connsiteY66" fmla="*/ 1646951 h 2221716"/>
              <a:gd name="connsiteX67" fmla="*/ 1524000 w 4763588"/>
              <a:gd name="connsiteY67" fmla="*/ 1577282 h 2221716"/>
              <a:gd name="connsiteX68" fmla="*/ 1532708 w 4763588"/>
              <a:gd name="connsiteY68" fmla="*/ 1542448 h 2221716"/>
              <a:gd name="connsiteX69" fmla="*/ 1524000 w 4763588"/>
              <a:gd name="connsiteY69" fmla="*/ 1281191 h 2221716"/>
              <a:gd name="connsiteX70" fmla="*/ 1515291 w 4763588"/>
              <a:gd name="connsiteY70" fmla="*/ 1255065 h 2221716"/>
              <a:gd name="connsiteX71" fmla="*/ 1497874 w 4763588"/>
              <a:gd name="connsiteY71" fmla="*/ 1185396 h 2221716"/>
              <a:gd name="connsiteX72" fmla="*/ 1489165 w 4763588"/>
              <a:gd name="connsiteY72" fmla="*/ 1150562 h 2221716"/>
              <a:gd name="connsiteX73" fmla="*/ 1471748 w 4763588"/>
              <a:gd name="connsiteY73" fmla="*/ 1115728 h 2221716"/>
              <a:gd name="connsiteX74" fmla="*/ 1454331 w 4763588"/>
              <a:gd name="connsiteY74" fmla="*/ 1063476 h 2221716"/>
              <a:gd name="connsiteX75" fmla="*/ 1445622 w 4763588"/>
              <a:gd name="connsiteY75" fmla="*/ 1037351 h 2221716"/>
              <a:gd name="connsiteX76" fmla="*/ 1428205 w 4763588"/>
              <a:gd name="connsiteY76" fmla="*/ 1011225 h 2221716"/>
              <a:gd name="connsiteX77" fmla="*/ 1419497 w 4763588"/>
              <a:gd name="connsiteY77" fmla="*/ 915431 h 2221716"/>
              <a:gd name="connsiteX78" fmla="*/ 1454331 w 4763588"/>
              <a:gd name="connsiteY78" fmla="*/ 863179 h 2221716"/>
              <a:gd name="connsiteX79" fmla="*/ 1471748 w 4763588"/>
              <a:gd name="connsiteY79" fmla="*/ 837054 h 2221716"/>
              <a:gd name="connsiteX80" fmla="*/ 1497874 w 4763588"/>
              <a:gd name="connsiteY80" fmla="*/ 758676 h 2221716"/>
              <a:gd name="connsiteX81" fmla="*/ 1506582 w 4763588"/>
              <a:gd name="connsiteY81" fmla="*/ 732551 h 2221716"/>
              <a:gd name="connsiteX82" fmla="*/ 1558834 w 4763588"/>
              <a:gd name="connsiteY82" fmla="*/ 671591 h 2221716"/>
              <a:gd name="connsiteX83" fmla="*/ 1584960 w 4763588"/>
              <a:gd name="connsiteY83" fmla="*/ 628048 h 2221716"/>
              <a:gd name="connsiteX84" fmla="*/ 1611085 w 4763588"/>
              <a:gd name="connsiteY84" fmla="*/ 575796 h 2221716"/>
              <a:gd name="connsiteX85" fmla="*/ 1663337 w 4763588"/>
              <a:gd name="connsiteY85" fmla="*/ 540962 h 2221716"/>
              <a:gd name="connsiteX86" fmla="*/ 1689462 w 4763588"/>
              <a:gd name="connsiteY86" fmla="*/ 523545 h 2221716"/>
              <a:gd name="connsiteX87" fmla="*/ 1733005 w 4763588"/>
              <a:gd name="connsiteY87" fmla="*/ 488711 h 2221716"/>
              <a:gd name="connsiteX88" fmla="*/ 1750422 w 4763588"/>
              <a:gd name="connsiteY88" fmla="*/ 462585 h 2221716"/>
              <a:gd name="connsiteX89" fmla="*/ 1776548 w 4763588"/>
              <a:gd name="connsiteY89" fmla="*/ 453876 h 2221716"/>
              <a:gd name="connsiteX90" fmla="*/ 1828800 w 4763588"/>
              <a:gd name="connsiteY90" fmla="*/ 419042 h 2221716"/>
              <a:gd name="connsiteX91" fmla="*/ 1881051 w 4763588"/>
              <a:gd name="connsiteY91" fmla="*/ 384208 h 2221716"/>
              <a:gd name="connsiteX92" fmla="*/ 1976845 w 4763588"/>
              <a:gd name="connsiteY92" fmla="*/ 331956 h 2221716"/>
              <a:gd name="connsiteX93" fmla="*/ 2011680 w 4763588"/>
              <a:gd name="connsiteY93" fmla="*/ 323248 h 2221716"/>
              <a:gd name="connsiteX94" fmla="*/ 2046514 w 4763588"/>
              <a:gd name="connsiteY94" fmla="*/ 305831 h 2221716"/>
              <a:gd name="connsiteX95" fmla="*/ 2098765 w 4763588"/>
              <a:gd name="connsiteY95" fmla="*/ 288414 h 2221716"/>
              <a:gd name="connsiteX96" fmla="*/ 2124891 w 4763588"/>
              <a:gd name="connsiteY96" fmla="*/ 279705 h 2221716"/>
              <a:gd name="connsiteX97" fmla="*/ 2151017 w 4763588"/>
              <a:gd name="connsiteY97" fmla="*/ 270996 h 2221716"/>
              <a:gd name="connsiteX98" fmla="*/ 2177142 w 4763588"/>
              <a:gd name="connsiteY98" fmla="*/ 262288 h 2221716"/>
              <a:gd name="connsiteX99" fmla="*/ 2211977 w 4763588"/>
              <a:gd name="connsiteY99" fmla="*/ 244871 h 2221716"/>
              <a:gd name="connsiteX100" fmla="*/ 2255520 w 4763588"/>
              <a:gd name="connsiteY100" fmla="*/ 218745 h 2221716"/>
              <a:gd name="connsiteX101" fmla="*/ 2299062 w 4763588"/>
              <a:gd name="connsiteY101" fmla="*/ 210036 h 2221716"/>
              <a:gd name="connsiteX102" fmla="*/ 2351314 w 4763588"/>
              <a:gd name="connsiteY102" fmla="*/ 192619 h 2221716"/>
              <a:gd name="connsiteX103" fmla="*/ 2386148 w 4763588"/>
              <a:gd name="connsiteY103" fmla="*/ 183911 h 2221716"/>
              <a:gd name="connsiteX104" fmla="*/ 2412274 w 4763588"/>
              <a:gd name="connsiteY104" fmla="*/ 166494 h 2221716"/>
              <a:gd name="connsiteX105" fmla="*/ 2464525 w 4763588"/>
              <a:gd name="connsiteY105" fmla="*/ 157785 h 2221716"/>
              <a:gd name="connsiteX106" fmla="*/ 2508068 w 4763588"/>
              <a:gd name="connsiteY106" fmla="*/ 149076 h 2221716"/>
              <a:gd name="connsiteX107" fmla="*/ 2682240 w 4763588"/>
              <a:gd name="connsiteY107" fmla="*/ 157785 h 2221716"/>
              <a:gd name="connsiteX108" fmla="*/ 2751908 w 4763588"/>
              <a:gd name="connsiteY108" fmla="*/ 175202 h 2221716"/>
              <a:gd name="connsiteX109" fmla="*/ 2795451 w 4763588"/>
              <a:gd name="connsiteY109" fmla="*/ 183911 h 2221716"/>
              <a:gd name="connsiteX110" fmla="*/ 2882537 w 4763588"/>
              <a:gd name="connsiteY110" fmla="*/ 218745 h 2221716"/>
              <a:gd name="connsiteX111" fmla="*/ 2926080 w 4763588"/>
              <a:gd name="connsiteY111" fmla="*/ 227454 h 2221716"/>
              <a:gd name="connsiteX112" fmla="*/ 3004457 w 4763588"/>
              <a:gd name="connsiteY112" fmla="*/ 262288 h 2221716"/>
              <a:gd name="connsiteX113" fmla="*/ 3091542 w 4763588"/>
              <a:gd name="connsiteY113" fmla="*/ 297122 h 2221716"/>
              <a:gd name="connsiteX114" fmla="*/ 3161211 w 4763588"/>
              <a:gd name="connsiteY114" fmla="*/ 331956 h 2221716"/>
              <a:gd name="connsiteX115" fmla="*/ 3196045 w 4763588"/>
              <a:gd name="connsiteY115" fmla="*/ 349374 h 2221716"/>
              <a:gd name="connsiteX116" fmla="*/ 3239588 w 4763588"/>
              <a:gd name="connsiteY116" fmla="*/ 375499 h 2221716"/>
              <a:gd name="connsiteX117" fmla="*/ 3274422 w 4763588"/>
              <a:gd name="connsiteY117" fmla="*/ 401625 h 2221716"/>
              <a:gd name="connsiteX118" fmla="*/ 3387634 w 4763588"/>
              <a:gd name="connsiteY118" fmla="*/ 436459 h 2221716"/>
              <a:gd name="connsiteX119" fmla="*/ 3422468 w 4763588"/>
              <a:gd name="connsiteY119" fmla="*/ 462585 h 2221716"/>
              <a:gd name="connsiteX120" fmla="*/ 3466011 w 4763588"/>
              <a:gd name="connsiteY120" fmla="*/ 480002 h 2221716"/>
              <a:gd name="connsiteX121" fmla="*/ 3509554 w 4763588"/>
              <a:gd name="connsiteY121" fmla="*/ 506128 h 2221716"/>
              <a:gd name="connsiteX122" fmla="*/ 3535680 w 4763588"/>
              <a:gd name="connsiteY122" fmla="*/ 523545 h 2221716"/>
              <a:gd name="connsiteX123" fmla="*/ 3614057 w 4763588"/>
              <a:gd name="connsiteY123" fmla="*/ 540962 h 2221716"/>
              <a:gd name="connsiteX124" fmla="*/ 3675017 w 4763588"/>
              <a:gd name="connsiteY124" fmla="*/ 567088 h 2221716"/>
              <a:gd name="connsiteX125" fmla="*/ 3727268 w 4763588"/>
              <a:gd name="connsiteY125" fmla="*/ 593214 h 2221716"/>
              <a:gd name="connsiteX126" fmla="*/ 3762102 w 4763588"/>
              <a:gd name="connsiteY126" fmla="*/ 601922 h 2221716"/>
              <a:gd name="connsiteX127" fmla="*/ 3796937 w 4763588"/>
              <a:gd name="connsiteY127" fmla="*/ 628048 h 2221716"/>
              <a:gd name="connsiteX128" fmla="*/ 3884022 w 4763588"/>
              <a:gd name="connsiteY128" fmla="*/ 654174 h 2221716"/>
              <a:gd name="connsiteX129" fmla="*/ 3971108 w 4763588"/>
              <a:gd name="connsiteY129" fmla="*/ 671591 h 2221716"/>
              <a:gd name="connsiteX130" fmla="*/ 4005942 w 4763588"/>
              <a:gd name="connsiteY130" fmla="*/ 689008 h 2221716"/>
              <a:gd name="connsiteX131" fmla="*/ 4040777 w 4763588"/>
              <a:gd name="connsiteY131" fmla="*/ 697716 h 2221716"/>
              <a:gd name="connsiteX132" fmla="*/ 4093028 w 4763588"/>
              <a:gd name="connsiteY132" fmla="*/ 715134 h 2221716"/>
              <a:gd name="connsiteX133" fmla="*/ 4188822 w 4763588"/>
              <a:gd name="connsiteY133" fmla="*/ 741259 h 2221716"/>
              <a:gd name="connsiteX134" fmla="*/ 4232365 w 4763588"/>
              <a:gd name="connsiteY134" fmla="*/ 749968 h 2221716"/>
              <a:gd name="connsiteX135" fmla="*/ 4302034 w 4763588"/>
              <a:gd name="connsiteY135" fmla="*/ 767385 h 2221716"/>
              <a:gd name="connsiteX136" fmla="*/ 4423954 w 4763588"/>
              <a:gd name="connsiteY136" fmla="*/ 784802 h 2221716"/>
              <a:gd name="connsiteX137" fmla="*/ 4676502 w 4763588"/>
              <a:gd name="connsiteY137" fmla="*/ 776094 h 2221716"/>
              <a:gd name="connsiteX138" fmla="*/ 4702628 w 4763588"/>
              <a:gd name="connsiteY138" fmla="*/ 749968 h 2221716"/>
              <a:gd name="connsiteX139" fmla="*/ 4720045 w 4763588"/>
              <a:gd name="connsiteY139" fmla="*/ 715134 h 2221716"/>
              <a:gd name="connsiteX140" fmla="*/ 4737462 w 4763588"/>
              <a:gd name="connsiteY140" fmla="*/ 689008 h 2221716"/>
              <a:gd name="connsiteX141" fmla="*/ 4746171 w 4763588"/>
              <a:gd name="connsiteY141" fmla="*/ 654174 h 2221716"/>
              <a:gd name="connsiteX142" fmla="*/ 4763588 w 4763588"/>
              <a:gd name="connsiteY142" fmla="*/ 601922 h 2221716"/>
              <a:gd name="connsiteX143" fmla="*/ 4746171 w 4763588"/>
              <a:gd name="connsiteY143" fmla="*/ 506128 h 2221716"/>
              <a:gd name="connsiteX144" fmla="*/ 4685211 w 4763588"/>
              <a:gd name="connsiteY144" fmla="*/ 436459 h 2221716"/>
              <a:gd name="connsiteX145" fmla="*/ 4545874 w 4763588"/>
              <a:gd name="connsiteY145" fmla="*/ 349374 h 2221716"/>
              <a:gd name="connsiteX146" fmla="*/ 4467497 w 4763588"/>
              <a:gd name="connsiteY146" fmla="*/ 314539 h 2221716"/>
              <a:gd name="connsiteX147" fmla="*/ 4389120 w 4763588"/>
              <a:gd name="connsiteY147" fmla="*/ 270996 h 2221716"/>
              <a:gd name="connsiteX148" fmla="*/ 4049485 w 4763588"/>
              <a:gd name="connsiteY148" fmla="*/ 157785 h 2221716"/>
              <a:gd name="connsiteX149" fmla="*/ 3927565 w 4763588"/>
              <a:gd name="connsiteY149" fmla="*/ 131659 h 2221716"/>
              <a:gd name="connsiteX150" fmla="*/ 3762102 w 4763588"/>
              <a:gd name="connsiteY150" fmla="*/ 79408 h 2221716"/>
              <a:gd name="connsiteX151" fmla="*/ 3596640 w 4763588"/>
              <a:gd name="connsiteY151" fmla="*/ 44574 h 2221716"/>
              <a:gd name="connsiteX152" fmla="*/ 3422468 w 4763588"/>
              <a:gd name="connsiteY152" fmla="*/ 18448 h 2221716"/>
              <a:gd name="connsiteX153" fmla="*/ 3117668 w 4763588"/>
              <a:gd name="connsiteY153" fmla="*/ 9739 h 2221716"/>
              <a:gd name="connsiteX154" fmla="*/ 3091542 w 4763588"/>
              <a:gd name="connsiteY154" fmla="*/ 1031 h 2221716"/>
              <a:gd name="connsiteX155" fmla="*/ 2838994 w 4763588"/>
              <a:gd name="connsiteY155" fmla="*/ 18448 h 2221716"/>
              <a:gd name="connsiteX156" fmla="*/ 2786742 w 4763588"/>
              <a:gd name="connsiteY156" fmla="*/ 44574 h 2221716"/>
              <a:gd name="connsiteX157" fmla="*/ 2760617 w 4763588"/>
              <a:gd name="connsiteY157" fmla="*/ 61991 h 2221716"/>
              <a:gd name="connsiteX158" fmla="*/ 2708365 w 4763588"/>
              <a:gd name="connsiteY158" fmla="*/ 79408 h 2221716"/>
              <a:gd name="connsiteX159" fmla="*/ 2682240 w 4763588"/>
              <a:gd name="connsiteY159" fmla="*/ 96825 h 2221716"/>
              <a:gd name="connsiteX160" fmla="*/ 2638697 w 4763588"/>
              <a:gd name="connsiteY160" fmla="*/ 105534 h 2221716"/>
              <a:gd name="connsiteX161" fmla="*/ 2473234 w 4763588"/>
              <a:gd name="connsiteY161" fmla="*/ 122951 h 2221716"/>
              <a:gd name="connsiteX162" fmla="*/ 2194560 w 4763588"/>
              <a:gd name="connsiteY162" fmla="*/ 131659 h 2221716"/>
              <a:gd name="connsiteX163" fmla="*/ 2011680 w 4763588"/>
              <a:gd name="connsiteY163" fmla="*/ 140368 h 2221716"/>
              <a:gd name="connsiteX164" fmla="*/ 1976845 w 4763588"/>
              <a:gd name="connsiteY164" fmla="*/ 149076 h 2221716"/>
              <a:gd name="connsiteX165" fmla="*/ 1950720 w 4763588"/>
              <a:gd name="connsiteY165" fmla="*/ 157785 h 2221716"/>
              <a:gd name="connsiteX166" fmla="*/ 1820091 w 4763588"/>
              <a:gd name="connsiteY166" fmla="*/ 166494 h 2221716"/>
              <a:gd name="connsiteX167" fmla="*/ 1767840 w 4763588"/>
              <a:gd name="connsiteY167" fmla="*/ 175202 h 2221716"/>
              <a:gd name="connsiteX168" fmla="*/ 1715588 w 4763588"/>
              <a:gd name="connsiteY168" fmla="*/ 192619 h 2221716"/>
              <a:gd name="connsiteX169" fmla="*/ 1689462 w 4763588"/>
              <a:gd name="connsiteY169" fmla="*/ 210036 h 2221716"/>
              <a:gd name="connsiteX170" fmla="*/ 1672045 w 4763588"/>
              <a:gd name="connsiteY170" fmla="*/ 227454 h 2221716"/>
              <a:gd name="connsiteX171" fmla="*/ 1645920 w 4763588"/>
              <a:gd name="connsiteY171" fmla="*/ 236162 h 2221716"/>
              <a:gd name="connsiteX172" fmla="*/ 1602377 w 4763588"/>
              <a:gd name="connsiteY172" fmla="*/ 262288 h 2221716"/>
              <a:gd name="connsiteX173" fmla="*/ 1576251 w 4763588"/>
              <a:gd name="connsiteY173" fmla="*/ 288414 h 2221716"/>
              <a:gd name="connsiteX174" fmla="*/ 1550125 w 4763588"/>
              <a:gd name="connsiteY174" fmla="*/ 305831 h 2221716"/>
              <a:gd name="connsiteX175" fmla="*/ 1541417 w 4763588"/>
              <a:gd name="connsiteY175" fmla="*/ 331956 h 2221716"/>
              <a:gd name="connsiteX176" fmla="*/ 1506582 w 4763588"/>
              <a:gd name="connsiteY176" fmla="*/ 366791 h 2221716"/>
              <a:gd name="connsiteX177" fmla="*/ 1471748 w 4763588"/>
              <a:gd name="connsiteY177" fmla="*/ 410334 h 2221716"/>
              <a:gd name="connsiteX178" fmla="*/ 1445622 w 4763588"/>
              <a:gd name="connsiteY178" fmla="*/ 462585 h 2221716"/>
              <a:gd name="connsiteX179" fmla="*/ 1428205 w 4763588"/>
              <a:gd name="connsiteY179" fmla="*/ 488711 h 2221716"/>
              <a:gd name="connsiteX180" fmla="*/ 1419497 w 4763588"/>
              <a:gd name="connsiteY180" fmla="*/ 514836 h 2221716"/>
              <a:gd name="connsiteX181" fmla="*/ 1402080 w 4763588"/>
              <a:gd name="connsiteY181" fmla="*/ 532254 h 2221716"/>
              <a:gd name="connsiteX182" fmla="*/ 1384662 w 4763588"/>
              <a:gd name="connsiteY182" fmla="*/ 584505 h 2221716"/>
              <a:gd name="connsiteX183" fmla="*/ 1341120 w 4763588"/>
              <a:gd name="connsiteY183" fmla="*/ 715134 h 2221716"/>
              <a:gd name="connsiteX184" fmla="*/ 1332411 w 4763588"/>
              <a:gd name="connsiteY184" fmla="*/ 741259 h 2221716"/>
              <a:gd name="connsiteX185" fmla="*/ 1323702 w 4763588"/>
              <a:gd name="connsiteY185" fmla="*/ 767385 h 2221716"/>
              <a:gd name="connsiteX186" fmla="*/ 1297577 w 4763588"/>
              <a:gd name="connsiteY186" fmla="*/ 819636 h 222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4763588" h="2221716">
                <a:moveTo>
                  <a:pt x="1297577" y="819636"/>
                </a:moveTo>
                <a:lnTo>
                  <a:pt x="1297577" y="819636"/>
                </a:lnTo>
                <a:cubicBezTo>
                  <a:pt x="1285965" y="784802"/>
                  <a:pt x="1271647" y="750756"/>
                  <a:pt x="1262742" y="715134"/>
                </a:cubicBezTo>
                <a:cubicBezTo>
                  <a:pt x="1242787" y="635311"/>
                  <a:pt x="1258603" y="665382"/>
                  <a:pt x="1227908" y="619339"/>
                </a:cubicBezTo>
                <a:cubicBezTo>
                  <a:pt x="1206020" y="553671"/>
                  <a:pt x="1235547" y="634618"/>
                  <a:pt x="1201782" y="567088"/>
                </a:cubicBezTo>
                <a:cubicBezTo>
                  <a:pt x="1197677" y="558877"/>
                  <a:pt x="1197179" y="549173"/>
                  <a:pt x="1193074" y="540962"/>
                </a:cubicBezTo>
                <a:cubicBezTo>
                  <a:pt x="1188393" y="531600"/>
                  <a:pt x="1180850" y="523923"/>
                  <a:pt x="1175657" y="514836"/>
                </a:cubicBezTo>
                <a:cubicBezTo>
                  <a:pt x="1169216" y="503565"/>
                  <a:pt x="1165441" y="490803"/>
                  <a:pt x="1158240" y="480002"/>
                </a:cubicBezTo>
                <a:cubicBezTo>
                  <a:pt x="1141006" y="454151"/>
                  <a:pt x="1137985" y="468456"/>
                  <a:pt x="1114697" y="445168"/>
                </a:cubicBezTo>
                <a:cubicBezTo>
                  <a:pt x="1078390" y="408861"/>
                  <a:pt x="1084853" y="377997"/>
                  <a:pt x="1027611" y="349374"/>
                </a:cubicBezTo>
                <a:cubicBezTo>
                  <a:pt x="1016000" y="343568"/>
                  <a:pt x="1003163" y="339745"/>
                  <a:pt x="992777" y="331956"/>
                </a:cubicBezTo>
                <a:cubicBezTo>
                  <a:pt x="963939" y="310327"/>
                  <a:pt x="963066" y="293098"/>
                  <a:pt x="931817" y="279705"/>
                </a:cubicBezTo>
                <a:cubicBezTo>
                  <a:pt x="920816" y="274990"/>
                  <a:pt x="908491" y="274284"/>
                  <a:pt x="896982" y="270996"/>
                </a:cubicBezTo>
                <a:cubicBezTo>
                  <a:pt x="888156" y="268474"/>
                  <a:pt x="879565" y="265191"/>
                  <a:pt x="870857" y="262288"/>
                </a:cubicBezTo>
                <a:cubicBezTo>
                  <a:pt x="806994" y="265191"/>
                  <a:pt x="743022" y="266274"/>
                  <a:pt x="679268" y="270996"/>
                </a:cubicBezTo>
                <a:cubicBezTo>
                  <a:pt x="664507" y="272089"/>
                  <a:pt x="650288" y="277057"/>
                  <a:pt x="635725" y="279705"/>
                </a:cubicBezTo>
                <a:cubicBezTo>
                  <a:pt x="618353" y="282864"/>
                  <a:pt x="600679" y="284444"/>
                  <a:pt x="583474" y="288414"/>
                </a:cubicBezTo>
                <a:cubicBezTo>
                  <a:pt x="562882" y="293166"/>
                  <a:pt x="542756" y="299759"/>
                  <a:pt x="522514" y="305831"/>
                </a:cubicBezTo>
                <a:cubicBezTo>
                  <a:pt x="513721" y="308469"/>
                  <a:pt x="504599" y="310434"/>
                  <a:pt x="496388" y="314539"/>
                </a:cubicBezTo>
                <a:cubicBezTo>
                  <a:pt x="481248" y="322109"/>
                  <a:pt x="467984" y="333095"/>
                  <a:pt x="452845" y="340665"/>
                </a:cubicBezTo>
                <a:cubicBezTo>
                  <a:pt x="366541" y="383818"/>
                  <a:pt x="515948" y="291009"/>
                  <a:pt x="383177" y="375499"/>
                </a:cubicBezTo>
                <a:cubicBezTo>
                  <a:pt x="317296" y="417423"/>
                  <a:pt x="353411" y="402839"/>
                  <a:pt x="304800" y="419042"/>
                </a:cubicBezTo>
                <a:lnTo>
                  <a:pt x="226422" y="497419"/>
                </a:lnTo>
                <a:cubicBezTo>
                  <a:pt x="214810" y="509031"/>
                  <a:pt x="200037" y="518173"/>
                  <a:pt x="191588" y="532254"/>
                </a:cubicBezTo>
                <a:cubicBezTo>
                  <a:pt x="182879" y="546768"/>
                  <a:pt x="175169" y="561930"/>
                  <a:pt x="165462" y="575796"/>
                </a:cubicBezTo>
                <a:cubicBezTo>
                  <a:pt x="154803" y="591023"/>
                  <a:pt x="140369" y="603509"/>
                  <a:pt x="130628" y="619339"/>
                </a:cubicBezTo>
                <a:cubicBezTo>
                  <a:pt x="112732" y="648420"/>
                  <a:pt x="91030" y="697756"/>
                  <a:pt x="78377" y="732551"/>
                </a:cubicBezTo>
                <a:cubicBezTo>
                  <a:pt x="72103" y="749805"/>
                  <a:pt x="66766" y="767385"/>
                  <a:pt x="60960" y="784802"/>
                </a:cubicBezTo>
                <a:lnTo>
                  <a:pt x="34834" y="863179"/>
                </a:lnTo>
                <a:cubicBezTo>
                  <a:pt x="31931" y="871888"/>
                  <a:pt x="27925" y="880303"/>
                  <a:pt x="26125" y="889305"/>
                </a:cubicBezTo>
                <a:cubicBezTo>
                  <a:pt x="23222" y="903819"/>
                  <a:pt x="20745" y="918425"/>
                  <a:pt x="17417" y="932848"/>
                </a:cubicBezTo>
                <a:cubicBezTo>
                  <a:pt x="12035" y="956172"/>
                  <a:pt x="0" y="1002516"/>
                  <a:pt x="0" y="1002516"/>
                </a:cubicBezTo>
                <a:cubicBezTo>
                  <a:pt x="3028" y="1126657"/>
                  <a:pt x="-3377" y="1351404"/>
                  <a:pt x="26125" y="1498905"/>
                </a:cubicBezTo>
                <a:cubicBezTo>
                  <a:pt x="31095" y="1523753"/>
                  <a:pt x="36166" y="1552695"/>
                  <a:pt x="43542" y="1577282"/>
                </a:cubicBezTo>
                <a:cubicBezTo>
                  <a:pt x="48818" y="1594867"/>
                  <a:pt x="55154" y="1612117"/>
                  <a:pt x="60960" y="1629534"/>
                </a:cubicBezTo>
                <a:lnTo>
                  <a:pt x="69668" y="1655659"/>
                </a:lnTo>
                <a:cubicBezTo>
                  <a:pt x="72826" y="1693548"/>
                  <a:pt x="79060" y="1785693"/>
                  <a:pt x="87085" y="1829831"/>
                </a:cubicBezTo>
                <a:cubicBezTo>
                  <a:pt x="88727" y="1838862"/>
                  <a:pt x="93272" y="1847130"/>
                  <a:pt x="95794" y="1855956"/>
                </a:cubicBezTo>
                <a:cubicBezTo>
                  <a:pt x="99896" y="1870312"/>
                  <a:pt x="114612" y="1938170"/>
                  <a:pt x="121920" y="1943042"/>
                </a:cubicBezTo>
                <a:lnTo>
                  <a:pt x="148045" y="1960459"/>
                </a:lnTo>
                <a:cubicBezTo>
                  <a:pt x="150948" y="1969168"/>
                  <a:pt x="151118" y="1979339"/>
                  <a:pt x="156754" y="1986585"/>
                </a:cubicBezTo>
                <a:cubicBezTo>
                  <a:pt x="185645" y="2023731"/>
                  <a:pt x="212162" y="2044768"/>
                  <a:pt x="252548" y="2064962"/>
                </a:cubicBezTo>
                <a:cubicBezTo>
                  <a:pt x="260759" y="2069067"/>
                  <a:pt x="269965" y="2070768"/>
                  <a:pt x="278674" y="2073671"/>
                </a:cubicBezTo>
                <a:cubicBezTo>
                  <a:pt x="362903" y="2136842"/>
                  <a:pt x="273143" y="2075259"/>
                  <a:pt x="339634" y="2108505"/>
                </a:cubicBezTo>
                <a:cubicBezTo>
                  <a:pt x="348995" y="2113186"/>
                  <a:pt x="356196" y="2121671"/>
                  <a:pt x="365760" y="2125922"/>
                </a:cubicBezTo>
                <a:cubicBezTo>
                  <a:pt x="382537" y="2133378"/>
                  <a:pt x="400594" y="2137533"/>
                  <a:pt x="418011" y="2143339"/>
                </a:cubicBezTo>
                <a:lnTo>
                  <a:pt x="444137" y="2152048"/>
                </a:lnTo>
                <a:cubicBezTo>
                  <a:pt x="459415" y="2157141"/>
                  <a:pt x="490306" y="2168179"/>
                  <a:pt x="505097" y="2169465"/>
                </a:cubicBezTo>
                <a:cubicBezTo>
                  <a:pt x="560120" y="2174250"/>
                  <a:pt x="615406" y="2175271"/>
                  <a:pt x="670560" y="2178174"/>
                </a:cubicBezTo>
                <a:cubicBezTo>
                  <a:pt x="769417" y="2197945"/>
                  <a:pt x="649666" y="2175716"/>
                  <a:pt x="818605" y="2195591"/>
                </a:cubicBezTo>
                <a:cubicBezTo>
                  <a:pt x="833305" y="2197320"/>
                  <a:pt x="847518" y="2202048"/>
                  <a:pt x="862148" y="2204299"/>
                </a:cubicBezTo>
                <a:cubicBezTo>
                  <a:pt x="999227" y="2225388"/>
                  <a:pt x="875523" y="2201750"/>
                  <a:pt x="975360" y="2221716"/>
                </a:cubicBezTo>
                <a:cubicBezTo>
                  <a:pt x="1024708" y="2218813"/>
                  <a:pt x="1074387" y="2219402"/>
                  <a:pt x="1123405" y="2213008"/>
                </a:cubicBezTo>
                <a:cubicBezTo>
                  <a:pt x="1141610" y="2210633"/>
                  <a:pt x="1158240" y="2201397"/>
                  <a:pt x="1175657" y="2195591"/>
                </a:cubicBezTo>
                <a:lnTo>
                  <a:pt x="1201782" y="2186882"/>
                </a:lnTo>
                <a:cubicBezTo>
                  <a:pt x="1252465" y="2136202"/>
                  <a:pt x="1179399" y="2206987"/>
                  <a:pt x="1245325" y="2152048"/>
                </a:cubicBezTo>
                <a:cubicBezTo>
                  <a:pt x="1330935" y="2080706"/>
                  <a:pt x="1220358" y="2168306"/>
                  <a:pt x="1288868" y="2099796"/>
                </a:cubicBezTo>
                <a:cubicBezTo>
                  <a:pt x="1296269" y="2092395"/>
                  <a:pt x="1306285" y="2088185"/>
                  <a:pt x="1314994" y="2082379"/>
                </a:cubicBezTo>
                <a:cubicBezTo>
                  <a:pt x="1320800" y="2073671"/>
                  <a:pt x="1325519" y="2064131"/>
                  <a:pt x="1332411" y="2056254"/>
                </a:cubicBezTo>
                <a:cubicBezTo>
                  <a:pt x="1345928" y="2040806"/>
                  <a:pt x="1364568" y="2029790"/>
                  <a:pt x="1375954" y="2012711"/>
                </a:cubicBezTo>
                <a:cubicBezTo>
                  <a:pt x="1393446" y="1986473"/>
                  <a:pt x="1397529" y="1982688"/>
                  <a:pt x="1410788" y="1951751"/>
                </a:cubicBezTo>
                <a:cubicBezTo>
                  <a:pt x="1432421" y="1901274"/>
                  <a:pt x="1403443" y="1949706"/>
                  <a:pt x="1436914" y="1899499"/>
                </a:cubicBezTo>
                <a:cubicBezTo>
                  <a:pt x="1443165" y="1874492"/>
                  <a:pt x="1452435" y="1833624"/>
                  <a:pt x="1463040" y="1812414"/>
                </a:cubicBezTo>
                <a:lnTo>
                  <a:pt x="1480457" y="1777579"/>
                </a:lnTo>
                <a:cubicBezTo>
                  <a:pt x="1483360" y="1765968"/>
                  <a:pt x="1485726" y="1754209"/>
                  <a:pt x="1489165" y="1742745"/>
                </a:cubicBezTo>
                <a:cubicBezTo>
                  <a:pt x="1494440" y="1725160"/>
                  <a:pt x="1502981" y="1708497"/>
                  <a:pt x="1506582" y="1690494"/>
                </a:cubicBezTo>
                <a:cubicBezTo>
                  <a:pt x="1509485" y="1675980"/>
                  <a:pt x="1513040" y="1661581"/>
                  <a:pt x="1515291" y="1646951"/>
                </a:cubicBezTo>
                <a:cubicBezTo>
                  <a:pt x="1518850" y="1623819"/>
                  <a:pt x="1520152" y="1600367"/>
                  <a:pt x="1524000" y="1577282"/>
                </a:cubicBezTo>
                <a:cubicBezTo>
                  <a:pt x="1525968" y="1565476"/>
                  <a:pt x="1529805" y="1554059"/>
                  <a:pt x="1532708" y="1542448"/>
                </a:cubicBezTo>
                <a:cubicBezTo>
                  <a:pt x="1529805" y="1455362"/>
                  <a:pt x="1529271" y="1368165"/>
                  <a:pt x="1524000" y="1281191"/>
                </a:cubicBezTo>
                <a:cubicBezTo>
                  <a:pt x="1523445" y="1272028"/>
                  <a:pt x="1517706" y="1263921"/>
                  <a:pt x="1515291" y="1255065"/>
                </a:cubicBezTo>
                <a:cubicBezTo>
                  <a:pt x="1508993" y="1231971"/>
                  <a:pt x="1503680" y="1208619"/>
                  <a:pt x="1497874" y="1185396"/>
                </a:cubicBezTo>
                <a:cubicBezTo>
                  <a:pt x="1494971" y="1173785"/>
                  <a:pt x="1494518" y="1161267"/>
                  <a:pt x="1489165" y="1150562"/>
                </a:cubicBezTo>
                <a:cubicBezTo>
                  <a:pt x="1483359" y="1138951"/>
                  <a:pt x="1476569" y="1127781"/>
                  <a:pt x="1471748" y="1115728"/>
                </a:cubicBezTo>
                <a:cubicBezTo>
                  <a:pt x="1464930" y="1098682"/>
                  <a:pt x="1460137" y="1080893"/>
                  <a:pt x="1454331" y="1063476"/>
                </a:cubicBezTo>
                <a:cubicBezTo>
                  <a:pt x="1451428" y="1054768"/>
                  <a:pt x="1450714" y="1044989"/>
                  <a:pt x="1445622" y="1037351"/>
                </a:cubicBezTo>
                <a:lnTo>
                  <a:pt x="1428205" y="1011225"/>
                </a:lnTo>
                <a:cubicBezTo>
                  <a:pt x="1414328" y="969593"/>
                  <a:pt x="1400560" y="957093"/>
                  <a:pt x="1419497" y="915431"/>
                </a:cubicBezTo>
                <a:cubicBezTo>
                  <a:pt x="1428159" y="896374"/>
                  <a:pt x="1442720" y="880596"/>
                  <a:pt x="1454331" y="863179"/>
                </a:cubicBezTo>
                <a:cubicBezTo>
                  <a:pt x="1460137" y="854471"/>
                  <a:pt x="1468438" y="846983"/>
                  <a:pt x="1471748" y="837054"/>
                </a:cubicBezTo>
                <a:lnTo>
                  <a:pt x="1497874" y="758676"/>
                </a:lnTo>
                <a:cubicBezTo>
                  <a:pt x="1500777" y="749968"/>
                  <a:pt x="1500091" y="739042"/>
                  <a:pt x="1506582" y="732551"/>
                </a:cubicBezTo>
                <a:cubicBezTo>
                  <a:pt x="1548818" y="690315"/>
                  <a:pt x="1532308" y="711379"/>
                  <a:pt x="1558834" y="671591"/>
                </a:cubicBezTo>
                <a:cubicBezTo>
                  <a:pt x="1583502" y="597581"/>
                  <a:pt x="1549098" y="687818"/>
                  <a:pt x="1584960" y="628048"/>
                </a:cubicBezTo>
                <a:cubicBezTo>
                  <a:pt x="1601635" y="600256"/>
                  <a:pt x="1583266" y="600138"/>
                  <a:pt x="1611085" y="575796"/>
                </a:cubicBezTo>
                <a:cubicBezTo>
                  <a:pt x="1626839" y="562012"/>
                  <a:pt x="1645920" y="552573"/>
                  <a:pt x="1663337" y="540962"/>
                </a:cubicBezTo>
                <a:cubicBezTo>
                  <a:pt x="1672045" y="535156"/>
                  <a:pt x="1682061" y="530945"/>
                  <a:pt x="1689462" y="523545"/>
                </a:cubicBezTo>
                <a:cubicBezTo>
                  <a:pt x="1714281" y="498728"/>
                  <a:pt x="1700048" y="510683"/>
                  <a:pt x="1733005" y="488711"/>
                </a:cubicBezTo>
                <a:cubicBezTo>
                  <a:pt x="1738811" y="480002"/>
                  <a:pt x="1742249" y="469123"/>
                  <a:pt x="1750422" y="462585"/>
                </a:cubicBezTo>
                <a:cubicBezTo>
                  <a:pt x="1757590" y="456850"/>
                  <a:pt x="1768523" y="458334"/>
                  <a:pt x="1776548" y="453876"/>
                </a:cubicBezTo>
                <a:cubicBezTo>
                  <a:pt x="1794847" y="443710"/>
                  <a:pt x="1813998" y="433844"/>
                  <a:pt x="1828800" y="419042"/>
                </a:cubicBezTo>
                <a:cubicBezTo>
                  <a:pt x="1861416" y="386425"/>
                  <a:pt x="1843241" y="396810"/>
                  <a:pt x="1881051" y="384208"/>
                </a:cubicBezTo>
                <a:cubicBezTo>
                  <a:pt x="1909663" y="365134"/>
                  <a:pt x="1945239" y="339857"/>
                  <a:pt x="1976845" y="331956"/>
                </a:cubicBezTo>
                <a:lnTo>
                  <a:pt x="2011680" y="323248"/>
                </a:lnTo>
                <a:cubicBezTo>
                  <a:pt x="2023291" y="317442"/>
                  <a:pt x="2034461" y="310652"/>
                  <a:pt x="2046514" y="305831"/>
                </a:cubicBezTo>
                <a:cubicBezTo>
                  <a:pt x="2063560" y="299013"/>
                  <a:pt x="2081348" y="294220"/>
                  <a:pt x="2098765" y="288414"/>
                </a:cubicBezTo>
                <a:lnTo>
                  <a:pt x="2124891" y="279705"/>
                </a:lnTo>
                <a:lnTo>
                  <a:pt x="2151017" y="270996"/>
                </a:lnTo>
                <a:cubicBezTo>
                  <a:pt x="2159725" y="268093"/>
                  <a:pt x="2168932" y="266393"/>
                  <a:pt x="2177142" y="262288"/>
                </a:cubicBezTo>
                <a:cubicBezTo>
                  <a:pt x="2188754" y="256482"/>
                  <a:pt x="2200629" y="251176"/>
                  <a:pt x="2211977" y="244871"/>
                </a:cubicBezTo>
                <a:cubicBezTo>
                  <a:pt x="2226773" y="236651"/>
                  <a:pt x="2239804" y="225032"/>
                  <a:pt x="2255520" y="218745"/>
                </a:cubicBezTo>
                <a:cubicBezTo>
                  <a:pt x="2269263" y="213248"/>
                  <a:pt x="2284782" y="213931"/>
                  <a:pt x="2299062" y="210036"/>
                </a:cubicBezTo>
                <a:cubicBezTo>
                  <a:pt x="2316775" y="205205"/>
                  <a:pt x="2333503" y="197072"/>
                  <a:pt x="2351314" y="192619"/>
                </a:cubicBezTo>
                <a:lnTo>
                  <a:pt x="2386148" y="183911"/>
                </a:lnTo>
                <a:cubicBezTo>
                  <a:pt x="2394857" y="178105"/>
                  <a:pt x="2402345" y="169804"/>
                  <a:pt x="2412274" y="166494"/>
                </a:cubicBezTo>
                <a:cubicBezTo>
                  <a:pt x="2429025" y="160910"/>
                  <a:pt x="2447153" y="160944"/>
                  <a:pt x="2464525" y="157785"/>
                </a:cubicBezTo>
                <a:cubicBezTo>
                  <a:pt x="2479088" y="155137"/>
                  <a:pt x="2493554" y="151979"/>
                  <a:pt x="2508068" y="149076"/>
                </a:cubicBezTo>
                <a:cubicBezTo>
                  <a:pt x="2566125" y="151979"/>
                  <a:pt x="2624441" y="151592"/>
                  <a:pt x="2682240" y="157785"/>
                </a:cubicBezTo>
                <a:cubicBezTo>
                  <a:pt x="2706041" y="160335"/>
                  <a:pt x="2728436" y="170507"/>
                  <a:pt x="2751908" y="175202"/>
                </a:cubicBezTo>
                <a:cubicBezTo>
                  <a:pt x="2766422" y="178105"/>
                  <a:pt x="2781409" y="179230"/>
                  <a:pt x="2795451" y="183911"/>
                </a:cubicBezTo>
                <a:cubicBezTo>
                  <a:pt x="2825111" y="193798"/>
                  <a:pt x="2851879" y="212613"/>
                  <a:pt x="2882537" y="218745"/>
                </a:cubicBezTo>
                <a:lnTo>
                  <a:pt x="2926080" y="227454"/>
                </a:lnTo>
                <a:cubicBezTo>
                  <a:pt x="3070493" y="314101"/>
                  <a:pt x="2889129" y="211031"/>
                  <a:pt x="3004457" y="262288"/>
                </a:cubicBezTo>
                <a:cubicBezTo>
                  <a:pt x="3096476" y="303186"/>
                  <a:pt x="3000111" y="278837"/>
                  <a:pt x="3091542" y="297122"/>
                </a:cubicBezTo>
                <a:lnTo>
                  <a:pt x="3161211" y="331956"/>
                </a:lnTo>
                <a:cubicBezTo>
                  <a:pt x="3172822" y="337762"/>
                  <a:pt x="3184913" y="342695"/>
                  <a:pt x="3196045" y="349374"/>
                </a:cubicBezTo>
                <a:cubicBezTo>
                  <a:pt x="3210559" y="358082"/>
                  <a:pt x="3225504" y="366110"/>
                  <a:pt x="3239588" y="375499"/>
                </a:cubicBezTo>
                <a:cubicBezTo>
                  <a:pt x="3251665" y="383550"/>
                  <a:pt x="3261024" y="396043"/>
                  <a:pt x="3274422" y="401625"/>
                </a:cubicBezTo>
                <a:cubicBezTo>
                  <a:pt x="3348260" y="432391"/>
                  <a:pt x="3329047" y="403910"/>
                  <a:pt x="3387634" y="436459"/>
                </a:cubicBezTo>
                <a:cubicBezTo>
                  <a:pt x="3400322" y="443508"/>
                  <a:pt x="3409780" y="455536"/>
                  <a:pt x="3422468" y="462585"/>
                </a:cubicBezTo>
                <a:cubicBezTo>
                  <a:pt x="3436133" y="470177"/>
                  <a:pt x="3452029" y="473011"/>
                  <a:pt x="3466011" y="480002"/>
                </a:cubicBezTo>
                <a:cubicBezTo>
                  <a:pt x="3481151" y="487572"/>
                  <a:pt x="3495200" y="497157"/>
                  <a:pt x="3509554" y="506128"/>
                </a:cubicBezTo>
                <a:cubicBezTo>
                  <a:pt x="3518430" y="511675"/>
                  <a:pt x="3526060" y="519422"/>
                  <a:pt x="3535680" y="523545"/>
                </a:cubicBezTo>
                <a:cubicBezTo>
                  <a:pt x="3546446" y="528159"/>
                  <a:pt x="3606301" y="539411"/>
                  <a:pt x="3614057" y="540962"/>
                </a:cubicBezTo>
                <a:cubicBezTo>
                  <a:pt x="3634377" y="549671"/>
                  <a:pt x="3654944" y="557824"/>
                  <a:pt x="3675017" y="567088"/>
                </a:cubicBezTo>
                <a:cubicBezTo>
                  <a:pt x="3692698" y="575248"/>
                  <a:pt x="3709188" y="585982"/>
                  <a:pt x="3727268" y="593214"/>
                </a:cubicBezTo>
                <a:cubicBezTo>
                  <a:pt x="3738381" y="597659"/>
                  <a:pt x="3750491" y="599019"/>
                  <a:pt x="3762102" y="601922"/>
                </a:cubicBezTo>
                <a:cubicBezTo>
                  <a:pt x="3773714" y="610631"/>
                  <a:pt x="3784249" y="620999"/>
                  <a:pt x="3796937" y="628048"/>
                </a:cubicBezTo>
                <a:cubicBezTo>
                  <a:pt x="3831631" y="647323"/>
                  <a:pt x="3846542" y="645845"/>
                  <a:pt x="3884022" y="654174"/>
                </a:cubicBezTo>
                <a:cubicBezTo>
                  <a:pt x="3961956" y="671493"/>
                  <a:pt x="3868740" y="654529"/>
                  <a:pt x="3971108" y="671591"/>
                </a:cubicBezTo>
                <a:cubicBezTo>
                  <a:pt x="3982719" y="677397"/>
                  <a:pt x="3993787" y="684450"/>
                  <a:pt x="4005942" y="689008"/>
                </a:cubicBezTo>
                <a:cubicBezTo>
                  <a:pt x="4017149" y="693210"/>
                  <a:pt x="4029313" y="694277"/>
                  <a:pt x="4040777" y="697716"/>
                </a:cubicBezTo>
                <a:cubicBezTo>
                  <a:pt x="4058362" y="702992"/>
                  <a:pt x="4075481" y="709735"/>
                  <a:pt x="4093028" y="715134"/>
                </a:cubicBezTo>
                <a:cubicBezTo>
                  <a:pt x="4115118" y="721931"/>
                  <a:pt x="4162017" y="735302"/>
                  <a:pt x="4188822" y="741259"/>
                </a:cubicBezTo>
                <a:cubicBezTo>
                  <a:pt x="4203271" y="744470"/>
                  <a:pt x="4217942" y="746640"/>
                  <a:pt x="4232365" y="749968"/>
                </a:cubicBezTo>
                <a:cubicBezTo>
                  <a:pt x="4255690" y="755351"/>
                  <a:pt x="4278281" y="764416"/>
                  <a:pt x="4302034" y="767385"/>
                </a:cubicBezTo>
                <a:cubicBezTo>
                  <a:pt x="4389223" y="778284"/>
                  <a:pt x="4348617" y="772247"/>
                  <a:pt x="4423954" y="784802"/>
                </a:cubicBezTo>
                <a:cubicBezTo>
                  <a:pt x="4508137" y="781899"/>
                  <a:pt x="4592920" y="786542"/>
                  <a:pt x="4676502" y="776094"/>
                </a:cubicBezTo>
                <a:cubicBezTo>
                  <a:pt x="4688723" y="774566"/>
                  <a:pt x="4695470" y="759990"/>
                  <a:pt x="4702628" y="749968"/>
                </a:cubicBezTo>
                <a:cubicBezTo>
                  <a:pt x="4710174" y="739404"/>
                  <a:pt x="4713604" y="726405"/>
                  <a:pt x="4720045" y="715134"/>
                </a:cubicBezTo>
                <a:cubicBezTo>
                  <a:pt x="4725238" y="706047"/>
                  <a:pt x="4731656" y="697717"/>
                  <a:pt x="4737462" y="689008"/>
                </a:cubicBezTo>
                <a:cubicBezTo>
                  <a:pt x="4740365" y="677397"/>
                  <a:pt x="4742732" y="665638"/>
                  <a:pt x="4746171" y="654174"/>
                </a:cubicBezTo>
                <a:cubicBezTo>
                  <a:pt x="4751447" y="636589"/>
                  <a:pt x="4763588" y="601922"/>
                  <a:pt x="4763588" y="601922"/>
                </a:cubicBezTo>
                <a:cubicBezTo>
                  <a:pt x="4761569" y="587790"/>
                  <a:pt x="4754971" y="526662"/>
                  <a:pt x="4746171" y="506128"/>
                </a:cubicBezTo>
                <a:cubicBezTo>
                  <a:pt x="4735983" y="482355"/>
                  <a:pt x="4699649" y="449293"/>
                  <a:pt x="4685211" y="436459"/>
                </a:cubicBezTo>
                <a:cubicBezTo>
                  <a:pt x="4650510" y="405614"/>
                  <a:pt x="4572902" y="363531"/>
                  <a:pt x="4545874" y="349374"/>
                </a:cubicBezTo>
                <a:cubicBezTo>
                  <a:pt x="4520548" y="336108"/>
                  <a:pt x="4493069" y="327325"/>
                  <a:pt x="4467497" y="314539"/>
                </a:cubicBezTo>
                <a:cubicBezTo>
                  <a:pt x="4440766" y="301173"/>
                  <a:pt x="4416809" y="282245"/>
                  <a:pt x="4389120" y="270996"/>
                </a:cubicBezTo>
                <a:cubicBezTo>
                  <a:pt x="4371525" y="263848"/>
                  <a:pt x="4098888" y="168371"/>
                  <a:pt x="4049485" y="157785"/>
                </a:cubicBezTo>
                <a:cubicBezTo>
                  <a:pt x="4008845" y="149076"/>
                  <a:pt x="3967588" y="142866"/>
                  <a:pt x="3927565" y="131659"/>
                </a:cubicBezTo>
                <a:cubicBezTo>
                  <a:pt x="3708081" y="70203"/>
                  <a:pt x="3936027" y="118058"/>
                  <a:pt x="3762102" y="79408"/>
                </a:cubicBezTo>
                <a:cubicBezTo>
                  <a:pt x="3707081" y="67181"/>
                  <a:pt x="3596640" y="44574"/>
                  <a:pt x="3596640" y="44574"/>
                </a:cubicBezTo>
                <a:cubicBezTo>
                  <a:pt x="3516458" y="12500"/>
                  <a:pt x="3557866" y="23864"/>
                  <a:pt x="3422468" y="18448"/>
                </a:cubicBezTo>
                <a:cubicBezTo>
                  <a:pt x="3320908" y="14386"/>
                  <a:pt x="3219268" y="12642"/>
                  <a:pt x="3117668" y="9739"/>
                </a:cubicBezTo>
                <a:cubicBezTo>
                  <a:pt x="3108959" y="6836"/>
                  <a:pt x="3100722" y="1031"/>
                  <a:pt x="3091542" y="1031"/>
                </a:cubicBezTo>
                <a:cubicBezTo>
                  <a:pt x="2898612" y="1031"/>
                  <a:pt x="2938234" y="-6363"/>
                  <a:pt x="2838994" y="18448"/>
                </a:cubicBezTo>
                <a:cubicBezTo>
                  <a:pt x="2764116" y="68366"/>
                  <a:pt x="2858857" y="8516"/>
                  <a:pt x="2786742" y="44574"/>
                </a:cubicBezTo>
                <a:cubicBezTo>
                  <a:pt x="2777381" y="49255"/>
                  <a:pt x="2770181" y="57740"/>
                  <a:pt x="2760617" y="61991"/>
                </a:cubicBezTo>
                <a:cubicBezTo>
                  <a:pt x="2743840" y="69447"/>
                  <a:pt x="2723641" y="69224"/>
                  <a:pt x="2708365" y="79408"/>
                </a:cubicBezTo>
                <a:cubicBezTo>
                  <a:pt x="2699657" y="85214"/>
                  <a:pt x="2692040" y="93150"/>
                  <a:pt x="2682240" y="96825"/>
                </a:cubicBezTo>
                <a:cubicBezTo>
                  <a:pt x="2668381" y="102022"/>
                  <a:pt x="2653297" y="103101"/>
                  <a:pt x="2638697" y="105534"/>
                </a:cubicBezTo>
                <a:cubicBezTo>
                  <a:pt x="2584844" y="114509"/>
                  <a:pt x="2527160" y="120500"/>
                  <a:pt x="2473234" y="122951"/>
                </a:cubicBezTo>
                <a:cubicBezTo>
                  <a:pt x="2380393" y="127171"/>
                  <a:pt x="2287431" y="128154"/>
                  <a:pt x="2194560" y="131659"/>
                </a:cubicBezTo>
                <a:lnTo>
                  <a:pt x="2011680" y="140368"/>
                </a:lnTo>
                <a:cubicBezTo>
                  <a:pt x="2000068" y="143271"/>
                  <a:pt x="1988353" y="145788"/>
                  <a:pt x="1976845" y="149076"/>
                </a:cubicBezTo>
                <a:cubicBezTo>
                  <a:pt x="1968019" y="151598"/>
                  <a:pt x="1959843" y="156771"/>
                  <a:pt x="1950720" y="157785"/>
                </a:cubicBezTo>
                <a:cubicBezTo>
                  <a:pt x="1907347" y="162604"/>
                  <a:pt x="1863634" y="163591"/>
                  <a:pt x="1820091" y="166494"/>
                </a:cubicBezTo>
                <a:cubicBezTo>
                  <a:pt x="1802674" y="169397"/>
                  <a:pt x="1784970" y="170920"/>
                  <a:pt x="1767840" y="175202"/>
                </a:cubicBezTo>
                <a:cubicBezTo>
                  <a:pt x="1750029" y="179655"/>
                  <a:pt x="1715588" y="192619"/>
                  <a:pt x="1715588" y="192619"/>
                </a:cubicBezTo>
                <a:cubicBezTo>
                  <a:pt x="1706879" y="198425"/>
                  <a:pt x="1697635" y="203498"/>
                  <a:pt x="1689462" y="210036"/>
                </a:cubicBezTo>
                <a:cubicBezTo>
                  <a:pt x="1683051" y="215165"/>
                  <a:pt x="1679086" y="223230"/>
                  <a:pt x="1672045" y="227454"/>
                </a:cubicBezTo>
                <a:cubicBezTo>
                  <a:pt x="1664174" y="232177"/>
                  <a:pt x="1654628" y="233259"/>
                  <a:pt x="1645920" y="236162"/>
                </a:cubicBezTo>
                <a:cubicBezTo>
                  <a:pt x="1591669" y="290409"/>
                  <a:pt x="1670213" y="217063"/>
                  <a:pt x="1602377" y="262288"/>
                </a:cubicBezTo>
                <a:cubicBezTo>
                  <a:pt x="1592130" y="269120"/>
                  <a:pt x="1585712" y="280530"/>
                  <a:pt x="1576251" y="288414"/>
                </a:cubicBezTo>
                <a:cubicBezTo>
                  <a:pt x="1568210" y="295114"/>
                  <a:pt x="1558834" y="300025"/>
                  <a:pt x="1550125" y="305831"/>
                </a:cubicBezTo>
                <a:cubicBezTo>
                  <a:pt x="1547222" y="314539"/>
                  <a:pt x="1546752" y="324486"/>
                  <a:pt x="1541417" y="331956"/>
                </a:cubicBezTo>
                <a:cubicBezTo>
                  <a:pt x="1531872" y="345319"/>
                  <a:pt x="1515691" y="353128"/>
                  <a:pt x="1506582" y="366791"/>
                </a:cubicBezTo>
                <a:cubicBezTo>
                  <a:pt x="1452976" y="447199"/>
                  <a:pt x="1521383" y="348290"/>
                  <a:pt x="1471748" y="410334"/>
                </a:cubicBezTo>
                <a:cubicBezTo>
                  <a:pt x="1438472" y="451930"/>
                  <a:pt x="1467085" y="419660"/>
                  <a:pt x="1445622" y="462585"/>
                </a:cubicBezTo>
                <a:cubicBezTo>
                  <a:pt x="1440941" y="471946"/>
                  <a:pt x="1434011" y="480002"/>
                  <a:pt x="1428205" y="488711"/>
                </a:cubicBezTo>
                <a:cubicBezTo>
                  <a:pt x="1425302" y="497419"/>
                  <a:pt x="1424220" y="506965"/>
                  <a:pt x="1419497" y="514836"/>
                </a:cubicBezTo>
                <a:cubicBezTo>
                  <a:pt x="1415273" y="521877"/>
                  <a:pt x="1405752" y="524910"/>
                  <a:pt x="1402080" y="532254"/>
                </a:cubicBezTo>
                <a:cubicBezTo>
                  <a:pt x="1393869" y="548675"/>
                  <a:pt x="1390468" y="567088"/>
                  <a:pt x="1384662" y="584505"/>
                </a:cubicBezTo>
                <a:lnTo>
                  <a:pt x="1341120" y="715134"/>
                </a:lnTo>
                <a:lnTo>
                  <a:pt x="1332411" y="741259"/>
                </a:lnTo>
                <a:cubicBezTo>
                  <a:pt x="1329508" y="749968"/>
                  <a:pt x="1328794" y="759747"/>
                  <a:pt x="1323702" y="767385"/>
                </a:cubicBezTo>
                <a:cubicBezTo>
                  <a:pt x="1304008" y="796927"/>
                  <a:pt x="1301931" y="810928"/>
                  <a:pt x="1297577" y="8196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orma livre 3"/>
          <p:cNvSpPr/>
          <p:nvPr/>
        </p:nvSpPr>
        <p:spPr>
          <a:xfrm>
            <a:off x="1288869" y="6374674"/>
            <a:ext cx="1854925" cy="533398"/>
          </a:xfrm>
          <a:custGeom>
            <a:avLst/>
            <a:gdLst>
              <a:gd name="connsiteX0" fmla="*/ 0 w 1854925"/>
              <a:gd name="connsiteY0" fmla="*/ 60960 h 533398"/>
              <a:gd name="connsiteX1" fmla="*/ 0 w 1854925"/>
              <a:gd name="connsiteY1" fmla="*/ 60960 h 533398"/>
              <a:gd name="connsiteX2" fmla="*/ 8708 w 1854925"/>
              <a:gd name="connsiteY2" fmla="*/ 209006 h 533398"/>
              <a:gd name="connsiteX3" fmla="*/ 26125 w 1854925"/>
              <a:gd name="connsiteY3" fmla="*/ 261257 h 533398"/>
              <a:gd name="connsiteX4" fmla="*/ 43542 w 1854925"/>
              <a:gd name="connsiteY4" fmla="*/ 278675 h 533398"/>
              <a:gd name="connsiteX5" fmla="*/ 78377 w 1854925"/>
              <a:gd name="connsiteY5" fmla="*/ 322217 h 533398"/>
              <a:gd name="connsiteX6" fmla="*/ 156754 w 1854925"/>
              <a:gd name="connsiteY6" fmla="*/ 391886 h 533398"/>
              <a:gd name="connsiteX7" fmla="*/ 226422 w 1854925"/>
              <a:gd name="connsiteY7" fmla="*/ 409303 h 533398"/>
              <a:gd name="connsiteX8" fmla="*/ 261257 w 1854925"/>
              <a:gd name="connsiteY8" fmla="*/ 418012 h 533398"/>
              <a:gd name="connsiteX9" fmla="*/ 296091 w 1854925"/>
              <a:gd name="connsiteY9" fmla="*/ 426720 h 533398"/>
              <a:gd name="connsiteX10" fmla="*/ 687977 w 1854925"/>
              <a:gd name="connsiteY10" fmla="*/ 461555 h 533398"/>
              <a:gd name="connsiteX11" fmla="*/ 862148 w 1854925"/>
              <a:gd name="connsiteY11" fmla="*/ 478972 h 533398"/>
              <a:gd name="connsiteX12" fmla="*/ 1036320 w 1854925"/>
              <a:gd name="connsiteY12" fmla="*/ 496389 h 533398"/>
              <a:gd name="connsiteX13" fmla="*/ 1149531 w 1854925"/>
              <a:gd name="connsiteY13" fmla="*/ 505097 h 533398"/>
              <a:gd name="connsiteX14" fmla="*/ 1175657 w 1854925"/>
              <a:gd name="connsiteY14" fmla="*/ 513806 h 533398"/>
              <a:gd name="connsiteX15" fmla="*/ 1741714 w 1854925"/>
              <a:gd name="connsiteY15" fmla="*/ 513806 h 533398"/>
              <a:gd name="connsiteX16" fmla="*/ 1793965 w 1854925"/>
              <a:gd name="connsiteY16" fmla="*/ 496389 h 533398"/>
              <a:gd name="connsiteX17" fmla="*/ 1846217 w 1854925"/>
              <a:gd name="connsiteY17" fmla="*/ 461555 h 533398"/>
              <a:gd name="connsiteX18" fmla="*/ 1854925 w 1854925"/>
              <a:gd name="connsiteY18" fmla="*/ 435429 h 533398"/>
              <a:gd name="connsiteX19" fmla="*/ 1828800 w 1854925"/>
              <a:gd name="connsiteY19" fmla="*/ 348343 h 533398"/>
              <a:gd name="connsiteX20" fmla="*/ 1811382 w 1854925"/>
              <a:gd name="connsiteY20" fmla="*/ 330926 h 533398"/>
              <a:gd name="connsiteX21" fmla="*/ 1793965 w 1854925"/>
              <a:gd name="connsiteY21" fmla="*/ 304800 h 533398"/>
              <a:gd name="connsiteX22" fmla="*/ 1750422 w 1854925"/>
              <a:gd name="connsiteY22" fmla="*/ 269966 h 533398"/>
              <a:gd name="connsiteX23" fmla="*/ 1689462 w 1854925"/>
              <a:gd name="connsiteY23" fmla="*/ 200297 h 533398"/>
              <a:gd name="connsiteX24" fmla="*/ 1663337 w 1854925"/>
              <a:gd name="connsiteY24" fmla="*/ 191589 h 533398"/>
              <a:gd name="connsiteX25" fmla="*/ 1645920 w 1854925"/>
              <a:gd name="connsiteY25" fmla="*/ 165463 h 533398"/>
              <a:gd name="connsiteX26" fmla="*/ 1602377 w 1854925"/>
              <a:gd name="connsiteY26" fmla="*/ 130629 h 533398"/>
              <a:gd name="connsiteX27" fmla="*/ 1584960 w 1854925"/>
              <a:gd name="connsiteY27" fmla="*/ 104503 h 533398"/>
              <a:gd name="connsiteX28" fmla="*/ 1506582 w 1854925"/>
              <a:gd name="connsiteY28" fmla="*/ 69669 h 533398"/>
              <a:gd name="connsiteX29" fmla="*/ 1454331 w 1854925"/>
              <a:gd name="connsiteY29" fmla="*/ 52252 h 533398"/>
              <a:gd name="connsiteX30" fmla="*/ 1428205 w 1854925"/>
              <a:gd name="connsiteY30" fmla="*/ 43543 h 533398"/>
              <a:gd name="connsiteX31" fmla="*/ 1314994 w 1854925"/>
              <a:gd name="connsiteY31" fmla="*/ 34835 h 533398"/>
              <a:gd name="connsiteX32" fmla="*/ 1001485 w 1854925"/>
              <a:gd name="connsiteY32" fmla="*/ 26126 h 533398"/>
              <a:gd name="connsiteX33" fmla="*/ 627017 w 1854925"/>
              <a:gd name="connsiteY33" fmla="*/ 0 h 533398"/>
              <a:gd name="connsiteX34" fmla="*/ 235131 w 1854925"/>
              <a:gd name="connsiteY34" fmla="*/ 8709 h 533398"/>
              <a:gd name="connsiteX35" fmla="*/ 182880 w 1854925"/>
              <a:gd name="connsiteY35" fmla="*/ 26126 h 533398"/>
              <a:gd name="connsiteX36" fmla="*/ 60960 w 1854925"/>
              <a:gd name="connsiteY36" fmla="*/ 60960 h 533398"/>
              <a:gd name="connsiteX37" fmla="*/ 34834 w 1854925"/>
              <a:gd name="connsiteY37" fmla="*/ 69669 h 533398"/>
              <a:gd name="connsiteX38" fmla="*/ 0 w 1854925"/>
              <a:gd name="connsiteY38" fmla="*/ 60960 h 53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854925" h="533398">
                <a:moveTo>
                  <a:pt x="0" y="60960"/>
                </a:moveTo>
                <a:lnTo>
                  <a:pt x="0" y="60960"/>
                </a:lnTo>
                <a:cubicBezTo>
                  <a:pt x="2903" y="110309"/>
                  <a:pt x="2314" y="159987"/>
                  <a:pt x="8708" y="209006"/>
                </a:cubicBezTo>
                <a:cubicBezTo>
                  <a:pt x="11082" y="227211"/>
                  <a:pt x="13144" y="248275"/>
                  <a:pt x="26125" y="261257"/>
                </a:cubicBezTo>
                <a:lnTo>
                  <a:pt x="43542" y="278675"/>
                </a:lnTo>
                <a:cubicBezTo>
                  <a:pt x="58465" y="323439"/>
                  <a:pt x="41303" y="289777"/>
                  <a:pt x="78377" y="322217"/>
                </a:cubicBezTo>
                <a:cubicBezTo>
                  <a:pt x="94139" y="336009"/>
                  <a:pt x="132400" y="381738"/>
                  <a:pt x="156754" y="391886"/>
                </a:cubicBezTo>
                <a:cubicBezTo>
                  <a:pt x="178850" y="401093"/>
                  <a:pt x="203199" y="403497"/>
                  <a:pt x="226422" y="409303"/>
                </a:cubicBezTo>
                <a:lnTo>
                  <a:pt x="261257" y="418012"/>
                </a:lnTo>
                <a:lnTo>
                  <a:pt x="296091" y="426720"/>
                </a:lnTo>
                <a:cubicBezTo>
                  <a:pt x="451562" y="504457"/>
                  <a:pt x="317668" y="446743"/>
                  <a:pt x="687977" y="461555"/>
                </a:cubicBezTo>
                <a:cubicBezTo>
                  <a:pt x="722645" y="462942"/>
                  <a:pt x="823480" y="474675"/>
                  <a:pt x="862148" y="478972"/>
                </a:cubicBezTo>
                <a:cubicBezTo>
                  <a:pt x="936030" y="503597"/>
                  <a:pt x="874488" y="485600"/>
                  <a:pt x="1036320" y="496389"/>
                </a:cubicBezTo>
                <a:cubicBezTo>
                  <a:pt x="1074085" y="498907"/>
                  <a:pt x="1111794" y="502194"/>
                  <a:pt x="1149531" y="505097"/>
                </a:cubicBezTo>
                <a:cubicBezTo>
                  <a:pt x="1158240" y="508000"/>
                  <a:pt x="1166751" y="511579"/>
                  <a:pt x="1175657" y="513806"/>
                </a:cubicBezTo>
                <a:cubicBezTo>
                  <a:pt x="1349821" y="557349"/>
                  <a:pt x="1677392" y="514878"/>
                  <a:pt x="1741714" y="513806"/>
                </a:cubicBezTo>
                <a:cubicBezTo>
                  <a:pt x="1759131" y="508000"/>
                  <a:pt x="1778689" y="506573"/>
                  <a:pt x="1793965" y="496389"/>
                </a:cubicBezTo>
                <a:lnTo>
                  <a:pt x="1846217" y="461555"/>
                </a:lnTo>
                <a:cubicBezTo>
                  <a:pt x="1849120" y="452846"/>
                  <a:pt x="1854925" y="444609"/>
                  <a:pt x="1854925" y="435429"/>
                </a:cubicBezTo>
                <a:cubicBezTo>
                  <a:pt x="1854925" y="390967"/>
                  <a:pt x="1852408" y="377852"/>
                  <a:pt x="1828800" y="348343"/>
                </a:cubicBezTo>
                <a:cubicBezTo>
                  <a:pt x="1823671" y="341932"/>
                  <a:pt x="1816511" y="337337"/>
                  <a:pt x="1811382" y="330926"/>
                </a:cubicBezTo>
                <a:cubicBezTo>
                  <a:pt x="1804844" y="322753"/>
                  <a:pt x="1801366" y="312201"/>
                  <a:pt x="1793965" y="304800"/>
                </a:cubicBezTo>
                <a:cubicBezTo>
                  <a:pt x="1748704" y="259538"/>
                  <a:pt x="1784894" y="313055"/>
                  <a:pt x="1750422" y="269966"/>
                </a:cubicBezTo>
                <a:cubicBezTo>
                  <a:pt x="1732655" y="247757"/>
                  <a:pt x="1718763" y="210064"/>
                  <a:pt x="1689462" y="200297"/>
                </a:cubicBezTo>
                <a:lnTo>
                  <a:pt x="1663337" y="191589"/>
                </a:lnTo>
                <a:cubicBezTo>
                  <a:pt x="1657531" y="182880"/>
                  <a:pt x="1652458" y="173636"/>
                  <a:pt x="1645920" y="165463"/>
                </a:cubicBezTo>
                <a:cubicBezTo>
                  <a:pt x="1631740" y="147738"/>
                  <a:pt x="1621772" y="143559"/>
                  <a:pt x="1602377" y="130629"/>
                </a:cubicBezTo>
                <a:cubicBezTo>
                  <a:pt x="1596571" y="121920"/>
                  <a:pt x="1592361" y="111904"/>
                  <a:pt x="1584960" y="104503"/>
                </a:cubicBezTo>
                <a:cubicBezTo>
                  <a:pt x="1564259" y="83802"/>
                  <a:pt x="1532451" y="78292"/>
                  <a:pt x="1506582" y="69669"/>
                </a:cubicBezTo>
                <a:lnTo>
                  <a:pt x="1454331" y="52252"/>
                </a:lnTo>
                <a:cubicBezTo>
                  <a:pt x="1445622" y="49349"/>
                  <a:pt x="1437358" y="44247"/>
                  <a:pt x="1428205" y="43543"/>
                </a:cubicBezTo>
                <a:cubicBezTo>
                  <a:pt x="1390468" y="40640"/>
                  <a:pt x="1352811" y="36379"/>
                  <a:pt x="1314994" y="34835"/>
                </a:cubicBezTo>
                <a:cubicBezTo>
                  <a:pt x="1210538" y="30572"/>
                  <a:pt x="1105988" y="29029"/>
                  <a:pt x="1001485" y="26126"/>
                </a:cubicBezTo>
                <a:cubicBezTo>
                  <a:pt x="731606" y="4536"/>
                  <a:pt x="856462" y="12748"/>
                  <a:pt x="627017" y="0"/>
                </a:cubicBezTo>
                <a:cubicBezTo>
                  <a:pt x="496388" y="2903"/>
                  <a:pt x="365566" y="1036"/>
                  <a:pt x="235131" y="8709"/>
                </a:cubicBezTo>
                <a:cubicBezTo>
                  <a:pt x="216804" y="9787"/>
                  <a:pt x="200691" y="21673"/>
                  <a:pt x="182880" y="26126"/>
                </a:cubicBezTo>
                <a:cubicBezTo>
                  <a:pt x="95405" y="47994"/>
                  <a:pt x="135916" y="35974"/>
                  <a:pt x="60960" y="60960"/>
                </a:cubicBezTo>
                <a:cubicBezTo>
                  <a:pt x="52251" y="63863"/>
                  <a:pt x="42472" y="64577"/>
                  <a:pt x="34834" y="69669"/>
                </a:cubicBezTo>
                <a:lnTo>
                  <a:pt x="0" y="609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285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animBg="1"/>
      <p:bldP spid="3277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341438"/>
          </a:xfrm>
        </p:spPr>
        <p:txBody>
          <a:bodyPr/>
          <a:lstStyle/>
          <a:p>
            <a:r>
              <a:rPr lang="pt-BR" sz="2400" b="1" smtClean="0"/>
              <a:t>Sistema nervoso parassimpático </a:t>
            </a:r>
            <a:r>
              <a:rPr lang="pt-BR" sz="2400" smtClean="0">
                <a:solidFill>
                  <a:schemeClr val="tx1"/>
                </a:solidFill>
              </a:rPr>
              <a:t>(crânio-sacral)</a:t>
            </a:r>
            <a:br>
              <a:rPr lang="pt-BR" sz="2400" smtClean="0">
                <a:solidFill>
                  <a:schemeClr val="tx1"/>
                </a:solidFill>
              </a:rPr>
            </a:br>
            <a:r>
              <a:rPr lang="pt-BR" sz="2400" smtClean="0">
                <a:solidFill>
                  <a:srgbClr val="FF0000"/>
                </a:solidFill>
              </a:rPr>
              <a:t>Porção craniana (nervos III, VII, IX e X)</a:t>
            </a:r>
            <a:br>
              <a:rPr lang="pt-BR" sz="2400" smtClean="0">
                <a:solidFill>
                  <a:srgbClr val="FF0000"/>
                </a:solidFill>
              </a:rPr>
            </a:br>
            <a:r>
              <a:rPr lang="pt-BR" sz="2400" smtClean="0">
                <a:solidFill>
                  <a:srgbClr val="FF0000"/>
                </a:solidFill>
              </a:rPr>
              <a:t>Porção sacral (S2, S3 e S4)</a:t>
            </a:r>
          </a:p>
        </p:txBody>
      </p:sp>
      <p:pic>
        <p:nvPicPr>
          <p:cNvPr id="23555" name="Picture 3" descr="F66122-002-f0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1341438"/>
            <a:ext cx="4602162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2771800" y="6525344"/>
            <a:ext cx="367240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/>
          <p:cNvSpPr/>
          <p:nvPr/>
        </p:nvSpPr>
        <p:spPr>
          <a:xfrm>
            <a:off x="5580112" y="404664"/>
            <a:ext cx="1512168" cy="5040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6228184" y="3140968"/>
            <a:ext cx="2304256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N. Vago até CT</a:t>
            </a:r>
          </a:p>
          <a:p>
            <a:pPr algn="ctr"/>
            <a:r>
              <a:rPr lang="pt-BR" dirty="0" smtClean="0"/>
              <a:t>Porção sacral</a:t>
            </a:r>
            <a:endParaRPr lang="pt-BR" dirty="0"/>
          </a:p>
        </p:txBody>
      </p:sp>
      <p:cxnSp>
        <p:nvCxnSpPr>
          <p:cNvPr id="6" name="Conector de seta reta 5"/>
          <p:cNvCxnSpPr/>
          <p:nvPr/>
        </p:nvCxnSpPr>
        <p:spPr>
          <a:xfrm flipH="1">
            <a:off x="5364088" y="3789040"/>
            <a:ext cx="1506612" cy="4320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8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0470"/>
            <a:ext cx="8229600" cy="1106282"/>
          </a:xfrm>
          <a:solidFill>
            <a:schemeClr val="tx2"/>
          </a:solidFill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2000" b="1" dirty="0" smtClean="0">
                <a:solidFill>
                  <a:srgbClr val="FFFF00"/>
                </a:solidFill>
              </a:rPr>
              <a:t>Plexo pré-vertebral abdominal e gânglios.</a:t>
            </a:r>
            <a:br>
              <a:rPr lang="pt-BR" sz="2000" b="1" dirty="0" smtClean="0">
                <a:solidFill>
                  <a:srgbClr val="FFFF00"/>
                </a:solidFill>
              </a:rPr>
            </a:br>
            <a:r>
              <a:rPr lang="pt-BR" sz="2000" b="1" dirty="0" smtClean="0">
                <a:solidFill>
                  <a:srgbClr val="FFFF00"/>
                </a:solidFill>
              </a:rPr>
              <a:t>Inervação parassimpática da parte abdominal do trato gastrointestinal.</a:t>
            </a:r>
            <a:br>
              <a:rPr lang="pt-BR" sz="2000" b="1" dirty="0" smtClean="0">
                <a:solidFill>
                  <a:srgbClr val="FFFF00"/>
                </a:solidFill>
              </a:rPr>
            </a:br>
            <a:r>
              <a:rPr lang="pt-BR" sz="2000" b="1" dirty="0" smtClean="0">
                <a:solidFill>
                  <a:schemeClr val="bg1"/>
                </a:solidFill>
              </a:rPr>
              <a:t>1. Plexo </a:t>
            </a:r>
            <a:r>
              <a:rPr lang="pt-BR" sz="2000" b="1" dirty="0" err="1" smtClean="0">
                <a:solidFill>
                  <a:schemeClr val="bg1"/>
                </a:solidFill>
              </a:rPr>
              <a:t>mioentérico</a:t>
            </a:r>
            <a:r>
              <a:rPr lang="pt-BR" sz="2000" b="1" dirty="0" smtClean="0">
                <a:solidFill>
                  <a:schemeClr val="bg1"/>
                </a:solidFill>
              </a:rPr>
              <a:t> ( de </a:t>
            </a:r>
            <a:r>
              <a:rPr lang="pt-BR" sz="2000" b="1" dirty="0" err="1" smtClean="0">
                <a:solidFill>
                  <a:schemeClr val="bg1"/>
                </a:solidFill>
              </a:rPr>
              <a:t>Auerbach</a:t>
            </a:r>
            <a:r>
              <a:rPr lang="pt-BR" sz="2000" b="1" dirty="0" smtClean="0">
                <a:solidFill>
                  <a:schemeClr val="bg1"/>
                </a:solidFill>
              </a:rPr>
              <a:t>).</a:t>
            </a:r>
            <a:br>
              <a:rPr lang="pt-BR" sz="2000" b="1" dirty="0" smtClean="0">
                <a:solidFill>
                  <a:schemeClr val="bg1"/>
                </a:solidFill>
              </a:rPr>
            </a:br>
            <a:r>
              <a:rPr lang="pt-BR" sz="2000" b="1" dirty="0" smtClean="0">
                <a:solidFill>
                  <a:schemeClr val="bg1"/>
                </a:solidFill>
              </a:rPr>
              <a:t>2. Plexo submucoso (de </a:t>
            </a:r>
            <a:r>
              <a:rPr lang="pt-BR" sz="2000" b="1" dirty="0" err="1" smtClean="0">
                <a:solidFill>
                  <a:schemeClr val="bg1"/>
                </a:solidFill>
              </a:rPr>
              <a:t>Meissner</a:t>
            </a:r>
            <a:r>
              <a:rPr lang="pt-BR" sz="2000" b="1" dirty="0" smtClean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24579" name="Picture 3" descr="show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63" y="1268413"/>
            <a:ext cx="4392612" cy="538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show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53655"/>
            <a:ext cx="4489450" cy="450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Line 5"/>
          <p:cNvSpPr>
            <a:spLocks noChangeShapeType="1"/>
          </p:cNvSpPr>
          <p:nvPr/>
        </p:nvSpPr>
        <p:spPr bwMode="auto">
          <a:xfrm flipV="1">
            <a:off x="1476375" y="2420938"/>
            <a:ext cx="358775" cy="215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2286000" y="1268760"/>
            <a:ext cx="4572000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/>
            <a:r>
              <a:rPr lang="pt-BR" dirty="0" smtClean="0"/>
              <a:t>1. Coordena principalmente as contrações no </a:t>
            </a:r>
            <a:r>
              <a:rPr lang="pt-BR" u="sng" dirty="0" smtClean="0">
                <a:hlinkClick r:id="rId4" tooltip="Trato gastrintestinal (página não existe)"/>
              </a:rPr>
              <a:t>trato gastrintestinal</a:t>
            </a:r>
            <a:r>
              <a:rPr lang="pt-BR" u="sng" dirty="0" smtClean="0"/>
              <a:t>, sua </a:t>
            </a:r>
            <a:r>
              <a:rPr lang="pt-BR" dirty="0" smtClean="0"/>
              <a:t>frequência e intensidade de contração. 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2915816" y="2276872"/>
            <a:ext cx="3312368" cy="120032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2. Controla principalmente a secreção gastrintestinal, a absorção e o fluxo sanguíneo local. </a:t>
            </a:r>
            <a:endParaRPr lang="pt-BR" dirty="0"/>
          </a:p>
        </p:txBody>
      </p:sp>
      <p:sp>
        <p:nvSpPr>
          <p:cNvPr id="2" name="Forma livre 1"/>
          <p:cNvSpPr/>
          <p:nvPr/>
        </p:nvSpPr>
        <p:spPr>
          <a:xfrm>
            <a:off x="226423" y="3135086"/>
            <a:ext cx="9179936" cy="4066903"/>
          </a:xfrm>
          <a:custGeom>
            <a:avLst/>
            <a:gdLst>
              <a:gd name="connsiteX0" fmla="*/ 5329646 w 9179936"/>
              <a:gd name="connsiteY0" fmla="*/ 1036320 h 4066903"/>
              <a:gd name="connsiteX1" fmla="*/ 5329646 w 9179936"/>
              <a:gd name="connsiteY1" fmla="*/ 1036320 h 4066903"/>
              <a:gd name="connsiteX2" fmla="*/ 5468983 w 9179936"/>
              <a:gd name="connsiteY2" fmla="*/ 1018903 h 4066903"/>
              <a:gd name="connsiteX3" fmla="*/ 5495108 w 9179936"/>
              <a:gd name="connsiteY3" fmla="*/ 1010194 h 4066903"/>
              <a:gd name="connsiteX4" fmla="*/ 5512526 w 9179936"/>
              <a:gd name="connsiteY4" fmla="*/ 992777 h 4066903"/>
              <a:gd name="connsiteX5" fmla="*/ 5529943 w 9179936"/>
              <a:gd name="connsiteY5" fmla="*/ 966651 h 4066903"/>
              <a:gd name="connsiteX6" fmla="*/ 5556068 w 9179936"/>
              <a:gd name="connsiteY6" fmla="*/ 949234 h 4066903"/>
              <a:gd name="connsiteX7" fmla="*/ 5599611 w 9179936"/>
              <a:gd name="connsiteY7" fmla="*/ 923108 h 4066903"/>
              <a:gd name="connsiteX8" fmla="*/ 5686697 w 9179936"/>
              <a:gd name="connsiteY8" fmla="*/ 862148 h 4066903"/>
              <a:gd name="connsiteX9" fmla="*/ 5712823 w 9179936"/>
              <a:gd name="connsiteY9" fmla="*/ 844731 h 4066903"/>
              <a:gd name="connsiteX10" fmla="*/ 5738948 w 9179936"/>
              <a:gd name="connsiteY10" fmla="*/ 836023 h 4066903"/>
              <a:gd name="connsiteX11" fmla="*/ 5756366 w 9179936"/>
              <a:gd name="connsiteY11" fmla="*/ 818605 h 4066903"/>
              <a:gd name="connsiteX12" fmla="*/ 5791200 w 9179936"/>
              <a:gd name="connsiteY12" fmla="*/ 801188 h 4066903"/>
              <a:gd name="connsiteX13" fmla="*/ 5860868 w 9179936"/>
              <a:gd name="connsiteY13" fmla="*/ 775063 h 4066903"/>
              <a:gd name="connsiteX14" fmla="*/ 5895703 w 9179936"/>
              <a:gd name="connsiteY14" fmla="*/ 766354 h 4066903"/>
              <a:gd name="connsiteX15" fmla="*/ 5965371 w 9179936"/>
              <a:gd name="connsiteY15" fmla="*/ 740228 h 4066903"/>
              <a:gd name="connsiteX16" fmla="*/ 6026331 w 9179936"/>
              <a:gd name="connsiteY16" fmla="*/ 714103 h 4066903"/>
              <a:gd name="connsiteX17" fmla="*/ 6052457 w 9179936"/>
              <a:gd name="connsiteY17" fmla="*/ 696685 h 4066903"/>
              <a:gd name="connsiteX18" fmla="*/ 6104708 w 9179936"/>
              <a:gd name="connsiteY18" fmla="*/ 679268 h 4066903"/>
              <a:gd name="connsiteX19" fmla="*/ 6156960 w 9179936"/>
              <a:gd name="connsiteY19" fmla="*/ 653143 h 4066903"/>
              <a:gd name="connsiteX20" fmla="*/ 6226628 w 9179936"/>
              <a:gd name="connsiteY20" fmla="*/ 618308 h 4066903"/>
              <a:gd name="connsiteX21" fmla="*/ 6252754 w 9179936"/>
              <a:gd name="connsiteY21" fmla="*/ 609600 h 4066903"/>
              <a:gd name="connsiteX22" fmla="*/ 6278880 w 9179936"/>
              <a:gd name="connsiteY22" fmla="*/ 592183 h 4066903"/>
              <a:gd name="connsiteX23" fmla="*/ 6331131 w 9179936"/>
              <a:gd name="connsiteY23" fmla="*/ 574765 h 4066903"/>
              <a:gd name="connsiteX24" fmla="*/ 6383383 w 9179936"/>
              <a:gd name="connsiteY24" fmla="*/ 548640 h 4066903"/>
              <a:gd name="connsiteX25" fmla="*/ 6453051 w 9179936"/>
              <a:gd name="connsiteY25" fmla="*/ 487680 h 4066903"/>
              <a:gd name="connsiteX26" fmla="*/ 6479177 w 9179936"/>
              <a:gd name="connsiteY26" fmla="*/ 409303 h 4066903"/>
              <a:gd name="connsiteX27" fmla="*/ 6487886 w 9179936"/>
              <a:gd name="connsiteY27" fmla="*/ 383177 h 4066903"/>
              <a:gd name="connsiteX28" fmla="*/ 6496594 w 9179936"/>
              <a:gd name="connsiteY28" fmla="*/ 322217 h 4066903"/>
              <a:gd name="connsiteX29" fmla="*/ 6487886 w 9179936"/>
              <a:gd name="connsiteY29" fmla="*/ 104503 h 4066903"/>
              <a:gd name="connsiteX30" fmla="*/ 6479177 w 9179936"/>
              <a:gd name="connsiteY30" fmla="*/ 78377 h 4066903"/>
              <a:gd name="connsiteX31" fmla="*/ 6400800 w 9179936"/>
              <a:gd name="connsiteY31" fmla="*/ 43543 h 4066903"/>
              <a:gd name="connsiteX32" fmla="*/ 6322423 w 9179936"/>
              <a:gd name="connsiteY32" fmla="*/ 17417 h 4066903"/>
              <a:gd name="connsiteX33" fmla="*/ 6296297 w 9179936"/>
              <a:gd name="connsiteY33" fmla="*/ 8708 h 4066903"/>
              <a:gd name="connsiteX34" fmla="*/ 6261463 w 9179936"/>
              <a:gd name="connsiteY34" fmla="*/ 0 h 4066903"/>
              <a:gd name="connsiteX35" fmla="*/ 6087291 w 9179936"/>
              <a:gd name="connsiteY35" fmla="*/ 8708 h 4066903"/>
              <a:gd name="connsiteX36" fmla="*/ 6061166 w 9179936"/>
              <a:gd name="connsiteY36" fmla="*/ 17417 h 4066903"/>
              <a:gd name="connsiteX37" fmla="*/ 6043748 w 9179936"/>
              <a:gd name="connsiteY37" fmla="*/ 34834 h 4066903"/>
              <a:gd name="connsiteX38" fmla="*/ 6000206 w 9179936"/>
              <a:gd name="connsiteY38" fmla="*/ 165463 h 4066903"/>
              <a:gd name="connsiteX39" fmla="*/ 5991497 w 9179936"/>
              <a:gd name="connsiteY39" fmla="*/ 191588 h 4066903"/>
              <a:gd name="connsiteX40" fmla="*/ 5982788 w 9179936"/>
              <a:gd name="connsiteY40" fmla="*/ 217714 h 4066903"/>
              <a:gd name="connsiteX41" fmla="*/ 5974080 w 9179936"/>
              <a:gd name="connsiteY41" fmla="*/ 365760 h 4066903"/>
              <a:gd name="connsiteX42" fmla="*/ 5956663 w 9179936"/>
              <a:gd name="connsiteY42" fmla="*/ 461554 h 4066903"/>
              <a:gd name="connsiteX43" fmla="*/ 5939246 w 9179936"/>
              <a:gd name="connsiteY43" fmla="*/ 513805 h 4066903"/>
              <a:gd name="connsiteX44" fmla="*/ 5921828 w 9179936"/>
              <a:gd name="connsiteY44" fmla="*/ 539931 h 4066903"/>
              <a:gd name="connsiteX45" fmla="*/ 5895703 w 9179936"/>
              <a:gd name="connsiteY45" fmla="*/ 548640 h 4066903"/>
              <a:gd name="connsiteX46" fmla="*/ 5869577 w 9179936"/>
              <a:gd name="connsiteY46" fmla="*/ 574765 h 4066903"/>
              <a:gd name="connsiteX47" fmla="*/ 5843451 w 9179936"/>
              <a:gd name="connsiteY47" fmla="*/ 583474 h 4066903"/>
              <a:gd name="connsiteX48" fmla="*/ 5773783 w 9179936"/>
              <a:gd name="connsiteY48" fmla="*/ 618308 h 4066903"/>
              <a:gd name="connsiteX49" fmla="*/ 5669280 w 9179936"/>
              <a:gd name="connsiteY49" fmla="*/ 653143 h 4066903"/>
              <a:gd name="connsiteX50" fmla="*/ 5634446 w 9179936"/>
              <a:gd name="connsiteY50" fmla="*/ 661851 h 4066903"/>
              <a:gd name="connsiteX51" fmla="*/ 5608320 w 9179936"/>
              <a:gd name="connsiteY51" fmla="*/ 670560 h 4066903"/>
              <a:gd name="connsiteX52" fmla="*/ 5442857 w 9179936"/>
              <a:gd name="connsiteY52" fmla="*/ 679268 h 4066903"/>
              <a:gd name="connsiteX53" fmla="*/ 4380411 w 9179936"/>
              <a:gd name="connsiteY53" fmla="*/ 679268 h 4066903"/>
              <a:gd name="connsiteX54" fmla="*/ 4267200 w 9179936"/>
              <a:gd name="connsiteY54" fmla="*/ 696685 h 4066903"/>
              <a:gd name="connsiteX55" fmla="*/ 3971108 w 9179936"/>
              <a:gd name="connsiteY55" fmla="*/ 705394 h 4066903"/>
              <a:gd name="connsiteX56" fmla="*/ 3492137 w 9179936"/>
              <a:gd name="connsiteY56" fmla="*/ 722811 h 4066903"/>
              <a:gd name="connsiteX57" fmla="*/ 3317966 w 9179936"/>
              <a:gd name="connsiteY57" fmla="*/ 731520 h 4066903"/>
              <a:gd name="connsiteX58" fmla="*/ 2638697 w 9179936"/>
              <a:gd name="connsiteY58" fmla="*/ 740228 h 4066903"/>
              <a:gd name="connsiteX59" fmla="*/ 2516777 w 9179936"/>
              <a:gd name="connsiteY59" fmla="*/ 748937 h 4066903"/>
              <a:gd name="connsiteX60" fmla="*/ 2473234 w 9179936"/>
              <a:gd name="connsiteY60" fmla="*/ 757645 h 4066903"/>
              <a:gd name="connsiteX61" fmla="*/ 2333897 w 9179936"/>
              <a:gd name="connsiteY61" fmla="*/ 766354 h 4066903"/>
              <a:gd name="connsiteX62" fmla="*/ 2272937 w 9179936"/>
              <a:gd name="connsiteY62" fmla="*/ 775063 h 4066903"/>
              <a:gd name="connsiteX63" fmla="*/ 2220686 w 9179936"/>
              <a:gd name="connsiteY63" fmla="*/ 783771 h 4066903"/>
              <a:gd name="connsiteX64" fmla="*/ 2177143 w 9179936"/>
              <a:gd name="connsiteY64" fmla="*/ 827314 h 4066903"/>
              <a:gd name="connsiteX65" fmla="*/ 2168434 w 9179936"/>
              <a:gd name="connsiteY65" fmla="*/ 853440 h 4066903"/>
              <a:gd name="connsiteX66" fmla="*/ 2151017 w 9179936"/>
              <a:gd name="connsiteY66" fmla="*/ 879565 h 4066903"/>
              <a:gd name="connsiteX67" fmla="*/ 2142308 w 9179936"/>
              <a:gd name="connsiteY67" fmla="*/ 914400 h 4066903"/>
              <a:gd name="connsiteX68" fmla="*/ 2151017 w 9179936"/>
              <a:gd name="connsiteY68" fmla="*/ 957943 h 4066903"/>
              <a:gd name="connsiteX69" fmla="*/ 2177143 w 9179936"/>
              <a:gd name="connsiteY69" fmla="*/ 966651 h 4066903"/>
              <a:gd name="connsiteX70" fmla="*/ 2220686 w 9179936"/>
              <a:gd name="connsiteY70" fmla="*/ 992777 h 4066903"/>
              <a:gd name="connsiteX71" fmla="*/ 2299063 w 9179936"/>
              <a:gd name="connsiteY71" fmla="*/ 1010194 h 4066903"/>
              <a:gd name="connsiteX72" fmla="*/ 2447108 w 9179936"/>
              <a:gd name="connsiteY72" fmla="*/ 1001485 h 4066903"/>
              <a:gd name="connsiteX73" fmla="*/ 2499360 w 9179936"/>
              <a:gd name="connsiteY73" fmla="*/ 984068 h 4066903"/>
              <a:gd name="connsiteX74" fmla="*/ 2847703 w 9179936"/>
              <a:gd name="connsiteY74" fmla="*/ 1001485 h 4066903"/>
              <a:gd name="connsiteX75" fmla="*/ 2873828 w 9179936"/>
              <a:gd name="connsiteY75" fmla="*/ 1010194 h 4066903"/>
              <a:gd name="connsiteX76" fmla="*/ 2908663 w 9179936"/>
              <a:gd name="connsiteY76" fmla="*/ 1045028 h 4066903"/>
              <a:gd name="connsiteX77" fmla="*/ 2934788 w 9179936"/>
              <a:gd name="connsiteY77" fmla="*/ 1097280 h 4066903"/>
              <a:gd name="connsiteX78" fmla="*/ 2943497 w 9179936"/>
              <a:gd name="connsiteY78" fmla="*/ 1123405 h 4066903"/>
              <a:gd name="connsiteX79" fmla="*/ 2960914 w 9179936"/>
              <a:gd name="connsiteY79" fmla="*/ 1149531 h 4066903"/>
              <a:gd name="connsiteX80" fmla="*/ 2978331 w 9179936"/>
              <a:gd name="connsiteY80" fmla="*/ 1184365 h 4066903"/>
              <a:gd name="connsiteX81" fmla="*/ 2995748 w 9179936"/>
              <a:gd name="connsiteY81" fmla="*/ 1262743 h 4066903"/>
              <a:gd name="connsiteX82" fmla="*/ 3021874 w 9179936"/>
              <a:gd name="connsiteY82" fmla="*/ 1314994 h 4066903"/>
              <a:gd name="connsiteX83" fmla="*/ 3030583 w 9179936"/>
              <a:gd name="connsiteY83" fmla="*/ 1358537 h 4066903"/>
              <a:gd name="connsiteX84" fmla="*/ 3048000 w 9179936"/>
              <a:gd name="connsiteY84" fmla="*/ 1393371 h 4066903"/>
              <a:gd name="connsiteX85" fmla="*/ 3056708 w 9179936"/>
              <a:gd name="connsiteY85" fmla="*/ 1480457 h 4066903"/>
              <a:gd name="connsiteX86" fmla="*/ 3091543 w 9179936"/>
              <a:gd name="connsiteY86" fmla="*/ 1698171 h 4066903"/>
              <a:gd name="connsiteX87" fmla="*/ 3074126 w 9179936"/>
              <a:gd name="connsiteY87" fmla="*/ 1837508 h 4066903"/>
              <a:gd name="connsiteX88" fmla="*/ 3030583 w 9179936"/>
              <a:gd name="connsiteY88" fmla="*/ 1872343 h 4066903"/>
              <a:gd name="connsiteX89" fmla="*/ 2943497 w 9179936"/>
              <a:gd name="connsiteY89" fmla="*/ 1915885 h 4066903"/>
              <a:gd name="connsiteX90" fmla="*/ 2908663 w 9179936"/>
              <a:gd name="connsiteY90" fmla="*/ 1933303 h 4066903"/>
              <a:gd name="connsiteX91" fmla="*/ 2882537 w 9179936"/>
              <a:gd name="connsiteY91" fmla="*/ 1950720 h 4066903"/>
              <a:gd name="connsiteX92" fmla="*/ 2821577 w 9179936"/>
              <a:gd name="connsiteY92" fmla="*/ 1994263 h 4066903"/>
              <a:gd name="connsiteX93" fmla="*/ 2751908 w 9179936"/>
              <a:gd name="connsiteY93" fmla="*/ 2081348 h 4066903"/>
              <a:gd name="connsiteX94" fmla="*/ 2734491 w 9179936"/>
              <a:gd name="connsiteY94" fmla="*/ 2116183 h 4066903"/>
              <a:gd name="connsiteX95" fmla="*/ 2708366 w 9179936"/>
              <a:gd name="connsiteY95" fmla="*/ 2142308 h 4066903"/>
              <a:gd name="connsiteX96" fmla="*/ 2690948 w 9179936"/>
              <a:gd name="connsiteY96" fmla="*/ 2194560 h 4066903"/>
              <a:gd name="connsiteX97" fmla="*/ 2673531 w 9179936"/>
              <a:gd name="connsiteY97" fmla="*/ 2220685 h 4066903"/>
              <a:gd name="connsiteX98" fmla="*/ 2647406 w 9179936"/>
              <a:gd name="connsiteY98" fmla="*/ 2307771 h 4066903"/>
              <a:gd name="connsiteX99" fmla="*/ 2664823 w 9179936"/>
              <a:gd name="connsiteY99" fmla="*/ 2534194 h 4066903"/>
              <a:gd name="connsiteX100" fmla="*/ 2682240 w 9179936"/>
              <a:gd name="connsiteY100" fmla="*/ 2734491 h 4066903"/>
              <a:gd name="connsiteX101" fmla="*/ 2673531 w 9179936"/>
              <a:gd name="connsiteY101" fmla="*/ 3135085 h 4066903"/>
              <a:gd name="connsiteX102" fmla="*/ 2612571 w 9179936"/>
              <a:gd name="connsiteY102" fmla="*/ 3161211 h 4066903"/>
              <a:gd name="connsiteX103" fmla="*/ 2542903 w 9179936"/>
              <a:gd name="connsiteY103" fmla="*/ 3178628 h 4066903"/>
              <a:gd name="connsiteX104" fmla="*/ 2447108 w 9179936"/>
              <a:gd name="connsiteY104" fmla="*/ 3196045 h 4066903"/>
              <a:gd name="connsiteX105" fmla="*/ 2325188 w 9179936"/>
              <a:gd name="connsiteY105" fmla="*/ 3213463 h 4066903"/>
              <a:gd name="connsiteX106" fmla="*/ 2272937 w 9179936"/>
              <a:gd name="connsiteY106" fmla="*/ 3222171 h 4066903"/>
              <a:gd name="connsiteX107" fmla="*/ 2220686 w 9179936"/>
              <a:gd name="connsiteY107" fmla="*/ 3239588 h 4066903"/>
              <a:gd name="connsiteX108" fmla="*/ 2203268 w 9179936"/>
              <a:gd name="connsiteY108" fmla="*/ 3257005 h 4066903"/>
              <a:gd name="connsiteX109" fmla="*/ 2177143 w 9179936"/>
              <a:gd name="connsiteY109" fmla="*/ 3265714 h 4066903"/>
              <a:gd name="connsiteX110" fmla="*/ 2124891 w 9179936"/>
              <a:gd name="connsiteY110" fmla="*/ 3300548 h 4066903"/>
              <a:gd name="connsiteX111" fmla="*/ 2107474 w 9179936"/>
              <a:gd name="connsiteY111" fmla="*/ 3326674 h 4066903"/>
              <a:gd name="connsiteX112" fmla="*/ 2055223 w 9179936"/>
              <a:gd name="connsiteY112" fmla="*/ 3344091 h 4066903"/>
              <a:gd name="connsiteX113" fmla="*/ 1994263 w 9179936"/>
              <a:gd name="connsiteY113" fmla="*/ 3361508 h 4066903"/>
              <a:gd name="connsiteX114" fmla="*/ 1933303 w 9179936"/>
              <a:gd name="connsiteY114" fmla="*/ 3378925 h 4066903"/>
              <a:gd name="connsiteX115" fmla="*/ 1628503 w 9179936"/>
              <a:gd name="connsiteY115" fmla="*/ 3370217 h 4066903"/>
              <a:gd name="connsiteX116" fmla="*/ 1541417 w 9179936"/>
              <a:gd name="connsiteY116" fmla="*/ 3352800 h 4066903"/>
              <a:gd name="connsiteX117" fmla="*/ 1436914 w 9179936"/>
              <a:gd name="connsiteY117" fmla="*/ 3335383 h 4066903"/>
              <a:gd name="connsiteX118" fmla="*/ 1375954 w 9179936"/>
              <a:gd name="connsiteY118" fmla="*/ 3317965 h 4066903"/>
              <a:gd name="connsiteX119" fmla="*/ 1280160 w 9179936"/>
              <a:gd name="connsiteY119" fmla="*/ 3309257 h 4066903"/>
              <a:gd name="connsiteX120" fmla="*/ 1219200 w 9179936"/>
              <a:gd name="connsiteY120" fmla="*/ 3300548 h 4066903"/>
              <a:gd name="connsiteX121" fmla="*/ 931817 w 9179936"/>
              <a:gd name="connsiteY121" fmla="*/ 3309257 h 4066903"/>
              <a:gd name="connsiteX122" fmla="*/ 844731 w 9179936"/>
              <a:gd name="connsiteY122" fmla="*/ 3326674 h 4066903"/>
              <a:gd name="connsiteX123" fmla="*/ 705394 w 9179936"/>
              <a:gd name="connsiteY123" fmla="*/ 3335383 h 4066903"/>
              <a:gd name="connsiteX124" fmla="*/ 191588 w 9179936"/>
              <a:gd name="connsiteY124" fmla="*/ 3344091 h 4066903"/>
              <a:gd name="connsiteX125" fmla="*/ 156754 w 9179936"/>
              <a:gd name="connsiteY125" fmla="*/ 3361508 h 4066903"/>
              <a:gd name="connsiteX126" fmla="*/ 121920 w 9179936"/>
              <a:gd name="connsiteY126" fmla="*/ 3370217 h 4066903"/>
              <a:gd name="connsiteX127" fmla="*/ 95794 w 9179936"/>
              <a:gd name="connsiteY127" fmla="*/ 3396343 h 4066903"/>
              <a:gd name="connsiteX128" fmla="*/ 34834 w 9179936"/>
              <a:gd name="connsiteY128" fmla="*/ 3448594 h 4066903"/>
              <a:gd name="connsiteX129" fmla="*/ 26126 w 9179936"/>
              <a:gd name="connsiteY129" fmla="*/ 3483428 h 4066903"/>
              <a:gd name="connsiteX130" fmla="*/ 8708 w 9179936"/>
              <a:gd name="connsiteY130" fmla="*/ 3500845 h 4066903"/>
              <a:gd name="connsiteX131" fmla="*/ 0 w 9179936"/>
              <a:gd name="connsiteY131" fmla="*/ 3526971 h 4066903"/>
              <a:gd name="connsiteX132" fmla="*/ 17417 w 9179936"/>
              <a:gd name="connsiteY132" fmla="*/ 3648891 h 4066903"/>
              <a:gd name="connsiteX133" fmla="*/ 34834 w 9179936"/>
              <a:gd name="connsiteY133" fmla="*/ 3675017 h 4066903"/>
              <a:gd name="connsiteX134" fmla="*/ 78377 w 9179936"/>
              <a:gd name="connsiteY134" fmla="*/ 3683725 h 4066903"/>
              <a:gd name="connsiteX135" fmla="*/ 174171 w 9179936"/>
              <a:gd name="connsiteY135" fmla="*/ 3709851 h 4066903"/>
              <a:gd name="connsiteX136" fmla="*/ 304800 w 9179936"/>
              <a:gd name="connsiteY136" fmla="*/ 3727268 h 4066903"/>
              <a:gd name="connsiteX137" fmla="*/ 357051 w 9179936"/>
              <a:gd name="connsiteY137" fmla="*/ 3735977 h 4066903"/>
              <a:gd name="connsiteX138" fmla="*/ 409303 w 9179936"/>
              <a:gd name="connsiteY138" fmla="*/ 3753394 h 4066903"/>
              <a:gd name="connsiteX139" fmla="*/ 635726 w 9179936"/>
              <a:gd name="connsiteY139" fmla="*/ 3762103 h 4066903"/>
              <a:gd name="connsiteX140" fmla="*/ 801188 w 9179936"/>
              <a:gd name="connsiteY140" fmla="*/ 3770811 h 4066903"/>
              <a:gd name="connsiteX141" fmla="*/ 888274 w 9179936"/>
              <a:gd name="connsiteY141" fmla="*/ 3779520 h 4066903"/>
              <a:gd name="connsiteX142" fmla="*/ 1349828 w 9179936"/>
              <a:gd name="connsiteY142" fmla="*/ 3788228 h 4066903"/>
              <a:gd name="connsiteX143" fmla="*/ 1454331 w 9179936"/>
              <a:gd name="connsiteY143" fmla="*/ 3796937 h 4066903"/>
              <a:gd name="connsiteX144" fmla="*/ 1532708 w 9179936"/>
              <a:gd name="connsiteY144" fmla="*/ 3805645 h 4066903"/>
              <a:gd name="connsiteX145" fmla="*/ 1933303 w 9179936"/>
              <a:gd name="connsiteY145" fmla="*/ 3823063 h 4066903"/>
              <a:gd name="connsiteX146" fmla="*/ 2351314 w 9179936"/>
              <a:gd name="connsiteY146" fmla="*/ 3866605 h 4066903"/>
              <a:gd name="connsiteX147" fmla="*/ 2516777 w 9179936"/>
              <a:gd name="connsiteY147" fmla="*/ 3875314 h 4066903"/>
              <a:gd name="connsiteX148" fmla="*/ 2891246 w 9179936"/>
              <a:gd name="connsiteY148" fmla="*/ 3918857 h 4066903"/>
              <a:gd name="connsiteX149" fmla="*/ 3082834 w 9179936"/>
              <a:gd name="connsiteY149" fmla="*/ 3936274 h 4066903"/>
              <a:gd name="connsiteX150" fmla="*/ 3405051 w 9179936"/>
              <a:gd name="connsiteY150" fmla="*/ 3962400 h 4066903"/>
              <a:gd name="connsiteX151" fmla="*/ 3509554 w 9179936"/>
              <a:gd name="connsiteY151" fmla="*/ 3971108 h 4066903"/>
              <a:gd name="connsiteX152" fmla="*/ 3857897 w 9179936"/>
              <a:gd name="connsiteY152" fmla="*/ 3988525 h 4066903"/>
              <a:gd name="connsiteX153" fmla="*/ 4023360 w 9179936"/>
              <a:gd name="connsiteY153" fmla="*/ 4005943 h 4066903"/>
              <a:gd name="connsiteX154" fmla="*/ 4153988 w 9179936"/>
              <a:gd name="connsiteY154" fmla="*/ 4014651 h 4066903"/>
              <a:gd name="connsiteX155" fmla="*/ 4467497 w 9179936"/>
              <a:gd name="connsiteY155" fmla="*/ 4040777 h 4066903"/>
              <a:gd name="connsiteX156" fmla="*/ 4824548 w 9179936"/>
              <a:gd name="connsiteY156" fmla="*/ 4058194 h 4066903"/>
              <a:gd name="connsiteX157" fmla="*/ 4955177 w 9179936"/>
              <a:gd name="connsiteY157" fmla="*/ 4066903 h 4066903"/>
              <a:gd name="connsiteX158" fmla="*/ 5442857 w 9179936"/>
              <a:gd name="connsiteY158" fmla="*/ 4058194 h 4066903"/>
              <a:gd name="connsiteX159" fmla="*/ 5573486 w 9179936"/>
              <a:gd name="connsiteY159" fmla="*/ 4049485 h 4066903"/>
              <a:gd name="connsiteX160" fmla="*/ 5782491 w 9179936"/>
              <a:gd name="connsiteY160" fmla="*/ 4032068 h 4066903"/>
              <a:gd name="connsiteX161" fmla="*/ 5860868 w 9179936"/>
              <a:gd name="connsiteY161" fmla="*/ 4023360 h 4066903"/>
              <a:gd name="connsiteX162" fmla="*/ 5921828 w 9179936"/>
              <a:gd name="connsiteY162" fmla="*/ 4014651 h 4066903"/>
              <a:gd name="connsiteX163" fmla="*/ 6191794 w 9179936"/>
              <a:gd name="connsiteY163" fmla="*/ 4005943 h 4066903"/>
              <a:gd name="connsiteX164" fmla="*/ 6383383 w 9179936"/>
              <a:gd name="connsiteY164" fmla="*/ 3997234 h 4066903"/>
              <a:gd name="connsiteX165" fmla="*/ 6949440 w 9179936"/>
              <a:gd name="connsiteY165" fmla="*/ 3979817 h 4066903"/>
              <a:gd name="connsiteX166" fmla="*/ 7106194 w 9179936"/>
              <a:gd name="connsiteY166" fmla="*/ 3971108 h 4066903"/>
              <a:gd name="connsiteX167" fmla="*/ 8499566 w 9179936"/>
              <a:gd name="connsiteY167" fmla="*/ 3953691 h 4066903"/>
              <a:gd name="connsiteX168" fmla="*/ 8551817 w 9179936"/>
              <a:gd name="connsiteY168" fmla="*/ 3927565 h 4066903"/>
              <a:gd name="connsiteX169" fmla="*/ 8595360 w 9179936"/>
              <a:gd name="connsiteY169" fmla="*/ 3892731 h 4066903"/>
              <a:gd name="connsiteX170" fmla="*/ 8717280 w 9179936"/>
              <a:gd name="connsiteY170" fmla="*/ 3762103 h 4066903"/>
              <a:gd name="connsiteX171" fmla="*/ 8786948 w 9179936"/>
              <a:gd name="connsiteY171" fmla="*/ 3631474 h 4066903"/>
              <a:gd name="connsiteX172" fmla="*/ 8821783 w 9179936"/>
              <a:gd name="connsiteY172" fmla="*/ 3535680 h 4066903"/>
              <a:gd name="connsiteX173" fmla="*/ 8943703 w 9179936"/>
              <a:gd name="connsiteY173" fmla="*/ 3283131 h 4066903"/>
              <a:gd name="connsiteX174" fmla="*/ 9004663 w 9179936"/>
              <a:gd name="connsiteY174" fmla="*/ 3126377 h 4066903"/>
              <a:gd name="connsiteX175" fmla="*/ 9065623 w 9179936"/>
              <a:gd name="connsiteY175" fmla="*/ 2943497 h 4066903"/>
              <a:gd name="connsiteX176" fmla="*/ 9091748 w 9179936"/>
              <a:gd name="connsiteY176" fmla="*/ 2882537 h 4066903"/>
              <a:gd name="connsiteX177" fmla="*/ 9126583 w 9179936"/>
              <a:gd name="connsiteY177" fmla="*/ 2751908 h 4066903"/>
              <a:gd name="connsiteX178" fmla="*/ 9135291 w 9179936"/>
              <a:gd name="connsiteY178" fmla="*/ 2699657 h 4066903"/>
              <a:gd name="connsiteX179" fmla="*/ 9144000 w 9179936"/>
              <a:gd name="connsiteY179" fmla="*/ 2638697 h 4066903"/>
              <a:gd name="connsiteX180" fmla="*/ 9152708 w 9179936"/>
              <a:gd name="connsiteY180" fmla="*/ 2612571 h 4066903"/>
              <a:gd name="connsiteX181" fmla="*/ 9170126 w 9179936"/>
              <a:gd name="connsiteY181" fmla="*/ 2534194 h 4066903"/>
              <a:gd name="connsiteX182" fmla="*/ 9170126 w 9179936"/>
              <a:gd name="connsiteY182" fmla="*/ 2272937 h 4066903"/>
              <a:gd name="connsiteX183" fmla="*/ 9144000 w 9179936"/>
              <a:gd name="connsiteY183" fmla="*/ 2238103 h 4066903"/>
              <a:gd name="connsiteX184" fmla="*/ 9083040 w 9179936"/>
              <a:gd name="connsiteY184" fmla="*/ 2185851 h 4066903"/>
              <a:gd name="connsiteX185" fmla="*/ 9056914 w 9179936"/>
              <a:gd name="connsiteY185" fmla="*/ 2168434 h 4066903"/>
              <a:gd name="connsiteX186" fmla="*/ 9013371 w 9179936"/>
              <a:gd name="connsiteY186" fmla="*/ 2151017 h 4066903"/>
              <a:gd name="connsiteX187" fmla="*/ 8978537 w 9179936"/>
              <a:gd name="connsiteY187" fmla="*/ 2133600 h 4066903"/>
              <a:gd name="connsiteX188" fmla="*/ 8891451 w 9179936"/>
              <a:gd name="connsiteY188" fmla="*/ 2098765 h 4066903"/>
              <a:gd name="connsiteX189" fmla="*/ 8856617 w 9179936"/>
              <a:gd name="connsiteY189" fmla="*/ 2081348 h 4066903"/>
              <a:gd name="connsiteX190" fmla="*/ 8830491 w 9179936"/>
              <a:gd name="connsiteY190" fmla="*/ 2063931 h 4066903"/>
              <a:gd name="connsiteX191" fmla="*/ 8786948 w 9179936"/>
              <a:gd name="connsiteY191" fmla="*/ 2046514 h 4066903"/>
              <a:gd name="connsiteX192" fmla="*/ 8656320 w 9179936"/>
              <a:gd name="connsiteY192" fmla="*/ 1976845 h 4066903"/>
              <a:gd name="connsiteX193" fmla="*/ 8621486 w 9179936"/>
              <a:gd name="connsiteY193" fmla="*/ 1959428 h 4066903"/>
              <a:gd name="connsiteX194" fmla="*/ 8543108 w 9179936"/>
              <a:gd name="connsiteY194" fmla="*/ 1924594 h 4066903"/>
              <a:gd name="connsiteX195" fmla="*/ 8516983 w 9179936"/>
              <a:gd name="connsiteY195" fmla="*/ 1915885 h 4066903"/>
              <a:gd name="connsiteX196" fmla="*/ 8334103 w 9179936"/>
              <a:gd name="connsiteY196" fmla="*/ 1933303 h 4066903"/>
              <a:gd name="connsiteX197" fmla="*/ 8247017 w 9179936"/>
              <a:gd name="connsiteY197" fmla="*/ 2011680 h 4066903"/>
              <a:gd name="connsiteX198" fmla="*/ 8194766 w 9179936"/>
              <a:gd name="connsiteY198" fmla="*/ 2063931 h 4066903"/>
              <a:gd name="connsiteX199" fmla="*/ 8116388 w 9179936"/>
              <a:gd name="connsiteY199" fmla="*/ 2124891 h 4066903"/>
              <a:gd name="connsiteX200" fmla="*/ 8090263 w 9179936"/>
              <a:gd name="connsiteY200" fmla="*/ 2142308 h 4066903"/>
              <a:gd name="connsiteX201" fmla="*/ 8046720 w 9179936"/>
              <a:gd name="connsiteY201" fmla="*/ 2168434 h 4066903"/>
              <a:gd name="connsiteX202" fmla="*/ 7994468 w 9179936"/>
              <a:gd name="connsiteY202" fmla="*/ 2203268 h 4066903"/>
              <a:gd name="connsiteX203" fmla="*/ 7916091 w 9179936"/>
              <a:gd name="connsiteY203" fmla="*/ 2255520 h 4066903"/>
              <a:gd name="connsiteX204" fmla="*/ 7889966 w 9179936"/>
              <a:gd name="connsiteY204" fmla="*/ 2272937 h 4066903"/>
              <a:gd name="connsiteX205" fmla="*/ 7855131 w 9179936"/>
              <a:gd name="connsiteY205" fmla="*/ 2290354 h 4066903"/>
              <a:gd name="connsiteX206" fmla="*/ 7829006 w 9179936"/>
              <a:gd name="connsiteY206" fmla="*/ 2307771 h 4066903"/>
              <a:gd name="connsiteX207" fmla="*/ 7794171 w 9179936"/>
              <a:gd name="connsiteY207" fmla="*/ 2325188 h 4066903"/>
              <a:gd name="connsiteX208" fmla="*/ 7768046 w 9179936"/>
              <a:gd name="connsiteY208" fmla="*/ 2333897 h 4066903"/>
              <a:gd name="connsiteX209" fmla="*/ 7680960 w 9179936"/>
              <a:gd name="connsiteY209" fmla="*/ 2377440 h 4066903"/>
              <a:gd name="connsiteX210" fmla="*/ 7628708 w 9179936"/>
              <a:gd name="connsiteY210" fmla="*/ 2412274 h 4066903"/>
              <a:gd name="connsiteX211" fmla="*/ 7602583 w 9179936"/>
              <a:gd name="connsiteY211" fmla="*/ 2429691 h 4066903"/>
              <a:gd name="connsiteX212" fmla="*/ 7524206 w 9179936"/>
              <a:gd name="connsiteY212" fmla="*/ 2447108 h 4066903"/>
              <a:gd name="connsiteX213" fmla="*/ 7471954 w 9179936"/>
              <a:gd name="connsiteY213" fmla="*/ 2464525 h 4066903"/>
              <a:gd name="connsiteX214" fmla="*/ 7149737 w 9179936"/>
              <a:gd name="connsiteY214" fmla="*/ 2490651 h 4066903"/>
              <a:gd name="connsiteX215" fmla="*/ 7097486 w 9179936"/>
              <a:gd name="connsiteY215" fmla="*/ 2508068 h 4066903"/>
              <a:gd name="connsiteX216" fmla="*/ 7036526 w 9179936"/>
              <a:gd name="connsiteY216" fmla="*/ 2534194 h 4066903"/>
              <a:gd name="connsiteX217" fmla="*/ 7019108 w 9179936"/>
              <a:gd name="connsiteY217" fmla="*/ 2551611 h 4066903"/>
              <a:gd name="connsiteX218" fmla="*/ 6992983 w 9179936"/>
              <a:gd name="connsiteY218" fmla="*/ 2560320 h 4066903"/>
              <a:gd name="connsiteX219" fmla="*/ 6940731 w 9179936"/>
              <a:gd name="connsiteY219" fmla="*/ 2595154 h 4066903"/>
              <a:gd name="connsiteX220" fmla="*/ 6914606 w 9179936"/>
              <a:gd name="connsiteY220" fmla="*/ 2612571 h 4066903"/>
              <a:gd name="connsiteX221" fmla="*/ 6853646 w 9179936"/>
              <a:gd name="connsiteY221" fmla="*/ 2656114 h 4066903"/>
              <a:gd name="connsiteX222" fmla="*/ 6818811 w 9179936"/>
              <a:gd name="connsiteY222" fmla="*/ 2682240 h 4066903"/>
              <a:gd name="connsiteX223" fmla="*/ 6792686 w 9179936"/>
              <a:gd name="connsiteY223" fmla="*/ 2690948 h 4066903"/>
              <a:gd name="connsiteX224" fmla="*/ 6731726 w 9179936"/>
              <a:gd name="connsiteY224" fmla="*/ 2734491 h 4066903"/>
              <a:gd name="connsiteX225" fmla="*/ 6688183 w 9179936"/>
              <a:gd name="connsiteY225" fmla="*/ 2769325 h 4066903"/>
              <a:gd name="connsiteX226" fmla="*/ 6662057 w 9179936"/>
              <a:gd name="connsiteY226" fmla="*/ 2778034 h 4066903"/>
              <a:gd name="connsiteX227" fmla="*/ 6635931 w 9179936"/>
              <a:gd name="connsiteY227" fmla="*/ 2795451 h 4066903"/>
              <a:gd name="connsiteX228" fmla="*/ 6609806 w 9179936"/>
              <a:gd name="connsiteY228" fmla="*/ 2804160 h 4066903"/>
              <a:gd name="connsiteX229" fmla="*/ 6583680 w 9179936"/>
              <a:gd name="connsiteY229" fmla="*/ 2821577 h 4066903"/>
              <a:gd name="connsiteX230" fmla="*/ 6548846 w 9179936"/>
              <a:gd name="connsiteY230" fmla="*/ 2838994 h 4066903"/>
              <a:gd name="connsiteX231" fmla="*/ 6522720 w 9179936"/>
              <a:gd name="connsiteY231" fmla="*/ 2856411 h 4066903"/>
              <a:gd name="connsiteX232" fmla="*/ 6470468 w 9179936"/>
              <a:gd name="connsiteY232" fmla="*/ 2873828 h 4066903"/>
              <a:gd name="connsiteX233" fmla="*/ 6139543 w 9179936"/>
              <a:gd name="connsiteY233" fmla="*/ 2856411 h 4066903"/>
              <a:gd name="connsiteX234" fmla="*/ 6113417 w 9179936"/>
              <a:gd name="connsiteY234" fmla="*/ 2847703 h 4066903"/>
              <a:gd name="connsiteX235" fmla="*/ 6061166 w 9179936"/>
              <a:gd name="connsiteY235" fmla="*/ 2838994 h 4066903"/>
              <a:gd name="connsiteX236" fmla="*/ 6008914 w 9179936"/>
              <a:gd name="connsiteY236" fmla="*/ 2821577 h 4066903"/>
              <a:gd name="connsiteX237" fmla="*/ 5869577 w 9179936"/>
              <a:gd name="connsiteY237" fmla="*/ 2838994 h 4066903"/>
              <a:gd name="connsiteX238" fmla="*/ 5817326 w 9179936"/>
              <a:gd name="connsiteY238" fmla="*/ 2873828 h 4066903"/>
              <a:gd name="connsiteX239" fmla="*/ 5782491 w 9179936"/>
              <a:gd name="connsiteY239" fmla="*/ 2891245 h 4066903"/>
              <a:gd name="connsiteX240" fmla="*/ 5747657 w 9179936"/>
              <a:gd name="connsiteY240" fmla="*/ 2917371 h 4066903"/>
              <a:gd name="connsiteX241" fmla="*/ 5721531 w 9179936"/>
              <a:gd name="connsiteY241" fmla="*/ 2926080 h 4066903"/>
              <a:gd name="connsiteX242" fmla="*/ 5669280 w 9179936"/>
              <a:gd name="connsiteY242" fmla="*/ 2960914 h 4066903"/>
              <a:gd name="connsiteX243" fmla="*/ 5643154 w 9179936"/>
              <a:gd name="connsiteY243" fmla="*/ 2978331 h 4066903"/>
              <a:gd name="connsiteX244" fmla="*/ 5599611 w 9179936"/>
              <a:gd name="connsiteY244" fmla="*/ 2995748 h 4066903"/>
              <a:gd name="connsiteX245" fmla="*/ 5564777 w 9179936"/>
              <a:gd name="connsiteY245" fmla="*/ 3021874 h 4066903"/>
              <a:gd name="connsiteX246" fmla="*/ 5538651 w 9179936"/>
              <a:gd name="connsiteY246" fmla="*/ 3030583 h 4066903"/>
              <a:gd name="connsiteX247" fmla="*/ 5486400 w 9179936"/>
              <a:gd name="connsiteY247" fmla="*/ 3056708 h 4066903"/>
              <a:gd name="connsiteX248" fmla="*/ 5460274 w 9179936"/>
              <a:gd name="connsiteY248" fmla="*/ 3074125 h 4066903"/>
              <a:gd name="connsiteX249" fmla="*/ 5390606 w 9179936"/>
              <a:gd name="connsiteY249" fmla="*/ 3100251 h 4066903"/>
              <a:gd name="connsiteX250" fmla="*/ 5338354 w 9179936"/>
              <a:gd name="connsiteY250" fmla="*/ 3126377 h 4066903"/>
              <a:gd name="connsiteX251" fmla="*/ 5312228 w 9179936"/>
              <a:gd name="connsiteY251" fmla="*/ 3143794 h 4066903"/>
              <a:gd name="connsiteX252" fmla="*/ 5259977 w 9179936"/>
              <a:gd name="connsiteY252" fmla="*/ 3161211 h 4066903"/>
              <a:gd name="connsiteX253" fmla="*/ 5199017 w 9179936"/>
              <a:gd name="connsiteY253" fmla="*/ 3178628 h 4066903"/>
              <a:gd name="connsiteX254" fmla="*/ 5172891 w 9179936"/>
              <a:gd name="connsiteY254" fmla="*/ 3187337 h 4066903"/>
              <a:gd name="connsiteX255" fmla="*/ 5138057 w 9179936"/>
              <a:gd name="connsiteY255" fmla="*/ 3196045 h 4066903"/>
              <a:gd name="connsiteX256" fmla="*/ 5050971 w 9179936"/>
              <a:gd name="connsiteY256" fmla="*/ 3213463 h 4066903"/>
              <a:gd name="connsiteX257" fmla="*/ 4693920 w 9179936"/>
              <a:gd name="connsiteY257" fmla="*/ 3204754 h 4066903"/>
              <a:gd name="connsiteX258" fmla="*/ 4667794 w 9179936"/>
              <a:gd name="connsiteY258" fmla="*/ 3187337 h 4066903"/>
              <a:gd name="connsiteX259" fmla="*/ 4641668 w 9179936"/>
              <a:gd name="connsiteY259" fmla="*/ 3178628 h 4066903"/>
              <a:gd name="connsiteX260" fmla="*/ 4615543 w 9179936"/>
              <a:gd name="connsiteY260" fmla="*/ 3152503 h 4066903"/>
              <a:gd name="connsiteX261" fmla="*/ 4580708 w 9179936"/>
              <a:gd name="connsiteY261" fmla="*/ 3100251 h 4066903"/>
              <a:gd name="connsiteX262" fmla="*/ 4554583 w 9179936"/>
              <a:gd name="connsiteY262" fmla="*/ 3082834 h 4066903"/>
              <a:gd name="connsiteX263" fmla="*/ 4519748 w 9179936"/>
              <a:gd name="connsiteY263" fmla="*/ 3039291 h 4066903"/>
              <a:gd name="connsiteX264" fmla="*/ 4458788 w 9179936"/>
              <a:gd name="connsiteY264" fmla="*/ 2978331 h 4066903"/>
              <a:gd name="connsiteX265" fmla="*/ 4397828 w 9179936"/>
              <a:gd name="connsiteY265" fmla="*/ 2917371 h 4066903"/>
              <a:gd name="connsiteX266" fmla="*/ 4354286 w 9179936"/>
              <a:gd name="connsiteY266" fmla="*/ 2847703 h 4066903"/>
              <a:gd name="connsiteX267" fmla="*/ 4345577 w 9179936"/>
              <a:gd name="connsiteY267" fmla="*/ 2821577 h 4066903"/>
              <a:gd name="connsiteX268" fmla="*/ 4310743 w 9179936"/>
              <a:gd name="connsiteY268" fmla="*/ 2769325 h 4066903"/>
              <a:gd name="connsiteX269" fmla="*/ 4293326 w 9179936"/>
              <a:gd name="connsiteY269" fmla="*/ 2699657 h 4066903"/>
              <a:gd name="connsiteX270" fmla="*/ 4275908 w 9179936"/>
              <a:gd name="connsiteY270" fmla="*/ 2621280 h 4066903"/>
              <a:gd name="connsiteX271" fmla="*/ 4275908 w 9179936"/>
              <a:gd name="connsiteY271" fmla="*/ 1863634 h 4066903"/>
              <a:gd name="connsiteX272" fmla="*/ 4284617 w 9179936"/>
              <a:gd name="connsiteY272" fmla="*/ 1820091 h 4066903"/>
              <a:gd name="connsiteX273" fmla="*/ 4293326 w 9179936"/>
              <a:gd name="connsiteY273" fmla="*/ 1767840 h 4066903"/>
              <a:gd name="connsiteX274" fmla="*/ 4310743 w 9179936"/>
              <a:gd name="connsiteY274" fmla="*/ 1715588 h 4066903"/>
              <a:gd name="connsiteX275" fmla="*/ 4380411 w 9179936"/>
              <a:gd name="connsiteY275" fmla="*/ 1645920 h 4066903"/>
              <a:gd name="connsiteX276" fmla="*/ 4432663 w 9179936"/>
              <a:gd name="connsiteY276" fmla="*/ 1611085 h 4066903"/>
              <a:gd name="connsiteX277" fmla="*/ 4476206 w 9179936"/>
              <a:gd name="connsiteY277" fmla="*/ 1576251 h 4066903"/>
              <a:gd name="connsiteX278" fmla="*/ 4589417 w 9179936"/>
              <a:gd name="connsiteY278" fmla="*/ 1524000 h 4066903"/>
              <a:gd name="connsiteX279" fmla="*/ 4624251 w 9179936"/>
              <a:gd name="connsiteY279" fmla="*/ 1497874 h 4066903"/>
              <a:gd name="connsiteX280" fmla="*/ 4667794 w 9179936"/>
              <a:gd name="connsiteY280" fmla="*/ 1480457 h 4066903"/>
              <a:gd name="connsiteX281" fmla="*/ 4728754 w 9179936"/>
              <a:gd name="connsiteY281" fmla="*/ 1463040 h 4066903"/>
              <a:gd name="connsiteX282" fmla="*/ 4754880 w 9179936"/>
              <a:gd name="connsiteY282" fmla="*/ 1436914 h 4066903"/>
              <a:gd name="connsiteX283" fmla="*/ 4781006 w 9179936"/>
              <a:gd name="connsiteY283" fmla="*/ 1428205 h 4066903"/>
              <a:gd name="connsiteX284" fmla="*/ 4824548 w 9179936"/>
              <a:gd name="connsiteY284" fmla="*/ 1402080 h 4066903"/>
              <a:gd name="connsiteX285" fmla="*/ 4850674 w 9179936"/>
              <a:gd name="connsiteY285" fmla="*/ 1384663 h 4066903"/>
              <a:gd name="connsiteX286" fmla="*/ 4894217 w 9179936"/>
              <a:gd name="connsiteY286" fmla="*/ 1349828 h 4066903"/>
              <a:gd name="connsiteX287" fmla="*/ 4920343 w 9179936"/>
              <a:gd name="connsiteY287" fmla="*/ 1341120 h 4066903"/>
              <a:gd name="connsiteX288" fmla="*/ 4981303 w 9179936"/>
              <a:gd name="connsiteY288" fmla="*/ 1297577 h 4066903"/>
              <a:gd name="connsiteX289" fmla="*/ 5059680 w 9179936"/>
              <a:gd name="connsiteY289" fmla="*/ 1245325 h 4066903"/>
              <a:gd name="connsiteX290" fmla="*/ 5085806 w 9179936"/>
              <a:gd name="connsiteY290" fmla="*/ 1227908 h 4066903"/>
              <a:gd name="connsiteX291" fmla="*/ 5111931 w 9179936"/>
              <a:gd name="connsiteY291" fmla="*/ 1219200 h 4066903"/>
              <a:gd name="connsiteX292" fmla="*/ 5129348 w 9179936"/>
              <a:gd name="connsiteY292" fmla="*/ 1193074 h 4066903"/>
              <a:gd name="connsiteX293" fmla="*/ 5155474 w 9179936"/>
              <a:gd name="connsiteY293" fmla="*/ 1184365 h 4066903"/>
              <a:gd name="connsiteX294" fmla="*/ 5216434 w 9179936"/>
              <a:gd name="connsiteY294" fmla="*/ 1123405 h 4066903"/>
              <a:gd name="connsiteX295" fmla="*/ 5268686 w 9179936"/>
              <a:gd name="connsiteY295" fmla="*/ 1088571 h 4066903"/>
              <a:gd name="connsiteX296" fmla="*/ 5294811 w 9179936"/>
              <a:gd name="connsiteY296" fmla="*/ 1071154 h 4066903"/>
              <a:gd name="connsiteX297" fmla="*/ 5329646 w 9179936"/>
              <a:gd name="connsiteY297" fmla="*/ 1036320 h 4066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</a:cxnLst>
            <a:rect l="l" t="t" r="r" b="b"/>
            <a:pathLst>
              <a:path w="9179936" h="4066903">
                <a:moveTo>
                  <a:pt x="5329646" y="1036320"/>
                </a:moveTo>
                <a:lnTo>
                  <a:pt x="5329646" y="1036320"/>
                </a:lnTo>
                <a:cubicBezTo>
                  <a:pt x="5356798" y="1033303"/>
                  <a:pt x="5437931" y="1025113"/>
                  <a:pt x="5468983" y="1018903"/>
                </a:cubicBezTo>
                <a:cubicBezTo>
                  <a:pt x="5477984" y="1017103"/>
                  <a:pt x="5486400" y="1013097"/>
                  <a:pt x="5495108" y="1010194"/>
                </a:cubicBezTo>
                <a:cubicBezTo>
                  <a:pt x="5500914" y="1004388"/>
                  <a:pt x="5507397" y="999188"/>
                  <a:pt x="5512526" y="992777"/>
                </a:cubicBezTo>
                <a:cubicBezTo>
                  <a:pt x="5519064" y="984604"/>
                  <a:pt x="5522542" y="974052"/>
                  <a:pt x="5529943" y="966651"/>
                </a:cubicBezTo>
                <a:cubicBezTo>
                  <a:pt x="5537344" y="959250"/>
                  <a:pt x="5547895" y="955772"/>
                  <a:pt x="5556068" y="949234"/>
                </a:cubicBezTo>
                <a:cubicBezTo>
                  <a:pt x="5590222" y="921911"/>
                  <a:pt x="5554243" y="938232"/>
                  <a:pt x="5599611" y="923108"/>
                </a:cubicBezTo>
                <a:cubicBezTo>
                  <a:pt x="5651187" y="884428"/>
                  <a:pt x="5622378" y="905028"/>
                  <a:pt x="5686697" y="862148"/>
                </a:cubicBezTo>
                <a:cubicBezTo>
                  <a:pt x="5695406" y="856342"/>
                  <a:pt x="5702894" y="848041"/>
                  <a:pt x="5712823" y="844731"/>
                </a:cubicBezTo>
                <a:lnTo>
                  <a:pt x="5738948" y="836023"/>
                </a:lnTo>
                <a:cubicBezTo>
                  <a:pt x="5744754" y="830217"/>
                  <a:pt x="5749534" y="823160"/>
                  <a:pt x="5756366" y="818605"/>
                </a:cubicBezTo>
                <a:cubicBezTo>
                  <a:pt x="5767168" y="811404"/>
                  <a:pt x="5779337" y="806460"/>
                  <a:pt x="5791200" y="801188"/>
                </a:cubicBezTo>
                <a:cubicBezTo>
                  <a:pt x="5807767" y="793825"/>
                  <a:pt x="5840758" y="780809"/>
                  <a:pt x="5860868" y="775063"/>
                </a:cubicBezTo>
                <a:cubicBezTo>
                  <a:pt x="5872377" y="771775"/>
                  <a:pt x="5884496" y="770557"/>
                  <a:pt x="5895703" y="766354"/>
                </a:cubicBezTo>
                <a:cubicBezTo>
                  <a:pt x="5986785" y="732198"/>
                  <a:pt x="5875954" y="762584"/>
                  <a:pt x="5965371" y="740228"/>
                </a:cubicBezTo>
                <a:cubicBezTo>
                  <a:pt x="6030967" y="696498"/>
                  <a:pt x="5947596" y="747847"/>
                  <a:pt x="6026331" y="714103"/>
                </a:cubicBezTo>
                <a:cubicBezTo>
                  <a:pt x="6035951" y="709980"/>
                  <a:pt x="6042893" y="700936"/>
                  <a:pt x="6052457" y="696685"/>
                </a:cubicBezTo>
                <a:cubicBezTo>
                  <a:pt x="6069234" y="689229"/>
                  <a:pt x="6089432" y="689452"/>
                  <a:pt x="6104708" y="679268"/>
                </a:cubicBezTo>
                <a:cubicBezTo>
                  <a:pt x="6138472" y="656759"/>
                  <a:pt x="6120905" y="665161"/>
                  <a:pt x="6156960" y="653143"/>
                </a:cubicBezTo>
                <a:cubicBezTo>
                  <a:pt x="6187358" y="622743"/>
                  <a:pt x="6166588" y="638321"/>
                  <a:pt x="6226628" y="618308"/>
                </a:cubicBezTo>
                <a:lnTo>
                  <a:pt x="6252754" y="609600"/>
                </a:lnTo>
                <a:cubicBezTo>
                  <a:pt x="6261463" y="603794"/>
                  <a:pt x="6269316" y="596434"/>
                  <a:pt x="6278880" y="592183"/>
                </a:cubicBezTo>
                <a:cubicBezTo>
                  <a:pt x="6295657" y="584726"/>
                  <a:pt x="6315855" y="584949"/>
                  <a:pt x="6331131" y="574765"/>
                </a:cubicBezTo>
                <a:cubicBezTo>
                  <a:pt x="6364895" y="552256"/>
                  <a:pt x="6347328" y="560658"/>
                  <a:pt x="6383383" y="548640"/>
                </a:cubicBezTo>
                <a:cubicBezTo>
                  <a:pt x="6434327" y="497696"/>
                  <a:pt x="6409847" y="516483"/>
                  <a:pt x="6453051" y="487680"/>
                </a:cubicBezTo>
                <a:lnTo>
                  <a:pt x="6479177" y="409303"/>
                </a:lnTo>
                <a:lnTo>
                  <a:pt x="6487886" y="383177"/>
                </a:lnTo>
                <a:cubicBezTo>
                  <a:pt x="6490789" y="362857"/>
                  <a:pt x="6496594" y="342743"/>
                  <a:pt x="6496594" y="322217"/>
                </a:cubicBezTo>
                <a:cubicBezTo>
                  <a:pt x="6496594" y="249588"/>
                  <a:pt x="6493061" y="176948"/>
                  <a:pt x="6487886" y="104503"/>
                </a:cubicBezTo>
                <a:cubicBezTo>
                  <a:pt x="6487232" y="95347"/>
                  <a:pt x="6484912" y="85545"/>
                  <a:pt x="6479177" y="78377"/>
                </a:cubicBezTo>
                <a:cubicBezTo>
                  <a:pt x="6464122" y="59559"/>
                  <a:pt x="6416766" y="48865"/>
                  <a:pt x="6400800" y="43543"/>
                </a:cubicBezTo>
                <a:lnTo>
                  <a:pt x="6322423" y="17417"/>
                </a:lnTo>
                <a:cubicBezTo>
                  <a:pt x="6313714" y="14514"/>
                  <a:pt x="6305203" y="10934"/>
                  <a:pt x="6296297" y="8708"/>
                </a:cubicBezTo>
                <a:lnTo>
                  <a:pt x="6261463" y="0"/>
                </a:lnTo>
                <a:cubicBezTo>
                  <a:pt x="6203406" y="2903"/>
                  <a:pt x="6145202" y="3672"/>
                  <a:pt x="6087291" y="8708"/>
                </a:cubicBezTo>
                <a:cubicBezTo>
                  <a:pt x="6078146" y="9503"/>
                  <a:pt x="6069037" y="12694"/>
                  <a:pt x="6061166" y="17417"/>
                </a:cubicBezTo>
                <a:cubicBezTo>
                  <a:pt x="6054125" y="21641"/>
                  <a:pt x="6049554" y="29028"/>
                  <a:pt x="6043748" y="34834"/>
                </a:cubicBezTo>
                <a:lnTo>
                  <a:pt x="6000206" y="165463"/>
                </a:lnTo>
                <a:lnTo>
                  <a:pt x="5991497" y="191588"/>
                </a:lnTo>
                <a:lnTo>
                  <a:pt x="5982788" y="217714"/>
                </a:lnTo>
                <a:cubicBezTo>
                  <a:pt x="5979885" y="267063"/>
                  <a:pt x="5978185" y="316497"/>
                  <a:pt x="5974080" y="365760"/>
                </a:cubicBezTo>
                <a:cubicBezTo>
                  <a:pt x="5971486" y="396891"/>
                  <a:pt x="5965797" y="431108"/>
                  <a:pt x="5956663" y="461554"/>
                </a:cubicBezTo>
                <a:cubicBezTo>
                  <a:pt x="5951388" y="479139"/>
                  <a:pt x="5949430" y="498529"/>
                  <a:pt x="5939246" y="513805"/>
                </a:cubicBezTo>
                <a:cubicBezTo>
                  <a:pt x="5933440" y="522514"/>
                  <a:pt x="5930001" y="533392"/>
                  <a:pt x="5921828" y="539931"/>
                </a:cubicBezTo>
                <a:cubicBezTo>
                  <a:pt x="5914660" y="545665"/>
                  <a:pt x="5904411" y="545737"/>
                  <a:pt x="5895703" y="548640"/>
                </a:cubicBezTo>
                <a:cubicBezTo>
                  <a:pt x="5886994" y="557348"/>
                  <a:pt x="5879824" y="567934"/>
                  <a:pt x="5869577" y="574765"/>
                </a:cubicBezTo>
                <a:cubicBezTo>
                  <a:pt x="5861939" y="579857"/>
                  <a:pt x="5851808" y="579675"/>
                  <a:pt x="5843451" y="583474"/>
                </a:cubicBezTo>
                <a:cubicBezTo>
                  <a:pt x="5819815" y="594218"/>
                  <a:pt x="5797006" y="606697"/>
                  <a:pt x="5773783" y="618308"/>
                </a:cubicBezTo>
                <a:cubicBezTo>
                  <a:pt x="5717541" y="646429"/>
                  <a:pt x="5751535" y="632579"/>
                  <a:pt x="5669280" y="653143"/>
                </a:cubicBezTo>
                <a:cubicBezTo>
                  <a:pt x="5657669" y="656046"/>
                  <a:pt x="5645800" y="658066"/>
                  <a:pt x="5634446" y="661851"/>
                </a:cubicBezTo>
                <a:cubicBezTo>
                  <a:pt x="5625737" y="664754"/>
                  <a:pt x="5617462" y="669729"/>
                  <a:pt x="5608320" y="670560"/>
                </a:cubicBezTo>
                <a:cubicBezTo>
                  <a:pt x="5553316" y="675560"/>
                  <a:pt x="5498011" y="676365"/>
                  <a:pt x="5442857" y="679268"/>
                </a:cubicBezTo>
                <a:cubicBezTo>
                  <a:pt x="5004367" y="670320"/>
                  <a:pt x="4860298" y="662528"/>
                  <a:pt x="4380411" y="679268"/>
                </a:cubicBezTo>
                <a:cubicBezTo>
                  <a:pt x="4342253" y="680599"/>
                  <a:pt x="4305303" y="694253"/>
                  <a:pt x="4267200" y="696685"/>
                </a:cubicBezTo>
                <a:cubicBezTo>
                  <a:pt x="4168661" y="702975"/>
                  <a:pt x="4069805" y="702491"/>
                  <a:pt x="3971108" y="705394"/>
                </a:cubicBezTo>
                <a:cubicBezTo>
                  <a:pt x="3700855" y="724699"/>
                  <a:pt x="3976361" y="706935"/>
                  <a:pt x="3492137" y="722811"/>
                </a:cubicBezTo>
                <a:cubicBezTo>
                  <a:pt x="3434039" y="724716"/>
                  <a:pt x="3376083" y="730334"/>
                  <a:pt x="3317966" y="731520"/>
                </a:cubicBezTo>
                <a:lnTo>
                  <a:pt x="2638697" y="740228"/>
                </a:lnTo>
                <a:cubicBezTo>
                  <a:pt x="2598057" y="743131"/>
                  <a:pt x="2557297" y="744672"/>
                  <a:pt x="2516777" y="748937"/>
                </a:cubicBezTo>
                <a:cubicBezTo>
                  <a:pt x="2502057" y="750487"/>
                  <a:pt x="2487969" y="756242"/>
                  <a:pt x="2473234" y="757645"/>
                </a:cubicBezTo>
                <a:cubicBezTo>
                  <a:pt x="2426907" y="762057"/>
                  <a:pt x="2380343" y="763451"/>
                  <a:pt x="2333897" y="766354"/>
                </a:cubicBezTo>
                <a:lnTo>
                  <a:pt x="2272937" y="775063"/>
                </a:lnTo>
                <a:cubicBezTo>
                  <a:pt x="2255485" y="777748"/>
                  <a:pt x="2236187" y="775316"/>
                  <a:pt x="2220686" y="783771"/>
                </a:cubicBezTo>
                <a:cubicBezTo>
                  <a:pt x="2202666" y="793600"/>
                  <a:pt x="2177143" y="827314"/>
                  <a:pt x="2177143" y="827314"/>
                </a:cubicBezTo>
                <a:cubicBezTo>
                  <a:pt x="2174240" y="836023"/>
                  <a:pt x="2172539" y="845229"/>
                  <a:pt x="2168434" y="853440"/>
                </a:cubicBezTo>
                <a:cubicBezTo>
                  <a:pt x="2163753" y="862801"/>
                  <a:pt x="2155140" y="869945"/>
                  <a:pt x="2151017" y="879565"/>
                </a:cubicBezTo>
                <a:cubicBezTo>
                  <a:pt x="2146302" y="890566"/>
                  <a:pt x="2145211" y="902788"/>
                  <a:pt x="2142308" y="914400"/>
                </a:cubicBezTo>
                <a:cubicBezTo>
                  <a:pt x="2145211" y="928914"/>
                  <a:pt x="2142806" y="945627"/>
                  <a:pt x="2151017" y="957943"/>
                </a:cubicBezTo>
                <a:cubicBezTo>
                  <a:pt x="2156109" y="965581"/>
                  <a:pt x="2168932" y="962546"/>
                  <a:pt x="2177143" y="966651"/>
                </a:cubicBezTo>
                <a:cubicBezTo>
                  <a:pt x="2192283" y="974221"/>
                  <a:pt x="2205218" y="985903"/>
                  <a:pt x="2220686" y="992777"/>
                </a:cubicBezTo>
                <a:cubicBezTo>
                  <a:pt x="2230744" y="997247"/>
                  <a:pt x="2292184" y="1008818"/>
                  <a:pt x="2299063" y="1010194"/>
                </a:cubicBezTo>
                <a:cubicBezTo>
                  <a:pt x="2348411" y="1007291"/>
                  <a:pt x="2398090" y="1007879"/>
                  <a:pt x="2447108" y="1001485"/>
                </a:cubicBezTo>
                <a:cubicBezTo>
                  <a:pt x="2465313" y="999110"/>
                  <a:pt x="2499360" y="984068"/>
                  <a:pt x="2499360" y="984068"/>
                </a:cubicBezTo>
                <a:lnTo>
                  <a:pt x="2847703" y="1001485"/>
                </a:lnTo>
                <a:cubicBezTo>
                  <a:pt x="2856860" y="1002124"/>
                  <a:pt x="2866358" y="1004859"/>
                  <a:pt x="2873828" y="1010194"/>
                </a:cubicBezTo>
                <a:cubicBezTo>
                  <a:pt x="2887190" y="1019739"/>
                  <a:pt x="2897051" y="1033417"/>
                  <a:pt x="2908663" y="1045028"/>
                </a:cubicBezTo>
                <a:cubicBezTo>
                  <a:pt x="2930547" y="1110686"/>
                  <a:pt x="2901029" y="1029764"/>
                  <a:pt x="2934788" y="1097280"/>
                </a:cubicBezTo>
                <a:cubicBezTo>
                  <a:pt x="2938893" y="1105490"/>
                  <a:pt x="2939392" y="1115195"/>
                  <a:pt x="2943497" y="1123405"/>
                </a:cubicBezTo>
                <a:cubicBezTo>
                  <a:pt x="2948178" y="1132766"/>
                  <a:pt x="2955721" y="1140444"/>
                  <a:pt x="2960914" y="1149531"/>
                </a:cubicBezTo>
                <a:cubicBezTo>
                  <a:pt x="2967355" y="1160802"/>
                  <a:pt x="2972525" y="1172754"/>
                  <a:pt x="2978331" y="1184365"/>
                </a:cubicBezTo>
                <a:cubicBezTo>
                  <a:pt x="2980260" y="1194007"/>
                  <a:pt x="2990831" y="1250451"/>
                  <a:pt x="2995748" y="1262743"/>
                </a:cubicBezTo>
                <a:cubicBezTo>
                  <a:pt x="3002980" y="1280823"/>
                  <a:pt x="3013165" y="1297577"/>
                  <a:pt x="3021874" y="1314994"/>
                </a:cubicBezTo>
                <a:cubicBezTo>
                  <a:pt x="3024777" y="1329508"/>
                  <a:pt x="3025902" y="1344495"/>
                  <a:pt x="3030583" y="1358537"/>
                </a:cubicBezTo>
                <a:cubicBezTo>
                  <a:pt x="3034688" y="1370853"/>
                  <a:pt x="3045280" y="1380677"/>
                  <a:pt x="3048000" y="1393371"/>
                </a:cubicBezTo>
                <a:cubicBezTo>
                  <a:pt x="3054113" y="1421897"/>
                  <a:pt x="3052099" y="1451650"/>
                  <a:pt x="3056708" y="1480457"/>
                </a:cubicBezTo>
                <a:cubicBezTo>
                  <a:pt x="3099174" y="1745870"/>
                  <a:pt x="3071439" y="1497143"/>
                  <a:pt x="3091543" y="1698171"/>
                </a:cubicBezTo>
                <a:cubicBezTo>
                  <a:pt x="3085737" y="1744617"/>
                  <a:pt x="3084280" y="1791816"/>
                  <a:pt x="3074126" y="1837508"/>
                </a:cubicBezTo>
                <a:cubicBezTo>
                  <a:pt x="3072072" y="1846752"/>
                  <a:pt x="3034521" y="1870223"/>
                  <a:pt x="3030583" y="1872343"/>
                </a:cubicBezTo>
                <a:cubicBezTo>
                  <a:pt x="3002007" y="1887730"/>
                  <a:pt x="2972526" y="1901371"/>
                  <a:pt x="2943497" y="1915885"/>
                </a:cubicBezTo>
                <a:cubicBezTo>
                  <a:pt x="2931886" y="1921691"/>
                  <a:pt x="2919465" y="1926102"/>
                  <a:pt x="2908663" y="1933303"/>
                </a:cubicBezTo>
                <a:cubicBezTo>
                  <a:pt x="2899954" y="1939109"/>
                  <a:pt x="2891054" y="1944637"/>
                  <a:pt x="2882537" y="1950720"/>
                </a:cubicBezTo>
                <a:cubicBezTo>
                  <a:pt x="2806897" y="2004747"/>
                  <a:pt x="2883167" y="1953201"/>
                  <a:pt x="2821577" y="1994263"/>
                </a:cubicBezTo>
                <a:cubicBezTo>
                  <a:pt x="2777634" y="2060177"/>
                  <a:pt x="2801545" y="2031713"/>
                  <a:pt x="2751908" y="2081348"/>
                </a:cubicBezTo>
                <a:cubicBezTo>
                  <a:pt x="2746102" y="2092960"/>
                  <a:pt x="2742037" y="2105619"/>
                  <a:pt x="2734491" y="2116183"/>
                </a:cubicBezTo>
                <a:cubicBezTo>
                  <a:pt x="2727333" y="2126205"/>
                  <a:pt x="2714347" y="2131542"/>
                  <a:pt x="2708366" y="2142308"/>
                </a:cubicBezTo>
                <a:cubicBezTo>
                  <a:pt x="2699450" y="2158357"/>
                  <a:pt x="2701132" y="2179284"/>
                  <a:pt x="2690948" y="2194560"/>
                </a:cubicBezTo>
                <a:lnTo>
                  <a:pt x="2673531" y="2220685"/>
                </a:lnTo>
                <a:cubicBezTo>
                  <a:pt x="2652329" y="2284291"/>
                  <a:pt x="2660567" y="2255126"/>
                  <a:pt x="2647406" y="2307771"/>
                </a:cubicBezTo>
                <a:cubicBezTo>
                  <a:pt x="2654690" y="2395189"/>
                  <a:pt x="2659226" y="2444648"/>
                  <a:pt x="2664823" y="2534194"/>
                </a:cubicBezTo>
                <a:cubicBezTo>
                  <a:pt x="2676085" y="2714394"/>
                  <a:pt x="2662777" y="2637181"/>
                  <a:pt x="2682240" y="2734491"/>
                </a:cubicBezTo>
                <a:cubicBezTo>
                  <a:pt x="2679337" y="2868022"/>
                  <a:pt x="2687369" y="3002241"/>
                  <a:pt x="2673531" y="3135085"/>
                </a:cubicBezTo>
                <a:cubicBezTo>
                  <a:pt x="2672835" y="3141765"/>
                  <a:pt x="2621068" y="3158894"/>
                  <a:pt x="2612571" y="3161211"/>
                </a:cubicBezTo>
                <a:cubicBezTo>
                  <a:pt x="2589477" y="3167509"/>
                  <a:pt x="2566375" y="3173933"/>
                  <a:pt x="2542903" y="3178628"/>
                </a:cubicBezTo>
                <a:cubicBezTo>
                  <a:pt x="2482045" y="3190800"/>
                  <a:pt x="2513960" y="3184904"/>
                  <a:pt x="2447108" y="3196045"/>
                </a:cubicBezTo>
                <a:cubicBezTo>
                  <a:pt x="2386842" y="3216135"/>
                  <a:pt x="2443129" y="3199588"/>
                  <a:pt x="2325188" y="3213463"/>
                </a:cubicBezTo>
                <a:cubicBezTo>
                  <a:pt x="2307652" y="3215526"/>
                  <a:pt x="2290354" y="3219268"/>
                  <a:pt x="2272937" y="3222171"/>
                </a:cubicBezTo>
                <a:cubicBezTo>
                  <a:pt x="2255520" y="3227977"/>
                  <a:pt x="2233668" y="3226607"/>
                  <a:pt x="2220686" y="3239588"/>
                </a:cubicBezTo>
                <a:cubicBezTo>
                  <a:pt x="2214880" y="3245394"/>
                  <a:pt x="2210309" y="3252781"/>
                  <a:pt x="2203268" y="3257005"/>
                </a:cubicBezTo>
                <a:cubicBezTo>
                  <a:pt x="2195397" y="3261728"/>
                  <a:pt x="2185167" y="3261256"/>
                  <a:pt x="2177143" y="3265714"/>
                </a:cubicBezTo>
                <a:cubicBezTo>
                  <a:pt x="2158844" y="3275880"/>
                  <a:pt x="2124891" y="3300548"/>
                  <a:pt x="2124891" y="3300548"/>
                </a:cubicBezTo>
                <a:cubicBezTo>
                  <a:pt x="2119085" y="3309257"/>
                  <a:pt x="2116350" y="3321127"/>
                  <a:pt x="2107474" y="3326674"/>
                </a:cubicBezTo>
                <a:cubicBezTo>
                  <a:pt x="2091906" y="3336404"/>
                  <a:pt x="2072640" y="3338285"/>
                  <a:pt x="2055223" y="3344091"/>
                </a:cubicBezTo>
                <a:cubicBezTo>
                  <a:pt x="1992570" y="3364976"/>
                  <a:pt x="2070823" y="3339634"/>
                  <a:pt x="1994263" y="3361508"/>
                </a:cubicBezTo>
                <a:cubicBezTo>
                  <a:pt x="1906810" y="3386494"/>
                  <a:pt x="2042198" y="3351703"/>
                  <a:pt x="1933303" y="3378925"/>
                </a:cubicBezTo>
                <a:lnTo>
                  <a:pt x="1628503" y="3370217"/>
                </a:lnTo>
                <a:cubicBezTo>
                  <a:pt x="1493068" y="3363768"/>
                  <a:pt x="1616259" y="3366407"/>
                  <a:pt x="1541417" y="3352800"/>
                </a:cubicBezTo>
                <a:cubicBezTo>
                  <a:pt x="1453973" y="3336901"/>
                  <a:pt x="1497470" y="3352685"/>
                  <a:pt x="1436914" y="3335383"/>
                </a:cubicBezTo>
                <a:cubicBezTo>
                  <a:pt x="1413405" y="3328666"/>
                  <a:pt x="1401477" y="3321368"/>
                  <a:pt x="1375954" y="3317965"/>
                </a:cubicBezTo>
                <a:cubicBezTo>
                  <a:pt x="1344172" y="3313727"/>
                  <a:pt x="1312027" y="3312798"/>
                  <a:pt x="1280160" y="3309257"/>
                </a:cubicBezTo>
                <a:cubicBezTo>
                  <a:pt x="1259759" y="3306990"/>
                  <a:pt x="1239520" y="3303451"/>
                  <a:pt x="1219200" y="3300548"/>
                </a:cubicBezTo>
                <a:cubicBezTo>
                  <a:pt x="1123406" y="3303451"/>
                  <a:pt x="1027423" y="3302587"/>
                  <a:pt x="931817" y="3309257"/>
                </a:cubicBezTo>
                <a:cubicBezTo>
                  <a:pt x="902285" y="3311317"/>
                  <a:pt x="874277" y="3324827"/>
                  <a:pt x="844731" y="3326674"/>
                </a:cubicBezTo>
                <a:cubicBezTo>
                  <a:pt x="798285" y="3329577"/>
                  <a:pt x="751914" y="3334142"/>
                  <a:pt x="705394" y="3335383"/>
                </a:cubicBezTo>
                <a:lnTo>
                  <a:pt x="191588" y="3344091"/>
                </a:lnTo>
                <a:cubicBezTo>
                  <a:pt x="179977" y="3349897"/>
                  <a:pt x="168909" y="3356950"/>
                  <a:pt x="156754" y="3361508"/>
                </a:cubicBezTo>
                <a:cubicBezTo>
                  <a:pt x="145547" y="3365711"/>
                  <a:pt x="132312" y="3364279"/>
                  <a:pt x="121920" y="3370217"/>
                </a:cubicBezTo>
                <a:cubicBezTo>
                  <a:pt x="111227" y="3376327"/>
                  <a:pt x="105145" y="3388328"/>
                  <a:pt x="95794" y="3396343"/>
                </a:cubicBezTo>
                <a:cubicBezTo>
                  <a:pt x="17591" y="3463373"/>
                  <a:pt x="99663" y="3383765"/>
                  <a:pt x="34834" y="3448594"/>
                </a:cubicBezTo>
                <a:cubicBezTo>
                  <a:pt x="31931" y="3460205"/>
                  <a:pt x="31479" y="3472723"/>
                  <a:pt x="26126" y="3483428"/>
                </a:cubicBezTo>
                <a:cubicBezTo>
                  <a:pt x="22454" y="3490772"/>
                  <a:pt x="12932" y="3493804"/>
                  <a:pt x="8708" y="3500845"/>
                </a:cubicBezTo>
                <a:cubicBezTo>
                  <a:pt x="3985" y="3508716"/>
                  <a:pt x="2903" y="3518262"/>
                  <a:pt x="0" y="3526971"/>
                </a:cubicBezTo>
                <a:cubicBezTo>
                  <a:pt x="5806" y="3567611"/>
                  <a:pt x="8014" y="3608930"/>
                  <a:pt x="17417" y="3648891"/>
                </a:cubicBezTo>
                <a:cubicBezTo>
                  <a:pt x="19814" y="3659079"/>
                  <a:pt x="25747" y="3669824"/>
                  <a:pt x="34834" y="3675017"/>
                </a:cubicBezTo>
                <a:cubicBezTo>
                  <a:pt x="47686" y="3682361"/>
                  <a:pt x="64017" y="3680135"/>
                  <a:pt x="78377" y="3683725"/>
                </a:cubicBezTo>
                <a:cubicBezTo>
                  <a:pt x="211066" y="3716897"/>
                  <a:pt x="-123062" y="3646157"/>
                  <a:pt x="174171" y="3709851"/>
                </a:cubicBezTo>
                <a:cubicBezTo>
                  <a:pt x="224062" y="3720542"/>
                  <a:pt x="250988" y="3720093"/>
                  <a:pt x="304800" y="3727268"/>
                </a:cubicBezTo>
                <a:cubicBezTo>
                  <a:pt x="322302" y="3729602"/>
                  <a:pt x="339921" y="3731694"/>
                  <a:pt x="357051" y="3735977"/>
                </a:cubicBezTo>
                <a:cubicBezTo>
                  <a:pt x="374862" y="3740430"/>
                  <a:pt x="391024" y="3751680"/>
                  <a:pt x="409303" y="3753394"/>
                </a:cubicBezTo>
                <a:cubicBezTo>
                  <a:pt x="484503" y="3760444"/>
                  <a:pt x="560270" y="3758749"/>
                  <a:pt x="635726" y="3762103"/>
                </a:cubicBezTo>
                <a:lnTo>
                  <a:pt x="801188" y="3770811"/>
                </a:lnTo>
                <a:cubicBezTo>
                  <a:pt x="830292" y="3772818"/>
                  <a:pt x="859115" y="3778594"/>
                  <a:pt x="888274" y="3779520"/>
                </a:cubicBezTo>
                <a:cubicBezTo>
                  <a:pt x="1042075" y="3784403"/>
                  <a:pt x="1195977" y="3785325"/>
                  <a:pt x="1349828" y="3788228"/>
                </a:cubicBezTo>
                <a:lnTo>
                  <a:pt x="1454331" y="3796937"/>
                </a:lnTo>
                <a:cubicBezTo>
                  <a:pt x="1480499" y="3799429"/>
                  <a:pt x="1506488" y="3803772"/>
                  <a:pt x="1532708" y="3805645"/>
                </a:cubicBezTo>
                <a:cubicBezTo>
                  <a:pt x="1643264" y="3813542"/>
                  <a:pt x="1832173" y="3819317"/>
                  <a:pt x="1933303" y="3823063"/>
                </a:cubicBezTo>
                <a:lnTo>
                  <a:pt x="2351314" y="3866605"/>
                </a:lnTo>
                <a:cubicBezTo>
                  <a:pt x="2406362" y="3871099"/>
                  <a:pt x="2461623" y="3872411"/>
                  <a:pt x="2516777" y="3875314"/>
                </a:cubicBezTo>
                <a:cubicBezTo>
                  <a:pt x="2699477" y="3920988"/>
                  <a:pt x="2502520" y="3875668"/>
                  <a:pt x="2891246" y="3918857"/>
                </a:cubicBezTo>
                <a:cubicBezTo>
                  <a:pt x="3007240" y="3931744"/>
                  <a:pt x="2943414" y="3925549"/>
                  <a:pt x="3082834" y="3936274"/>
                </a:cubicBezTo>
                <a:cubicBezTo>
                  <a:pt x="3265138" y="3969420"/>
                  <a:pt x="3117809" y="3947282"/>
                  <a:pt x="3405051" y="3962400"/>
                </a:cubicBezTo>
                <a:cubicBezTo>
                  <a:pt x="3439958" y="3964237"/>
                  <a:pt x="3474682" y="3968703"/>
                  <a:pt x="3509554" y="3971108"/>
                </a:cubicBezTo>
                <a:cubicBezTo>
                  <a:pt x="3638892" y="3980028"/>
                  <a:pt x="3723692" y="3982690"/>
                  <a:pt x="3857897" y="3988525"/>
                </a:cubicBezTo>
                <a:lnTo>
                  <a:pt x="4023360" y="4005943"/>
                </a:lnTo>
                <a:cubicBezTo>
                  <a:pt x="4066830" y="4009779"/>
                  <a:pt x="4110539" y="4010578"/>
                  <a:pt x="4153988" y="4014651"/>
                </a:cubicBezTo>
                <a:cubicBezTo>
                  <a:pt x="4474827" y="4044729"/>
                  <a:pt x="4121320" y="4022556"/>
                  <a:pt x="4467497" y="4040777"/>
                </a:cubicBezTo>
                <a:cubicBezTo>
                  <a:pt x="4599401" y="4084742"/>
                  <a:pt x="4471305" y="4044863"/>
                  <a:pt x="4824548" y="4058194"/>
                </a:cubicBezTo>
                <a:cubicBezTo>
                  <a:pt x="4868157" y="4059840"/>
                  <a:pt x="4911634" y="4064000"/>
                  <a:pt x="4955177" y="4066903"/>
                </a:cubicBezTo>
                <a:lnTo>
                  <a:pt x="5442857" y="4058194"/>
                </a:lnTo>
                <a:cubicBezTo>
                  <a:pt x="5486479" y="4056965"/>
                  <a:pt x="5529957" y="4052594"/>
                  <a:pt x="5573486" y="4049485"/>
                </a:cubicBezTo>
                <a:cubicBezTo>
                  <a:pt x="5640660" y="4044687"/>
                  <a:pt x="5715086" y="4038808"/>
                  <a:pt x="5782491" y="4032068"/>
                </a:cubicBezTo>
                <a:cubicBezTo>
                  <a:pt x="5808647" y="4029452"/>
                  <a:pt x="5834785" y="4026620"/>
                  <a:pt x="5860868" y="4023360"/>
                </a:cubicBezTo>
                <a:cubicBezTo>
                  <a:pt x="5881236" y="4020814"/>
                  <a:pt x="5901330" y="4015730"/>
                  <a:pt x="5921828" y="4014651"/>
                </a:cubicBezTo>
                <a:cubicBezTo>
                  <a:pt x="6011739" y="4009919"/>
                  <a:pt x="6101823" y="4009338"/>
                  <a:pt x="6191794" y="4005943"/>
                </a:cubicBezTo>
                <a:lnTo>
                  <a:pt x="6383383" y="3997234"/>
                </a:lnTo>
                <a:cubicBezTo>
                  <a:pt x="6572046" y="3990728"/>
                  <a:pt x="6760956" y="3990289"/>
                  <a:pt x="6949440" y="3979817"/>
                </a:cubicBezTo>
                <a:cubicBezTo>
                  <a:pt x="7001691" y="3976914"/>
                  <a:pt x="7053870" y="3971990"/>
                  <a:pt x="7106194" y="3971108"/>
                </a:cubicBezTo>
                <a:lnTo>
                  <a:pt x="8499566" y="3953691"/>
                </a:lnTo>
                <a:cubicBezTo>
                  <a:pt x="8516983" y="3944982"/>
                  <a:pt x="8535389" y="3938020"/>
                  <a:pt x="8551817" y="3927565"/>
                </a:cubicBezTo>
                <a:cubicBezTo>
                  <a:pt x="8567498" y="3917586"/>
                  <a:pt x="8581739" y="3905379"/>
                  <a:pt x="8595360" y="3892731"/>
                </a:cubicBezTo>
                <a:cubicBezTo>
                  <a:pt x="8624805" y="3865390"/>
                  <a:pt x="8689948" y="3801583"/>
                  <a:pt x="8717280" y="3762103"/>
                </a:cubicBezTo>
                <a:cubicBezTo>
                  <a:pt x="8732873" y="3739579"/>
                  <a:pt x="8777284" y="3654425"/>
                  <a:pt x="8786948" y="3631474"/>
                </a:cubicBezTo>
                <a:cubicBezTo>
                  <a:pt x="8800133" y="3600160"/>
                  <a:pt x="8807840" y="3566664"/>
                  <a:pt x="8821783" y="3535680"/>
                </a:cubicBezTo>
                <a:cubicBezTo>
                  <a:pt x="8860144" y="3450434"/>
                  <a:pt x="8909822" y="3370254"/>
                  <a:pt x="8943703" y="3283131"/>
                </a:cubicBezTo>
                <a:cubicBezTo>
                  <a:pt x="8964023" y="3230880"/>
                  <a:pt x="8986934" y="3179563"/>
                  <a:pt x="9004663" y="3126377"/>
                </a:cubicBezTo>
                <a:cubicBezTo>
                  <a:pt x="9024983" y="3065417"/>
                  <a:pt x="9040311" y="3002559"/>
                  <a:pt x="9065623" y="2943497"/>
                </a:cubicBezTo>
                <a:cubicBezTo>
                  <a:pt x="9074331" y="2923177"/>
                  <a:pt x="9084390" y="2903384"/>
                  <a:pt x="9091748" y="2882537"/>
                </a:cubicBezTo>
                <a:cubicBezTo>
                  <a:pt x="9110804" y="2828546"/>
                  <a:pt x="9117461" y="2802082"/>
                  <a:pt x="9126583" y="2751908"/>
                </a:cubicBezTo>
                <a:cubicBezTo>
                  <a:pt x="9129742" y="2734536"/>
                  <a:pt x="9132606" y="2717109"/>
                  <a:pt x="9135291" y="2699657"/>
                </a:cubicBezTo>
                <a:cubicBezTo>
                  <a:pt x="9138412" y="2679369"/>
                  <a:pt x="9139975" y="2658825"/>
                  <a:pt x="9144000" y="2638697"/>
                </a:cubicBezTo>
                <a:cubicBezTo>
                  <a:pt x="9145800" y="2629696"/>
                  <a:pt x="9150482" y="2621477"/>
                  <a:pt x="9152708" y="2612571"/>
                </a:cubicBezTo>
                <a:cubicBezTo>
                  <a:pt x="9159199" y="2586607"/>
                  <a:pt x="9164320" y="2560320"/>
                  <a:pt x="9170126" y="2534194"/>
                </a:cubicBezTo>
                <a:cubicBezTo>
                  <a:pt x="9177237" y="2441747"/>
                  <a:pt x="9188094" y="2367270"/>
                  <a:pt x="9170126" y="2272937"/>
                </a:cubicBezTo>
                <a:cubicBezTo>
                  <a:pt x="9167410" y="2258679"/>
                  <a:pt x="9152436" y="2249914"/>
                  <a:pt x="9144000" y="2238103"/>
                </a:cubicBezTo>
                <a:cubicBezTo>
                  <a:pt x="9112687" y="2194265"/>
                  <a:pt x="9142847" y="2223230"/>
                  <a:pt x="9083040" y="2185851"/>
                </a:cubicBezTo>
                <a:cubicBezTo>
                  <a:pt x="9074164" y="2180304"/>
                  <a:pt x="9066276" y="2173115"/>
                  <a:pt x="9056914" y="2168434"/>
                </a:cubicBezTo>
                <a:cubicBezTo>
                  <a:pt x="9042932" y="2161443"/>
                  <a:pt x="9027656" y="2157366"/>
                  <a:pt x="9013371" y="2151017"/>
                </a:cubicBezTo>
                <a:cubicBezTo>
                  <a:pt x="9001508" y="2145745"/>
                  <a:pt x="8990469" y="2138714"/>
                  <a:pt x="8978537" y="2133600"/>
                </a:cubicBezTo>
                <a:cubicBezTo>
                  <a:pt x="8949800" y="2121284"/>
                  <a:pt x="8919415" y="2112747"/>
                  <a:pt x="8891451" y="2098765"/>
                </a:cubicBezTo>
                <a:cubicBezTo>
                  <a:pt x="8879840" y="2092959"/>
                  <a:pt x="8867888" y="2087789"/>
                  <a:pt x="8856617" y="2081348"/>
                </a:cubicBezTo>
                <a:cubicBezTo>
                  <a:pt x="8847530" y="2076155"/>
                  <a:pt x="8839853" y="2068612"/>
                  <a:pt x="8830491" y="2063931"/>
                </a:cubicBezTo>
                <a:cubicBezTo>
                  <a:pt x="8816509" y="2056940"/>
                  <a:pt x="8801142" y="2053065"/>
                  <a:pt x="8786948" y="2046514"/>
                </a:cubicBezTo>
                <a:cubicBezTo>
                  <a:pt x="8709195" y="2010628"/>
                  <a:pt x="8728241" y="2016075"/>
                  <a:pt x="8656320" y="1976845"/>
                </a:cubicBezTo>
                <a:cubicBezTo>
                  <a:pt x="8644923" y="1970629"/>
                  <a:pt x="8632757" y="1965869"/>
                  <a:pt x="8621486" y="1959428"/>
                </a:cubicBezTo>
                <a:cubicBezTo>
                  <a:pt x="8563522" y="1926306"/>
                  <a:pt x="8634341" y="1955005"/>
                  <a:pt x="8543108" y="1924594"/>
                </a:cubicBezTo>
                <a:lnTo>
                  <a:pt x="8516983" y="1915885"/>
                </a:lnTo>
                <a:cubicBezTo>
                  <a:pt x="8456023" y="1921691"/>
                  <a:pt x="8385055" y="1899336"/>
                  <a:pt x="8334103" y="1933303"/>
                </a:cubicBezTo>
                <a:cubicBezTo>
                  <a:pt x="8284066" y="1966660"/>
                  <a:pt x="8315378" y="1943319"/>
                  <a:pt x="8247017" y="2011680"/>
                </a:cubicBezTo>
                <a:cubicBezTo>
                  <a:pt x="8229600" y="2029097"/>
                  <a:pt x="8214209" y="2048809"/>
                  <a:pt x="8194766" y="2063931"/>
                </a:cubicBezTo>
                <a:cubicBezTo>
                  <a:pt x="8168640" y="2084251"/>
                  <a:pt x="8143927" y="2106531"/>
                  <a:pt x="8116388" y="2124891"/>
                </a:cubicBezTo>
                <a:cubicBezTo>
                  <a:pt x="8107680" y="2130697"/>
                  <a:pt x="8099138" y="2136761"/>
                  <a:pt x="8090263" y="2142308"/>
                </a:cubicBezTo>
                <a:cubicBezTo>
                  <a:pt x="8075909" y="2151279"/>
                  <a:pt x="8060261" y="2158278"/>
                  <a:pt x="8046720" y="2168434"/>
                </a:cubicBezTo>
                <a:cubicBezTo>
                  <a:pt x="7994534" y="2207573"/>
                  <a:pt x="8046863" y="2185804"/>
                  <a:pt x="7994468" y="2203268"/>
                </a:cubicBezTo>
                <a:lnTo>
                  <a:pt x="7916091" y="2255520"/>
                </a:lnTo>
                <a:cubicBezTo>
                  <a:pt x="7907383" y="2261326"/>
                  <a:pt x="7899327" y="2268256"/>
                  <a:pt x="7889966" y="2272937"/>
                </a:cubicBezTo>
                <a:cubicBezTo>
                  <a:pt x="7878354" y="2278743"/>
                  <a:pt x="7866403" y="2283913"/>
                  <a:pt x="7855131" y="2290354"/>
                </a:cubicBezTo>
                <a:cubicBezTo>
                  <a:pt x="7846044" y="2295547"/>
                  <a:pt x="7838093" y="2302578"/>
                  <a:pt x="7829006" y="2307771"/>
                </a:cubicBezTo>
                <a:cubicBezTo>
                  <a:pt x="7817734" y="2314212"/>
                  <a:pt x="7806103" y="2320074"/>
                  <a:pt x="7794171" y="2325188"/>
                </a:cubicBezTo>
                <a:cubicBezTo>
                  <a:pt x="7785734" y="2328804"/>
                  <a:pt x="7776070" y="2329439"/>
                  <a:pt x="7768046" y="2333897"/>
                </a:cubicBezTo>
                <a:cubicBezTo>
                  <a:pt x="7683216" y="2381025"/>
                  <a:pt x="7749035" y="2360420"/>
                  <a:pt x="7680960" y="2377440"/>
                </a:cubicBezTo>
                <a:lnTo>
                  <a:pt x="7628708" y="2412274"/>
                </a:lnTo>
                <a:cubicBezTo>
                  <a:pt x="7620000" y="2418080"/>
                  <a:pt x="7612846" y="2427638"/>
                  <a:pt x="7602583" y="2429691"/>
                </a:cubicBezTo>
                <a:cubicBezTo>
                  <a:pt x="7577732" y="2434661"/>
                  <a:pt x="7548796" y="2439731"/>
                  <a:pt x="7524206" y="2447108"/>
                </a:cubicBezTo>
                <a:cubicBezTo>
                  <a:pt x="7506621" y="2452383"/>
                  <a:pt x="7490253" y="2463041"/>
                  <a:pt x="7471954" y="2464525"/>
                </a:cubicBezTo>
                <a:lnTo>
                  <a:pt x="7149737" y="2490651"/>
                </a:lnTo>
                <a:lnTo>
                  <a:pt x="7097486" y="2508068"/>
                </a:lnTo>
                <a:cubicBezTo>
                  <a:pt x="7074264" y="2515809"/>
                  <a:pt x="7058047" y="2519847"/>
                  <a:pt x="7036526" y="2534194"/>
                </a:cubicBezTo>
                <a:cubicBezTo>
                  <a:pt x="7029694" y="2538748"/>
                  <a:pt x="7026149" y="2547387"/>
                  <a:pt x="7019108" y="2551611"/>
                </a:cubicBezTo>
                <a:cubicBezTo>
                  <a:pt x="7011237" y="2556334"/>
                  <a:pt x="7001007" y="2555862"/>
                  <a:pt x="6992983" y="2560320"/>
                </a:cubicBezTo>
                <a:cubicBezTo>
                  <a:pt x="6974684" y="2570486"/>
                  <a:pt x="6958148" y="2583543"/>
                  <a:pt x="6940731" y="2595154"/>
                </a:cubicBezTo>
                <a:cubicBezTo>
                  <a:pt x="6932023" y="2600960"/>
                  <a:pt x="6922979" y="2606291"/>
                  <a:pt x="6914606" y="2612571"/>
                </a:cubicBezTo>
                <a:cubicBezTo>
                  <a:pt x="6800757" y="2697957"/>
                  <a:pt x="6942786" y="2592442"/>
                  <a:pt x="6853646" y="2656114"/>
                </a:cubicBezTo>
                <a:cubicBezTo>
                  <a:pt x="6841835" y="2664550"/>
                  <a:pt x="6831413" y="2675039"/>
                  <a:pt x="6818811" y="2682240"/>
                </a:cubicBezTo>
                <a:cubicBezTo>
                  <a:pt x="6810841" y="2686794"/>
                  <a:pt x="6801394" y="2688045"/>
                  <a:pt x="6792686" y="2690948"/>
                </a:cubicBezTo>
                <a:cubicBezTo>
                  <a:pt x="6770057" y="2706033"/>
                  <a:pt x="6753336" y="2716483"/>
                  <a:pt x="6731726" y="2734491"/>
                </a:cubicBezTo>
                <a:cubicBezTo>
                  <a:pt x="6707429" y="2754738"/>
                  <a:pt x="6720474" y="2753179"/>
                  <a:pt x="6688183" y="2769325"/>
                </a:cubicBezTo>
                <a:cubicBezTo>
                  <a:pt x="6679972" y="2773430"/>
                  <a:pt x="6670268" y="2773929"/>
                  <a:pt x="6662057" y="2778034"/>
                </a:cubicBezTo>
                <a:cubicBezTo>
                  <a:pt x="6652696" y="2782715"/>
                  <a:pt x="6645292" y="2790770"/>
                  <a:pt x="6635931" y="2795451"/>
                </a:cubicBezTo>
                <a:cubicBezTo>
                  <a:pt x="6627721" y="2799556"/>
                  <a:pt x="6618016" y="2800055"/>
                  <a:pt x="6609806" y="2804160"/>
                </a:cubicBezTo>
                <a:cubicBezTo>
                  <a:pt x="6600445" y="2808841"/>
                  <a:pt x="6592767" y="2816384"/>
                  <a:pt x="6583680" y="2821577"/>
                </a:cubicBezTo>
                <a:cubicBezTo>
                  <a:pt x="6572409" y="2828018"/>
                  <a:pt x="6560117" y="2832553"/>
                  <a:pt x="6548846" y="2838994"/>
                </a:cubicBezTo>
                <a:cubicBezTo>
                  <a:pt x="6539759" y="2844187"/>
                  <a:pt x="6532284" y="2852160"/>
                  <a:pt x="6522720" y="2856411"/>
                </a:cubicBezTo>
                <a:cubicBezTo>
                  <a:pt x="6505943" y="2863867"/>
                  <a:pt x="6470468" y="2873828"/>
                  <a:pt x="6470468" y="2873828"/>
                </a:cubicBezTo>
                <a:cubicBezTo>
                  <a:pt x="6409926" y="2871740"/>
                  <a:pt x="6233520" y="2872074"/>
                  <a:pt x="6139543" y="2856411"/>
                </a:cubicBezTo>
                <a:cubicBezTo>
                  <a:pt x="6130488" y="2854902"/>
                  <a:pt x="6122378" y="2849694"/>
                  <a:pt x="6113417" y="2847703"/>
                </a:cubicBezTo>
                <a:cubicBezTo>
                  <a:pt x="6096180" y="2843873"/>
                  <a:pt x="6078296" y="2843277"/>
                  <a:pt x="6061166" y="2838994"/>
                </a:cubicBezTo>
                <a:cubicBezTo>
                  <a:pt x="6043355" y="2834541"/>
                  <a:pt x="6008914" y="2821577"/>
                  <a:pt x="6008914" y="2821577"/>
                </a:cubicBezTo>
                <a:cubicBezTo>
                  <a:pt x="6005289" y="2821856"/>
                  <a:pt x="5902810" y="2820531"/>
                  <a:pt x="5869577" y="2838994"/>
                </a:cubicBezTo>
                <a:cubicBezTo>
                  <a:pt x="5851279" y="2849160"/>
                  <a:pt x="5836049" y="2864467"/>
                  <a:pt x="5817326" y="2873828"/>
                </a:cubicBezTo>
                <a:cubicBezTo>
                  <a:pt x="5805714" y="2879634"/>
                  <a:pt x="5793500" y="2884364"/>
                  <a:pt x="5782491" y="2891245"/>
                </a:cubicBezTo>
                <a:cubicBezTo>
                  <a:pt x="5770183" y="2898938"/>
                  <a:pt x="5760259" y="2910170"/>
                  <a:pt x="5747657" y="2917371"/>
                </a:cubicBezTo>
                <a:cubicBezTo>
                  <a:pt x="5739687" y="2921926"/>
                  <a:pt x="5729556" y="2921622"/>
                  <a:pt x="5721531" y="2926080"/>
                </a:cubicBezTo>
                <a:cubicBezTo>
                  <a:pt x="5703233" y="2936246"/>
                  <a:pt x="5686697" y="2949303"/>
                  <a:pt x="5669280" y="2960914"/>
                </a:cubicBezTo>
                <a:cubicBezTo>
                  <a:pt x="5660571" y="2966720"/>
                  <a:pt x="5652872" y="2974444"/>
                  <a:pt x="5643154" y="2978331"/>
                </a:cubicBezTo>
                <a:cubicBezTo>
                  <a:pt x="5628640" y="2984137"/>
                  <a:pt x="5613276" y="2988156"/>
                  <a:pt x="5599611" y="2995748"/>
                </a:cubicBezTo>
                <a:cubicBezTo>
                  <a:pt x="5586923" y="3002797"/>
                  <a:pt x="5577379" y="3014673"/>
                  <a:pt x="5564777" y="3021874"/>
                </a:cubicBezTo>
                <a:cubicBezTo>
                  <a:pt x="5556807" y="3026429"/>
                  <a:pt x="5546862" y="3026478"/>
                  <a:pt x="5538651" y="3030583"/>
                </a:cubicBezTo>
                <a:cubicBezTo>
                  <a:pt x="5471132" y="3064343"/>
                  <a:pt x="5552062" y="3034822"/>
                  <a:pt x="5486400" y="3056708"/>
                </a:cubicBezTo>
                <a:cubicBezTo>
                  <a:pt x="5477691" y="3062514"/>
                  <a:pt x="5469635" y="3069444"/>
                  <a:pt x="5460274" y="3074125"/>
                </a:cubicBezTo>
                <a:cubicBezTo>
                  <a:pt x="5439440" y="3084542"/>
                  <a:pt x="5413222" y="3092713"/>
                  <a:pt x="5390606" y="3100251"/>
                </a:cubicBezTo>
                <a:cubicBezTo>
                  <a:pt x="5355549" y="3135306"/>
                  <a:pt x="5394529" y="3102302"/>
                  <a:pt x="5338354" y="3126377"/>
                </a:cubicBezTo>
                <a:cubicBezTo>
                  <a:pt x="5328734" y="3130500"/>
                  <a:pt x="5321792" y="3139543"/>
                  <a:pt x="5312228" y="3143794"/>
                </a:cubicBezTo>
                <a:cubicBezTo>
                  <a:pt x="5295451" y="3151250"/>
                  <a:pt x="5277394" y="3155405"/>
                  <a:pt x="5259977" y="3161211"/>
                </a:cubicBezTo>
                <a:cubicBezTo>
                  <a:pt x="5197324" y="3182096"/>
                  <a:pt x="5275577" y="3156754"/>
                  <a:pt x="5199017" y="3178628"/>
                </a:cubicBezTo>
                <a:cubicBezTo>
                  <a:pt x="5190190" y="3181150"/>
                  <a:pt x="5181718" y="3184815"/>
                  <a:pt x="5172891" y="3187337"/>
                </a:cubicBezTo>
                <a:cubicBezTo>
                  <a:pt x="5161383" y="3190625"/>
                  <a:pt x="5149760" y="3193537"/>
                  <a:pt x="5138057" y="3196045"/>
                </a:cubicBezTo>
                <a:cubicBezTo>
                  <a:pt x="5109111" y="3202248"/>
                  <a:pt x="5050971" y="3213463"/>
                  <a:pt x="5050971" y="3213463"/>
                </a:cubicBezTo>
                <a:cubicBezTo>
                  <a:pt x="4931954" y="3210560"/>
                  <a:pt x="4812697" y="3212852"/>
                  <a:pt x="4693920" y="3204754"/>
                </a:cubicBezTo>
                <a:cubicBezTo>
                  <a:pt x="4683478" y="3204042"/>
                  <a:pt x="4677155" y="3192018"/>
                  <a:pt x="4667794" y="3187337"/>
                </a:cubicBezTo>
                <a:cubicBezTo>
                  <a:pt x="4659583" y="3183232"/>
                  <a:pt x="4650377" y="3181531"/>
                  <a:pt x="4641668" y="3178628"/>
                </a:cubicBezTo>
                <a:cubicBezTo>
                  <a:pt x="4632960" y="3169920"/>
                  <a:pt x="4623104" y="3162224"/>
                  <a:pt x="4615543" y="3152503"/>
                </a:cubicBezTo>
                <a:cubicBezTo>
                  <a:pt x="4602691" y="3135979"/>
                  <a:pt x="4598125" y="3111863"/>
                  <a:pt x="4580708" y="3100251"/>
                </a:cubicBezTo>
                <a:lnTo>
                  <a:pt x="4554583" y="3082834"/>
                </a:lnTo>
                <a:cubicBezTo>
                  <a:pt x="4539273" y="3036907"/>
                  <a:pt x="4557264" y="3073055"/>
                  <a:pt x="4519748" y="3039291"/>
                </a:cubicBezTo>
                <a:cubicBezTo>
                  <a:pt x="4498388" y="3020067"/>
                  <a:pt x="4476740" y="3000771"/>
                  <a:pt x="4458788" y="2978331"/>
                </a:cubicBezTo>
                <a:cubicBezTo>
                  <a:pt x="4417416" y="2926615"/>
                  <a:pt x="4439420" y="2945098"/>
                  <a:pt x="4397828" y="2917371"/>
                </a:cubicBezTo>
                <a:cubicBezTo>
                  <a:pt x="4372824" y="2884031"/>
                  <a:pt x="4370225" y="2884893"/>
                  <a:pt x="4354286" y="2847703"/>
                </a:cubicBezTo>
                <a:cubicBezTo>
                  <a:pt x="4350670" y="2839265"/>
                  <a:pt x="4350035" y="2829602"/>
                  <a:pt x="4345577" y="2821577"/>
                </a:cubicBezTo>
                <a:cubicBezTo>
                  <a:pt x="4335411" y="2803278"/>
                  <a:pt x="4310743" y="2769325"/>
                  <a:pt x="4310743" y="2769325"/>
                </a:cubicBezTo>
                <a:cubicBezTo>
                  <a:pt x="4304937" y="2746102"/>
                  <a:pt x="4298021" y="2723129"/>
                  <a:pt x="4293326" y="2699657"/>
                </a:cubicBezTo>
                <a:cubicBezTo>
                  <a:pt x="4282270" y="2644378"/>
                  <a:pt x="4288207" y="2670474"/>
                  <a:pt x="4275908" y="2621280"/>
                </a:cubicBezTo>
                <a:cubicBezTo>
                  <a:pt x="4239435" y="2329478"/>
                  <a:pt x="4260240" y="2521698"/>
                  <a:pt x="4275908" y="1863634"/>
                </a:cubicBezTo>
                <a:cubicBezTo>
                  <a:pt x="4276260" y="1848836"/>
                  <a:pt x="4281969" y="1834654"/>
                  <a:pt x="4284617" y="1820091"/>
                </a:cubicBezTo>
                <a:cubicBezTo>
                  <a:pt x="4287776" y="1802719"/>
                  <a:pt x="4289043" y="1784970"/>
                  <a:pt x="4293326" y="1767840"/>
                </a:cubicBezTo>
                <a:cubicBezTo>
                  <a:pt x="4297779" y="1750029"/>
                  <a:pt x="4297761" y="1728570"/>
                  <a:pt x="4310743" y="1715588"/>
                </a:cubicBezTo>
                <a:cubicBezTo>
                  <a:pt x="4333966" y="1692365"/>
                  <a:pt x="4353085" y="1664137"/>
                  <a:pt x="4380411" y="1645920"/>
                </a:cubicBezTo>
                <a:cubicBezTo>
                  <a:pt x="4397828" y="1634308"/>
                  <a:pt x="4415734" y="1623397"/>
                  <a:pt x="4432663" y="1611085"/>
                </a:cubicBezTo>
                <a:cubicBezTo>
                  <a:pt x="4447695" y="1600152"/>
                  <a:pt x="4460268" y="1585814"/>
                  <a:pt x="4476206" y="1576251"/>
                </a:cubicBezTo>
                <a:cubicBezTo>
                  <a:pt x="4535771" y="1540512"/>
                  <a:pt x="4542608" y="1539602"/>
                  <a:pt x="4589417" y="1524000"/>
                </a:cubicBezTo>
                <a:cubicBezTo>
                  <a:pt x="4601028" y="1515291"/>
                  <a:pt x="4611563" y="1504923"/>
                  <a:pt x="4624251" y="1497874"/>
                </a:cubicBezTo>
                <a:cubicBezTo>
                  <a:pt x="4637916" y="1490282"/>
                  <a:pt x="4653157" y="1485946"/>
                  <a:pt x="4667794" y="1480457"/>
                </a:cubicBezTo>
                <a:cubicBezTo>
                  <a:pt x="4692786" y="1471085"/>
                  <a:pt x="4701297" y="1469904"/>
                  <a:pt x="4728754" y="1463040"/>
                </a:cubicBezTo>
                <a:cubicBezTo>
                  <a:pt x="4737463" y="1454331"/>
                  <a:pt x="4744633" y="1443746"/>
                  <a:pt x="4754880" y="1436914"/>
                </a:cubicBezTo>
                <a:cubicBezTo>
                  <a:pt x="4762518" y="1431822"/>
                  <a:pt x="4772795" y="1432310"/>
                  <a:pt x="4781006" y="1428205"/>
                </a:cubicBezTo>
                <a:cubicBezTo>
                  <a:pt x="4796145" y="1420635"/>
                  <a:pt x="4810195" y="1411051"/>
                  <a:pt x="4824548" y="1402080"/>
                </a:cubicBezTo>
                <a:cubicBezTo>
                  <a:pt x="4833424" y="1396533"/>
                  <a:pt x="4842301" y="1390943"/>
                  <a:pt x="4850674" y="1384663"/>
                </a:cubicBezTo>
                <a:cubicBezTo>
                  <a:pt x="4865544" y="1373510"/>
                  <a:pt x="4878455" y="1359679"/>
                  <a:pt x="4894217" y="1349828"/>
                </a:cubicBezTo>
                <a:cubicBezTo>
                  <a:pt x="4902001" y="1344963"/>
                  <a:pt x="4911634" y="1344023"/>
                  <a:pt x="4920343" y="1341120"/>
                </a:cubicBezTo>
                <a:cubicBezTo>
                  <a:pt x="4966521" y="1294940"/>
                  <a:pt x="4923990" y="1331964"/>
                  <a:pt x="4981303" y="1297577"/>
                </a:cubicBezTo>
                <a:cubicBezTo>
                  <a:pt x="4981334" y="1297559"/>
                  <a:pt x="5046603" y="1254043"/>
                  <a:pt x="5059680" y="1245325"/>
                </a:cubicBezTo>
                <a:cubicBezTo>
                  <a:pt x="5068389" y="1239519"/>
                  <a:pt x="5075877" y="1231218"/>
                  <a:pt x="5085806" y="1227908"/>
                </a:cubicBezTo>
                <a:lnTo>
                  <a:pt x="5111931" y="1219200"/>
                </a:lnTo>
                <a:cubicBezTo>
                  <a:pt x="5117737" y="1210491"/>
                  <a:pt x="5121175" y="1199612"/>
                  <a:pt x="5129348" y="1193074"/>
                </a:cubicBezTo>
                <a:cubicBezTo>
                  <a:pt x="5136516" y="1187339"/>
                  <a:pt x="5148983" y="1190856"/>
                  <a:pt x="5155474" y="1184365"/>
                </a:cubicBezTo>
                <a:cubicBezTo>
                  <a:pt x="5225345" y="1114494"/>
                  <a:pt x="5157318" y="1143111"/>
                  <a:pt x="5216434" y="1123405"/>
                </a:cubicBezTo>
                <a:cubicBezTo>
                  <a:pt x="5265961" y="1073880"/>
                  <a:pt x="5218272" y="1113778"/>
                  <a:pt x="5268686" y="1088571"/>
                </a:cubicBezTo>
                <a:cubicBezTo>
                  <a:pt x="5278047" y="1083890"/>
                  <a:pt x="5284748" y="1074029"/>
                  <a:pt x="5294811" y="1071154"/>
                </a:cubicBezTo>
                <a:cubicBezTo>
                  <a:pt x="5305976" y="1067964"/>
                  <a:pt x="5323840" y="1042126"/>
                  <a:pt x="5329646" y="103632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orma livre 2"/>
          <p:cNvSpPr/>
          <p:nvPr/>
        </p:nvSpPr>
        <p:spPr>
          <a:xfrm>
            <a:off x="6792686" y="2255520"/>
            <a:ext cx="748937" cy="426720"/>
          </a:xfrm>
          <a:custGeom>
            <a:avLst/>
            <a:gdLst>
              <a:gd name="connsiteX0" fmla="*/ 0 w 748937"/>
              <a:gd name="connsiteY0" fmla="*/ 148046 h 426720"/>
              <a:gd name="connsiteX1" fmla="*/ 0 w 748937"/>
              <a:gd name="connsiteY1" fmla="*/ 148046 h 426720"/>
              <a:gd name="connsiteX2" fmla="*/ 60960 w 748937"/>
              <a:gd name="connsiteY2" fmla="*/ 226423 h 426720"/>
              <a:gd name="connsiteX3" fmla="*/ 87085 w 748937"/>
              <a:gd name="connsiteY3" fmla="*/ 243840 h 426720"/>
              <a:gd name="connsiteX4" fmla="*/ 139337 w 748937"/>
              <a:gd name="connsiteY4" fmla="*/ 261257 h 426720"/>
              <a:gd name="connsiteX5" fmla="*/ 217714 w 748937"/>
              <a:gd name="connsiteY5" fmla="*/ 296091 h 426720"/>
              <a:gd name="connsiteX6" fmla="*/ 243840 w 748937"/>
              <a:gd name="connsiteY6" fmla="*/ 304800 h 426720"/>
              <a:gd name="connsiteX7" fmla="*/ 269965 w 748937"/>
              <a:gd name="connsiteY7" fmla="*/ 322217 h 426720"/>
              <a:gd name="connsiteX8" fmla="*/ 322217 w 748937"/>
              <a:gd name="connsiteY8" fmla="*/ 339634 h 426720"/>
              <a:gd name="connsiteX9" fmla="*/ 400594 w 748937"/>
              <a:gd name="connsiteY9" fmla="*/ 374469 h 426720"/>
              <a:gd name="connsiteX10" fmla="*/ 470263 w 748937"/>
              <a:gd name="connsiteY10" fmla="*/ 391886 h 426720"/>
              <a:gd name="connsiteX11" fmla="*/ 522514 w 748937"/>
              <a:gd name="connsiteY11" fmla="*/ 426720 h 426720"/>
              <a:gd name="connsiteX12" fmla="*/ 600891 w 748937"/>
              <a:gd name="connsiteY12" fmla="*/ 418011 h 426720"/>
              <a:gd name="connsiteX13" fmla="*/ 627017 w 748937"/>
              <a:gd name="connsiteY13" fmla="*/ 409303 h 426720"/>
              <a:gd name="connsiteX14" fmla="*/ 635725 w 748937"/>
              <a:gd name="connsiteY14" fmla="*/ 383177 h 426720"/>
              <a:gd name="connsiteX15" fmla="*/ 653143 w 748937"/>
              <a:gd name="connsiteY15" fmla="*/ 365760 h 426720"/>
              <a:gd name="connsiteX16" fmla="*/ 661851 w 748937"/>
              <a:gd name="connsiteY16" fmla="*/ 339634 h 426720"/>
              <a:gd name="connsiteX17" fmla="*/ 696685 w 748937"/>
              <a:gd name="connsiteY17" fmla="*/ 296091 h 426720"/>
              <a:gd name="connsiteX18" fmla="*/ 731520 w 748937"/>
              <a:gd name="connsiteY18" fmla="*/ 191589 h 426720"/>
              <a:gd name="connsiteX19" fmla="*/ 740228 w 748937"/>
              <a:gd name="connsiteY19" fmla="*/ 165463 h 426720"/>
              <a:gd name="connsiteX20" fmla="*/ 748937 w 748937"/>
              <a:gd name="connsiteY20" fmla="*/ 139337 h 426720"/>
              <a:gd name="connsiteX21" fmla="*/ 740228 w 748937"/>
              <a:gd name="connsiteY21" fmla="*/ 69669 h 426720"/>
              <a:gd name="connsiteX22" fmla="*/ 670560 w 748937"/>
              <a:gd name="connsiteY22" fmla="*/ 34834 h 426720"/>
              <a:gd name="connsiteX23" fmla="*/ 644434 w 748937"/>
              <a:gd name="connsiteY23" fmla="*/ 17417 h 426720"/>
              <a:gd name="connsiteX24" fmla="*/ 583474 w 748937"/>
              <a:gd name="connsiteY24" fmla="*/ 8709 h 426720"/>
              <a:gd name="connsiteX25" fmla="*/ 391885 w 748937"/>
              <a:gd name="connsiteY25" fmla="*/ 0 h 426720"/>
              <a:gd name="connsiteX26" fmla="*/ 209005 w 748937"/>
              <a:gd name="connsiteY26" fmla="*/ 17417 h 426720"/>
              <a:gd name="connsiteX27" fmla="*/ 156754 w 748937"/>
              <a:gd name="connsiteY27" fmla="*/ 34834 h 426720"/>
              <a:gd name="connsiteX28" fmla="*/ 130628 w 748937"/>
              <a:gd name="connsiteY28" fmla="*/ 43543 h 426720"/>
              <a:gd name="connsiteX29" fmla="*/ 113211 w 748937"/>
              <a:gd name="connsiteY29" fmla="*/ 69669 h 426720"/>
              <a:gd name="connsiteX30" fmla="*/ 87085 w 748937"/>
              <a:gd name="connsiteY30" fmla="*/ 78377 h 426720"/>
              <a:gd name="connsiteX31" fmla="*/ 34834 w 748937"/>
              <a:gd name="connsiteY31" fmla="*/ 113211 h 426720"/>
              <a:gd name="connsiteX32" fmla="*/ 17417 w 748937"/>
              <a:gd name="connsiteY32" fmla="*/ 130629 h 426720"/>
              <a:gd name="connsiteX33" fmla="*/ 0 w 748937"/>
              <a:gd name="connsiteY33" fmla="*/ 156754 h 426720"/>
              <a:gd name="connsiteX34" fmla="*/ 0 w 748937"/>
              <a:gd name="connsiteY34" fmla="*/ 148046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48937" h="426720">
                <a:moveTo>
                  <a:pt x="0" y="148046"/>
                </a:moveTo>
                <a:lnTo>
                  <a:pt x="0" y="148046"/>
                </a:lnTo>
                <a:cubicBezTo>
                  <a:pt x="54890" y="257826"/>
                  <a:pt x="4563" y="198224"/>
                  <a:pt x="60960" y="226423"/>
                </a:cubicBezTo>
                <a:cubicBezTo>
                  <a:pt x="70321" y="231104"/>
                  <a:pt x="77521" y="239589"/>
                  <a:pt x="87085" y="243840"/>
                </a:cubicBezTo>
                <a:cubicBezTo>
                  <a:pt x="103862" y="251296"/>
                  <a:pt x="139337" y="261257"/>
                  <a:pt x="139337" y="261257"/>
                </a:cubicBezTo>
                <a:cubicBezTo>
                  <a:pt x="180739" y="288858"/>
                  <a:pt x="155533" y="275364"/>
                  <a:pt x="217714" y="296091"/>
                </a:cubicBezTo>
                <a:cubicBezTo>
                  <a:pt x="226423" y="298994"/>
                  <a:pt x="236202" y="299708"/>
                  <a:pt x="243840" y="304800"/>
                </a:cubicBezTo>
                <a:cubicBezTo>
                  <a:pt x="252548" y="310606"/>
                  <a:pt x="260401" y="317966"/>
                  <a:pt x="269965" y="322217"/>
                </a:cubicBezTo>
                <a:cubicBezTo>
                  <a:pt x="286742" y="329673"/>
                  <a:pt x="322217" y="339634"/>
                  <a:pt x="322217" y="339634"/>
                </a:cubicBezTo>
                <a:cubicBezTo>
                  <a:pt x="353488" y="360481"/>
                  <a:pt x="356184" y="365588"/>
                  <a:pt x="400594" y="374469"/>
                </a:cubicBezTo>
                <a:cubicBezTo>
                  <a:pt x="412662" y="376882"/>
                  <a:pt x="455198" y="383516"/>
                  <a:pt x="470263" y="391886"/>
                </a:cubicBezTo>
                <a:cubicBezTo>
                  <a:pt x="488561" y="402052"/>
                  <a:pt x="522514" y="426720"/>
                  <a:pt x="522514" y="426720"/>
                </a:cubicBezTo>
                <a:cubicBezTo>
                  <a:pt x="548640" y="423817"/>
                  <a:pt x="574962" y="422332"/>
                  <a:pt x="600891" y="418011"/>
                </a:cubicBezTo>
                <a:cubicBezTo>
                  <a:pt x="609946" y="416502"/>
                  <a:pt x="620526" y="415794"/>
                  <a:pt x="627017" y="409303"/>
                </a:cubicBezTo>
                <a:cubicBezTo>
                  <a:pt x="633508" y="402812"/>
                  <a:pt x="631002" y="391048"/>
                  <a:pt x="635725" y="383177"/>
                </a:cubicBezTo>
                <a:cubicBezTo>
                  <a:pt x="639949" y="376136"/>
                  <a:pt x="647337" y="371566"/>
                  <a:pt x="653143" y="365760"/>
                </a:cubicBezTo>
                <a:cubicBezTo>
                  <a:pt x="656046" y="357051"/>
                  <a:pt x="657746" y="347845"/>
                  <a:pt x="661851" y="339634"/>
                </a:cubicBezTo>
                <a:cubicBezTo>
                  <a:pt x="672835" y="317665"/>
                  <a:pt x="680487" y="312290"/>
                  <a:pt x="696685" y="296091"/>
                </a:cubicBezTo>
                <a:lnTo>
                  <a:pt x="731520" y="191589"/>
                </a:lnTo>
                <a:lnTo>
                  <a:pt x="740228" y="165463"/>
                </a:lnTo>
                <a:lnTo>
                  <a:pt x="748937" y="139337"/>
                </a:lnTo>
                <a:cubicBezTo>
                  <a:pt x="746034" y="116114"/>
                  <a:pt x="746953" y="92085"/>
                  <a:pt x="740228" y="69669"/>
                </a:cubicBezTo>
                <a:cubicBezTo>
                  <a:pt x="733071" y="45813"/>
                  <a:pt x="678632" y="40215"/>
                  <a:pt x="670560" y="34834"/>
                </a:cubicBezTo>
                <a:cubicBezTo>
                  <a:pt x="661851" y="29028"/>
                  <a:pt x="654459" y="20424"/>
                  <a:pt x="644434" y="17417"/>
                </a:cubicBezTo>
                <a:cubicBezTo>
                  <a:pt x="624773" y="11519"/>
                  <a:pt x="603952" y="10121"/>
                  <a:pt x="583474" y="8709"/>
                </a:cubicBezTo>
                <a:cubicBezTo>
                  <a:pt x="519697" y="4311"/>
                  <a:pt x="455748" y="2903"/>
                  <a:pt x="391885" y="0"/>
                </a:cubicBezTo>
                <a:cubicBezTo>
                  <a:pt x="302804" y="5240"/>
                  <a:pt x="274628" y="-2269"/>
                  <a:pt x="209005" y="17417"/>
                </a:cubicBezTo>
                <a:cubicBezTo>
                  <a:pt x="191420" y="22692"/>
                  <a:pt x="174171" y="29028"/>
                  <a:pt x="156754" y="34834"/>
                </a:cubicBezTo>
                <a:lnTo>
                  <a:pt x="130628" y="43543"/>
                </a:lnTo>
                <a:cubicBezTo>
                  <a:pt x="124822" y="52252"/>
                  <a:pt x="121384" y="63131"/>
                  <a:pt x="113211" y="69669"/>
                </a:cubicBezTo>
                <a:cubicBezTo>
                  <a:pt x="106043" y="75403"/>
                  <a:pt x="95110" y="73919"/>
                  <a:pt x="87085" y="78377"/>
                </a:cubicBezTo>
                <a:cubicBezTo>
                  <a:pt x="68787" y="88543"/>
                  <a:pt x="49635" y="98409"/>
                  <a:pt x="34834" y="113211"/>
                </a:cubicBezTo>
                <a:cubicBezTo>
                  <a:pt x="29028" y="119017"/>
                  <a:pt x="22546" y="124218"/>
                  <a:pt x="17417" y="130629"/>
                </a:cubicBezTo>
                <a:cubicBezTo>
                  <a:pt x="10879" y="138802"/>
                  <a:pt x="7401" y="149353"/>
                  <a:pt x="0" y="156754"/>
                </a:cubicBezTo>
                <a:lnTo>
                  <a:pt x="0" y="1480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orma livre 3"/>
          <p:cNvSpPr/>
          <p:nvPr/>
        </p:nvSpPr>
        <p:spPr>
          <a:xfrm>
            <a:off x="1425266" y="1227909"/>
            <a:ext cx="673500" cy="513805"/>
          </a:xfrm>
          <a:custGeom>
            <a:avLst/>
            <a:gdLst>
              <a:gd name="connsiteX0" fmla="*/ 2940 w 673500"/>
              <a:gd name="connsiteY0" fmla="*/ 60960 h 513805"/>
              <a:gd name="connsiteX1" fmla="*/ 2940 w 673500"/>
              <a:gd name="connsiteY1" fmla="*/ 60960 h 513805"/>
              <a:gd name="connsiteX2" fmla="*/ 63900 w 673500"/>
              <a:gd name="connsiteY2" fmla="*/ 17417 h 513805"/>
              <a:gd name="connsiteX3" fmla="*/ 116151 w 673500"/>
              <a:gd name="connsiteY3" fmla="*/ 8708 h 513805"/>
              <a:gd name="connsiteX4" fmla="*/ 203237 w 673500"/>
              <a:gd name="connsiteY4" fmla="*/ 0 h 513805"/>
              <a:gd name="connsiteX5" fmla="*/ 638665 w 673500"/>
              <a:gd name="connsiteY5" fmla="*/ 8708 h 513805"/>
              <a:gd name="connsiteX6" fmla="*/ 656083 w 673500"/>
              <a:gd name="connsiteY6" fmla="*/ 34834 h 513805"/>
              <a:gd name="connsiteX7" fmla="*/ 673500 w 673500"/>
              <a:gd name="connsiteY7" fmla="*/ 87085 h 513805"/>
              <a:gd name="connsiteX8" fmla="*/ 664791 w 673500"/>
              <a:gd name="connsiteY8" fmla="*/ 226422 h 513805"/>
              <a:gd name="connsiteX9" fmla="*/ 638665 w 673500"/>
              <a:gd name="connsiteY9" fmla="*/ 304800 h 513805"/>
              <a:gd name="connsiteX10" fmla="*/ 629957 w 673500"/>
              <a:gd name="connsiteY10" fmla="*/ 330925 h 513805"/>
              <a:gd name="connsiteX11" fmla="*/ 595123 w 673500"/>
              <a:gd name="connsiteY11" fmla="*/ 383177 h 513805"/>
              <a:gd name="connsiteX12" fmla="*/ 568997 w 673500"/>
              <a:gd name="connsiteY12" fmla="*/ 426720 h 513805"/>
              <a:gd name="connsiteX13" fmla="*/ 534163 w 673500"/>
              <a:gd name="connsiteY13" fmla="*/ 470262 h 513805"/>
              <a:gd name="connsiteX14" fmla="*/ 516745 w 673500"/>
              <a:gd name="connsiteY14" fmla="*/ 487680 h 513805"/>
              <a:gd name="connsiteX15" fmla="*/ 464494 w 673500"/>
              <a:gd name="connsiteY15" fmla="*/ 505097 h 513805"/>
              <a:gd name="connsiteX16" fmla="*/ 438368 w 673500"/>
              <a:gd name="connsiteY16" fmla="*/ 513805 h 513805"/>
              <a:gd name="connsiteX17" fmla="*/ 238071 w 673500"/>
              <a:gd name="connsiteY17" fmla="*/ 505097 h 513805"/>
              <a:gd name="connsiteX18" fmla="*/ 211945 w 673500"/>
              <a:gd name="connsiteY18" fmla="*/ 496388 h 513805"/>
              <a:gd name="connsiteX19" fmla="*/ 159694 w 673500"/>
              <a:gd name="connsiteY19" fmla="*/ 461554 h 513805"/>
              <a:gd name="connsiteX20" fmla="*/ 124860 w 673500"/>
              <a:gd name="connsiteY20" fmla="*/ 418011 h 513805"/>
              <a:gd name="connsiteX21" fmla="*/ 116151 w 673500"/>
              <a:gd name="connsiteY21" fmla="*/ 391885 h 513805"/>
              <a:gd name="connsiteX22" fmla="*/ 72608 w 673500"/>
              <a:gd name="connsiteY22" fmla="*/ 348342 h 513805"/>
              <a:gd name="connsiteX23" fmla="*/ 29065 w 673500"/>
              <a:gd name="connsiteY23" fmla="*/ 269965 h 513805"/>
              <a:gd name="connsiteX24" fmla="*/ 11648 w 673500"/>
              <a:gd name="connsiteY24" fmla="*/ 217714 h 513805"/>
              <a:gd name="connsiteX25" fmla="*/ 2940 w 673500"/>
              <a:gd name="connsiteY25" fmla="*/ 60960 h 5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73500" h="513805">
                <a:moveTo>
                  <a:pt x="2940" y="60960"/>
                </a:moveTo>
                <a:lnTo>
                  <a:pt x="2940" y="60960"/>
                </a:lnTo>
                <a:cubicBezTo>
                  <a:pt x="23260" y="46446"/>
                  <a:pt x="41227" y="27882"/>
                  <a:pt x="63900" y="17417"/>
                </a:cubicBezTo>
                <a:cubicBezTo>
                  <a:pt x="79932" y="10017"/>
                  <a:pt x="98630" y="10898"/>
                  <a:pt x="116151" y="8708"/>
                </a:cubicBezTo>
                <a:cubicBezTo>
                  <a:pt x="145099" y="5090"/>
                  <a:pt x="174208" y="2903"/>
                  <a:pt x="203237" y="0"/>
                </a:cubicBezTo>
                <a:cubicBezTo>
                  <a:pt x="348380" y="2903"/>
                  <a:pt x="493921" y="-2426"/>
                  <a:pt x="638665" y="8708"/>
                </a:cubicBezTo>
                <a:cubicBezTo>
                  <a:pt x="649101" y="9511"/>
                  <a:pt x="651832" y="25270"/>
                  <a:pt x="656083" y="34834"/>
                </a:cubicBezTo>
                <a:cubicBezTo>
                  <a:pt x="663539" y="51611"/>
                  <a:pt x="673500" y="87085"/>
                  <a:pt x="673500" y="87085"/>
                </a:cubicBezTo>
                <a:cubicBezTo>
                  <a:pt x="670597" y="133531"/>
                  <a:pt x="671079" y="180312"/>
                  <a:pt x="664791" y="226422"/>
                </a:cubicBezTo>
                <a:cubicBezTo>
                  <a:pt x="664790" y="226430"/>
                  <a:pt x="643021" y="291733"/>
                  <a:pt x="638665" y="304800"/>
                </a:cubicBezTo>
                <a:cubicBezTo>
                  <a:pt x="635762" y="313508"/>
                  <a:pt x="635049" y="323287"/>
                  <a:pt x="629957" y="330925"/>
                </a:cubicBezTo>
                <a:cubicBezTo>
                  <a:pt x="618346" y="348342"/>
                  <a:pt x="601743" y="363318"/>
                  <a:pt x="595123" y="383177"/>
                </a:cubicBezTo>
                <a:cubicBezTo>
                  <a:pt x="583817" y="417091"/>
                  <a:pt x="592905" y="402811"/>
                  <a:pt x="568997" y="426720"/>
                </a:cubicBezTo>
                <a:cubicBezTo>
                  <a:pt x="555183" y="468158"/>
                  <a:pt x="569972" y="441614"/>
                  <a:pt x="534163" y="470262"/>
                </a:cubicBezTo>
                <a:cubicBezTo>
                  <a:pt x="527751" y="475391"/>
                  <a:pt x="524089" y="484008"/>
                  <a:pt x="516745" y="487680"/>
                </a:cubicBezTo>
                <a:cubicBezTo>
                  <a:pt x="500324" y="495891"/>
                  <a:pt x="481911" y="499291"/>
                  <a:pt x="464494" y="505097"/>
                </a:cubicBezTo>
                <a:lnTo>
                  <a:pt x="438368" y="513805"/>
                </a:lnTo>
                <a:cubicBezTo>
                  <a:pt x="371602" y="510902"/>
                  <a:pt x="304703" y="510222"/>
                  <a:pt x="238071" y="505097"/>
                </a:cubicBezTo>
                <a:cubicBezTo>
                  <a:pt x="228918" y="504393"/>
                  <a:pt x="219970" y="500846"/>
                  <a:pt x="211945" y="496388"/>
                </a:cubicBezTo>
                <a:cubicBezTo>
                  <a:pt x="193647" y="486222"/>
                  <a:pt x="159694" y="461554"/>
                  <a:pt x="159694" y="461554"/>
                </a:cubicBezTo>
                <a:cubicBezTo>
                  <a:pt x="137803" y="395885"/>
                  <a:pt x="169878" y="474284"/>
                  <a:pt x="124860" y="418011"/>
                </a:cubicBezTo>
                <a:cubicBezTo>
                  <a:pt x="119125" y="410843"/>
                  <a:pt x="121659" y="399229"/>
                  <a:pt x="116151" y="391885"/>
                </a:cubicBezTo>
                <a:cubicBezTo>
                  <a:pt x="103835" y="375464"/>
                  <a:pt x="72608" y="348342"/>
                  <a:pt x="72608" y="348342"/>
                </a:cubicBezTo>
                <a:cubicBezTo>
                  <a:pt x="51296" y="284407"/>
                  <a:pt x="68173" y="309073"/>
                  <a:pt x="29065" y="269965"/>
                </a:cubicBezTo>
                <a:lnTo>
                  <a:pt x="11648" y="217714"/>
                </a:lnTo>
                <a:cubicBezTo>
                  <a:pt x="-8993" y="155790"/>
                  <a:pt x="4391" y="87086"/>
                  <a:pt x="2940" y="6096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6858000" y="4293096"/>
            <a:ext cx="23428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1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6012160" y="4571836"/>
            <a:ext cx="23428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2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3" grpId="0" animBg="1"/>
      <p:bldP spid="6" grpId="0" animBg="1"/>
      <p:bldP spid="7" grpId="0" animBg="1"/>
      <p:bldP spid="5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40152" y="116632"/>
            <a:ext cx="3024336" cy="1143000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pt-BR" dirty="0" smtClean="0"/>
              <a:t>Megacolo congênito</a:t>
            </a:r>
            <a:endParaRPr lang="pt-BR" dirty="0"/>
          </a:p>
        </p:txBody>
      </p:sp>
      <p:sp>
        <p:nvSpPr>
          <p:cNvPr id="1026" name="AutoShape 2" descr="http://www.fcm.unicamp.br/drpixel/sites/fcm.unicamp.br.drpixel/files/Hirschsprung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28" name="AutoShape 4" descr="http://www.fcm.unicamp.br/drpixel/sites/fcm.unicamp.br.drpixel/files/Hirschsprung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30" name="AutoShape 6" descr="https://www.fcm.unicamp.br/drpixel/sites/fcm.unicamp.br.drpixel/files/Hirschsprung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1" name="Picture 7" descr="G:\meg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5400675" cy="5937250"/>
          </a:xfrm>
          <a:prstGeom prst="rect">
            <a:avLst/>
          </a:prstGeom>
          <a:noFill/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5508104" y="2492896"/>
            <a:ext cx="3600400" cy="79208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 Quadro obstrutivo baixo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5508104" y="3501008"/>
            <a:ext cx="3600400" cy="79208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 Ressecção cirúrgica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ítulo 1"/>
          <p:cNvSpPr txBox="1">
            <a:spLocks noGrp="1"/>
          </p:cNvSpPr>
          <p:nvPr>
            <p:ph idx="1"/>
          </p:nvPr>
        </p:nvSpPr>
        <p:spPr>
          <a:xfrm>
            <a:off x="5076056" y="1412776"/>
            <a:ext cx="3960440" cy="93610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Ausência de células dos plexos SM e MI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0375" y="683404"/>
            <a:ext cx="2599457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Doença de </a:t>
            </a:r>
            <a:r>
              <a:rPr lang="pt-BR" dirty="0" err="1" smtClean="0">
                <a:solidFill>
                  <a:schemeClr val="bg1"/>
                </a:solidFill>
              </a:rPr>
              <a:t>Hirschprung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build="p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76287"/>
          </a:xfrm>
          <a:solidFill>
            <a:srgbClr val="92D050"/>
          </a:solidFill>
          <a:ln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r>
              <a:rPr lang="pt-BR" sz="2800" b="1" dirty="0" smtClean="0"/>
              <a:t>Linfonodos abdominais (cisterna do quilo)</a:t>
            </a:r>
            <a:br>
              <a:rPr lang="pt-BR" sz="2800" b="1" dirty="0" smtClean="0"/>
            </a:br>
            <a:r>
              <a:rPr lang="pt-BR" sz="2800" b="1" dirty="0" smtClean="0"/>
              <a:t>Ducto torácico</a:t>
            </a:r>
          </a:p>
        </p:txBody>
      </p:sp>
      <p:pic>
        <p:nvPicPr>
          <p:cNvPr id="25603" name="Picture 3" descr="show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650" y="1196752"/>
            <a:ext cx="6697662" cy="555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Line 4"/>
          <p:cNvSpPr>
            <a:spLocks noChangeShapeType="1"/>
          </p:cNvSpPr>
          <p:nvPr/>
        </p:nvSpPr>
        <p:spPr bwMode="auto">
          <a:xfrm>
            <a:off x="5196333" y="2780928"/>
            <a:ext cx="43180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" name="Forma livre 1"/>
          <p:cNvSpPr/>
          <p:nvPr/>
        </p:nvSpPr>
        <p:spPr>
          <a:xfrm>
            <a:off x="2220019" y="2566581"/>
            <a:ext cx="6384429" cy="4606835"/>
          </a:xfrm>
          <a:custGeom>
            <a:avLst/>
            <a:gdLst>
              <a:gd name="connsiteX0" fmla="*/ 1915886 w 6384429"/>
              <a:gd name="connsiteY0" fmla="*/ 209006 h 4606835"/>
              <a:gd name="connsiteX1" fmla="*/ 1915886 w 6384429"/>
              <a:gd name="connsiteY1" fmla="*/ 209006 h 4606835"/>
              <a:gd name="connsiteX2" fmla="*/ 1959429 w 6384429"/>
              <a:gd name="connsiteY2" fmla="*/ 505098 h 4606835"/>
              <a:gd name="connsiteX3" fmla="*/ 1942011 w 6384429"/>
              <a:gd name="connsiteY3" fmla="*/ 705395 h 4606835"/>
              <a:gd name="connsiteX4" fmla="*/ 1933303 w 6384429"/>
              <a:gd name="connsiteY4" fmla="*/ 783772 h 4606835"/>
              <a:gd name="connsiteX5" fmla="*/ 1924594 w 6384429"/>
              <a:gd name="connsiteY5" fmla="*/ 809898 h 4606835"/>
              <a:gd name="connsiteX6" fmla="*/ 1915886 w 6384429"/>
              <a:gd name="connsiteY6" fmla="*/ 870858 h 4606835"/>
              <a:gd name="connsiteX7" fmla="*/ 1898469 w 6384429"/>
              <a:gd name="connsiteY7" fmla="*/ 931818 h 4606835"/>
              <a:gd name="connsiteX8" fmla="*/ 1881051 w 6384429"/>
              <a:gd name="connsiteY8" fmla="*/ 1010195 h 4606835"/>
              <a:gd name="connsiteX9" fmla="*/ 1863634 w 6384429"/>
              <a:gd name="connsiteY9" fmla="*/ 1219200 h 4606835"/>
              <a:gd name="connsiteX10" fmla="*/ 1854926 w 6384429"/>
              <a:gd name="connsiteY10" fmla="*/ 1306286 h 4606835"/>
              <a:gd name="connsiteX11" fmla="*/ 1846217 w 6384429"/>
              <a:gd name="connsiteY11" fmla="*/ 1349829 h 4606835"/>
              <a:gd name="connsiteX12" fmla="*/ 1837509 w 6384429"/>
              <a:gd name="connsiteY12" fmla="*/ 1410789 h 4606835"/>
              <a:gd name="connsiteX13" fmla="*/ 1863634 w 6384429"/>
              <a:gd name="connsiteY13" fmla="*/ 1854926 h 4606835"/>
              <a:gd name="connsiteX14" fmla="*/ 1872343 w 6384429"/>
              <a:gd name="connsiteY14" fmla="*/ 1889760 h 4606835"/>
              <a:gd name="connsiteX15" fmla="*/ 1881051 w 6384429"/>
              <a:gd name="connsiteY15" fmla="*/ 1994263 h 4606835"/>
              <a:gd name="connsiteX16" fmla="*/ 1889760 w 6384429"/>
              <a:gd name="connsiteY16" fmla="*/ 2029098 h 4606835"/>
              <a:gd name="connsiteX17" fmla="*/ 1898469 w 6384429"/>
              <a:gd name="connsiteY17" fmla="*/ 2081349 h 4606835"/>
              <a:gd name="connsiteX18" fmla="*/ 1907177 w 6384429"/>
              <a:gd name="connsiteY18" fmla="*/ 2107475 h 4606835"/>
              <a:gd name="connsiteX19" fmla="*/ 1915886 w 6384429"/>
              <a:gd name="connsiteY19" fmla="*/ 2151018 h 4606835"/>
              <a:gd name="connsiteX20" fmla="*/ 1924594 w 6384429"/>
              <a:gd name="connsiteY20" fmla="*/ 2690949 h 4606835"/>
              <a:gd name="connsiteX21" fmla="*/ 1933303 w 6384429"/>
              <a:gd name="connsiteY21" fmla="*/ 2717075 h 4606835"/>
              <a:gd name="connsiteX22" fmla="*/ 1942011 w 6384429"/>
              <a:gd name="connsiteY22" fmla="*/ 2751909 h 4606835"/>
              <a:gd name="connsiteX23" fmla="*/ 1959429 w 6384429"/>
              <a:gd name="connsiteY23" fmla="*/ 2847703 h 4606835"/>
              <a:gd name="connsiteX24" fmla="*/ 1968137 w 6384429"/>
              <a:gd name="connsiteY24" fmla="*/ 2882538 h 4606835"/>
              <a:gd name="connsiteX25" fmla="*/ 1985554 w 6384429"/>
              <a:gd name="connsiteY25" fmla="*/ 2934789 h 4606835"/>
              <a:gd name="connsiteX26" fmla="*/ 2011680 w 6384429"/>
              <a:gd name="connsiteY26" fmla="*/ 3048000 h 4606835"/>
              <a:gd name="connsiteX27" fmla="*/ 2029097 w 6384429"/>
              <a:gd name="connsiteY27" fmla="*/ 3074126 h 4606835"/>
              <a:gd name="connsiteX28" fmla="*/ 2055223 w 6384429"/>
              <a:gd name="connsiteY28" fmla="*/ 3178629 h 4606835"/>
              <a:gd name="connsiteX29" fmla="*/ 2072640 w 6384429"/>
              <a:gd name="connsiteY29" fmla="*/ 3239589 h 4606835"/>
              <a:gd name="connsiteX30" fmla="*/ 2090057 w 6384429"/>
              <a:gd name="connsiteY30" fmla="*/ 3265715 h 4606835"/>
              <a:gd name="connsiteX31" fmla="*/ 2107474 w 6384429"/>
              <a:gd name="connsiteY31" fmla="*/ 3317966 h 4606835"/>
              <a:gd name="connsiteX32" fmla="*/ 2116183 w 6384429"/>
              <a:gd name="connsiteY32" fmla="*/ 3344092 h 4606835"/>
              <a:gd name="connsiteX33" fmla="*/ 2151017 w 6384429"/>
              <a:gd name="connsiteY33" fmla="*/ 3396343 h 4606835"/>
              <a:gd name="connsiteX34" fmla="*/ 2177143 w 6384429"/>
              <a:gd name="connsiteY34" fmla="*/ 3448595 h 4606835"/>
              <a:gd name="connsiteX35" fmla="*/ 2238103 w 6384429"/>
              <a:gd name="connsiteY35" fmla="*/ 3631475 h 4606835"/>
              <a:gd name="connsiteX36" fmla="*/ 2246811 w 6384429"/>
              <a:gd name="connsiteY36" fmla="*/ 3657600 h 4606835"/>
              <a:gd name="connsiteX37" fmla="*/ 2272937 w 6384429"/>
              <a:gd name="connsiteY37" fmla="*/ 3709852 h 4606835"/>
              <a:gd name="connsiteX38" fmla="*/ 2351314 w 6384429"/>
              <a:gd name="connsiteY38" fmla="*/ 3753395 h 4606835"/>
              <a:gd name="connsiteX39" fmla="*/ 2377440 w 6384429"/>
              <a:gd name="connsiteY39" fmla="*/ 3770812 h 4606835"/>
              <a:gd name="connsiteX40" fmla="*/ 2420983 w 6384429"/>
              <a:gd name="connsiteY40" fmla="*/ 3788229 h 4606835"/>
              <a:gd name="connsiteX41" fmla="*/ 2499360 w 6384429"/>
              <a:gd name="connsiteY41" fmla="*/ 3823063 h 4606835"/>
              <a:gd name="connsiteX42" fmla="*/ 2551611 w 6384429"/>
              <a:gd name="connsiteY42" fmla="*/ 3840480 h 4606835"/>
              <a:gd name="connsiteX43" fmla="*/ 2612571 w 6384429"/>
              <a:gd name="connsiteY43" fmla="*/ 3866606 h 4606835"/>
              <a:gd name="connsiteX44" fmla="*/ 2708366 w 6384429"/>
              <a:gd name="connsiteY44" fmla="*/ 3875315 h 4606835"/>
              <a:gd name="connsiteX45" fmla="*/ 2751909 w 6384429"/>
              <a:gd name="connsiteY45" fmla="*/ 3884023 h 4606835"/>
              <a:gd name="connsiteX46" fmla="*/ 2821577 w 6384429"/>
              <a:gd name="connsiteY46" fmla="*/ 3901440 h 4606835"/>
              <a:gd name="connsiteX47" fmla="*/ 2865120 w 6384429"/>
              <a:gd name="connsiteY47" fmla="*/ 3910149 h 4606835"/>
              <a:gd name="connsiteX48" fmla="*/ 2891246 w 6384429"/>
              <a:gd name="connsiteY48" fmla="*/ 3918858 h 4606835"/>
              <a:gd name="connsiteX49" fmla="*/ 2934789 w 6384429"/>
              <a:gd name="connsiteY49" fmla="*/ 3927566 h 4606835"/>
              <a:gd name="connsiteX50" fmla="*/ 2960914 w 6384429"/>
              <a:gd name="connsiteY50" fmla="*/ 3936275 h 4606835"/>
              <a:gd name="connsiteX51" fmla="*/ 3030583 w 6384429"/>
              <a:gd name="connsiteY51" fmla="*/ 3953692 h 4606835"/>
              <a:gd name="connsiteX52" fmla="*/ 3326674 w 6384429"/>
              <a:gd name="connsiteY52" fmla="*/ 3944983 h 4606835"/>
              <a:gd name="connsiteX53" fmla="*/ 3352800 w 6384429"/>
              <a:gd name="connsiteY53" fmla="*/ 3936275 h 4606835"/>
              <a:gd name="connsiteX54" fmla="*/ 3378926 w 6384429"/>
              <a:gd name="connsiteY54" fmla="*/ 3910149 h 4606835"/>
              <a:gd name="connsiteX55" fmla="*/ 3396343 w 6384429"/>
              <a:gd name="connsiteY55" fmla="*/ 3866606 h 4606835"/>
              <a:gd name="connsiteX56" fmla="*/ 3405051 w 6384429"/>
              <a:gd name="connsiteY56" fmla="*/ 3840480 h 4606835"/>
              <a:gd name="connsiteX57" fmla="*/ 3422469 w 6384429"/>
              <a:gd name="connsiteY57" fmla="*/ 3814355 h 4606835"/>
              <a:gd name="connsiteX58" fmla="*/ 3439886 w 6384429"/>
              <a:gd name="connsiteY58" fmla="*/ 3762103 h 4606835"/>
              <a:gd name="connsiteX59" fmla="*/ 3448594 w 6384429"/>
              <a:gd name="connsiteY59" fmla="*/ 3735978 h 4606835"/>
              <a:gd name="connsiteX60" fmla="*/ 3466011 w 6384429"/>
              <a:gd name="connsiteY60" fmla="*/ 3718560 h 4606835"/>
              <a:gd name="connsiteX61" fmla="*/ 3474720 w 6384429"/>
              <a:gd name="connsiteY61" fmla="*/ 3692435 h 4606835"/>
              <a:gd name="connsiteX62" fmla="*/ 3535680 w 6384429"/>
              <a:gd name="connsiteY62" fmla="*/ 3640183 h 4606835"/>
              <a:gd name="connsiteX63" fmla="*/ 3587931 w 6384429"/>
              <a:gd name="connsiteY63" fmla="*/ 3622766 h 4606835"/>
              <a:gd name="connsiteX64" fmla="*/ 3622766 w 6384429"/>
              <a:gd name="connsiteY64" fmla="*/ 3666309 h 4606835"/>
              <a:gd name="connsiteX65" fmla="*/ 3640183 w 6384429"/>
              <a:gd name="connsiteY65" fmla="*/ 3701143 h 4606835"/>
              <a:gd name="connsiteX66" fmla="*/ 3666309 w 6384429"/>
              <a:gd name="connsiteY66" fmla="*/ 3718560 h 4606835"/>
              <a:gd name="connsiteX67" fmla="*/ 3683726 w 6384429"/>
              <a:gd name="connsiteY67" fmla="*/ 3735978 h 4606835"/>
              <a:gd name="connsiteX68" fmla="*/ 3718560 w 6384429"/>
              <a:gd name="connsiteY68" fmla="*/ 3762103 h 4606835"/>
              <a:gd name="connsiteX69" fmla="*/ 3744686 w 6384429"/>
              <a:gd name="connsiteY69" fmla="*/ 3788229 h 4606835"/>
              <a:gd name="connsiteX70" fmla="*/ 3857897 w 6384429"/>
              <a:gd name="connsiteY70" fmla="*/ 3849189 h 4606835"/>
              <a:gd name="connsiteX71" fmla="*/ 3910149 w 6384429"/>
              <a:gd name="connsiteY71" fmla="*/ 3866606 h 4606835"/>
              <a:gd name="connsiteX72" fmla="*/ 3962400 w 6384429"/>
              <a:gd name="connsiteY72" fmla="*/ 3875315 h 4606835"/>
              <a:gd name="connsiteX73" fmla="*/ 4005943 w 6384429"/>
              <a:gd name="connsiteY73" fmla="*/ 3892732 h 4606835"/>
              <a:gd name="connsiteX74" fmla="*/ 4302034 w 6384429"/>
              <a:gd name="connsiteY74" fmla="*/ 3884023 h 4606835"/>
              <a:gd name="connsiteX75" fmla="*/ 4328160 w 6384429"/>
              <a:gd name="connsiteY75" fmla="*/ 3875315 h 4606835"/>
              <a:gd name="connsiteX76" fmla="*/ 4362994 w 6384429"/>
              <a:gd name="connsiteY76" fmla="*/ 3866606 h 4606835"/>
              <a:gd name="connsiteX77" fmla="*/ 4415246 w 6384429"/>
              <a:gd name="connsiteY77" fmla="*/ 3857898 h 4606835"/>
              <a:gd name="connsiteX78" fmla="*/ 4450080 w 6384429"/>
              <a:gd name="connsiteY78" fmla="*/ 3849189 h 4606835"/>
              <a:gd name="connsiteX79" fmla="*/ 4519749 w 6384429"/>
              <a:gd name="connsiteY79" fmla="*/ 3840480 h 4606835"/>
              <a:gd name="connsiteX80" fmla="*/ 5077097 w 6384429"/>
              <a:gd name="connsiteY80" fmla="*/ 3849189 h 4606835"/>
              <a:gd name="connsiteX81" fmla="*/ 5381897 w 6384429"/>
              <a:gd name="connsiteY81" fmla="*/ 3875315 h 4606835"/>
              <a:gd name="connsiteX82" fmla="*/ 5556069 w 6384429"/>
              <a:gd name="connsiteY82" fmla="*/ 3884023 h 4606835"/>
              <a:gd name="connsiteX83" fmla="*/ 5974080 w 6384429"/>
              <a:gd name="connsiteY83" fmla="*/ 3901440 h 4606835"/>
              <a:gd name="connsiteX84" fmla="*/ 6096000 w 6384429"/>
              <a:gd name="connsiteY84" fmla="*/ 3910149 h 4606835"/>
              <a:gd name="connsiteX85" fmla="*/ 6139543 w 6384429"/>
              <a:gd name="connsiteY85" fmla="*/ 3918858 h 4606835"/>
              <a:gd name="connsiteX86" fmla="*/ 6183086 w 6384429"/>
              <a:gd name="connsiteY86" fmla="*/ 3936275 h 4606835"/>
              <a:gd name="connsiteX87" fmla="*/ 6217920 w 6384429"/>
              <a:gd name="connsiteY87" fmla="*/ 3944983 h 4606835"/>
              <a:gd name="connsiteX88" fmla="*/ 6261463 w 6384429"/>
              <a:gd name="connsiteY88" fmla="*/ 3971109 h 4606835"/>
              <a:gd name="connsiteX89" fmla="*/ 6296297 w 6384429"/>
              <a:gd name="connsiteY89" fmla="*/ 3979818 h 4606835"/>
              <a:gd name="connsiteX90" fmla="*/ 6322423 w 6384429"/>
              <a:gd name="connsiteY90" fmla="*/ 4005943 h 4606835"/>
              <a:gd name="connsiteX91" fmla="*/ 6365966 w 6384429"/>
              <a:gd name="connsiteY91" fmla="*/ 4093029 h 4606835"/>
              <a:gd name="connsiteX92" fmla="*/ 6374674 w 6384429"/>
              <a:gd name="connsiteY92" fmla="*/ 4127863 h 4606835"/>
              <a:gd name="connsiteX93" fmla="*/ 6357257 w 6384429"/>
              <a:gd name="connsiteY93" fmla="*/ 4345578 h 4606835"/>
              <a:gd name="connsiteX94" fmla="*/ 6226629 w 6384429"/>
              <a:gd name="connsiteY94" fmla="*/ 4432663 h 4606835"/>
              <a:gd name="connsiteX95" fmla="*/ 5939246 w 6384429"/>
              <a:gd name="connsiteY95" fmla="*/ 4511040 h 4606835"/>
              <a:gd name="connsiteX96" fmla="*/ 5791200 w 6384429"/>
              <a:gd name="connsiteY96" fmla="*/ 4519749 h 4606835"/>
              <a:gd name="connsiteX97" fmla="*/ 5425440 w 6384429"/>
              <a:gd name="connsiteY97" fmla="*/ 4563292 h 4606835"/>
              <a:gd name="connsiteX98" fmla="*/ 5059680 w 6384429"/>
              <a:gd name="connsiteY98" fmla="*/ 4572000 h 4606835"/>
              <a:gd name="connsiteX99" fmla="*/ 4841966 w 6384429"/>
              <a:gd name="connsiteY99" fmla="*/ 4580709 h 4606835"/>
              <a:gd name="connsiteX100" fmla="*/ 4685211 w 6384429"/>
              <a:gd name="connsiteY100" fmla="*/ 4589418 h 4606835"/>
              <a:gd name="connsiteX101" fmla="*/ 4180114 w 6384429"/>
              <a:gd name="connsiteY101" fmla="*/ 4598126 h 4606835"/>
              <a:gd name="connsiteX102" fmla="*/ 2838994 w 6384429"/>
              <a:gd name="connsiteY102" fmla="*/ 4606835 h 4606835"/>
              <a:gd name="connsiteX103" fmla="*/ 1942011 w 6384429"/>
              <a:gd name="connsiteY103" fmla="*/ 4598126 h 4606835"/>
              <a:gd name="connsiteX104" fmla="*/ 1715589 w 6384429"/>
              <a:gd name="connsiteY104" fmla="*/ 4580709 h 4606835"/>
              <a:gd name="connsiteX105" fmla="*/ 1480457 w 6384429"/>
              <a:gd name="connsiteY105" fmla="*/ 4563292 h 4606835"/>
              <a:gd name="connsiteX106" fmla="*/ 1454331 w 6384429"/>
              <a:gd name="connsiteY106" fmla="*/ 4554583 h 4606835"/>
              <a:gd name="connsiteX107" fmla="*/ 1410789 w 6384429"/>
              <a:gd name="connsiteY107" fmla="*/ 4537166 h 4606835"/>
              <a:gd name="connsiteX108" fmla="*/ 1323703 w 6384429"/>
              <a:gd name="connsiteY108" fmla="*/ 4519749 h 4606835"/>
              <a:gd name="connsiteX109" fmla="*/ 1297577 w 6384429"/>
              <a:gd name="connsiteY109" fmla="*/ 4502332 h 4606835"/>
              <a:gd name="connsiteX110" fmla="*/ 1262743 w 6384429"/>
              <a:gd name="connsiteY110" fmla="*/ 4493623 h 4606835"/>
              <a:gd name="connsiteX111" fmla="*/ 1210491 w 6384429"/>
              <a:gd name="connsiteY111" fmla="*/ 4476206 h 4606835"/>
              <a:gd name="connsiteX112" fmla="*/ 1175657 w 6384429"/>
              <a:gd name="connsiteY112" fmla="*/ 4458789 h 4606835"/>
              <a:gd name="connsiteX113" fmla="*/ 1123406 w 6384429"/>
              <a:gd name="connsiteY113" fmla="*/ 4441372 h 4606835"/>
              <a:gd name="connsiteX114" fmla="*/ 1088571 w 6384429"/>
              <a:gd name="connsiteY114" fmla="*/ 4423955 h 4606835"/>
              <a:gd name="connsiteX115" fmla="*/ 1045029 w 6384429"/>
              <a:gd name="connsiteY115" fmla="*/ 4397829 h 4606835"/>
              <a:gd name="connsiteX116" fmla="*/ 1001486 w 6384429"/>
              <a:gd name="connsiteY116" fmla="*/ 4389120 h 4606835"/>
              <a:gd name="connsiteX117" fmla="*/ 966651 w 6384429"/>
              <a:gd name="connsiteY117" fmla="*/ 4362995 h 4606835"/>
              <a:gd name="connsiteX118" fmla="*/ 888274 w 6384429"/>
              <a:gd name="connsiteY118" fmla="*/ 4284618 h 4606835"/>
              <a:gd name="connsiteX119" fmla="*/ 818606 w 6384429"/>
              <a:gd name="connsiteY119" fmla="*/ 4232366 h 4606835"/>
              <a:gd name="connsiteX120" fmla="*/ 687977 w 6384429"/>
              <a:gd name="connsiteY120" fmla="*/ 4127863 h 4606835"/>
              <a:gd name="connsiteX121" fmla="*/ 661851 w 6384429"/>
              <a:gd name="connsiteY121" fmla="*/ 4093029 h 4606835"/>
              <a:gd name="connsiteX122" fmla="*/ 609600 w 6384429"/>
              <a:gd name="connsiteY122" fmla="*/ 4049486 h 4606835"/>
              <a:gd name="connsiteX123" fmla="*/ 513806 w 6384429"/>
              <a:gd name="connsiteY123" fmla="*/ 3944983 h 4606835"/>
              <a:gd name="connsiteX124" fmla="*/ 478971 w 6384429"/>
              <a:gd name="connsiteY124" fmla="*/ 3910149 h 4606835"/>
              <a:gd name="connsiteX125" fmla="*/ 435429 w 6384429"/>
              <a:gd name="connsiteY125" fmla="*/ 3831772 h 4606835"/>
              <a:gd name="connsiteX126" fmla="*/ 418011 w 6384429"/>
              <a:gd name="connsiteY126" fmla="*/ 3805646 h 4606835"/>
              <a:gd name="connsiteX127" fmla="*/ 391886 w 6384429"/>
              <a:gd name="connsiteY127" fmla="*/ 3770812 h 4606835"/>
              <a:gd name="connsiteX128" fmla="*/ 365760 w 6384429"/>
              <a:gd name="connsiteY128" fmla="*/ 3709852 h 4606835"/>
              <a:gd name="connsiteX129" fmla="*/ 322217 w 6384429"/>
              <a:gd name="connsiteY129" fmla="*/ 3622766 h 4606835"/>
              <a:gd name="connsiteX130" fmla="*/ 304800 w 6384429"/>
              <a:gd name="connsiteY130" fmla="*/ 3587932 h 4606835"/>
              <a:gd name="connsiteX131" fmla="*/ 261257 w 6384429"/>
              <a:gd name="connsiteY131" fmla="*/ 3492138 h 4606835"/>
              <a:gd name="connsiteX132" fmla="*/ 217714 w 6384429"/>
              <a:gd name="connsiteY132" fmla="*/ 3396343 h 4606835"/>
              <a:gd name="connsiteX133" fmla="*/ 209006 w 6384429"/>
              <a:gd name="connsiteY133" fmla="*/ 3361509 h 4606835"/>
              <a:gd name="connsiteX134" fmla="*/ 165463 w 6384429"/>
              <a:gd name="connsiteY134" fmla="*/ 3265715 h 4606835"/>
              <a:gd name="connsiteX135" fmla="*/ 148046 w 6384429"/>
              <a:gd name="connsiteY135" fmla="*/ 3196046 h 4606835"/>
              <a:gd name="connsiteX136" fmla="*/ 121920 w 6384429"/>
              <a:gd name="connsiteY136" fmla="*/ 3126378 h 4606835"/>
              <a:gd name="connsiteX137" fmla="*/ 87086 w 6384429"/>
              <a:gd name="connsiteY137" fmla="*/ 2978332 h 4606835"/>
              <a:gd name="connsiteX138" fmla="*/ 69669 w 6384429"/>
              <a:gd name="connsiteY138" fmla="*/ 2821578 h 4606835"/>
              <a:gd name="connsiteX139" fmla="*/ 8709 w 6384429"/>
              <a:gd name="connsiteY139" fmla="*/ 2351315 h 4606835"/>
              <a:gd name="connsiteX140" fmla="*/ 0 w 6384429"/>
              <a:gd name="connsiteY140" fmla="*/ 2194560 h 4606835"/>
              <a:gd name="connsiteX141" fmla="*/ 34834 w 6384429"/>
              <a:gd name="connsiteY141" fmla="*/ 1532709 h 4606835"/>
              <a:gd name="connsiteX142" fmla="*/ 69669 w 6384429"/>
              <a:gd name="connsiteY142" fmla="*/ 1227909 h 4606835"/>
              <a:gd name="connsiteX143" fmla="*/ 87086 w 6384429"/>
              <a:gd name="connsiteY143" fmla="*/ 940526 h 4606835"/>
              <a:gd name="connsiteX144" fmla="*/ 95794 w 6384429"/>
              <a:gd name="connsiteY144" fmla="*/ 905692 h 4606835"/>
              <a:gd name="connsiteX145" fmla="*/ 104503 w 6384429"/>
              <a:gd name="connsiteY145" fmla="*/ 844732 h 4606835"/>
              <a:gd name="connsiteX146" fmla="*/ 113211 w 6384429"/>
              <a:gd name="connsiteY146" fmla="*/ 775063 h 4606835"/>
              <a:gd name="connsiteX147" fmla="*/ 121920 w 6384429"/>
              <a:gd name="connsiteY147" fmla="*/ 714103 h 4606835"/>
              <a:gd name="connsiteX148" fmla="*/ 130629 w 6384429"/>
              <a:gd name="connsiteY148" fmla="*/ 644435 h 4606835"/>
              <a:gd name="connsiteX149" fmla="*/ 165463 w 6384429"/>
              <a:gd name="connsiteY149" fmla="*/ 566058 h 4606835"/>
              <a:gd name="connsiteX150" fmla="*/ 174171 w 6384429"/>
              <a:gd name="connsiteY150" fmla="*/ 531223 h 4606835"/>
              <a:gd name="connsiteX151" fmla="*/ 200297 w 6384429"/>
              <a:gd name="connsiteY151" fmla="*/ 444138 h 4606835"/>
              <a:gd name="connsiteX152" fmla="*/ 226423 w 6384429"/>
              <a:gd name="connsiteY152" fmla="*/ 409303 h 4606835"/>
              <a:gd name="connsiteX153" fmla="*/ 243840 w 6384429"/>
              <a:gd name="connsiteY153" fmla="*/ 357052 h 4606835"/>
              <a:gd name="connsiteX154" fmla="*/ 330926 w 6384429"/>
              <a:gd name="connsiteY154" fmla="*/ 235132 h 4606835"/>
              <a:gd name="connsiteX155" fmla="*/ 391886 w 6384429"/>
              <a:gd name="connsiteY155" fmla="*/ 182880 h 4606835"/>
              <a:gd name="connsiteX156" fmla="*/ 426720 w 6384429"/>
              <a:gd name="connsiteY156" fmla="*/ 148046 h 4606835"/>
              <a:gd name="connsiteX157" fmla="*/ 461554 w 6384429"/>
              <a:gd name="connsiteY157" fmla="*/ 121920 h 4606835"/>
              <a:gd name="connsiteX158" fmla="*/ 496389 w 6384429"/>
              <a:gd name="connsiteY158" fmla="*/ 87086 h 4606835"/>
              <a:gd name="connsiteX159" fmla="*/ 574766 w 6384429"/>
              <a:gd name="connsiteY159" fmla="*/ 43543 h 4606835"/>
              <a:gd name="connsiteX160" fmla="*/ 627017 w 6384429"/>
              <a:gd name="connsiteY160" fmla="*/ 26126 h 4606835"/>
              <a:gd name="connsiteX161" fmla="*/ 696686 w 6384429"/>
              <a:gd name="connsiteY161" fmla="*/ 8709 h 4606835"/>
              <a:gd name="connsiteX162" fmla="*/ 836023 w 6384429"/>
              <a:gd name="connsiteY162" fmla="*/ 0 h 4606835"/>
              <a:gd name="connsiteX163" fmla="*/ 1297577 w 6384429"/>
              <a:gd name="connsiteY163" fmla="*/ 8709 h 4606835"/>
              <a:gd name="connsiteX164" fmla="*/ 1384663 w 6384429"/>
              <a:gd name="connsiteY164" fmla="*/ 17418 h 4606835"/>
              <a:gd name="connsiteX165" fmla="*/ 1463040 w 6384429"/>
              <a:gd name="connsiteY165" fmla="*/ 43543 h 4606835"/>
              <a:gd name="connsiteX166" fmla="*/ 1532709 w 6384429"/>
              <a:gd name="connsiteY166" fmla="*/ 60960 h 4606835"/>
              <a:gd name="connsiteX167" fmla="*/ 1576251 w 6384429"/>
              <a:gd name="connsiteY167" fmla="*/ 69669 h 4606835"/>
              <a:gd name="connsiteX168" fmla="*/ 1637211 w 6384429"/>
              <a:gd name="connsiteY168" fmla="*/ 95795 h 4606835"/>
              <a:gd name="connsiteX169" fmla="*/ 1715589 w 6384429"/>
              <a:gd name="connsiteY169" fmla="*/ 113212 h 4606835"/>
              <a:gd name="connsiteX170" fmla="*/ 1776549 w 6384429"/>
              <a:gd name="connsiteY170" fmla="*/ 139338 h 4606835"/>
              <a:gd name="connsiteX171" fmla="*/ 1811383 w 6384429"/>
              <a:gd name="connsiteY171" fmla="*/ 156755 h 4606835"/>
              <a:gd name="connsiteX172" fmla="*/ 1846217 w 6384429"/>
              <a:gd name="connsiteY172" fmla="*/ 165463 h 4606835"/>
              <a:gd name="connsiteX173" fmla="*/ 1898469 w 6384429"/>
              <a:gd name="connsiteY173" fmla="*/ 182880 h 4606835"/>
              <a:gd name="connsiteX174" fmla="*/ 1915886 w 6384429"/>
              <a:gd name="connsiteY174" fmla="*/ 209006 h 460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6384429" h="4606835">
                <a:moveTo>
                  <a:pt x="1915886" y="209006"/>
                </a:moveTo>
                <a:lnTo>
                  <a:pt x="1915886" y="209006"/>
                </a:lnTo>
                <a:cubicBezTo>
                  <a:pt x="2023872" y="316994"/>
                  <a:pt x="1974876" y="242502"/>
                  <a:pt x="1959429" y="505098"/>
                </a:cubicBezTo>
                <a:cubicBezTo>
                  <a:pt x="1955494" y="572000"/>
                  <a:pt x="1949411" y="638787"/>
                  <a:pt x="1942011" y="705395"/>
                </a:cubicBezTo>
                <a:cubicBezTo>
                  <a:pt x="1939108" y="731521"/>
                  <a:pt x="1937624" y="757843"/>
                  <a:pt x="1933303" y="783772"/>
                </a:cubicBezTo>
                <a:cubicBezTo>
                  <a:pt x="1931794" y="792827"/>
                  <a:pt x="1927497" y="801189"/>
                  <a:pt x="1924594" y="809898"/>
                </a:cubicBezTo>
                <a:cubicBezTo>
                  <a:pt x="1921691" y="830218"/>
                  <a:pt x="1919558" y="850663"/>
                  <a:pt x="1915886" y="870858"/>
                </a:cubicBezTo>
                <a:cubicBezTo>
                  <a:pt x="1909083" y="908274"/>
                  <a:pt x="1907792" y="899187"/>
                  <a:pt x="1898469" y="931818"/>
                </a:cubicBezTo>
                <a:cubicBezTo>
                  <a:pt x="1890268" y="960521"/>
                  <a:pt x="1887039" y="980257"/>
                  <a:pt x="1881051" y="1010195"/>
                </a:cubicBezTo>
                <a:cubicBezTo>
                  <a:pt x="1875245" y="1079863"/>
                  <a:pt x="1870590" y="1149637"/>
                  <a:pt x="1863634" y="1219200"/>
                </a:cubicBezTo>
                <a:cubicBezTo>
                  <a:pt x="1860731" y="1248229"/>
                  <a:pt x="1858782" y="1277368"/>
                  <a:pt x="1854926" y="1306286"/>
                </a:cubicBezTo>
                <a:cubicBezTo>
                  <a:pt x="1852970" y="1320958"/>
                  <a:pt x="1848650" y="1335229"/>
                  <a:pt x="1846217" y="1349829"/>
                </a:cubicBezTo>
                <a:cubicBezTo>
                  <a:pt x="1842843" y="1370076"/>
                  <a:pt x="1840412" y="1390469"/>
                  <a:pt x="1837509" y="1410789"/>
                </a:cubicBezTo>
                <a:cubicBezTo>
                  <a:pt x="1846217" y="1558835"/>
                  <a:pt x="1852877" y="1707015"/>
                  <a:pt x="1863634" y="1854926"/>
                </a:cubicBezTo>
                <a:cubicBezTo>
                  <a:pt x="1864502" y="1866863"/>
                  <a:pt x="1870858" y="1877884"/>
                  <a:pt x="1872343" y="1889760"/>
                </a:cubicBezTo>
                <a:cubicBezTo>
                  <a:pt x="1876679" y="1924445"/>
                  <a:pt x="1876715" y="1959578"/>
                  <a:pt x="1881051" y="1994263"/>
                </a:cubicBezTo>
                <a:cubicBezTo>
                  <a:pt x="1882536" y="2006140"/>
                  <a:pt x="1887413" y="2017361"/>
                  <a:pt x="1889760" y="2029098"/>
                </a:cubicBezTo>
                <a:cubicBezTo>
                  <a:pt x="1893223" y="2046412"/>
                  <a:pt x="1894639" y="2064112"/>
                  <a:pt x="1898469" y="2081349"/>
                </a:cubicBezTo>
                <a:cubicBezTo>
                  <a:pt x="1900460" y="2090310"/>
                  <a:pt x="1904951" y="2098569"/>
                  <a:pt x="1907177" y="2107475"/>
                </a:cubicBezTo>
                <a:cubicBezTo>
                  <a:pt x="1910767" y="2121835"/>
                  <a:pt x="1912983" y="2136504"/>
                  <a:pt x="1915886" y="2151018"/>
                </a:cubicBezTo>
                <a:cubicBezTo>
                  <a:pt x="1918789" y="2330995"/>
                  <a:pt x="1919058" y="2511034"/>
                  <a:pt x="1924594" y="2690949"/>
                </a:cubicBezTo>
                <a:cubicBezTo>
                  <a:pt x="1924876" y="2700124"/>
                  <a:pt x="1930781" y="2708248"/>
                  <a:pt x="1933303" y="2717075"/>
                </a:cubicBezTo>
                <a:cubicBezTo>
                  <a:pt x="1936591" y="2728583"/>
                  <a:pt x="1939415" y="2740225"/>
                  <a:pt x="1942011" y="2751909"/>
                </a:cubicBezTo>
                <a:cubicBezTo>
                  <a:pt x="1960691" y="2835968"/>
                  <a:pt x="1940523" y="2753174"/>
                  <a:pt x="1959429" y="2847703"/>
                </a:cubicBezTo>
                <a:cubicBezTo>
                  <a:pt x="1961776" y="2859440"/>
                  <a:pt x="1964698" y="2871074"/>
                  <a:pt x="1968137" y="2882538"/>
                </a:cubicBezTo>
                <a:cubicBezTo>
                  <a:pt x="1973412" y="2900123"/>
                  <a:pt x="1985554" y="2934789"/>
                  <a:pt x="1985554" y="2934789"/>
                </a:cubicBezTo>
                <a:cubicBezTo>
                  <a:pt x="1989569" y="2962893"/>
                  <a:pt x="1994293" y="3021919"/>
                  <a:pt x="2011680" y="3048000"/>
                </a:cubicBezTo>
                <a:lnTo>
                  <a:pt x="2029097" y="3074126"/>
                </a:lnTo>
                <a:lnTo>
                  <a:pt x="2055223" y="3178629"/>
                </a:lnTo>
                <a:cubicBezTo>
                  <a:pt x="2058015" y="3189796"/>
                  <a:pt x="2066391" y="3227092"/>
                  <a:pt x="2072640" y="3239589"/>
                </a:cubicBezTo>
                <a:cubicBezTo>
                  <a:pt x="2077321" y="3248950"/>
                  <a:pt x="2085806" y="3256151"/>
                  <a:pt x="2090057" y="3265715"/>
                </a:cubicBezTo>
                <a:cubicBezTo>
                  <a:pt x="2097513" y="3282492"/>
                  <a:pt x="2101668" y="3300549"/>
                  <a:pt x="2107474" y="3317966"/>
                </a:cubicBezTo>
                <a:cubicBezTo>
                  <a:pt x="2110377" y="3326675"/>
                  <a:pt x="2111091" y="3336454"/>
                  <a:pt x="2116183" y="3344092"/>
                </a:cubicBezTo>
                <a:cubicBezTo>
                  <a:pt x="2127794" y="3361509"/>
                  <a:pt x="2144397" y="3376485"/>
                  <a:pt x="2151017" y="3396343"/>
                </a:cubicBezTo>
                <a:cubicBezTo>
                  <a:pt x="2163036" y="3432398"/>
                  <a:pt x="2154634" y="3414831"/>
                  <a:pt x="2177143" y="3448595"/>
                </a:cubicBezTo>
                <a:lnTo>
                  <a:pt x="2238103" y="3631475"/>
                </a:lnTo>
                <a:lnTo>
                  <a:pt x="2246811" y="3657600"/>
                </a:lnTo>
                <a:cubicBezTo>
                  <a:pt x="2253023" y="3676235"/>
                  <a:pt x="2257049" y="3695950"/>
                  <a:pt x="2272937" y="3709852"/>
                </a:cubicBezTo>
                <a:cubicBezTo>
                  <a:pt x="2346155" y="3773917"/>
                  <a:pt x="2299486" y="3727480"/>
                  <a:pt x="2351314" y="3753395"/>
                </a:cubicBezTo>
                <a:cubicBezTo>
                  <a:pt x="2360675" y="3758076"/>
                  <a:pt x="2368078" y="3766131"/>
                  <a:pt x="2377440" y="3770812"/>
                </a:cubicBezTo>
                <a:cubicBezTo>
                  <a:pt x="2391422" y="3777803"/>
                  <a:pt x="2406698" y="3781880"/>
                  <a:pt x="2420983" y="3788229"/>
                </a:cubicBezTo>
                <a:cubicBezTo>
                  <a:pt x="2482587" y="3815608"/>
                  <a:pt x="2428365" y="3797247"/>
                  <a:pt x="2499360" y="3823063"/>
                </a:cubicBezTo>
                <a:cubicBezTo>
                  <a:pt x="2516614" y="3829337"/>
                  <a:pt x="2535190" y="3832269"/>
                  <a:pt x="2551611" y="3840480"/>
                </a:cubicBezTo>
                <a:cubicBezTo>
                  <a:pt x="2565663" y="3847506"/>
                  <a:pt x="2594630" y="3864043"/>
                  <a:pt x="2612571" y="3866606"/>
                </a:cubicBezTo>
                <a:cubicBezTo>
                  <a:pt x="2644312" y="3871140"/>
                  <a:pt x="2676434" y="3872412"/>
                  <a:pt x="2708366" y="3875315"/>
                </a:cubicBezTo>
                <a:cubicBezTo>
                  <a:pt x="2722880" y="3878218"/>
                  <a:pt x="2737486" y="3880695"/>
                  <a:pt x="2751909" y="3884023"/>
                </a:cubicBezTo>
                <a:cubicBezTo>
                  <a:pt x="2775233" y="3889405"/>
                  <a:pt x="2798105" y="3896745"/>
                  <a:pt x="2821577" y="3901440"/>
                </a:cubicBezTo>
                <a:cubicBezTo>
                  <a:pt x="2836091" y="3904343"/>
                  <a:pt x="2850760" y="3906559"/>
                  <a:pt x="2865120" y="3910149"/>
                </a:cubicBezTo>
                <a:cubicBezTo>
                  <a:pt x="2874026" y="3912376"/>
                  <a:pt x="2882340" y="3916632"/>
                  <a:pt x="2891246" y="3918858"/>
                </a:cubicBezTo>
                <a:cubicBezTo>
                  <a:pt x="2905606" y="3922448"/>
                  <a:pt x="2920429" y="3923976"/>
                  <a:pt x="2934789" y="3927566"/>
                </a:cubicBezTo>
                <a:cubicBezTo>
                  <a:pt x="2943694" y="3929792"/>
                  <a:pt x="2952009" y="3934049"/>
                  <a:pt x="2960914" y="3936275"/>
                </a:cubicBezTo>
                <a:lnTo>
                  <a:pt x="3030583" y="3953692"/>
                </a:lnTo>
                <a:cubicBezTo>
                  <a:pt x="3129280" y="3950789"/>
                  <a:pt x="3228078" y="3950312"/>
                  <a:pt x="3326674" y="3944983"/>
                </a:cubicBezTo>
                <a:cubicBezTo>
                  <a:pt x="3335840" y="3944488"/>
                  <a:pt x="3345162" y="3941367"/>
                  <a:pt x="3352800" y="3936275"/>
                </a:cubicBezTo>
                <a:cubicBezTo>
                  <a:pt x="3363048" y="3929443"/>
                  <a:pt x="3370217" y="3918858"/>
                  <a:pt x="3378926" y="3910149"/>
                </a:cubicBezTo>
                <a:cubicBezTo>
                  <a:pt x="3384732" y="3895635"/>
                  <a:pt x="3390854" y="3881243"/>
                  <a:pt x="3396343" y="3866606"/>
                </a:cubicBezTo>
                <a:cubicBezTo>
                  <a:pt x="3399566" y="3858011"/>
                  <a:pt x="3400946" y="3848691"/>
                  <a:pt x="3405051" y="3840480"/>
                </a:cubicBezTo>
                <a:cubicBezTo>
                  <a:pt x="3409732" y="3831119"/>
                  <a:pt x="3416663" y="3823063"/>
                  <a:pt x="3422469" y="3814355"/>
                </a:cubicBezTo>
                <a:lnTo>
                  <a:pt x="3439886" y="3762103"/>
                </a:lnTo>
                <a:cubicBezTo>
                  <a:pt x="3442789" y="3753395"/>
                  <a:pt x="3442103" y="3742469"/>
                  <a:pt x="3448594" y="3735978"/>
                </a:cubicBezTo>
                <a:lnTo>
                  <a:pt x="3466011" y="3718560"/>
                </a:lnTo>
                <a:cubicBezTo>
                  <a:pt x="3468914" y="3709852"/>
                  <a:pt x="3469628" y="3700073"/>
                  <a:pt x="3474720" y="3692435"/>
                </a:cubicBezTo>
                <a:cubicBezTo>
                  <a:pt x="3483435" y="3679363"/>
                  <a:pt x="3523607" y="3646219"/>
                  <a:pt x="3535680" y="3640183"/>
                </a:cubicBezTo>
                <a:cubicBezTo>
                  <a:pt x="3552101" y="3631972"/>
                  <a:pt x="3587931" y="3622766"/>
                  <a:pt x="3587931" y="3622766"/>
                </a:cubicBezTo>
                <a:cubicBezTo>
                  <a:pt x="3607006" y="3641840"/>
                  <a:pt x="3608117" y="3640674"/>
                  <a:pt x="3622766" y="3666309"/>
                </a:cubicBezTo>
                <a:cubicBezTo>
                  <a:pt x="3629207" y="3677580"/>
                  <a:pt x="3631872" y="3691170"/>
                  <a:pt x="3640183" y="3701143"/>
                </a:cubicBezTo>
                <a:cubicBezTo>
                  <a:pt x="3646884" y="3709184"/>
                  <a:pt x="3658136" y="3712022"/>
                  <a:pt x="3666309" y="3718560"/>
                </a:cubicBezTo>
                <a:cubicBezTo>
                  <a:pt x="3672720" y="3723689"/>
                  <a:pt x="3677418" y="3730722"/>
                  <a:pt x="3683726" y="3735978"/>
                </a:cubicBezTo>
                <a:cubicBezTo>
                  <a:pt x="3694876" y="3745270"/>
                  <a:pt x="3707540" y="3752657"/>
                  <a:pt x="3718560" y="3762103"/>
                </a:cubicBezTo>
                <a:cubicBezTo>
                  <a:pt x="3727911" y="3770118"/>
                  <a:pt x="3734964" y="3780668"/>
                  <a:pt x="3744686" y="3788229"/>
                </a:cubicBezTo>
                <a:cubicBezTo>
                  <a:pt x="3786875" y="3821043"/>
                  <a:pt x="3807750" y="3829902"/>
                  <a:pt x="3857897" y="3849189"/>
                </a:cubicBezTo>
                <a:cubicBezTo>
                  <a:pt x="3875033" y="3855780"/>
                  <a:pt x="3892338" y="3862153"/>
                  <a:pt x="3910149" y="3866606"/>
                </a:cubicBezTo>
                <a:cubicBezTo>
                  <a:pt x="3927279" y="3870889"/>
                  <a:pt x="3944983" y="3872412"/>
                  <a:pt x="3962400" y="3875315"/>
                </a:cubicBezTo>
                <a:cubicBezTo>
                  <a:pt x="3976914" y="3881121"/>
                  <a:pt x="3990316" y="3892331"/>
                  <a:pt x="4005943" y="3892732"/>
                </a:cubicBezTo>
                <a:cubicBezTo>
                  <a:pt x="4104650" y="3895263"/>
                  <a:pt x="4203438" y="3889352"/>
                  <a:pt x="4302034" y="3884023"/>
                </a:cubicBezTo>
                <a:cubicBezTo>
                  <a:pt x="4311200" y="3883528"/>
                  <a:pt x="4319334" y="3877837"/>
                  <a:pt x="4328160" y="3875315"/>
                </a:cubicBezTo>
                <a:cubicBezTo>
                  <a:pt x="4339668" y="3872027"/>
                  <a:pt x="4351258" y="3868953"/>
                  <a:pt x="4362994" y="3866606"/>
                </a:cubicBezTo>
                <a:cubicBezTo>
                  <a:pt x="4380309" y="3863143"/>
                  <a:pt x="4397931" y="3861361"/>
                  <a:pt x="4415246" y="3857898"/>
                </a:cubicBezTo>
                <a:cubicBezTo>
                  <a:pt x="4426982" y="3855551"/>
                  <a:pt x="4438274" y="3851157"/>
                  <a:pt x="4450080" y="3849189"/>
                </a:cubicBezTo>
                <a:cubicBezTo>
                  <a:pt x="4473165" y="3845341"/>
                  <a:pt x="4496526" y="3843383"/>
                  <a:pt x="4519749" y="3840480"/>
                </a:cubicBezTo>
                <a:cubicBezTo>
                  <a:pt x="4705532" y="3843383"/>
                  <a:pt x="4891443" y="3841688"/>
                  <a:pt x="5077097" y="3849189"/>
                </a:cubicBezTo>
                <a:cubicBezTo>
                  <a:pt x="5178986" y="3853306"/>
                  <a:pt x="5280052" y="3870223"/>
                  <a:pt x="5381897" y="3875315"/>
                </a:cubicBezTo>
                <a:lnTo>
                  <a:pt x="5556069" y="3884023"/>
                </a:lnTo>
                <a:lnTo>
                  <a:pt x="5974080" y="3901440"/>
                </a:lnTo>
                <a:cubicBezTo>
                  <a:pt x="6014776" y="3903409"/>
                  <a:pt x="6055360" y="3907246"/>
                  <a:pt x="6096000" y="3910149"/>
                </a:cubicBezTo>
                <a:cubicBezTo>
                  <a:pt x="6110514" y="3913052"/>
                  <a:pt x="6125365" y="3914605"/>
                  <a:pt x="6139543" y="3918858"/>
                </a:cubicBezTo>
                <a:cubicBezTo>
                  <a:pt x="6154516" y="3923350"/>
                  <a:pt x="6168256" y="3931332"/>
                  <a:pt x="6183086" y="3936275"/>
                </a:cubicBezTo>
                <a:cubicBezTo>
                  <a:pt x="6194440" y="3940060"/>
                  <a:pt x="6206309" y="3942080"/>
                  <a:pt x="6217920" y="3944983"/>
                </a:cubicBezTo>
                <a:cubicBezTo>
                  <a:pt x="6232434" y="3953692"/>
                  <a:pt x="6245995" y="3964234"/>
                  <a:pt x="6261463" y="3971109"/>
                </a:cubicBezTo>
                <a:cubicBezTo>
                  <a:pt x="6272400" y="3975970"/>
                  <a:pt x="6285905" y="3973880"/>
                  <a:pt x="6296297" y="3979818"/>
                </a:cubicBezTo>
                <a:cubicBezTo>
                  <a:pt x="6306990" y="3985928"/>
                  <a:pt x="6314539" y="3996482"/>
                  <a:pt x="6322423" y="4005943"/>
                </a:cubicBezTo>
                <a:cubicBezTo>
                  <a:pt x="6342508" y="4030044"/>
                  <a:pt x="6355984" y="4065579"/>
                  <a:pt x="6365966" y="4093029"/>
                </a:cubicBezTo>
                <a:cubicBezTo>
                  <a:pt x="6370056" y="4104277"/>
                  <a:pt x="6371771" y="4116252"/>
                  <a:pt x="6374674" y="4127863"/>
                </a:cubicBezTo>
                <a:cubicBezTo>
                  <a:pt x="6383210" y="4204680"/>
                  <a:pt x="6397921" y="4267639"/>
                  <a:pt x="6357257" y="4345578"/>
                </a:cubicBezTo>
                <a:cubicBezTo>
                  <a:pt x="6343418" y="4372103"/>
                  <a:pt x="6261470" y="4419030"/>
                  <a:pt x="6226629" y="4432663"/>
                </a:cubicBezTo>
                <a:cubicBezTo>
                  <a:pt x="6113225" y="4477038"/>
                  <a:pt x="6058500" y="4496585"/>
                  <a:pt x="5939246" y="4511040"/>
                </a:cubicBezTo>
                <a:cubicBezTo>
                  <a:pt x="5890171" y="4516988"/>
                  <a:pt x="5840380" y="4514748"/>
                  <a:pt x="5791200" y="4519749"/>
                </a:cubicBezTo>
                <a:cubicBezTo>
                  <a:pt x="5669049" y="4532171"/>
                  <a:pt x="5548186" y="4560370"/>
                  <a:pt x="5425440" y="4563292"/>
                </a:cubicBezTo>
                <a:lnTo>
                  <a:pt x="5059680" y="4572000"/>
                </a:lnTo>
                <a:cubicBezTo>
                  <a:pt x="4987083" y="4574167"/>
                  <a:pt x="4914517" y="4577334"/>
                  <a:pt x="4841966" y="4580709"/>
                </a:cubicBezTo>
                <a:cubicBezTo>
                  <a:pt x="4789690" y="4583141"/>
                  <a:pt x="4737525" y="4588041"/>
                  <a:pt x="4685211" y="4589418"/>
                </a:cubicBezTo>
                <a:lnTo>
                  <a:pt x="4180114" y="4598126"/>
                </a:lnTo>
                <a:lnTo>
                  <a:pt x="2838994" y="4606835"/>
                </a:lnTo>
                <a:lnTo>
                  <a:pt x="1942011" y="4598126"/>
                </a:lnTo>
                <a:cubicBezTo>
                  <a:pt x="1830654" y="4596254"/>
                  <a:pt x="1813186" y="4588622"/>
                  <a:pt x="1715589" y="4580709"/>
                </a:cubicBezTo>
                <a:lnTo>
                  <a:pt x="1480457" y="4563292"/>
                </a:lnTo>
                <a:cubicBezTo>
                  <a:pt x="1471748" y="4560389"/>
                  <a:pt x="1462926" y="4557806"/>
                  <a:pt x="1454331" y="4554583"/>
                </a:cubicBezTo>
                <a:cubicBezTo>
                  <a:pt x="1439694" y="4549094"/>
                  <a:pt x="1425893" y="4541194"/>
                  <a:pt x="1410789" y="4537166"/>
                </a:cubicBezTo>
                <a:cubicBezTo>
                  <a:pt x="1382185" y="4529538"/>
                  <a:pt x="1323703" y="4519749"/>
                  <a:pt x="1323703" y="4519749"/>
                </a:cubicBezTo>
                <a:cubicBezTo>
                  <a:pt x="1314994" y="4513943"/>
                  <a:pt x="1307197" y="4506455"/>
                  <a:pt x="1297577" y="4502332"/>
                </a:cubicBezTo>
                <a:cubicBezTo>
                  <a:pt x="1286576" y="4497617"/>
                  <a:pt x="1274207" y="4497062"/>
                  <a:pt x="1262743" y="4493623"/>
                </a:cubicBezTo>
                <a:cubicBezTo>
                  <a:pt x="1245158" y="4488347"/>
                  <a:pt x="1227537" y="4483024"/>
                  <a:pt x="1210491" y="4476206"/>
                </a:cubicBezTo>
                <a:cubicBezTo>
                  <a:pt x="1198438" y="4471385"/>
                  <a:pt x="1187710" y="4463610"/>
                  <a:pt x="1175657" y="4458789"/>
                </a:cubicBezTo>
                <a:cubicBezTo>
                  <a:pt x="1158611" y="4451971"/>
                  <a:pt x="1140452" y="4448190"/>
                  <a:pt x="1123406" y="4441372"/>
                </a:cubicBezTo>
                <a:cubicBezTo>
                  <a:pt x="1111352" y="4436551"/>
                  <a:pt x="1099919" y="4430260"/>
                  <a:pt x="1088571" y="4423955"/>
                </a:cubicBezTo>
                <a:cubicBezTo>
                  <a:pt x="1073775" y="4415735"/>
                  <a:pt x="1060745" y="4404115"/>
                  <a:pt x="1045029" y="4397829"/>
                </a:cubicBezTo>
                <a:cubicBezTo>
                  <a:pt x="1031286" y="4392332"/>
                  <a:pt x="1016000" y="4392023"/>
                  <a:pt x="1001486" y="4389120"/>
                </a:cubicBezTo>
                <a:cubicBezTo>
                  <a:pt x="989874" y="4380412"/>
                  <a:pt x="977316" y="4372840"/>
                  <a:pt x="966651" y="4362995"/>
                </a:cubicBezTo>
                <a:cubicBezTo>
                  <a:pt x="939502" y="4337935"/>
                  <a:pt x="919015" y="4305114"/>
                  <a:pt x="888274" y="4284618"/>
                </a:cubicBezTo>
                <a:cubicBezTo>
                  <a:pt x="811702" y="4233566"/>
                  <a:pt x="932447" y="4315158"/>
                  <a:pt x="818606" y="4232366"/>
                </a:cubicBezTo>
                <a:cubicBezTo>
                  <a:pt x="742132" y="4176749"/>
                  <a:pt x="773880" y="4213766"/>
                  <a:pt x="687977" y="4127863"/>
                </a:cubicBezTo>
                <a:cubicBezTo>
                  <a:pt x="677714" y="4117600"/>
                  <a:pt x="672114" y="4103292"/>
                  <a:pt x="661851" y="4093029"/>
                </a:cubicBezTo>
                <a:cubicBezTo>
                  <a:pt x="645820" y="4076998"/>
                  <a:pt x="626452" y="4064653"/>
                  <a:pt x="609600" y="4049486"/>
                </a:cubicBezTo>
                <a:cubicBezTo>
                  <a:pt x="572226" y="4015849"/>
                  <a:pt x="549349" y="3983757"/>
                  <a:pt x="513806" y="3944983"/>
                </a:cubicBezTo>
                <a:cubicBezTo>
                  <a:pt x="502710" y="3932878"/>
                  <a:pt x="489658" y="3922617"/>
                  <a:pt x="478971" y="3910149"/>
                </a:cubicBezTo>
                <a:cubicBezTo>
                  <a:pt x="460376" y="3888455"/>
                  <a:pt x="448330" y="3854994"/>
                  <a:pt x="435429" y="3831772"/>
                </a:cubicBezTo>
                <a:cubicBezTo>
                  <a:pt x="430346" y="3822623"/>
                  <a:pt x="424095" y="3814163"/>
                  <a:pt x="418011" y="3805646"/>
                </a:cubicBezTo>
                <a:cubicBezTo>
                  <a:pt x="409575" y="3793835"/>
                  <a:pt x="398836" y="3783554"/>
                  <a:pt x="391886" y="3770812"/>
                </a:cubicBezTo>
                <a:cubicBezTo>
                  <a:pt x="381300" y="3751404"/>
                  <a:pt x="375173" y="3729855"/>
                  <a:pt x="365760" y="3709852"/>
                </a:cubicBezTo>
                <a:cubicBezTo>
                  <a:pt x="351941" y="3680486"/>
                  <a:pt x="336731" y="3651795"/>
                  <a:pt x="322217" y="3622766"/>
                </a:cubicBezTo>
                <a:cubicBezTo>
                  <a:pt x="316411" y="3611155"/>
                  <a:pt x="310290" y="3599696"/>
                  <a:pt x="304800" y="3587932"/>
                </a:cubicBezTo>
                <a:cubicBezTo>
                  <a:pt x="289967" y="3556147"/>
                  <a:pt x="275503" y="3524190"/>
                  <a:pt x="261257" y="3492138"/>
                </a:cubicBezTo>
                <a:cubicBezTo>
                  <a:pt x="219602" y="3398414"/>
                  <a:pt x="251134" y="3463185"/>
                  <a:pt x="217714" y="3396343"/>
                </a:cubicBezTo>
                <a:cubicBezTo>
                  <a:pt x="214811" y="3384732"/>
                  <a:pt x="212791" y="3372863"/>
                  <a:pt x="209006" y="3361509"/>
                </a:cubicBezTo>
                <a:cubicBezTo>
                  <a:pt x="196681" y="3324534"/>
                  <a:pt x="183228" y="3301245"/>
                  <a:pt x="165463" y="3265715"/>
                </a:cubicBezTo>
                <a:cubicBezTo>
                  <a:pt x="159657" y="3242492"/>
                  <a:pt x="155186" y="3218894"/>
                  <a:pt x="148046" y="3196046"/>
                </a:cubicBezTo>
                <a:cubicBezTo>
                  <a:pt x="140648" y="3172373"/>
                  <a:pt x="127935" y="3150439"/>
                  <a:pt x="121920" y="3126378"/>
                </a:cubicBezTo>
                <a:cubicBezTo>
                  <a:pt x="75282" y="2939826"/>
                  <a:pt x="129416" y="3084158"/>
                  <a:pt x="87086" y="2978332"/>
                </a:cubicBezTo>
                <a:cubicBezTo>
                  <a:pt x="81280" y="2926081"/>
                  <a:pt x="76427" y="2873715"/>
                  <a:pt x="69669" y="2821578"/>
                </a:cubicBezTo>
                <a:cubicBezTo>
                  <a:pt x="53634" y="2697878"/>
                  <a:pt x="20466" y="2492402"/>
                  <a:pt x="8709" y="2351315"/>
                </a:cubicBezTo>
                <a:cubicBezTo>
                  <a:pt x="4363" y="2299164"/>
                  <a:pt x="2903" y="2246812"/>
                  <a:pt x="0" y="2194560"/>
                </a:cubicBezTo>
                <a:cubicBezTo>
                  <a:pt x="32994" y="1303729"/>
                  <a:pt x="-2182" y="2026250"/>
                  <a:pt x="34834" y="1532709"/>
                </a:cubicBezTo>
                <a:cubicBezTo>
                  <a:pt x="53315" y="1286299"/>
                  <a:pt x="27753" y="1465431"/>
                  <a:pt x="69669" y="1227909"/>
                </a:cubicBezTo>
                <a:cubicBezTo>
                  <a:pt x="75475" y="1132115"/>
                  <a:pt x="79330" y="1036182"/>
                  <a:pt x="87086" y="940526"/>
                </a:cubicBezTo>
                <a:cubicBezTo>
                  <a:pt x="88053" y="928596"/>
                  <a:pt x="93653" y="917468"/>
                  <a:pt x="95794" y="905692"/>
                </a:cubicBezTo>
                <a:cubicBezTo>
                  <a:pt x="99466" y="885497"/>
                  <a:pt x="101790" y="865078"/>
                  <a:pt x="104503" y="844732"/>
                </a:cubicBezTo>
                <a:cubicBezTo>
                  <a:pt x="107596" y="821534"/>
                  <a:pt x="110118" y="798261"/>
                  <a:pt x="113211" y="775063"/>
                </a:cubicBezTo>
                <a:cubicBezTo>
                  <a:pt x="115924" y="754717"/>
                  <a:pt x="119207" y="734449"/>
                  <a:pt x="121920" y="714103"/>
                </a:cubicBezTo>
                <a:cubicBezTo>
                  <a:pt x="125013" y="690905"/>
                  <a:pt x="125366" y="667239"/>
                  <a:pt x="130629" y="644435"/>
                </a:cubicBezTo>
                <a:cubicBezTo>
                  <a:pt x="135395" y="623784"/>
                  <a:pt x="155565" y="585854"/>
                  <a:pt x="165463" y="566058"/>
                </a:cubicBezTo>
                <a:cubicBezTo>
                  <a:pt x="168366" y="554446"/>
                  <a:pt x="171575" y="542907"/>
                  <a:pt x="174171" y="531223"/>
                </a:cubicBezTo>
                <a:cubicBezTo>
                  <a:pt x="182500" y="493742"/>
                  <a:pt x="181022" y="478833"/>
                  <a:pt x="200297" y="444138"/>
                </a:cubicBezTo>
                <a:cubicBezTo>
                  <a:pt x="207346" y="431450"/>
                  <a:pt x="217714" y="420915"/>
                  <a:pt x="226423" y="409303"/>
                </a:cubicBezTo>
                <a:cubicBezTo>
                  <a:pt x="232229" y="391886"/>
                  <a:pt x="235630" y="373473"/>
                  <a:pt x="243840" y="357052"/>
                </a:cubicBezTo>
                <a:cubicBezTo>
                  <a:pt x="254206" y="336320"/>
                  <a:pt x="322374" y="244341"/>
                  <a:pt x="330926" y="235132"/>
                </a:cubicBezTo>
                <a:cubicBezTo>
                  <a:pt x="349137" y="215520"/>
                  <a:pt x="372083" y="200883"/>
                  <a:pt x="391886" y="182880"/>
                </a:cubicBezTo>
                <a:cubicBezTo>
                  <a:pt x="404036" y="171834"/>
                  <a:pt x="414362" y="158859"/>
                  <a:pt x="426720" y="148046"/>
                </a:cubicBezTo>
                <a:cubicBezTo>
                  <a:pt x="437643" y="138488"/>
                  <a:pt x="450631" y="131478"/>
                  <a:pt x="461554" y="121920"/>
                </a:cubicBezTo>
                <a:cubicBezTo>
                  <a:pt x="473912" y="111107"/>
                  <a:pt x="483427" y="97168"/>
                  <a:pt x="496389" y="87086"/>
                </a:cubicBezTo>
                <a:cubicBezTo>
                  <a:pt x="508091" y="77984"/>
                  <a:pt x="557750" y="50349"/>
                  <a:pt x="574766" y="43543"/>
                </a:cubicBezTo>
                <a:cubicBezTo>
                  <a:pt x="591812" y="36725"/>
                  <a:pt x="609600" y="31932"/>
                  <a:pt x="627017" y="26126"/>
                </a:cubicBezTo>
                <a:cubicBezTo>
                  <a:pt x="652843" y="17518"/>
                  <a:pt x="667268" y="11511"/>
                  <a:pt x="696686" y="8709"/>
                </a:cubicBezTo>
                <a:cubicBezTo>
                  <a:pt x="743013" y="4297"/>
                  <a:pt x="789577" y="2903"/>
                  <a:pt x="836023" y="0"/>
                </a:cubicBezTo>
                <a:lnTo>
                  <a:pt x="1297577" y="8709"/>
                </a:lnTo>
                <a:cubicBezTo>
                  <a:pt x="1326736" y="9635"/>
                  <a:pt x="1356115" y="11408"/>
                  <a:pt x="1384663" y="17418"/>
                </a:cubicBezTo>
                <a:cubicBezTo>
                  <a:pt x="1411611" y="23091"/>
                  <a:pt x="1436036" y="38142"/>
                  <a:pt x="1463040" y="43543"/>
                </a:cubicBezTo>
                <a:cubicBezTo>
                  <a:pt x="1623520" y="75641"/>
                  <a:pt x="1425602" y="34183"/>
                  <a:pt x="1532709" y="60960"/>
                </a:cubicBezTo>
                <a:cubicBezTo>
                  <a:pt x="1547069" y="64550"/>
                  <a:pt x="1561892" y="66079"/>
                  <a:pt x="1576251" y="69669"/>
                </a:cubicBezTo>
                <a:cubicBezTo>
                  <a:pt x="1608930" y="77839"/>
                  <a:pt x="1602316" y="80840"/>
                  <a:pt x="1637211" y="95795"/>
                </a:cubicBezTo>
                <a:cubicBezTo>
                  <a:pt x="1664493" y="107487"/>
                  <a:pt x="1684280" y="107994"/>
                  <a:pt x="1715589" y="113212"/>
                </a:cubicBezTo>
                <a:cubicBezTo>
                  <a:pt x="1831117" y="170976"/>
                  <a:pt x="1686853" y="100896"/>
                  <a:pt x="1776549" y="139338"/>
                </a:cubicBezTo>
                <a:cubicBezTo>
                  <a:pt x="1788481" y="144452"/>
                  <a:pt x="1799228" y="152197"/>
                  <a:pt x="1811383" y="156755"/>
                </a:cubicBezTo>
                <a:cubicBezTo>
                  <a:pt x="1822590" y="160957"/>
                  <a:pt x="1834753" y="162024"/>
                  <a:pt x="1846217" y="165463"/>
                </a:cubicBezTo>
                <a:cubicBezTo>
                  <a:pt x="1863802" y="170738"/>
                  <a:pt x="1898469" y="182880"/>
                  <a:pt x="1898469" y="182880"/>
                </a:cubicBezTo>
                <a:cubicBezTo>
                  <a:pt x="1927009" y="201908"/>
                  <a:pt x="1912983" y="204652"/>
                  <a:pt x="1915886" y="20900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orma livre 2"/>
          <p:cNvSpPr/>
          <p:nvPr/>
        </p:nvSpPr>
        <p:spPr>
          <a:xfrm>
            <a:off x="7450179" y="1763127"/>
            <a:ext cx="2378405" cy="3213463"/>
          </a:xfrm>
          <a:custGeom>
            <a:avLst/>
            <a:gdLst>
              <a:gd name="connsiteX0" fmla="*/ 148046 w 2378405"/>
              <a:gd name="connsiteY0" fmla="*/ 287383 h 3213463"/>
              <a:gd name="connsiteX1" fmla="*/ 148046 w 2378405"/>
              <a:gd name="connsiteY1" fmla="*/ 287383 h 3213463"/>
              <a:gd name="connsiteX2" fmla="*/ 139337 w 2378405"/>
              <a:gd name="connsiteY2" fmla="*/ 365760 h 3213463"/>
              <a:gd name="connsiteX3" fmla="*/ 121920 w 2378405"/>
              <a:gd name="connsiteY3" fmla="*/ 418011 h 3213463"/>
              <a:gd name="connsiteX4" fmla="*/ 87086 w 2378405"/>
              <a:gd name="connsiteY4" fmla="*/ 522514 h 3213463"/>
              <a:gd name="connsiteX5" fmla="*/ 60960 w 2378405"/>
              <a:gd name="connsiteY5" fmla="*/ 600891 h 3213463"/>
              <a:gd name="connsiteX6" fmla="*/ 52252 w 2378405"/>
              <a:gd name="connsiteY6" fmla="*/ 627017 h 3213463"/>
              <a:gd name="connsiteX7" fmla="*/ 43543 w 2378405"/>
              <a:gd name="connsiteY7" fmla="*/ 653143 h 3213463"/>
              <a:gd name="connsiteX8" fmla="*/ 34834 w 2378405"/>
              <a:gd name="connsiteY8" fmla="*/ 740229 h 3213463"/>
              <a:gd name="connsiteX9" fmla="*/ 26126 w 2378405"/>
              <a:gd name="connsiteY9" fmla="*/ 888274 h 3213463"/>
              <a:gd name="connsiteX10" fmla="*/ 8709 w 2378405"/>
              <a:gd name="connsiteY10" fmla="*/ 966651 h 3213463"/>
              <a:gd name="connsiteX11" fmla="*/ 0 w 2378405"/>
              <a:gd name="connsiteY11" fmla="*/ 1010194 h 3213463"/>
              <a:gd name="connsiteX12" fmla="*/ 8709 w 2378405"/>
              <a:gd name="connsiteY12" fmla="*/ 1193074 h 3213463"/>
              <a:gd name="connsiteX13" fmla="*/ 17417 w 2378405"/>
              <a:gd name="connsiteY13" fmla="*/ 1227909 h 3213463"/>
              <a:gd name="connsiteX14" fmla="*/ 34834 w 2378405"/>
              <a:gd name="connsiteY14" fmla="*/ 1532709 h 3213463"/>
              <a:gd name="connsiteX15" fmla="*/ 52252 w 2378405"/>
              <a:gd name="connsiteY15" fmla="*/ 1767840 h 3213463"/>
              <a:gd name="connsiteX16" fmla="*/ 60960 w 2378405"/>
              <a:gd name="connsiteY16" fmla="*/ 1881051 h 3213463"/>
              <a:gd name="connsiteX17" fmla="*/ 69669 w 2378405"/>
              <a:gd name="connsiteY17" fmla="*/ 2124891 h 3213463"/>
              <a:gd name="connsiteX18" fmla="*/ 78377 w 2378405"/>
              <a:gd name="connsiteY18" fmla="*/ 2159726 h 3213463"/>
              <a:gd name="connsiteX19" fmla="*/ 95794 w 2378405"/>
              <a:gd name="connsiteY19" fmla="*/ 2325189 h 3213463"/>
              <a:gd name="connsiteX20" fmla="*/ 121920 w 2378405"/>
              <a:gd name="connsiteY20" fmla="*/ 2420983 h 3213463"/>
              <a:gd name="connsiteX21" fmla="*/ 130629 w 2378405"/>
              <a:gd name="connsiteY21" fmla="*/ 2455817 h 3213463"/>
              <a:gd name="connsiteX22" fmla="*/ 139337 w 2378405"/>
              <a:gd name="connsiteY22" fmla="*/ 2481943 h 3213463"/>
              <a:gd name="connsiteX23" fmla="*/ 148046 w 2378405"/>
              <a:gd name="connsiteY23" fmla="*/ 2534194 h 3213463"/>
              <a:gd name="connsiteX24" fmla="*/ 165463 w 2378405"/>
              <a:gd name="connsiteY24" fmla="*/ 2769326 h 3213463"/>
              <a:gd name="connsiteX25" fmla="*/ 148046 w 2378405"/>
              <a:gd name="connsiteY25" fmla="*/ 2891246 h 3213463"/>
              <a:gd name="connsiteX26" fmla="*/ 121920 w 2378405"/>
              <a:gd name="connsiteY26" fmla="*/ 2952206 h 3213463"/>
              <a:gd name="connsiteX27" fmla="*/ 78377 w 2378405"/>
              <a:gd name="connsiteY27" fmla="*/ 2995749 h 3213463"/>
              <a:gd name="connsiteX28" fmla="*/ 52252 w 2378405"/>
              <a:gd name="connsiteY28" fmla="*/ 3004457 h 3213463"/>
              <a:gd name="connsiteX29" fmla="*/ 43543 w 2378405"/>
              <a:gd name="connsiteY29" fmla="*/ 3030583 h 3213463"/>
              <a:gd name="connsiteX30" fmla="*/ 69669 w 2378405"/>
              <a:gd name="connsiteY30" fmla="*/ 3039291 h 3213463"/>
              <a:gd name="connsiteX31" fmla="*/ 87086 w 2378405"/>
              <a:gd name="connsiteY31" fmla="*/ 3056709 h 3213463"/>
              <a:gd name="connsiteX32" fmla="*/ 148046 w 2378405"/>
              <a:gd name="connsiteY32" fmla="*/ 3074126 h 3213463"/>
              <a:gd name="connsiteX33" fmla="*/ 322217 w 2378405"/>
              <a:gd name="connsiteY33" fmla="*/ 3152503 h 3213463"/>
              <a:gd name="connsiteX34" fmla="*/ 400594 w 2378405"/>
              <a:gd name="connsiteY34" fmla="*/ 3169920 h 3213463"/>
              <a:gd name="connsiteX35" fmla="*/ 461554 w 2378405"/>
              <a:gd name="connsiteY35" fmla="*/ 3187337 h 3213463"/>
              <a:gd name="connsiteX36" fmla="*/ 696686 w 2378405"/>
              <a:gd name="connsiteY36" fmla="*/ 3213463 h 3213463"/>
              <a:gd name="connsiteX37" fmla="*/ 879566 w 2378405"/>
              <a:gd name="connsiteY37" fmla="*/ 3204754 h 3213463"/>
              <a:gd name="connsiteX38" fmla="*/ 957943 w 2378405"/>
              <a:gd name="connsiteY38" fmla="*/ 3178629 h 3213463"/>
              <a:gd name="connsiteX39" fmla="*/ 992777 w 2378405"/>
              <a:gd name="connsiteY39" fmla="*/ 3169920 h 3213463"/>
              <a:gd name="connsiteX40" fmla="*/ 1071154 w 2378405"/>
              <a:gd name="connsiteY40" fmla="*/ 3152503 h 3213463"/>
              <a:gd name="connsiteX41" fmla="*/ 1114697 w 2378405"/>
              <a:gd name="connsiteY41" fmla="*/ 3135086 h 3213463"/>
              <a:gd name="connsiteX42" fmla="*/ 1288869 w 2378405"/>
              <a:gd name="connsiteY42" fmla="*/ 3074126 h 3213463"/>
              <a:gd name="connsiteX43" fmla="*/ 1506583 w 2378405"/>
              <a:gd name="connsiteY43" fmla="*/ 2987040 h 3213463"/>
              <a:gd name="connsiteX44" fmla="*/ 1541417 w 2378405"/>
              <a:gd name="connsiteY44" fmla="*/ 2952206 h 3213463"/>
              <a:gd name="connsiteX45" fmla="*/ 1593669 w 2378405"/>
              <a:gd name="connsiteY45" fmla="*/ 2917371 h 3213463"/>
              <a:gd name="connsiteX46" fmla="*/ 1628503 w 2378405"/>
              <a:gd name="connsiteY46" fmla="*/ 2873829 h 3213463"/>
              <a:gd name="connsiteX47" fmla="*/ 1706880 w 2378405"/>
              <a:gd name="connsiteY47" fmla="*/ 2795451 h 3213463"/>
              <a:gd name="connsiteX48" fmla="*/ 1750423 w 2378405"/>
              <a:gd name="connsiteY48" fmla="*/ 2734491 h 3213463"/>
              <a:gd name="connsiteX49" fmla="*/ 1776549 w 2378405"/>
              <a:gd name="connsiteY49" fmla="*/ 2699657 h 3213463"/>
              <a:gd name="connsiteX50" fmla="*/ 1820092 w 2378405"/>
              <a:gd name="connsiteY50" fmla="*/ 2621280 h 3213463"/>
              <a:gd name="connsiteX51" fmla="*/ 1846217 w 2378405"/>
              <a:gd name="connsiteY51" fmla="*/ 2595154 h 3213463"/>
              <a:gd name="connsiteX52" fmla="*/ 1915886 w 2378405"/>
              <a:gd name="connsiteY52" fmla="*/ 2499360 h 3213463"/>
              <a:gd name="connsiteX53" fmla="*/ 1985554 w 2378405"/>
              <a:gd name="connsiteY53" fmla="*/ 2403566 h 3213463"/>
              <a:gd name="connsiteX54" fmla="*/ 1994263 w 2378405"/>
              <a:gd name="connsiteY54" fmla="*/ 2360023 h 3213463"/>
              <a:gd name="connsiteX55" fmla="*/ 2063932 w 2378405"/>
              <a:gd name="connsiteY55" fmla="*/ 2194560 h 3213463"/>
              <a:gd name="connsiteX56" fmla="*/ 2098766 w 2378405"/>
              <a:gd name="connsiteY56" fmla="*/ 2107474 h 3213463"/>
              <a:gd name="connsiteX57" fmla="*/ 2177143 w 2378405"/>
              <a:gd name="connsiteY57" fmla="*/ 1933303 h 3213463"/>
              <a:gd name="connsiteX58" fmla="*/ 2255520 w 2378405"/>
              <a:gd name="connsiteY58" fmla="*/ 1672046 h 3213463"/>
              <a:gd name="connsiteX59" fmla="*/ 2299063 w 2378405"/>
              <a:gd name="connsiteY59" fmla="*/ 1532709 h 3213463"/>
              <a:gd name="connsiteX60" fmla="*/ 2360023 w 2378405"/>
              <a:gd name="connsiteY60" fmla="*/ 1262743 h 3213463"/>
              <a:gd name="connsiteX61" fmla="*/ 2377440 w 2378405"/>
              <a:gd name="connsiteY61" fmla="*/ 914400 h 3213463"/>
              <a:gd name="connsiteX62" fmla="*/ 2342606 w 2378405"/>
              <a:gd name="connsiteY62" fmla="*/ 566057 h 3213463"/>
              <a:gd name="connsiteX63" fmla="*/ 2255520 w 2378405"/>
              <a:gd name="connsiteY63" fmla="*/ 391886 h 3213463"/>
              <a:gd name="connsiteX64" fmla="*/ 2220686 w 2378405"/>
              <a:gd name="connsiteY64" fmla="*/ 330926 h 3213463"/>
              <a:gd name="connsiteX65" fmla="*/ 2168434 w 2378405"/>
              <a:gd name="connsiteY65" fmla="*/ 278674 h 3213463"/>
              <a:gd name="connsiteX66" fmla="*/ 2133600 w 2378405"/>
              <a:gd name="connsiteY66" fmla="*/ 235131 h 3213463"/>
              <a:gd name="connsiteX67" fmla="*/ 1968137 w 2378405"/>
              <a:gd name="connsiteY67" fmla="*/ 130629 h 3213463"/>
              <a:gd name="connsiteX68" fmla="*/ 1750423 w 2378405"/>
              <a:gd name="connsiteY68" fmla="*/ 52251 h 3213463"/>
              <a:gd name="connsiteX69" fmla="*/ 1637212 w 2378405"/>
              <a:gd name="connsiteY69" fmla="*/ 26126 h 3213463"/>
              <a:gd name="connsiteX70" fmla="*/ 1611086 w 2378405"/>
              <a:gd name="connsiteY70" fmla="*/ 17417 h 3213463"/>
              <a:gd name="connsiteX71" fmla="*/ 1480457 w 2378405"/>
              <a:gd name="connsiteY71" fmla="*/ 8709 h 3213463"/>
              <a:gd name="connsiteX72" fmla="*/ 1367246 w 2378405"/>
              <a:gd name="connsiteY72" fmla="*/ 0 h 3213463"/>
              <a:gd name="connsiteX73" fmla="*/ 261257 w 2378405"/>
              <a:gd name="connsiteY73" fmla="*/ 8709 h 3213463"/>
              <a:gd name="connsiteX74" fmla="*/ 191589 w 2378405"/>
              <a:gd name="connsiteY74" fmla="*/ 26126 h 3213463"/>
              <a:gd name="connsiteX75" fmla="*/ 139337 w 2378405"/>
              <a:gd name="connsiteY75" fmla="*/ 43543 h 3213463"/>
              <a:gd name="connsiteX76" fmla="*/ 113212 w 2378405"/>
              <a:gd name="connsiteY76" fmla="*/ 69669 h 3213463"/>
              <a:gd name="connsiteX77" fmla="*/ 104503 w 2378405"/>
              <a:gd name="connsiteY77" fmla="*/ 95794 h 3213463"/>
              <a:gd name="connsiteX78" fmla="*/ 113212 w 2378405"/>
              <a:gd name="connsiteY78" fmla="*/ 287383 h 3213463"/>
              <a:gd name="connsiteX79" fmla="*/ 139337 w 2378405"/>
              <a:gd name="connsiteY79" fmla="*/ 357051 h 3213463"/>
              <a:gd name="connsiteX80" fmla="*/ 139337 w 2378405"/>
              <a:gd name="connsiteY80" fmla="*/ 357051 h 3213463"/>
              <a:gd name="connsiteX81" fmla="*/ 191589 w 2378405"/>
              <a:gd name="connsiteY81" fmla="*/ 182880 h 3213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2378405" h="3213463">
                <a:moveTo>
                  <a:pt x="148046" y="287383"/>
                </a:moveTo>
                <a:lnTo>
                  <a:pt x="148046" y="287383"/>
                </a:lnTo>
                <a:cubicBezTo>
                  <a:pt x="145143" y="313509"/>
                  <a:pt x="144492" y="339984"/>
                  <a:pt x="139337" y="365760"/>
                </a:cubicBezTo>
                <a:cubicBezTo>
                  <a:pt x="135736" y="383763"/>
                  <a:pt x="127726" y="400594"/>
                  <a:pt x="121920" y="418011"/>
                </a:cubicBezTo>
                <a:lnTo>
                  <a:pt x="87086" y="522514"/>
                </a:lnTo>
                <a:lnTo>
                  <a:pt x="60960" y="600891"/>
                </a:lnTo>
                <a:lnTo>
                  <a:pt x="52252" y="627017"/>
                </a:lnTo>
                <a:lnTo>
                  <a:pt x="43543" y="653143"/>
                </a:lnTo>
                <a:cubicBezTo>
                  <a:pt x="40640" y="682172"/>
                  <a:pt x="36989" y="711135"/>
                  <a:pt x="34834" y="740229"/>
                </a:cubicBezTo>
                <a:cubicBezTo>
                  <a:pt x="31182" y="789528"/>
                  <a:pt x="30408" y="839026"/>
                  <a:pt x="26126" y="888274"/>
                </a:cubicBezTo>
                <a:cubicBezTo>
                  <a:pt x="19736" y="961755"/>
                  <a:pt x="21010" y="917446"/>
                  <a:pt x="8709" y="966651"/>
                </a:cubicBezTo>
                <a:cubicBezTo>
                  <a:pt x="5119" y="981011"/>
                  <a:pt x="2903" y="995680"/>
                  <a:pt x="0" y="1010194"/>
                </a:cubicBezTo>
                <a:cubicBezTo>
                  <a:pt x="2903" y="1071154"/>
                  <a:pt x="3842" y="1132239"/>
                  <a:pt x="8709" y="1193074"/>
                </a:cubicBezTo>
                <a:cubicBezTo>
                  <a:pt x="9663" y="1205005"/>
                  <a:pt x="16499" y="1215975"/>
                  <a:pt x="17417" y="1227909"/>
                </a:cubicBezTo>
                <a:cubicBezTo>
                  <a:pt x="25222" y="1329375"/>
                  <a:pt x="27316" y="1431221"/>
                  <a:pt x="34834" y="1532709"/>
                </a:cubicBezTo>
                <a:cubicBezTo>
                  <a:pt x="40640" y="1611086"/>
                  <a:pt x="46374" y="1689468"/>
                  <a:pt x="52252" y="1767840"/>
                </a:cubicBezTo>
                <a:cubicBezTo>
                  <a:pt x="55083" y="1805582"/>
                  <a:pt x="60960" y="1881051"/>
                  <a:pt x="60960" y="1881051"/>
                </a:cubicBezTo>
                <a:cubicBezTo>
                  <a:pt x="63863" y="1962331"/>
                  <a:pt x="64596" y="2043718"/>
                  <a:pt x="69669" y="2124891"/>
                </a:cubicBezTo>
                <a:cubicBezTo>
                  <a:pt x="70416" y="2136837"/>
                  <a:pt x="76892" y="2147849"/>
                  <a:pt x="78377" y="2159726"/>
                </a:cubicBezTo>
                <a:cubicBezTo>
                  <a:pt x="97985" y="2316593"/>
                  <a:pt x="76744" y="2210888"/>
                  <a:pt x="95794" y="2325189"/>
                </a:cubicBezTo>
                <a:cubicBezTo>
                  <a:pt x="110851" y="2415534"/>
                  <a:pt x="96414" y="2318966"/>
                  <a:pt x="121920" y="2420983"/>
                </a:cubicBezTo>
                <a:cubicBezTo>
                  <a:pt x="124823" y="2432594"/>
                  <a:pt x="127341" y="2444309"/>
                  <a:pt x="130629" y="2455817"/>
                </a:cubicBezTo>
                <a:cubicBezTo>
                  <a:pt x="133151" y="2464643"/>
                  <a:pt x="137346" y="2472982"/>
                  <a:pt x="139337" y="2481943"/>
                </a:cubicBezTo>
                <a:cubicBezTo>
                  <a:pt x="143167" y="2499180"/>
                  <a:pt x="145712" y="2516692"/>
                  <a:pt x="148046" y="2534194"/>
                </a:cubicBezTo>
                <a:cubicBezTo>
                  <a:pt x="160462" y="2627317"/>
                  <a:pt x="159418" y="2660517"/>
                  <a:pt x="165463" y="2769326"/>
                </a:cubicBezTo>
                <a:cubicBezTo>
                  <a:pt x="151536" y="2922518"/>
                  <a:pt x="168149" y="2820886"/>
                  <a:pt x="148046" y="2891246"/>
                </a:cubicBezTo>
                <a:cubicBezTo>
                  <a:pt x="138582" y="2924370"/>
                  <a:pt x="144416" y="2926496"/>
                  <a:pt x="121920" y="2952206"/>
                </a:cubicBezTo>
                <a:cubicBezTo>
                  <a:pt x="108403" y="2967654"/>
                  <a:pt x="97850" y="2989258"/>
                  <a:pt x="78377" y="2995749"/>
                </a:cubicBezTo>
                <a:lnTo>
                  <a:pt x="52252" y="3004457"/>
                </a:lnTo>
                <a:cubicBezTo>
                  <a:pt x="49349" y="3013166"/>
                  <a:pt x="39438" y="3022372"/>
                  <a:pt x="43543" y="3030583"/>
                </a:cubicBezTo>
                <a:cubicBezTo>
                  <a:pt x="47648" y="3038794"/>
                  <a:pt x="61798" y="3034568"/>
                  <a:pt x="69669" y="3039291"/>
                </a:cubicBezTo>
                <a:cubicBezTo>
                  <a:pt x="76710" y="3043515"/>
                  <a:pt x="80045" y="3052485"/>
                  <a:pt x="87086" y="3056709"/>
                </a:cubicBezTo>
                <a:cubicBezTo>
                  <a:pt x="100539" y="3064781"/>
                  <a:pt x="135635" y="3068955"/>
                  <a:pt x="148046" y="3074126"/>
                </a:cubicBezTo>
                <a:cubicBezTo>
                  <a:pt x="206813" y="3098612"/>
                  <a:pt x="260069" y="3138692"/>
                  <a:pt x="322217" y="3152503"/>
                </a:cubicBezTo>
                <a:cubicBezTo>
                  <a:pt x="348343" y="3158309"/>
                  <a:pt x="374630" y="3163429"/>
                  <a:pt x="400594" y="3169920"/>
                </a:cubicBezTo>
                <a:cubicBezTo>
                  <a:pt x="442016" y="3180275"/>
                  <a:pt x="412676" y="3179191"/>
                  <a:pt x="461554" y="3187337"/>
                </a:cubicBezTo>
                <a:cubicBezTo>
                  <a:pt x="578658" y="3206854"/>
                  <a:pt x="581527" y="3204604"/>
                  <a:pt x="696686" y="3213463"/>
                </a:cubicBezTo>
                <a:cubicBezTo>
                  <a:pt x="757646" y="3210560"/>
                  <a:pt x="818731" y="3209621"/>
                  <a:pt x="879566" y="3204754"/>
                </a:cubicBezTo>
                <a:cubicBezTo>
                  <a:pt x="907027" y="3202557"/>
                  <a:pt x="932725" y="3187035"/>
                  <a:pt x="957943" y="3178629"/>
                </a:cubicBezTo>
                <a:cubicBezTo>
                  <a:pt x="969298" y="3174844"/>
                  <a:pt x="981093" y="3172517"/>
                  <a:pt x="992777" y="3169920"/>
                </a:cubicBezTo>
                <a:cubicBezTo>
                  <a:pt x="1013475" y="3165320"/>
                  <a:pt x="1049923" y="3159580"/>
                  <a:pt x="1071154" y="3152503"/>
                </a:cubicBezTo>
                <a:cubicBezTo>
                  <a:pt x="1085984" y="3147560"/>
                  <a:pt x="1099867" y="3140029"/>
                  <a:pt x="1114697" y="3135086"/>
                </a:cubicBezTo>
                <a:cubicBezTo>
                  <a:pt x="1392361" y="3042531"/>
                  <a:pt x="1007935" y="3179476"/>
                  <a:pt x="1288869" y="3074126"/>
                </a:cubicBezTo>
                <a:cubicBezTo>
                  <a:pt x="1478600" y="3002977"/>
                  <a:pt x="1343235" y="3061289"/>
                  <a:pt x="1506583" y="2987040"/>
                </a:cubicBezTo>
                <a:cubicBezTo>
                  <a:pt x="1518194" y="2975429"/>
                  <a:pt x="1528594" y="2962464"/>
                  <a:pt x="1541417" y="2952206"/>
                </a:cubicBezTo>
                <a:cubicBezTo>
                  <a:pt x="1557763" y="2939129"/>
                  <a:pt x="1578110" y="2931374"/>
                  <a:pt x="1593669" y="2917371"/>
                </a:cubicBezTo>
                <a:cubicBezTo>
                  <a:pt x="1607485" y="2904937"/>
                  <a:pt x="1615855" y="2887450"/>
                  <a:pt x="1628503" y="2873829"/>
                </a:cubicBezTo>
                <a:cubicBezTo>
                  <a:pt x="1653644" y="2846754"/>
                  <a:pt x="1684711" y="2825009"/>
                  <a:pt x="1706880" y="2795451"/>
                </a:cubicBezTo>
                <a:cubicBezTo>
                  <a:pt x="1792263" y="2681609"/>
                  <a:pt x="1686752" y="2823630"/>
                  <a:pt x="1750423" y="2734491"/>
                </a:cubicBezTo>
                <a:cubicBezTo>
                  <a:pt x="1758859" y="2722680"/>
                  <a:pt x="1767840" y="2711268"/>
                  <a:pt x="1776549" y="2699657"/>
                </a:cubicBezTo>
                <a:cubicBezTo>
                  <a:pt x="1789688" y="2660237"/>
                  <a:pt x="1785154" y="2666200"/>
                  <a:pt x="1820092" y="2621280"/>
                </a:cubicBezTo>
                <a:cubicBezTo>
                  <a:pt x="1827653" y="2611559"/>
                  <a:pt x="1838418" y="2604686"/>
                  <a:pt x="1846217" y="2595154"/>
                </a:cubicBezTo>
                <a:cubicBezTo>
                  <a:pt x="1985669" y="2424713"/>
                  <a:pt x="1853191" y="2582955"/>
                  <a:pt x="1915886" y="2499360"/>
                </a:cubicBezTo>
                <a:cubicBezTo>
                  <a:pt x="1987756" y="2403532"/>
                  <a:pt x="1913427" y="2511756"/>
                  <a:pt x="1985554" y="2403566"/>
                </a:cubicBezTo>
                <a:cubicBezTo>
                  <a:pt x="1988457" y="2389052"/>
                  <a:pt x="1989910" y="2374170"/>
                  <a:pt x="1994263" y="2360023"/>
                </a:cubicBezTo>
                <a:cubicBezTo>
                  <a:pt x="2013777" y="2296603"/>
                  <a:pt x="2036893" y="2257651"/>
                  <a:pt x="2063932" y="2194560"/>
                </a:cubicBezTo>
                <a:cubicBezTo>
                  <a:pt x="2076248" y="2165823"/>
                  <a:pt x="2085454" y="2135763"/>
                  <a:pt x="2098766" y="2107474"/>
                </a:cubicBezTo>
                <a:cubicBezTo>
                  <a:pt x="2160433" y="1976430"/>
                  <a:pt x="2113497" y="2128788"/>
                  <a:pt x="2177143" y="1933303"/>
                </a:cubicBezTo>
                <a:cubicBezTo>
                  <a:pt x="2205291" y="1846850"/>
                  <a:pt x="2229048" y="1759027"/>
                  <a:pt x="2255520" y="1672046"/>
                </a:cubicBezTo>
                <a:cubicBezTo>
                  <a:pt x="2269688" y="1625494"/>
                  <a:pt x="2290095" y="1580536"/>
                  <a:pt x="2299063" y="1532709"/>
                </a:cubicBezTo>
                <a:cubicBezTo>
                  <a:pt x="2333494" y="1349079"/>
                  <a:pt x="2313013" y="1439031"/>
                  <a:pt x="2360023" y="1262743"/>
                </a:cubicBezTo>
                <a:cubicBezTo>
                  <a:pt x="2369233" y="1152232"/>
                  <a:pt x="2382036" y="1018567"/>
                  <a:pt x="2377440" y="914400"/>
                </a:cubicBezTo>
                <a:cubicBezTo>
                  <a:pt x="2372297" y="797820"/>
                  <a:pt x="2360690" y="681341"/>
                  <a:pt x="2342606" y="566057"/>
                </a:cubicBezTo>
                <a:cubicBezTo>
                  <a:pt x="2330021" y="485826"/>
                  <a:pt x="2296142" y="456881"/>
                  <a:pt x="2255520" y="391886"/>
                </a:cubicBezTo>
                <a:cubicBezTo>
                  <a:pt x="2243116" y="372040"/>
                  <a:pt x="2234955" y="349476"/>
                  <a:pt x="2220686" y="330926"/>
                </a:cubicBezTo>
                <a:cubicBezTo>
                  <a:pt x="2205668" y="311402"/>
                  <a:pt x="2185003" y="296900"/>
                  <a:pt x="2168434" y="278674"/>
                </a:cubicBezTo>
                <a:cubicBezTo>
                  <a:pt x="2155931" y="264920"/>
                  <a:pt x="2146743" y="248274"/>
                  <a:pt x="2133600" y="235131"/>
                </a:cubicBezTo>
                <a:cubicBezTo>
                  <a:pt x="2091881" y="193412"/>
                  <a:pt x="2009559" y="153223"/>
                  <a:pt x="1968137" y="130629"/>
                </a:cubicBezTo>
                <a:cubicBezTo>
                  <a:pt x="1886740" y="86230"/>
                  <a:pt x="1855465" y="76491"/>
                  <a:pt x="1750423" y="52251"/>
                </a:cubicBezTo>
                <a:lnTo>
                  <a:pt x="1637212" y="26126"/>
                </a:lnTo>
                <a:cubicBezTo>
                  <a:pt x="1628306" y="23900"/>
                  <a:pt x="1620210" y="18431"/>
                  <a:pt x="1611086" y="17417"/>
                </a:cubicBezTo>
                <a:cubicBezTo>
                  <a:pt x="1567713" y="12598"/>
                  <a:pt x="1523986" y="11818"/>
                  <a:pt x="1480457" y="8709"/>
                </a:cubicBezTo>
                <a:lnTo>
                  <a:pt x="1367246" y="0"/>
                </a:lnTo>
                <a:lnTo>
                  <a:pt x="261257" y="8709"/>
                </a:lnTo>
                <a:cubicBezTo>
                  <a:pt x="237326" y="9241"/>
                  <a:pt x="214298" y="18556"/>
                  <a:pt x="191589" y="26126"/>
                </a:cubicBezTo>
                <a:lnTo>
                  <a:pt x="139337" y="43543"/>
                </a:lnTo>
                <a:cubicBezTo>
                  <a:pt x="130629" y="52252"/>
                  <a:pt x="120044" y="59422"/>
                  <a:pt x="113212" y="69669"/>
                </a:cubicBezTo>
                <a:cubicBezTo>
                  <a:pt x="108120" y="77307"/>
                  <a:pt x="104503" y="86615"/>
                  <a:pt x="104503" y="95794"/>
                </a:cubicBezTo>
                <a:cubicBezTo>
                  <a:pt x="104503" y="159723"/>
                  <a:pt x="106401" y="223818"/>
                  <a:pt x="113212" y="287383"/>
                </a:cubicBezTo>
                <a:cubicBezTo>
                  <a:pt x="115867" y="312160"/>
                  <a:pt x="128364" y="335103"/>
                  <a:pt x="139337" y="357051"/>
                </a:cubicBezTo>
                <a:lnTo>
                  <a:pt x="139337" y="357051"/>
                </a:lnTo>
                <a:lnTo>
                  <a:pt x="191589" y="182880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3" descr="show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0701" y="1556792"/>
            <a:ext cx="3497712" cy="399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rma livre 3"/>
          <p:cNvSpPr/>
          <p:nvPr/>
        </p:nvSpPr>
        <p:spPr>
          <a:xfrm>
            <a:off x="-940526" y="1369693"/>
            <a:ext cx="4650999" cy="4569553"/>
          </a:xfrm>
          <a:custGeom>
            <a:avLst/>
            <a:gdLst>
              <a:gd name="connsiteX0" fmla="*/ 2386149 w 4650999"/>
              <a:gd name="connsiteY0" fmla="*/ 136890 h 4569553"/>
              <a:gd name="connsiteX1" fmla="*/ 2386149 w 4650999"/>
              <a:gd name="connsiteY1" fmla="*/ 136890 h 4569553"/>
              <a:gd name="connsiteX2" fmla="*/ 2420983 w 4650999"/>
              <a:gd name="connsiteY2" fmla="*/ 206558 h 4569553"/>
              <a:gd name="connsiteX3" fmla="*/ 2438400 w 4650999"/>
              <a:gd name="connsiteY3" fmla="*/ 223976 h 4569553"/>
              <a:gd name="connsiteX4" fmla="*/ 2473235 w 4650999"/>
              <a:gd name="connsiteY4" fmla="*/ 267518 h 4569553"/>
              <a:gd name="connsiteX5" fmla="*/ 2499360 w 4650999"/>
              <a:gd name="connsiteY5" fmla="*/ 276227 h 4569553"/>
              <a:gd name="connsiteX6" fmla="*/ 2525486 w 4650999"/>
              <a:gd name="connsiteY6" fmla="*/ 293644 h 4569553"/>
              <a:gd name="connsiteX7" fmla="*/ 2577737 w 4650999"/>
              <a:gd name="connsiteY7" fmla="*/ 311061 h 4569553"/>
              <a:gd name="connsiteX8" fmla="*/ 2603863 w 4650999"/>
              <a:gd name="connsiteY8" fmla="*/ 319770 h 4569553"/>
              <a:gd name="connsiteX9" fmla="*/ 2656115 w 4650999"/>
              <a:gd name="connsiteY9" fmla="*/ 337187 h 4569553"/>
              <a:gd name="connsiteX10" fmla="*/ 2682240 w 4650999"/>
              <a:gd name="connsiteY10" fmla="*/ 345896 h 4569553"/>
              <a:gd name="connsiteX11" fmla="*/ 2717075 w 4650999"/>
              <a:gd name="connsiteY11" fmla="*/ 354604 h 4569553"/>
              <a:gd name="connsiteX12" fmla="*/ 2769326 w 4650999"/>
              <a:gd name="connsiteY12" fmla="*/ 372021 h 4569553"/>
              <a:gd name="connsiteX13" fmla="*/ 2838995 w 4650999"/>
              <a:gd name="connsiteY13" fmla="*/ 389438 h 4569553"/>
              <a:gd name="connsiteX14" fmla="*/ 2891246 w 4650999"/>
              <a:gd name="connsiteY14" fmla="*/ 406856 h 4569553"/>
              <a:gd name="connsiteX15" fmla="*/ 2917372 w 4650999"/>
              <a:gd name="connsiteY15" fmla="*/ 424273 h 4569553"/>
              <a:gd name="connsiteX16" fmla="*/ 2969623 w 4650999"/>
              <a:gd name="connsiteY16" fmla="*/ 441690 h 4569553"/>
              <a:gd name="connsiteX17" fmla="*/ 3021875 w 4650999"/>
              <a:gd name="connsiteY17" fmla="*/ 459107 h 4569553"/>
              <a:gd name="connsiteX18" fmla="*/ 3048000 w 4650999"/>
              <a:gd name="connsiteY18" fmla="*/ 467816 h 4569553"/>
              <a:gd name="connsiteX19" fmla="*/ 3082835 w 4650999"/>
              <a:gd name="connsiteY19" fmla="*/ 511358 h 4569553"/>
              <a:gd name="connsiteX20" fmla="*/ 3100252 w 4650999"/>
              <a:gd name="connsiteY20" fmla="*/ 528776 h 4569553"/>
              <a:gd name="connsiteX21" fmla="*/ 3117669 w 4650999"/>
              <a:gd name="connsiteY21" fmla="*/ 554901 h 4569553"/>
              <a:gd name="connsiteX22" fmla="*/ 3143795 w 4650999"/>
              <a:gd name="connsiteY22" fmla="*/ 563610 h 4569553"/>
              <a:gd name="connsiteX23" fmla="*/ 3152503 w 4650999"/>
              <a:gd name="connsiteY23" fmla="*/ 589736 h 4569553"/>
              <a:gd name="connsiteX24" fmla="*/ 3178629 w 4650999"/>
              <a:gd name="connsiteY24" fmla="*/ 598444 h 4569553"/>
              <a:gd name="connsiteX25" fmla="*/ 3230880 w 4650999"/>
              <a:gd name="connsiteY25" fmla="*/ 633278 h 4569553"/>
              <a:gd name="connsiteX26" fmla="*/ 3248297 w 4650999"/>
              <a:gd name="connsiteY26" fmla="*/ 650696 h 4569553"/>
              <a:gd name="connsiteX27" fmla="*/ 3274423 w 4650999"/>
              <a:gd name="connsiteY27" fmla="*/ 659404 h 4569553"/>
              <a:gd name="connsiteX28" fmla="*/ 3300549 w 4650999"/>
              <a:gd name="connsiteY28" fmla="*/ 676821 h 4569553"/>
              <a:gd name="connsiteX29" fmla="*/ 3326675 w 4650999"/>
              <a:gd name="connsiteY29" fmla="*/ 685530 h 4569553"/>
              <a:gd name="connsiteX30" fmla="*/ 3370217 w 4650999"/>
              <a:gd name="connsiteY30" fmla="*/ 720364 h 4569553"/>
              <a:gd name="connsiteX31" fmla="*/ 3387635 w 4650999"/>
              <a:gd name="connsiteY31" fmla="*/ 737781 h 4569553"/>
              <a:gd name="connsiteX32" fmla="*/ 3422469 w 4650999"/>
              <a:gd name="connsiteY32" fmla="*/ 790033 h 4569553"/>
              <a:gd name="connsiteX33" fmla="*/ 3439886 w 4650999"/>
              <a:gd name="connsiteY33" fmla="*/ 816158 h 4569553"/>
              <a:gd name="connsiteX34" fmla="*/ 3457303 w 4650999"/>
              <a:gd name="connsiteY34" fmla="*/ 833576 h 4569553"/>
              <a:gd name="connsiteX35" fmla="*/ 3500846 w 4650999"/>
              <a:gd name="connsiteY35" fmla="*/ 964204 h 4569553"/>
              <a:gd name="connsiteX36" fmla="*/ 3518263 w 4650999"/>
              <a:gd name="connsiteY36" fmla="*/ 1016456 h 4569553"/>
              <a:gd name="connsiteX37" fmla="*/ 3526972 w 4650999"/>
              <a:gd name="connsiteY37" fmla="*/ 1042581 h 4569553"/>
              <a:gd name="connsiteX38" fmla="*/ 3570515 w 4650999"/>
              <a:gd name="connsiteY38" fmla="*/ 1094833 h 4569553"/>
              <a:gd name="connsiteX39" fmla="*/ 3614057 w 4650999"/>
              <a:gd name="connsiteY39" fmla="*/ 1173210 h 4569553"/>
              <a:gd name="connsiteX40" fmla="*/ 3631475 w 4650999"/>
              <a:gd name="connsiteY40" fmla="*/ 1225461 h 4569553"/>
              <a:gd name="connsiteX41" fmla="*/ 3640183 w 4650999"/>
              <a:gd name="connsiteY41" fmla="*/ 1251587 h 4569553"/>
              <a:gd name="connsiteX42" fmla="*/ 3657600 w 4650999"/>
              <a:gd name="connsiteY42" fmla="*/ 1277713 h 4569553"/>
              <a:gd name="connsiteX43" fmla="*/ 3675017 w 4650999"/>
              <a:gd name="connsiteY43" fmla="*/ 1329964 h 4569553"/>
              <a:gd name="connsiteX44" fmla="*/ 3683726 w 4650999"/>
              <a:gd name="connsiteY44" fmla="*/ 1417050 h 4569553"/>
              <a:gd name="connsiteX45" fmla="*/ 3692435 w 4650999"/>
              <a:gd name="connsiteY45" fmla="*/ 1538970 h 4569553"/>
              <a:gd name="connsiteX46" fmla="*/ 3709852 w 4650999"/>
              <a:gd name="connsiteY46" fmla="*/ 1608638 h 4569553"/>
              <a:gd name="connsiteX47" fmla="*/ 3718560 w 4650999"/>
              <a:gd name="connsiteY47" fmla="*/ 1652181 h 4569553"/>
              <a:gd name="connsiteX48" fmla="*/ 3744686 w 4650999"/>
              <a:gd name="connsiteY48" fmla="*/ 1747976 h 4569553"/>
              <a:gd name="connsiteX49" fmla="*/ 3744686 w 4650999"/>
              <a:gd name="connsiteY49" fmla="*/ 2505621 h 4569553"/>
              <a:gd name="connsiteX50" fmla="*/ 3762103 w 4650999"/>
              <a:gd name="connsiteY50" fmla="*/ 2897507 h 4569553"/>
              <a:gd name="connsiteX51" fmla="*/ 3753395 w 4650999"/>
              <a:gd name="connsiteY51" fmla="*/ 3280684 h 4569553"/>
              <a:gd name="connsiteX52" fmla="*/ 3744686 w 4650999"/>
              <a:gd name="connsiteY52" fmla="*/ 3315518 h 4569553"/>
              <a:gd name="connsiteX53" fmla="*/ 3692435 w 4650999"/>
              <a:gd name="connsiteY53" fmla="*/ 3420021 h 4569553"/>
              <a:gd name="connsiteX54" fmla="*/ 3648892 w 4650999"/>
              <a:gd name="connsiteY54" fmla="*/ 3463564 h 4569553"/>
              <a:gd name="connsiteX55" fmla="*/ 3570515 w 4650999"/>
              <a:gd name="connsiteY55" fmla="*/ 3507107 h 4569553"/>
              <a:gd name="connsiteX56" fmla="*/ 3553097 w 4650999"/>
              <a:gd name="connsiteY56" fmla="*/ 3524524 h 4569553"/>
              <a:gd name="connsiteX57" fmla="*/ 3518263 w 4650999"/>
              <a:gd name="connsiteY57" fmla="*/ 3533233 h 4569553"/>
              <a:gd name="connsiteX58" fmla="*/ 3439886 w 4650999"/>
              <a:gd name="connsiteY58" fmla="*/ 3559358 h 4569553"/>
              <a:gd name="connsiteX59" fmla="*/ 3361509 w 4650999"/>
              <a:gd name="connsiteY59" fmla="*/ 3585484 h 4569553"/>
              <a:gd name="connsiteX60" fmla="*/ 3335383 w 4650999"/>
              <a:gd name="connsiteY60" fmla="*/ 3594193 h 4569553"/>
              <a:gd name="connsiteX61" fmla="*/ 3309257 w 4650999"/>
              <a:gd name="connsiteY61" fmla="*/ 3602901 h 4569553"/>
              <a:gd name="connsiteX62" fmla="*/ 3248297 w 4650999"/>
              <a:gd name="connsiteY62" fmla="*/ 3655153 h 4569553"/>
              <a:gd name="connsiteX63" fmla="*/ 3230880 w 4650999"/>
              <a:gd name="connsiteY63" fmla="*/ 3681278 h 4569553"/>
              <a:gd name="connsiteX64" fmla="*/ 3213463 w 4650999"/>
              <a:gd name="connsiteY64" fmla="*/ 3698696 h 4569553"/>
              <a:gd name="connsiteX65" fmla="*/ 3178629 w 4650999"/>
              <a:gd name="connsiteY65" fmla="*/ 3750947 h 4569553"/>
              <a:gd name="connsiteX66" fmla="*/ 3161212 w 4650999"/>
              <a:gd name="connsiteY66" fmla="*/ 3777073 h 4569553"/>
              <a:gd name="connsiteX67" fmla="*/ 3152503 w 4650999"/>
              <a:gd name="connsiteY67" fmla="*/ 3803198 h 4569553"/>
              <a:gd name="connsiteX68" fmla="*/ 3135086 w 4650999"/>
              <a:gd name="connsiteY68" fmla="*/ 3820616 h 4569553"/>
              <a:gd name="connsiteX69" fmla="*/ 3100252 w 4650999"/>
              <a:gd name="connsiteY69" fmla="*/ 3898993 h 4569553"/>
              <a:gd name="connsiteX70" fmla="*/ 3074126 w 4650999"/>
              <a:gd name="connsiteY70" fmla="*/ 3907701 h 4569553"/>
              <a:gd name="connsiteX71" fmla="*/ 3004457 w 4650999"/>
              <a:gd name="connsiteY71" fmla="*/ 3951244 h 4569553"/>
              <a:gd name="connsiteX72" fmla="*/ 2978332 w 4650999"/>
              <a:gd name="connsiteY72" fmla="*/ 3959953 h 4569553"/>
              <a:gd name="connsiteX73" fmla="*/ 2952206 w 4650999"/>
              <a:gd name="connsiteY73" fmla="*/ 3968661 h 4569553"/>
              <a:gd name="connsiteX74" fmla="*/ 2926080 w 4650999"/>
              <a:gd name="connsiteY74" fmla="*/ 3986078 h 4569553"/>
              <a:gd name="connsiteX75" fmla="*/ 2830286 w 4650999"/>
              <a:gd name="connsiteY75" fmla="*/ 4012204 h 4569553"/>
              <a:gd name="connsiteX76" fmla="*/ 2804160 w 4650999"/>
              <a:gd name="connsiteY76" fmla="*/ 4020913 h 4569553"/>
              <a:gd name="connsiteX77" fmla="*/ 2621280 w 4650999"/>
              <a:gd name="connsiteY77" fmla="*/ 4029621 h 4569553"/>
              <a:gd name="connsiteX78" fmla="*/ 2534195 w 4650999"/>
              <a:gd name="connsiteY78" fmla="*/ 4038330 h 4569553"/>
              <a:gd name="connsiteX79" fmla="*/ 2508069 w 4650999"/>
              <a:gd name="connsiteY79" fmla="*/ 4047038 h 4569553"/>
              <a:gd name="connsiteX80" fmla="*/ 2420983 w 4650999"/>
              <a:gd name="connsiteY80" fmla="*/ 4064456 h 4569553"/>
              <a:gd name="connsiteX81" fmla="*/ 2333897 w 4650999"/>
              <a:gd name="connsiteY81" fmla="*/ 4055747 h 4569553"/>
              <a:gd name="connsiteX82" fmla="*/ 2281646 w 4650999"/>
              <a:gd name="connsiteY82" fmla="*/ 4012204 h 4569553"/>
              <a:gd name="connsiteX83" fmla="*/ 2255520 w 4650999"/>
              <a:gd name="connsiteY83" fmla="*/ 3994787 h 4569553"/>
              <a:gd name="connsiteX84" fmla="*/ 2220686 w 4650999"/>
              <a:gd name="connsiteY84" fmla="*/ 3942536 h 4569553"/>
              <a:gd name="connsiteX85" fmla="*/ 2185852 w 4650999"/>
              <a:gd name="connsiteY85" fmla="*/ 3898993 h 4569553"/>
              <a:gd name="connsiteX86" fmla="*/ 2177143 w 4650999"/>
              <a:gd name="connsiteY86" fmla="*/ 3872867 h 4569553"/>
              <a:gd name="connsiteX87" fmla="*/ 2203269 w 4650999"/>
              <a:gd name="connsiteY87" fmla="*/ 3646444 h 4569553"/>
              <a:gd name="connsiteX88" fmla="*/ 2229395 w 4650999"/>
              <a:gd name="connsiteY88" fmla="*/ 3629027 h 4569553"/>
              <a:gd name="connsiteX89" fmla="*/ 2220686 w 4650999"/>
              <a:gd name="connsiteY89" fmla="*/ 3585484 h 4569553"/>
              <a:gd name="connsiteX90" fmla="*/ 2194560 w 4650999"/>
              <a:gd name="connsiteY90" fmla="*/ 3576776 h 4569553"/>
              <a:gd name="connsiteX91" fmla="*/ 1942012 w 4650999"/>
              <a:gd name="connsiteY91" fmla="*/ 3585484 h 4569553"/>
              <a:gd name="connsiteX92" fmla="*/ 1889760 w 4650999"/>
              <a:gd name="connsiteY92" fmla="*/ 3602901 h 4569553"/>
              <a:gd name="connsiteX93" fmla="*/ 1863635 w 4650999"/>
              <a:gd name="connsiteY93" fmla="*/ 3611610 h 4569553"/>
              <a:gd name="connsiteX94" fmla="*/ 1811383 w 4650999"/>
              <a:gd name="connsiteY94" fmla="*/ 3620318 h 4569553"/>
              <a:gd name="connsiteX95" fmla="*/ 1741715 w 4650999"/>
              <a:gd name="connsiteY95" fmla="*/ 3611610 h 4569553"/>
              <a:gd name="connsiteX96" fmla="*/ 1689463 w 4650999"/>
              <a:gd name="connsiteY96" fmla="*/ 3594193 h 4569553"/>
              <a:gd name="connsiteX97" fmla="*/ 1637212 w 4650999"/>
              <a:gd name="connsiteY97" fmla="*/ 3568067 h 4569553"/>
              <a:gd name="connsiteX98" fmla="*/ 1611086 w 4650999"/>
              <a:gd name="connsiteY98" fmla="*/ 3550650 h 4569553"/>
              <a:gd name="connsiteX99" fmla="*/ 1576252 w 4650999"/>
              <a:gd name="connsiteY99" fmla="*/ 3524524 h 4569553"/>
              <a:gd name="connsiteX100" fmla="*/ 1541417 w 4650999"/>
              <a:gd name="connsiteY100" fmla="*/ 3515816 h 4569553"/>
              <a:gd name="connsiteX101" fmla="*/ 1515292 w 4650999"/>
              <a:gd name="connsiteY101" fmla="*/ 3507107 h 4569553"/>
              <a:gd name="connsiteX102" fmla="*/ 1489166 w 4650999"/>
              <a:gd name="connsiteY102" fmla="*/ 3489690 h 4569553"/>
              <a:gd name="connsiteX103" fmla="*/ 1463040 w 4650999"/>
              <a:gd name="connsiteY103" fmla="*/ 3480981 h 4569553"/>
              <a:gd name="connsiteX104" fmla="*/ 1419497 w 4650999"/>
              <a:gd name="connsiteY104" fmla="*/ 3446147 h 4569553"/>
              <a:gd name="connsiteX105" fmla="*/ 1393372 w 4650999"/>
              <a:gd name="connsiteY105" fmla="*/ 3428730 h 4569553"/>
              <a:gd name="connsiteX106" fmla="*/ 1375955 w 4650999"/>
              <a:gd name="connsiteY106" fmla="*/ 3402604 h 4569553"/>
              <a:gd name="connsiteX107" fmla="*/ 1358537 w 4650999"/>
              <a:gd name="connsiteY107" fmla="*/ 3385187 h 4569553"/>
              <a:gd name="connsiteX108" fmla="*/ 1341120 w 4650999"/>
              <a:gd name="connsiteY108" fmla="*/ 3332936 h 4569553"/>
              <a:gd name="connsiteX109" fmla="*/ 1332412 w 4650999"/>
              <a:gd name="connsiteY109" fmla="*/ 3306810 h 4569553"/>
              <a:gd name="connsiteX110" fmla="*/ 1358537 w 4650999"/>
              <a:gd name="connsiteY110" fmla="*/ 3045553 h 4569553"/>
              <a:gd name="connsiteX111" fmla="*/ 1358537 w 4650999"/>
              <a:gd name="connsiteY111" fmla="*/ 3045553 h 4569553"/>
              <a:gd name="connsiteX112" fmla="*/ 1384663 w 4650999"/>
              <a:gd name="connsiteY112" fmla="*/ 2958467 h 4569553"/>
              <a:gd name="connsiteX113" fmla="*/ 1410789 w 4650999"/>
              <a:gd name="connsiteY113" fmla="*/ 2932341 h 4569553"/>
              <a:gd name="connsiteX114" fmla="*/ 1436915 w 4650999"/>
              <a:gd name="connsiteY114" fmla="*/ 2853964 h 4569553"/>
              <a:gd name="connsiteX115" fmla="*/ 1445623 w 4650999"/>
              <a:gd name="connsiteY115" fmla="*/ 2827838 h 4569553"/>
              <a:gd name="connsiteX116" fmla="*/ 1454332 w 4650999"/>
              <a:gd name="connsiteY116" fmla="*/ 2801713 h 4569553"/>
              <a:gd name="connsiteX117" fmla="*/ 1436915 w 4650999"/>
              <a:gd name="connsiteY117" fmla="*/ 2688501 h 4569553"/>
              <a:gd name="connsiteX118" fmla="*/ 1419497 w 4650999"/>
              <a:gd name="connsiteY118" fmla="*/ 2653667 h 4569553"/>
              <a:gd name="connsiteX119" fmla="*/ 1384663 w 4650999"/>
              <a:gd name="connsiteY119" fmla="*/ 2557873 h 4569553"/>
              <a:gd name="connsiteX120" fmla="*/ 1375955 w 4650999"/>
              <a:gd name="connsiteY120" fmla="*/ 2531747 h 4569553"/>
              <a:gd name="connsiteX121" fmla="*/ 1367246 w 4650999"/>
              <a:gd name="connsiteY121" fmla="*/ 2496913 h 4569553"/>
              <a:gd name="connsiteX122" fmla="*/ 1349829 w 4650999"/>
              <a:gd name="connsiteY122" fmla="*/ 2462078 h 4569553"/>
              <a:gd name="connsiteX123" fmla="*/ 1332412 w 4650999"/>
              <a:gd name="connsiteY123" fmla="*/ 2409827 h 4569553"/>
              <a:gd name="connsiteX124" fmla="*/ 1297577 w 4650999"/>
              <a:gd name="connsiteY124" fmla="*/ 2357576 h 4569553"/>
              <a:gd name="connsiteX125" fmla="*/ 1288869 w 4650999"/>
              <a:gd name="connsiteY125" fmla="*/ 2331450 h 4569553"/>
              <a:gd name="connsiteX126" fmla="*/ 1262743 w 4650999"/>
              <a:gd name="connsiteY126" fmla="*/ 2209530 h 4569553"/>
              <a:gd name="connsiteX127" fmla="*/ 1254035 w 4650999"/>
              <a:gd name="connsiteY127" fmla="*/ 2165987 h 4569553"/>
              <a:gd name="connsiteX128" fmla="*/ 1236617 w 4650999"/>
              <a:gd name="connsiteY128" fmla="*/ 2044067 h 4569553"/>
              <a:gd name="connsiteX129" fmla="*/ 1271452 w 4650999"/>
              <a:gd name="connsiteY129" fmla="*/ 1887313 h 4569553"/>
              <a:gd name="connsiteX130" fmla="*/ 1306286 w 4650999"/>
              <a:gd name="connsiteY130" fmla="*/ 1835061 h 4569553"/>
              <a:gd name="connsiteX131" fmla="*/ 1323703 w 4650999"/>
              <a:gd name="connsiteY131" fmla="*/ 1800227 h 4569553"/>
              <a:gd name="connsiteX132" fmla="*/ 1375955 w 4650999"/>
              <a:gd name="connsiteY132" fmla="*/ 1765393 h 4569553"/>
              <a:gd name="connsiteX133" fmla="*/ 1402080 w 4650999"/>
              <a:gd name="connsiteY133" fmla="*/ 1747976 h 4569553"/>
              <a:gd name="connsiteX134" fmla="*/ 1428206 w 4650999"/>
              <a:gd name="connsiteY134" fmla="*/ 1730558 h 4569553"/>
              <a:gd name="connsiteX135" fmla="*/ 1445623 w 4650999"/>
              <a:gd name="connsiteY135" fmla="*/ 1704433 h 4569553"/>
              <a:gd name="connsiteX136" fmla="*/ 1471749 w 4650999"/>
              <a:gd name="connsiteY136" fmla="*/ 1687016 h 4569553"/>
              <a:gd name="connsiteX137" fmla="*/ 1489166 w 4650999"/>
              <a:gd name="connsiteY137" fmla="*/ 1669598 h 4569553"/>
              <a:gd name="connsiteX138" fmla="*/ 1506583 w 4650999"/>
              <a:gd name="connsiteY138" fmla="*/ 1591221 h 4569553"/>
              <a:gd name="connsiteX139" fmla="*/ 1524000 w 4650999"/>
              <a:gd name="connsiteY139" fmla="*/ 1521553 h 4569553"/>
              <a:gd name="connsiteX140" fmla="*/ 1532709 w 4650999"/>
              <a:gd name="connsiteY140" fmla="*/ 1399633 h 4569553"/>
              <a:gd name="connsiteX141" fmla="*/ 1550126 w 4650999"/>
              <a:gd name="connsiteY141" fmla="*/ 1312547 h 4569553"/>
              <a:gd name="connsiteX142" fmla="*/ 1558835 w 4650999"/>
              <a:gd name="connsiteY142" fmla="*/ 1216753 h 4569553"/>
              <a:gd name="connsiteX143" fmla="*/ 1584960 w 4650999"/>
              <a:gd name="connsiteY143" fmla="*/ 999038 h 4569553"/>
              <a:gd name="connsiteX144" fmla="*/ 1593669 w 4650999"/>
              <a:gd name="connsiteY144" fmla="*/ 972913 h 4569553"/>
              <a:gd name="connsiteX145" fmla="*/ 1619795 w 4650999"/>
              <a:gd name="connsiteY145" fmla="*/ 938078 h 4569553"/>
              <a:gd name="connsiteX146" fmla="*/ 1654629 w 4650999"/>
              <a:gd name="connsiteY146" fmla="*/ 877118 h 4569553"/>
              <a:gd name="connsiteX147" fmla="*/ 1706880 w 4650999"/>
              <a:gd name="connsiteY147" fmla="*/ 816158 h 4569553"/>
              <a:gd name="connsiteX148" fmla="*/ 1733006 w 4650999"/>
              <a:gd name="connsiteY148" fmla="*/ 807450 h 4569553"/>
              <a:gd name="connsiteX149" fmla="*/ 1767840 w 4650999"/>
              <a:gd name="connsiteY149" fmla="*/ 781324 h 4569553"/>
              <a:gd name="connsiteX150" fmla="*/ 1854926 w 4650999"/>
              <a:gd name="connsiteY150" fmla="*/ 729073 h 4569553"/>
              <a:gd name="connsiteX151" fmla="*/ 1889760 w 4650999"/>
              <a:gd name="connsiteY151" fmla="*/ 694238 h 4569553"/>
              <a:gd name="connsiteX152" fmla="*/ 1924595 w 4650999"/>
              <a:gd name="connsiteY152" fmla="*/ 650696 h 4569553"/>
              <a:gd name="connsiteX153" fmla="*/ 1898469 w 4650999"/>
              <a:gd name="connsiteY153" fmla="*/ 563610 h 4569553"/>
              <a:gd name="connsiteX154" fmla="*/ 1811383 w 4650999"/>
              <a:gd name="connsiteY154" fmla="*/ 520067 h 4569553"/>
              <a:gd name="connsiteX155" fmla="*/ 1776549 w 4650999"/>
              <a:gd name="connsiteY155" fmla="*/ 511358 h 4569553"/>
              <a:gd name="connsiteX156" fmla="*/ 1619795 w 4650999"/>
              <a:gd name="connsiteY156" fmla="*/ 467816 h 4569553"/>
              <a:gd name="connsiteX157" fmla="*/ 539932 w 4650999"/>
              <a:gd name="connsiteY157" fmla="*/ 476524 h 4569553"/>
              <a:gd name="connsiteX158" fmla="*/ 470263 w 4650999"/>
              <a:gd name="connsiteY158" fmla="*/ 485233 h 4569553"/>
              <a:gd name="connsiteX159" fmla="*/ 348343 w 4650999"/>
              <a:gd name="connsiteY159" fmla="*/ 502650 h 4569553"/>
              <a:gd name="connsiteX160" fmla="*/ 226423 w 4650999"/>
              <a:gd name="connsiteY160" fmla="*/ 572318 h 4569553"/>
              <a:gd name="connsiteX161" fmla="*/ 113212 w 4650999"/>
              <a:gd name="connsiteY161" fmla="*/ 763907 h 4569553"/>
              <a:gd name="connsiteX162" fmla="*/ 60960 w 4650999"/>
              <a:gd name="connsiteY162" fmla="*/ 903244 h 4569553"/>
              <a:gd name="connsiteX163" fmla="*/ 0 w 4650999"/>
              <a:gd name="connsiteY163" fmla="*/ 1251587 h 4569553"/>
              <a:gd name="connsiteX164" fmla="*/ 17417 w 4650999"/>
              <a:gd name="connsiteY164" fmla="*/ 1765393 h 4569553"/>
              <a:gd name="connsiteX165" fmla="*/ 104503 w 4650999"/>
              <a:gd name="connsiteY165" fmla="*/ 2122444 h 4569553"/>
              <a:gd name="connsiteX166" fmla="*/ 156755 w 4650999"/>
              <a:gd name="connsiteY166" fmla="*/ 2453370 h 4569553"/>
              <a:gd name="connsiteX167" fmla="*/ 226423 w 4650999"/>
              <a:gd name="connsiteY167" fmla="*/ 2845256 h 4569553"/>
              <a:gd name="connsiteX168" fmla="*/ 252549 w 4650999"/>
              <a:gd name="connsiteY168" fmla="*/ 3002010 h 4569553"/>
              <a:gd name="connsiteX169" fmla="*/ 269966 w 4650999"/>
              <a:gd name="connsiteY169" fmla="*/ 3289393 h 4569553"/>
              <a:gd name="connsiteX170" fmla="*/ 313509 w 4650999"/>
              <a:gd name="connsiteY170" fmla="*/ 3585484 h 4569553"/>
              <a:gd name="connsiteX171" fmla="*/ 348343 w 4650999"/>
              <a:gd name="connsiteY171" fmla="*/ 3716113 h 4569553"/>
              <a:gd name="connsiteX172" fmla="*/ 374469 w 4650999"/>
              <a:gd name="connsiteY172" fmla="*/ 3785781 h 4569553"/>
              <a:gd name="connsiteX173" fmla="*/ 400595 w 4650999"/>
              <a:gd name="connsiteY173" fmla="*/ 3864158 h 4569553"/>
              <a:gd name="connsiteX174" fmla="*/ 478972 w 4650999"/>
              <a:gd name="connsiteY174" fmla="*/ 4055747 h 4569553"/>
              <a:gd name="connsiteX175" fmla="*/ 566057 w 4650999"/>
              <a:gd name="connsiteY175" fmla="*/ 4151541 h 4569553"/>
              <a:gd name="connsiteX176" fmla="*/ 644435 w 4650999"/>
              <a:gd name="connsiteY176" fmla="*/ 4238627 h 4569553"/>
              <a:gd name="connsiteX177" fmla="*/ 722812 w 4650999"/>
              <a:gd name="connsiteY177" fmla="*/ 4317004 h 4569553"/>
              <a:gd name="connsiteX178" fmla="*/ 818606 w 4650999"/>
              <a:gd name="connsiteY178" fmla="*/ 4369256 h 4569553"/>
              <a:gd name="connsiteX179" fmla="*/ 975360 w 4650999"/>
              <a:gd name="connsiteY179" fmla="*/ 4447633 h 4569553"/>
              <a:gd name="connsiteX180" fmla="*/ 1236617 w 4650999"/>
              <a:gd name="connsiteY180" fmla="*/ 4499884 h 4569553"/>
              <a:gd name="connsiteX181" fmla="*/ 1802675 w 4650999"/>
              <a:gd name="connsiteY181" fmla="*/ 4543427 h 4569553"/>
              <a:gd name="connsiteX182" fmla="*/ 2403566 w 4650999"/>
              <a:gd name="connsiteY182" fmla="*/ 4552136 h 4569553"/>
              <a:gd name="connsiteX183" fmla="*/ 2629989 w 4650999"/>
              <a:gd name="connsiteY183" fmla="*/ 4569553 h 4569553"/>
              <a:gd name="connsiteX184" fmla="*/ 3466012 w 4650999"/>
              <a:gd name="connsiteY184" fmla="*/ 4560844 h 4569553"/>
              <a:gd name="connsiteX185" fmla="*/ 3648892 w 4650999"/>
              <a:gd name="connsiteY185" fmla="*/ 4543427 h 4569553"/>
              <a:gd name="connsiteX186" fmla="*/ 3753395 w 4650999"/>
              <a:gd name="connsiteY186" fmla="*/ 4526010 h 4569553"/>
              <a:gd name="connsiteX187" fmla="*/ 3805646 w 4650999"/>
              <a:gd name="connsiteY187" fmla="*/ 4508593 h 4569553"/>
              <a:gd name="connsiteX188" fmla="*/ 3831772 w 4650999"/>
              <a:gd name="connsiteY188" fmla="*/ 4499884 h 4569553"/>
              <a:gd name="connsiteX189" fmla="*/ 3866606 w 4650999"/>
              <a:gd name="connsiteY189" fmla="*/ 4482467 h 4569553"/>
              <a:gd name="connsiteX190" fmla="*/ 3892732 w 4650999"/>
              <a:gd name="connsiteY190" fmla="*/ 4465050 h 4569553"/>
              <a:gd name="connsiteX191" fmla="*/ 3918857 w 4650999"/>
              <a:gd name="connsiteY191" fmla="*/ 4456341 h 4569553"/>
              <a:gd name="connsiteX192" fmla="*/ 3979817 w 4650999"/>
              <a:gd name="connsiteY192" fmla="*/ 4421507 h 4569553"/>
              <a:gd name="connsiteX193" fmla="*/ 4023360 w 4650999"/>
              <a:gd name="connsiteY193" fmla="*/ 4386673 h 4569553"/>
              <a:gd name="connsiteX194" fmla="*/ 4058195 w 4650999"/>
              <a:gd name="connsiteY194" fmla="*/ 4369256 h 4569553"/>
              <a:gd name="connsiteX195" fmla="*/ 4119155 w 4650999"/>
              <a:gd name="connsiteY195" fmla="*/ 4325713 h 4569553"/>
              <a:gd name="connsiteX196" fmla="*/ 4145280 w 4650999"/>
              <a:gd name="connsiteY196" fmla="*/ 4299587 h 4569553"/>
              <a:gd name="connsiteX197" fmla="*/ 4180115 w 4650999"/>
              <a:gd name="connsiteY197" fmla="*/ 4273461 h 4569553"/>
              <a:gd name="connsiteX198" fmla="*/ 4197532 w 4650999"/>
              <a:gd name="connsiteY198" fmla="*/ 4247336 h 4569553"/>
              <a:gd name="connsiteX199" fmla="*/ 4223657 w 4650999"/>
              <a:gd name="connsiteY199" fmla="*/ 4221210 h 4569553"/>
              <a:gd name="connsiteX200" fmla="*/ 4249783 w 4650999"/>
              <a:gd name="connsiteY200" fmla="*/ 4177667 h 4569553"/>
              <a:gd name="connsiteX201" fmla="*/ 4275909 w 4650999"/>
              <a:gd name="connsiteY201" fmla="*/ 4142833 h 4569553"/>
              <a:gd name="connsiteX202" fmla="*/ 4258492 w 4650999"/>
              <a:gd name="connsiteY202" fmla="*/ 3933827 h 4569553"/>
              <a:gd name="connsiteX203" fmla="*/ 4197532 w 4650999"/>
              <a:gd name="connsiteY203" fmla="*/ 3855450 h 4569553"/>
              <a:gd name="connsiteX204" fmla="*/ 4162697 w 4650999"/>
              <a:gd name="connsiteY204" fmla="*/ 3768364 h 4569553"/>
              <a:gd name="connsiteX205" fmla="*/ 4145280 w 4650999"/>
              <a:gd name="connsiteY205" fmla="*/ 3707404 h 4569553"/>
              <a:gd name="connsiteX206" fmla="*/ 4075612 w 4650999"/>
              <a:gd name="connsiteY206" fmla="*/ 3550650 h 4569553"/>
              <a:gd name="connsiteX207" fmla="*/ 4032069 w 4650999"/>
              <a:gd name="connsiteY207" fmla="*/ 3428730 h 4569553"/>
              <a:gd name="connsiteX208" fmla="*/ 3997235 w 4650999"/>
              <a:gd name="connsiteY208" fmla="*/ 3332936 h 4569553"/>
              <a:gd name="connsiteX209" fmla="*/ 3979817 w 4650999"/>
              <a:gd name="connsiteY209" fmla="*/ 3202307 h 4569553"/>
              <a:gd name="connsiteX210" fmla="*/ 3988526 w 4650999"/>
              <a:gd name="connsiteY210" fmla="*/ 3010718 h 4569553"/>
              <a:gd name="connsiteX211" fmla="*/ 4040777 w 4650999"/>
              <a:gd name="connsiteY211" fmla="*/ 2932341 h 4569553"/>
              <a:gd name="connsiteX212" fmla="*/ 4084320 w 4650999"/>
              <a:gd name="connsiteY212" fmla="*/ 2880090 h 4569553"/>
              <a:gd name="connsiteX213" fmla="*/ 4136572 w 4650999"/>
              <a:gd name="connsiteY213" fmla="*/ 2836547 h 4569553"/>
              <a:gd name="connsiteX214" fmla="*/ 4162697 w 4650999"/>
              <a:gd name="connsiteY214" fmla="*/ 2819130 h 4569553"/>
              <a:gd name="connsiteX215" fmla="*/ 4223657 w 4650999"/>
              <a:gd name="connsiteY215" fmla="*/ 2766878 h 4569553"/>
              <a:gd name="connsiteX216" fmla="*/ 4267200 w 4650999"/>
              <a:gd name="connsiteY216" fmla="*/ 2758170 h 4569553"/>
              <a:gd name="connsiteX217" fmla="*/ 4336869 w 4650999"/>
              <a:gd name="connsiteY217" fmla="*/ 2714627 h 4569553"/>
              <a:gd name="connsiteX218" fmla="*/ 4380412 w 4650999"/>
              <a:gd name="connsiteY218" fmla="*/ 2705918 h 4569553"/>
              <a:gd name="connsiteX219" fmla="*/ 4423955 w 4650999"/>
              <a:gd name="connsiteY219" fmla="*/ 2671084 h 4569553"/>
              <a:gd name="connsiteX220" fmla="*/ 4476206 w 4650999"/>
              <a:gd name="connsiteY220" fmla="*/ 2644958 h 4569553"/>
              <a:gd name="connsiteX221" fmla="*/ 4511040 w 4650999"/>
              <a:gd name="connsiteY221" fmla="*/ 2610124 h 4569553"/>
              <a:gd name="connsiteX222" fmla="*/ 4519749 w 4650999"/>
              <a:gd name="connsiteY222" fmla="*/ 2575290 h 4569553"/>
              <a:gd name="connsiteX223" fmla="*/ 4537166 w 4650999"/>
              <a:gd name="connsiteY223" fmla="*/ 2523038 h 4569553"/>
              <a:gd name="connsiteX224" fmla="*/ 4545875 w 4650999"/>
              <a:gd name="connsiteY224" fmla="*/ 2470787 h 4569553"/>
              <a:gd name="connsiteX225" fmla="*/ 4528457 w 4650999"/>
              <a:gd name="connsiteY225" fmla="*/ 2374993 h 4569553"/>
              <a:gd name="connsiteX226" fmla="*/ 4511040 w 4650999"/>
              <a:gd name="connsiteY226" fmla="*/ 2348867 h 4569553"/>
              <a:gd name="connsiteX227" fmla="*/ 4467497 w 4650999"/>
              <a:gd name="connsiteY227" fmla="*/ 2279198 h 4569553"/>
              <a:gd name="connsiteX228" fmla="*/ 4406537 w 4650999"/>
              <a:gd name="connsiteY228" fmla="*/ 2235656 h 4569553"/>
              <a:gd name="connsiteX229" fmla="*/ 4336869 w 4650999"/>
              <a:gd name="connsiteY229" fmla="*/ 2183404 h 4569553"/>
              <a:gd name="connsiteX230" fmla="*/ 4267200 w 4650999"/>
              <a:gd name="connsiteY230" fmla="*/ 2122444 h 4569553"/>
              <a:gd name="connsiteX231" fmla="*/ 4206240 w 4650999"/>
              <a:gd name="connsiteY231" fmla="*/ 2087610 h 4569553"/>
              <a:gd name="connsiteX232" fmla="*/ 4162697 w 4650999"/>
              <a:gd name="connsiteY232" fmla="*/ 2035358 h 4569553"/>
              <a:gd name="connsiteX233" fmla="*/ 4136572 w 4650999"/>
              <a:gd name="connsiteY233" fmla="*/ 2026650 h 4569553"/>
              <a:gd name="connsiteX234" fmla="*/ 4110446 w 4650999"/>
              <a:gd name="connsiteY234" fmla="*/ 2009233 h 4569553"/>
              <a:gd name="connsiteX235" fmla="*/ 4075612 w 4650999"/>
              <a:gd name="connsiteY235" fmla="*/ 1965690 h 4569553"/>
              <a:gd name="connsiteX236" fmla="*/ 4110446 w 4650999"/>
              <a:gd name="connsiteY236" fmla="*/ 1878604 h 4569553"/>
              <a:gd name="connsiteX237" fmla="*/ 4136572 w 4650999"/>
              <a:gd name="connsiteY237" fmla="*/ 1861187 h 4569553"/>
              <a:gd name="connsiteX238" fmla="*/ 4171406 w 4650999"/>
              <a:gd name="connsiteY238" fmla="*/ 1852478 h 4569553"/>
              <a:gd name="connsiteX239" fmla="*/ 4310743 w 4650999"/>
              <a:gd name="connsiteY239" fmla="*/ 1808936 h 4569553"/>
              <a:gd name="connsiteX240" fmla="*/ 4354286 w 4650999"/>
              <a:gd name="connsiteY240" fmla="*/ 1782810 h 4569553"/>
              <a:gd name="connsiteX241" fmla="*/ 4432663 w 4650999"/>
              <a:gd name="connsiteY241" fmla="*/ 1721850 h 4569553"/>
              <a:gd name="connsiteX242" fmla="*/ 4450080 w 4650999"/>
              <a:gd name="connsiteY242" fmla="*/ 1695724 h 4569553"/>
              <a:gd name="connsiteX243" fmla="*/ 4450080 w 4650999"/>
              <a:gd name="connsiteY243" fmla="*/ 1573804 h 4569553"/>
              <a:gd name="connsiteX244" fmla="*/ 4432663 w 4650999"/>
              <a:gd name="connsiteY244" fmla="*/ 1547678 h 4569553"/>
              <a:gd name="connsiteX245" fmla="*/ 4336869 w 4650999"/>
              <a:gd name="connsiteY245" fmla="*/ 1434467 h 4569553"/>
              <a:gd name="connsiteX246" fmla="*/ 4302035 w 4650999"/>
              <a:gd name="connsiteY246" fmla="*/ 1373507 h 4569553"/>
              <a:gd name="connsiteX247" fmla="*/ 4310743 w 4650999"/>
              <a:gd name="connsiteY247" fmla="*/ 1347381 h 4569553"/>
              <a:gd name="connsiteX248" fmla="*/ 4406537 w 4650999"/>
              <a:gd name="connsiteY248" fmla="*/ 1312547 h 4569553"/>
              <a:gd name="connsiteX249" fmla="*/ 4476206 w 4650999"/>
              <a:gd name="connsiteY249" fmla="*/ 1286421 h 4569553"/>
              <a:gd name="connsiteX250" fmla="*/ 4511040 w 4650999"/>
              <a:gd name="connsiteY250" fmla="*/ 1269004 h 4569553"/>
              <a:gd name="connsiteX251" fmla="*/ 4537166 w 4650999"/>
              <a:gd name="connsiteY251" fmla="*/ 1260296 h 4569553"/>
              <a:gd name="connsiteX252" fmla="*/ 4554583 w 4650999"/>
              <a:gd name="connsiteY252" fmla="*/ 1242878 h 4569553"/>
              <a:gd name="connsiteX253" fmla="*/ 4624252 w 4650999"/>
              <a:gd name="connsiteY253" fmla="*/ 1190627 h 4569553"/>
              <a:gd name="connsiteX254" fmla="*/ 4641669 w 4650999"/>
              <a:gd name="connsiteY254" fmla="*/ 1164501 h 4569553"/>
              <a:gd name="connsiteX255" fmla="*/ 4641669 w 4650999"/>
              <a:gd name="connsiteY255" fmla="*/ 1077416 h 4569553"/>
              <a:gd name="connsiteX256" fmla="*/ 4589417 w 4650999"/>
              <a:gd name="connsiteY256" fmla="*/ 1025164 h 4569553"/>
              <a:gd name="connsiteX257" fmla="*/ 4476206 w 4650999"/>
              <a:gd name="connsiteY257" fmla="*/ 946787 h 4569553"/>
              <a:gd name="connsiteX258" fmla="*/ 4432663 w 4650999"/>
              <a:gd name="connsiteY258" fmla="*/ 920661 h 4569553"/>
              <a:gd name="connsiteX259" fmla="*/ 4397829 w 4650999"/>
              <a:gd name="connsiteY259" fmla="*/ 894536 h 4569553"/>
              <a:gd name="connsiteX260" fmla="*/ 4371703 w 4650999"/>
              <a:gd name="connsiteY260" fmla="*/ 885827 h 4569553"/>
              <a:gd name="connsiteX261" fmla="*/ 4345577 w 4650999"/>
              <a:gd name="connsiteY261" fmla="*/ 859701 h 4569553"/>
              <a:gd name="connsiteX262" fmla="*/ 4284617 w 4650999"/>
              <a:gd name="connsiteY262" fmla="*/ 816158 h 4569553"/>
              <a:gd name="connsiteX263" fmla="*/ 4275909 w 4650999"/>
              <a:gd name="connsiteY263" fmla="*/ 790033 h 4569553"/>
              <a:gd name="connsiteX264" fmla="*/ 4214949 w 4650999"/>
              <a:gd name="connsiteY264" fmla="*/ 737781 h 4569553"/>
              <a:gd name="connsiteX265" fmla="*/ 4171406 w 4650999"/>
              <a:gd name="connsiteY265" fmla="*/ 694238 h 4569553"/>
              <a:gd name="connsiteX266" fmla="*/ 4145280 w 4650999"/>
              <a:gd name="connsiteY266" fmla="*/ 668113 h 4569553"/>
              <a:gd name="connsiteX267" fmla="*/ 4119155 w 4650999"/>
              <a:gd name="connsiteY267" fmla="*/ 659404 h 4569553"/>
              <a:gd name="connsiteX268" fmla="*/ 4066903 w 4650999"/>
              <a:gd name="connsiteY268" fmla="*/ 624570 h 4569553"/>
              <a:gd name="connsiteX269" fmla="*/ 4066903 w 4650999"/>
              <a:gd name="connsiteY269" fmla="*/ 337187 h 4569553"/>
              <a:gd name="connsiteX270" fmla="*/ 4049486 w 4650999"/>
              <a:gd name="connsiteY270" fmla="*/ 311061 h 4569553"/>
              <a:gd name="connsiteX271" fmla="*/ 4014652 w 4650999"/>
              <a:gd name="connsiteY271" fmla="*/ 293644 h 4569553"/>
              <a:gd name="connsiteX272" fmla="*/ 3962400 w 4650999"/>
              <a:gd name="connsiteY272" fmla="*/ 258810 h 4569553"/>
              <a:gd name="connsiteX273" fmla="*/ 3892732 w 4650999"/>
              <a:gd name="connsiteY273" fmla="*/ 215267 h 4569553"/>
              <a:gd name="connsiteX274" fmla="*/ 3823063 w 4650999"/>
              <a:gd name="connsiteY274" fmla="*/ 180433 h 4569553"/>
              <a:gd name="connsiteX275" fmla="*/ 3779520 w 4650999"/>
              <a:gd name="connsiteY275" fmla="*/ 163016 h 4569553"/>
              <a:gd name="connsiteX276" fmla="*/ 3744686 w 4650999"/>
              <a:gd name="connsiteY276" fmla="*/ 154307 h 4569553"/>
              <a:gd name="connsiteX277" fmla="*/ 3709852 w 4650999"/>
              <a:gd name="connsiteY277" fmla="*/ 136890 h 4569553"/>
              <a:gd name="connsiteX278" fmla="*/ 3596640 w 4650999"/>
              <a:gd name="connsiteY278" fmla="*/ 119473 h 4569553"/>
              <a:gd name="connsiteX279" fmla="*/ 3474720 w 4650999"/>
              <a:gd name="connsiteY279" fmla="*/ 84638 h 4569553"/>
              <a:gd name="connsiteX280" fmla="*/ 3405052 w 4650999"/>
              <a:gd name="connsiteY280" fmla="*/ 67221 h 4569553"/>
              <a:gd name="connsiteX281" fmla="*/ 3370217 w 4650999"/>
              <a:gd name="connsiteY281" fmla="*/ 58513 h 4569553"/>
              <a:gd name="connsiteX282" fmla="*/ 3283132 w 4650999"/>
              <a:gd name="connsiteY282" fmla="*/ 49804 h 4569553"/>
              <a:gd name="connsiteX283" fmla="*/ 3230880 w 4650999"/>
              <a:gd name="connsiteY283" fmla="*/ 41096 h 4569553"/>
              <a:gd name="connsiteX284" fmla="*/ 3152503 w 4650999"/>
              <a:gd name="connsiteY284" fmla="*/ 32387 h 4569553"/>
              <a:gd name="connsiteX285" fmla="*/ 3091543 w 4650999"/>
              <a:gd name="connsiteY285" fmla="*/ 23678 h 4569553"/>
              <a:gd name="connsiteX286" fmla="*/ 2699657 w 4650999"/>
              <a:gd name="connsiteY286" fmla="*/ 23678 h 4569553"/>
              <a:gd name="connsiteX287" fmla="*/ 2499360 w 4650999"/>
              <a:gd name="connsiteY287" fmla="*/ 32387 h 4569553"/>
              <a:gd name="connsiteX288" fmla="*/ 2464526 w 4650999"/>
              <a:gd name="connsiteY288" fmla="*/ 41096 h 4569553"/>
              <a:gd name="connsiteX289" fmla="*/ 2438400 w 4650999"/>
              <a:gd name="connsiteY289" fmla="*/ 67221 h 4569553"/>
              <a:gd name="connsiteX290" fmla="*/ 2429692 w 4650999"/>
              <a:gd name="connsiteY290" fmla="*/ 189141 h 4569553"/>
              <a:gd name="connsiteX291" fmla="*/ 2429692 w 4650999"/>
              <a:gd name="connsiteY291" fmla="*/ 189141 h 456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4650999" h="4569553">
                <a:moveTo>
                  <a:pt x="2386149" y="136890"/>
                </a:moveTo>
                <a:lnTo>
                  <a:pt x="2386149" y="136890"/>
                </a:lnTo>
                <a:cubicBezTo>
                  <a:pt x="2397760" y="160113"/>
                  <a:pt x="2407625" y="184294"/>
                  <a:pt x="2420983" y="206558"/>
                </a:cubicBezTo>
                <a:cubicBezTo>
                  <a:pt x="2425207" y="213599"/>
                  <a:pt x="2433271" y="217565"/>
                  <a:pt x="2438400" y="223976"/>
                </a:cubicBezTo>
                <a:cubicBezTo>
                  <a:pt x="2449355" y="237670"/>
                  <a:pt x="2457058" y="257812"/>
                  <a:pt x="2473235" y="267518"/>
                </a:cubicBezTo>
                <a:cubicBezTo>
                  <a:pt x="2481106" y="272241"/>
                  <a:pt x="2491150" y="272122"/>
                  <a:pt x="2499360" y="276227"/>
                </a:cubicBezTo>
                <a:cubicBezTo>
                  <a:pt x="2508721" y="280908"/>
                  <a:pt x="2515922" y="289393"/>
                  <a:pt x="2525486" y="293644"/>
                </a:cubicBezTo>
                <a:cubicBezTo>
                  <a:pt x="2542263" y="301100"/>
                  <a:pt x="2560320" y="305255"/>
                  <a:pt x="2577737" y="311061"/>
                </a:cubicBezTo>
                <a:lnTo>
                  <a:pt x="2603863" y="319770"/>
                </a:lnTo>
                <a:lnTo>
                  <a:pt x="2656115" y="337187"/>
                </a:lnTo>
                <a:cubicBezTo>
                  <a:pt x="2664823" y="340090"/>
                  <a:pt x="2673335" y="343670"/>
                  <a:pt x="2682240" y="345896"/>
                </a:cubicBezTo>
                <a:cubicBezTo>
                  <a:pt x="2693852" y="348799"/>
                  <a:pt x="2705611" y="351165"/>
                  <a:pt x="2717075" y="354604"/>
                </a:cubicBezTo>
                <a:cubicBezTo>
                  <a:pt x="2734660" y="359879"/>
                  <a:pt x="2751515" y="367568"/>
                  <a:pt x="2769326" y="372021"/>
                </a:cubicBezTo>
                <a:cubicBezTo>
                  <a:pt x="2792549" y="377827"/>
                  <a:pt x="2816286" y="381868"/>
                  <a:pt x="2838995" y="389438"/>
                </a:cubicBezTo>
                <a:cubicBezTo>
                  <a:pt x="2856412" y="395244"/>
                  <a:pt x="2875970" y="396672"/>
                  <a:pt x="2891246" y="406856"/>
                </a:cubicBezTo>
                <a:cubicBezTo>
                  <a:pt x="2899955" y="412662"/>
                  <a:pt x="2907808" y="420022"/>
                  <a:pt x="2917372" y="424273"/>
                </a:cubicBezTo>
                <a:cubicBezTo>
                  <a:pt x="2934149" y="431729"/>
                  <a:pt x="2952206" y="435884"/>
                  <a:pt x="2969623" y="441690"/>
                </a:cubicBezTo>
                <a:lnTo>
                  <a:pt x="3021875" y="459107"/>
                </a:lnTo>
                <a:lnTo>
                  <a:pt x="3048000" y="467816"/>
                </a:lnTo>
                <a:cubicBezTo>
                  <a:pt x="3061814" y="509256"/>
                  <a:pt x="3047024" y="482709"/>
                  <a:pt x="3082835" y="511358"/>
                </a:cubicBezTo>
                <a:cubicBezTo>
                  <a:pt x="3089246" y="516487"/>
                  <a:pt x="3095123" y="522365"/>
                  <a:pt x="3100252" y="528776"/>
                </a:cubicBezTo>
                <a:cubicBezTo>
                  <a:pt x="3106790" y="536949"/>
                  <a:pt x="3109496" y="548363"/>
                  <a:pt x="3117669" y="554901"/>
                </a:cubicBezTo>
                <a:cubicBezTo>
                  <a:pt x="3124837" y="560636"/>
                  <a:pt x="3135086" y="560707"/>
                  <a:pt x="3143795" y="563610"/>
                </a:cubicBezTo>
                <a:cubicBezTo>
                  <a:pt x="3146698" y="572319"/>
                  <a:pt x="3146012" y="583245"/>
                  <a:pt x="3152503" y="589736"/>
                </a:cubicBezTo>
                <a:cubicBezTo>
                  <a:pt x="3158994" y="596227"/>
                  <a:pt x="3170604" y="593986"/>
                  <a:pt x="3178629" y="598444"/>
                </a:cubicBezTo>
                <a:cubicBezTo>
                  <a:pt x="3196927" y="608610"/>
                  <a:pt x="3216079" y="618476"/>
                  <a:pt x="3230880" y="633278"/>
                </a:cubicBezTo>
                <a:cubicBezTo>
                  <a:pt x="3236686" y="639084"/>
                  <a:pt x="3241256" y="646472"/>
                  <a:pt x="3248297" y="650696"/>
                </a:cubicBezTo>
                <a:cubicBezTo>
                  <a:pt x="3256168" y="655419"/>
                  <a:pt x="3265714" y="656501"/>
                  <a:pt x="3274423" y="659404"/>
                </a:cubicBezTo>
                <a:cubicBezTo>
                  <a:pt x="3283132" y="665210"/>
                  <a:pt x="3291188" y="672140"/>
                  <a:pt x="3300549" y="676821"/>
                </a:cubicBezTo>
                <a:cubicBezTo>
                  <a:pt x="3308760" y="680926"/>
                  <a:pt x="3319507" y="679795"/>
                  <a:pt x="3326675" y="685530"/>
                </a:cubicBezTo>
                <a:cubicBezTo>
                  <a:pt x="3382946" y="730547"/>
                  <a:pt x="3304553" y="698477"/>
                  <a:pt x="3370217" y="720364"/>
                </a:cubicBezTo>
                <a:cubicBezTo>
                  <a:pt x="3376023" y="726170"/>
                  <a:pt x="3382709" y="731212"/>
                  <a:pt x="3387635" y="737781"/>
                </a:cubicBezTo>
                <a:cubicBezTo>
                  <a:pt x="3400195" y="754527"/>
                  <a:pt x="3410858" y="772616"/>
                  <a:pt x="3422469" y="790033"/>
                </a:cubicBezTo>
                <a:cubicBezTo>
                  <a:pt x="3428275" y="798741"/>
                  <a:pt x="3432486" y="808757"/>
                  <a:pt x="3439886" y="816158"/>
                </a:cubicBezTo>
                <a:lnTo>
                  <a:pt x="3457303" y="833576"/>
                </a:lnTo>
                <a:lnTo>
                  <a:pt x="3500846" y="964204"/>
                </a:lnTo>
                <a:lnTo>
                  <a:pt x="3518263" y="1016456"/>
                </a:lnTo>
                <a:cubicBezTo>
                  <a:pt x="3521166" y="1025164"/>
                  <a:pt x="3521880" y="1034943"/>
                  <a:pt x="3526972" y="1042581"/>
                </a:cubicBezTo>
                <a:cubicBezTo>
                  <a:pt x="3551221" y="1078955"/>
                  <a:pt x="3536988" y="1061306"/>
                  <a:pt x="3570515" y="1094833"/>
                </a:cubicBezTo>
                <a:cubicBezTo>
                  <a:pt x="3591827" y="1158768"/>
                  <a:pt x="3574950" y="1134102"/>
                  <a:pt x="3614057" y="1173210"/>
                </a:cubicBezTo>
                <a:lnTo>
                  <a:pt x="3631475" y="1225461"/>
                </a:lnTo>
                <a:cubicBezTo>
                  <a:pt x="3634378" y="1234170"/>
                  <a:pt x="3635091" y="1243949"/>
                  <a:pt x="3640183" y="1251587"/>
                </a:cubicBezTo>
                <a:cubicBezTo>
                  <a:pt x="3645989" y="1260296"/>
                  <a:pt x="3653349" y="1268149"/>
                  <a:pt x="3657600" y="1277713"/>
                </a:cubicBezTo>
                <a:cubicBezTo>
                  <a:pt x="3665056" y="1294490"/>
                  <a:pt x="3675017" y="1329964"/>
                  <a:pt x="3675017" y="1329964"/>
                </a:cubicBezTo>
                <a:cubicBezTo>
                  <a:pt x="3677920" y="1358993"/>
                  <a:pt x="3681303" y="1387977"/>
                  <a:pt x="3683726" y="1417050"/>
                </a:cubicBezTo>
                <a:cubicBezTo>
                  <a:pt x="3687110" y="1457653"/>
                  <a:pt x="3686930" y="1498600"/>
                  <a:pt x="3692435" y="1538970"/>
                </a:cubicBezTo>
                <a:cubicBezTo>
                  <a:pt x="3695669" y="1562688"/>
                  <a:pt x="3705158" y="1585165"/>
                  <a:pt x="3709852" y="1608638"/>
                </a:cubicBezTo>
                <a:cubicBezTo>
                  <a:pt x="3712755" y="1623152"/>
                  <a:pt x="3714666" y="1637901"/>
                  <a:pt x="3718560" y="1652181"/>
                </a:cubicBezTo>
                <a:cubicBezTo>
                  <a:pt x="3751711" y="1773737"/>
                  <a:pt x="3723465" y="1641876"/>
                  <a:pt x="3744686" y="1747976"/>
                </a:cubicBezTo>
                <a:cubicBezTo>
                  <a:pt x="3769245" y="2116337"/>
                  <a:pt x="3744686" y="1695250"/>
                  <a:pt x="3744686" y="2505621"/>
                </a:cubicBezTo>
                <a:cubicBezTo>
                  <a:pt x="3744686" y="2823363"/>
                  <a:pt x="3731774" y="2745854"/>
                  <a:pt x="3762103" y="2897507"/>
                </a:cubicBezTo>
                <a:cubicBezTo>
                  <a:pt x="3759200" y="3025233"/>
                  <a:pt x="3758714" y="3153036"/>
                  <a:pt x="3753395" y="3280684"/>
                </a:cubicBezTo>
                <a:cubicBezTo>
                  <a:pt x="3752897" y="3292642"/>
                  <a:pt x="3748125" y="3304054"/>
                  <a:pt x="3744686" y="3315518"/>
                </a:cubicBezTo>
                <a:cubicBezTo>
                  <a:pt x="3732544" y="3355993"/>
                  <a:pt x="3723892" y="3388564"/>
                  <a:pt x="3692435" y="3420021"/>
                </a:cubicBezTo>
                <a:cubicBezTo>
                  <a:pt x="3677921" y="3434535"/>
                  <a:pt x="3668365" y="3457073"/>
                  <a:pt x="3648892" y="3463564"/>
                </a:cubicBezTo>
                <a:cubicBezTo>
                  <a:pt x="3616039" y="3474516"/>
                  <a:pt x="3600462" y="3477162"/>
                  <a:pt x="3570515" y="3507107"/>
                </a:cubicBezTo>
                <a:cubicBezTo>
                  <a:pt x="3564709" y="3512913"/>
                  <a:pt x="3560441" y="3520852"/>
                  <a:pt x="3553097" y="3524524"/>
                </a:cubicBezTo>
                <a:cubicBezTo>
                  <a:pt x="3542392" y="3529877"/>
                  <a:pt x="3529727" y="3529794"/>
                  <a:pt x="3518263" y="3533233"/>
                </a:cubicBezTo>
                <a:cubicBezTo>
                  <a:pt x="3491886" y="3541146"/>
                  <a:pt x="3466012" y="3550650"/>
                  <a:pt x="3439886" y="3559358"/>
                </a:cubicBezTo>
                <a:lnTo>
                  <a:pt x="3361509" y="3585484"/>
                </a:lnTo>
                <a:lnTo>
                  <a:pt x="3335383" y="3594193"/>
                </a:lnTo>
                <a:lnTo>
                  <a:pt x="3309257" y="3602901"/>
                </a:lnTo>
                <a:cubicBezTo>
                  <a:pt x="3285620" y="3618659"/>
                  <a:pt x="3265191" y="3629812"/>
                  <a:pt x="3248297" y="3655153"/>
                </a:cubicBezTo>
                <a:cubicBezTo>
                  <a:pt x="3242491" y="3663861"/>
                  <a:pt x="3237418" y="3673105"/>
                  <a:pt x="3230880" y="3681278"/>
                </a:cubicBezTo>
                <a:cubicBezTo>
                  <a:pt x="3225751" y="3687689"/>
                  <a:pt x="3218389" y="3692127"/>
                  <a:pt x="3213463" y="3698696"/>
                </a:cubicBezTo>
                <a:cubicBezTo>
                  <a:pt x="3200904" y="3715442"/>
                  <a:pt x="3190240" y="3733530"/>
                  <a:pt x="3178629" y="3750947"/>
                </a:cubicBezTo>
                <a:cubicBezTo>
                  <a:pt x="3172823" y="3759656"/>
                  <a:pt x="3164522" y="3767144"/>
                  <a:pt x="3161212" y="3777073"/>
                </a:cubicBezTo>
                <a:cubicBezTo>
                  <a:pt x="3158309" y="3785781"/>
                  <a:pt x="3157226" y="3795327"/>
                  <a:pt x="3152503" y="3803198"/>
                </a:cubicBezTo>
                <a:cubicBezTo>
                  <a:pt x="3148279" y="3810239"/>
                  <a:pt x="3140892" y="3814810"/>
                  <a:pt x="3135086" y="3820616"/>
                </a:cubicBezTo>
                <a:cubicBezTo>
                  <a:pt x="3129764" y="3836581"/>
                  <a:pt x="3119070" y="3883939"/>
                  <a:pt x="3100252" y="3898993"/>
                </a:cubicBezTo>
                <a:cubicBezTo>
                  <a:pt x="3093084" y="3904727"/>
                  <a:pt x="3082835" y="3904798"/>
                  <a:pt x="3074126" y="3907701"/>
                </a:cubicBezTo>
                <a:cubicBezTo>
                  <a:pt x="3046525" y="3949104"/>
                  <a:pt x="3066639" y="3930516"/>
                  <a:pt x="3004457" y="3951244"/>
                </a:cubicBezTo>
                <a:lnTo>
                  <a:pt x="2978332" y="3959953"/>
                </a:lnTo>
                <a:lnTo>
                  <a:pt x="2952206" y="3968661"/>
                </a:lnTo>
                <a:cubicBezTo>
                  <a:pt x="2943497" y="3974467"/>
                  <a:pt x="2935644" y="3981827"/>
                  <a:pt x="2926080" y="3986078"/>
                </a:cubicBezTo>
                <a:cubicBezTo>
                  <a:pt x="2878031" y="4007434"/>
                  <a:pt x="2877123" y="4000495"/>
                  <a:pt x="2830286" y="4012204"/>
                </a:cubicBezTo>
                <a:cubicBezTo>
                  <a:pt x="2821380" y="4014430"/>
                  <a:pt x="2813308" y="4020151"/>
                  <a:pt x="2804160" y="4020913"/>
                </a:cubicBezTo>
                <a:cubicBezTo>
                  <a:pt x="2743342" y="4025981"/>
                  <a:pt x="2682240" y="4026718"/>
                  <a:pt x="2621280" y="4029621"/>
                </a:cubicBezTo>
                <a:cubicBezTo>
                  <a:pt x="2592252" y="4032524"/>
                  <a:pt x="2563029" y="4033894"/>
                  <a:pt x="2534195" y="4038330"/>
                </a:cubicBezTo>
                <a:cubicBezTo>
                  <a:pt x="2525122" y="4039726"/>
                  <a:pt x="2516895" y="4044516"/>
                  <a:pt x="2508069" y="4047038"/>
                </a:cubicBezTo>
                <a:cubicBezTo>
                  <a:pt x="2471688" y="4057433"/>
                  <a:pt x="2462051" y="4057611"/>
                  <a:pt x="2420983" y="4064456"/>
                </a:cubicBezTo>
                <a:cubicBezTo>
                  <a:pt x="2391954" y="4061553"/>
                  <a:pt x="2362323" y="4062307"/>
                  <a:pt x="2333897" y="4055747"/>
                </a:cubicBezTo>
                <a:cubicBezTo>
                  <a:pt x="2315957" y="4051607"/>
                  <a:pt x="2293483" y="4022068"/>
                  <a:pt x="2281646" y="4012204"/>
                </a:cubicBezTo>
                <a:cubicBezTo>
                  <a:pt x="2273605" y="4005504"/>
                  <a:pt x="2264229" y="4000593"/>
                  <a:pt x="2255520" y="3994787"/>
                </a:cubicBezTo>
                <a:cubicBezTo>
                  <a:pt x="2243909" y="3977370"/>
                  <a:pt x="2235487" y="3957338"/>
                  <a:pt x="2220686" y="3942536"/>
                </a:cubicBezTo>
                <a:cubicBezTo>
                  <a:pt x="2204487" y="3926337"/>
                  <a:pt x="2196837" y="3920962"/>
                  <a:pt x="2185852" y="3898993"/>
                </a:cubicBezTo>
                <a:cubicBezTo>
                  <a:pt x="2181747" y="3890782"/>
                  <a:pt x="2180046" y="3881576"/>
                  <a:pt x="2177143" y="3872867"/>
                </a:cubicBezTo>
                <a:cubicBezTo>
                  <a:pt x="2177727" y="3860018"/>
                  <a:pt x="2159032" y="3699528"/>
                  <a:pt x="2203269" y="3646444"/>
                </a:cubicBezTo>
                <a:cubicBezTo>
                  <a:pt x="2209970" y="3638403"/>
                  <a:pt x="2220686" y="3634833"/>
                  <a:pt x="2229395" y="3629027"/>
                </a:cubicBezTo>
                <a:cubicBezTo>
                  <a:pt x="2226492" y="3614513"/>
                  <a:pt x="2228897" y="3597800"/>
                  <a:pt x="2220686" y="3585484"/>
                </a:cubicBezTo>
                <a:cubicBezTo>
                  <a:pt x="2215594" y="3577846"/>
                  <a:pt x="2203740" y="3576776"/>
                  <a:pt x="2194560" y="3576776"/>
                </a:cubicBezTo>
                <a:cubicBezTo>
                  <a:pt x="2110327" y="3576776"/>
                  <a:pt x="2026195" y="3582581"/>
                  <a:pt x="1942012" y="3585484"/>
                </a:cubicBezTo>
                <a:lnTo>
                  <a:pt x="1889760" y="3602901"/>
                </a:lnTo>
                <a:cubicBezTo>
                  <a:pt x="1881052" y="3605804"/>
                  <a:pt x="1872690" y="3610101"/>
                  <a:pt x="1863635" y="3611610"/>
                </a:cubicBezTo>
                <a:lnTo>
                  <a:pt x="1811383" y="3620318"/>
                </a:lnTo>
                <a:cubicBezTo>
                  <a:pt x="1788160" y="3617415"/>
                  <a:pt x="1764599" y="3616514"/>
                  <a:pt x="1741715" y="3611610"/>
                </a:cubicBezTo>
                <a:cubicBezTo>
                  <a:pt x="1723763" y="3607763"/>
                  <a:pt x="1689463" y="3594193"/>
                  <a:pt x="1689463" y="3594193"/>
                </a:cubicBezTo>
                <a:cubicBezTo>
                  <a:pt x="1614588" y="3544278"/>
                  <a:pt x="1709322" y="3604123"/>
                  <a:pt x="1637212" y="3568067"/>
                </a:cubicBezTo>
                <a:cubicBezTo>
                  <a:pt x="1627851" y="3563386"/>
                  <a:pt x="1619603" y="3556734"/>
                  <a:pt x="1611086" y="3550650"/>
                </a:cubicBezTo>
                <a:cubicBezTo>
                  <a:pt x="1599275" y="3542214"/>
                  <a:pt x="1589234" y="3531015"/>
                  <a:pt x="1576252" y="3524524"/>
                </a:cubicBezTo>
                <a:cubicBezTo>
                  <a:pt x="1565547" y="3519171"/>
                  <a:pt x="1552925" y="3519104"/>
                  <a:pt x="1541417" y="3515816"/>
                </a:cubicBezTo>
                <a:cubicBezTo>
                  <a:pt x="1532591" y="3513294"/>
                  <a:pt x="1523502" y="3511212"/>
                  <a:pt x="1515292" y="3507107"/>
                </a:cubicBezTo>
                <a:cubicBezTo>
                  <a:pt x="1505931" y="3502426"/>
                  <a:pt x="1498527" y="3494371"/>
                  <a:pt x="1489166" y="3489690"/>
                </a:cubicBezTo>
                <a:cubicBezTo>
                  <a:pt x="1480955" y="3485585"/>
                  <a:pt x="1471251" y="3485086"/>
                  <a:pt x="1463040" y="3480981"/>
                </a:cubicBezTo>
                <a:cubicBezTo>
                  <a:pt x="1427307" y="3463114"/>
                  <a:pt x="1446494" y="3467744"/>
                  <a:pt x="1419497" y="3446147"/>
                </a:cubicBezTo>
                <a:cubicBezTo>
                  <a:pt x="1411324" y="3439609"/>
                  <a:pt x="1402080" y="3434536"/>
                  <a:pt x="1393372" y="3428730"/>
                </a:cubicBezTo>
                <a:cubicBezTo>
                  <a:pt x="1387566" y="3420021"/>
                  <a:pt x="1382493" y="3410777"/>
                  <a:pt x="1375955" y="3402604"/>
                </a:cubicBezTo>
                <a:cubicBezTo>
                  <a:pt x="1370826" y="3396193"/>
                  <a:pt x="1362209" y="3392531"/>
                  <a:pt x="1358537" y="3385187"/>
                </a:cubicBezTo>
                <a:cubicBezTo>
                  <a:pt x="1350326" y="3368766"/>
                  <a:pt x="1346926" y="3350353"/>
                  <a:pt x="1341120" y="3332936"/>
                </a:cubicBezTo>
                <a:lnTo>
                  <a:pt x="1332412" y="3306810"/>
                </a:lnTo>
                <a:cubicBezTo>
                  <a:pt x="1341884" y="3079461"/>
                  <a:pt x="1319070" y="3163955"/>
                  <a:pt x="1358537" y="3045553"/>
                </a:cubicBezTo>
                <a:lnTo>
                  <a:pt x="1358537" y="3045553"/>
                </a:lnTo>
                <a:cubicBezTo>
                  <a:pt x="1362484" y="3029767"/>
                  <a:pt x="1377596" y="2965534"/>
                  <a:pt x="1384663" y="2958467"/>
                </a:cubicBezTo>
                <a:lnTo>
                  <a:pt x="1410789" y="2932341"/>
                </a:lnTo>
                <a:lnTo>
                  <a:pt x="1436915" y="2853964"/>
                </a:lnTo>
                <a:lnTo>
                  <a:pt x="1445623" y="2827838"/>
                </a:lnTo>
                <a:lnTo>
                  <a:pt x="1454332" y="2801713"/>
                </a:lnTo>
                <a:cubicBezTo>
                  <a:pt x="1451277" y="2774222"/>
                  <a:pt x="1448821" y="2720251"/>
                  <a:pt x="1436915" y="2688501"/>
                </a:cubicBezTo>
                <a:cubicBezTo>
                  <a:pt x="1432357" y="2676346"/>
                  <a:pt x="1425303" y="2665278"/>
                  <a:pt x="1419497" y="2653667"/>
                </a:cubicBezTo>
                <a:cubicBezTo>
                  <a:pt x="1399542" y="2573844"/>
                  <a:pt x="1415358" y="2603915"/>
                  <a:pt x="1384663" y="2557873"/>
                </a:cubicBezTo>
                <a:cubicBezTo>
                  <a:pt x="1381760" y="2549164"/>
                  <a:pt x="1378477" y="2540573"/>
                  <a:pt x="1375955" y="2531747"/>
                </a:cubicBezTo>
                <a:cubicBezTo>
                  <a:pt x="1372667" y="2520239"/>
                  <a:pt x="1371449" y="2508120"/>
                  <a:pt x="1367246" y="2496913"/>
                </a:cubicBezTo>
                <a:cubicBezTo>
                  <a:pt x="1362688" y="2484757"/>
                  <a:pt x="1354650" y="2474132"/>
                  <a:pt x="1349829" y="2462078"/>
                </a:cubicBezTo>
                <a:cubicBezTo>
                  <a:pt x="1343011" y="2445032"/>
                  <a:pt x="1342596" y="2425103"/>
                  <a:pt x="1332412" y="2409827"/>
                </a:cubicBezTo>
                <a:lnTo>
                  <a:pt x="1297577" y="2357576"/>
                </a:lnTo>
                <a:cubicBezTo>
                  <a:pt x="1294674" y="2348867"/>
                  <a:pt x="1291391" y="2340276"/>
                  <a:pt x="1288869" y="2331450"/>
                </a:cubicBezTo>
                <a:cubicBezTo>
                  <a:pt x="1278273" y="2294365"/>
                  <a:pt x="1269414" y="2242884"/>
                  <a:pt x="1262743" y="2209530"/>
                </a:cubicBezTo>
                <a:cubicBezTo>
                  <a:pt x="1259840" y="2195016"/>
                  <a:pt x="1255670" y="2180698"/>
                  <a:pt x="1254035" y="2165987"/>
                </a:cubicBezTo>
                <a:cubicBezTo>
                  <a:pt x="1243691" y="2072899"/>
                  <a:pt x="1250481" y="2113386"/>
                  <a:pt x="1236617" y="2044067"/>
                </a:cubicBezTo>
                <a:cubicBezTo>
                  <a:pt x="1243307" y="2003932"/>
                  <a:pt x="1250014" y="1930189"/>
                  <a:pt x="1271452" y="1887313"/>
                </a:cubicBezTo>
                <a:cubicBezTo>
                  <a:pt x="1280813" y="1868590"/>
                  <a:pt x="1296925" y="1853784"/>
                  <a:pt x="1306286" y="1835061"/>
                </a:cubicBezTo>
                <a:cubicBezTo>
                  <a:pt x="1312092" y="1823450"/>
                  <a:pt x="1314523" y="1809406"/>
                  <a:pt x="1323703" y="1800227"/>
                </a:cubicBezTo>
                <a:cubicBezTo>
                  <a:pt x="1338505" y="1785425"/>
                  <a:pt x="1358538" y="1777004"/>
                  <a:pt x="1375955" y="1765393"/>
                </a:cubicBezTo>
                <a:lnTo>
                  <a:pt x="1402080" y="1747976"/>
                </a:lnTo>
                <a:lnTo>
                  <a:pt x="1428206" y="1730558"/>
                </a:lnTo>
                <a:cubicBezTo>
                  <a:pt x="1434012" y="1721850"/>
                  <a:pt x="1438222" y="1711834"/>
                  <a:pt x="1445623" y="1704433"/>
                </a:cubicBezTo>
                <a:cubicBezTo>
                  <a:pt x="1453024" y="1697032"/>
                  <a:pt x="1463576" y="1693554"/>
                  <a:pt x="1471749" y="1687016"/>
                </a:cubicBezTo>
                <a:cubicBezTo>
                  <a:pt x="1478160" y="1681887"/>
                  <a:pt x="1483360" y="1675404"/>
                  <a:pt x="1489166" y="1669598"/>
                </a:cubicBezTo>
                <a:cubicBezTo>
                  <a:pt x="1507708" y="1613975"/>
                  <a:pt x="1488192" y="1677047"/>
                  <a:pt x="1506583" y="1591221"/>
                </a:cubicBezTo>
                <a:cubicBezTo>
                  <a:pt x="1511598" y="1567815"/>
                  <a:pt x="1524000" y="1521553"/>
                  <a:pt x="1524000" y="1521553"/>
                </a:cubicBezTo>
                <a:cubicBezTo>
                  <a:pt x="1526903" y="1480913"/>
                  <a:pt x="1527655" y="1440062"/>
                  <a:pt x="1532709" y="1399633"/>
                </a:cubicBezTo>
                <a:cubicBezTo>
                  <a:pt x="1536381" y="1370258"/>
                  <a:pt x="1550126" y="1312547"/>
                  <a:pt x="1550126" y="1312547"/>
                </a:cubicBezTo>
                <a:cubicBezTo>
                  <a:pt x="1553029" y="1280616"/>
                  <a:pt x="1556376" y="1248722"/>
                  <a:pt x="1558835" y="1216753"/>
                </a:cubicBezTo>
                <a:cubicBezTo>
                  <a:pt x="1563989" y="1149746"/>
                  <a:pt x="1562731" y="1065720"/>
                  <a:pt x="1584960" y="999038"/>
                </a:cubicBezTo>
                <a:cubicBezTo>
                  <a:pt x="1587863" y="990330"/>
                  <a:pt x="1589115" y="980883"/>
                  <a:pt x="1593669" y="972913"/>
                </a:cubicBezTo>
                <a:cubicBezTo>
                  <a:pt x="1600870" y="960311"/>
                  <a:pt x="1611086" y="949690"/>
                  <a:pt x="1619795" y="938078"/>
                </a:cubicBezTo>
                <a:cubicBezTo>
                  <a:pt x="1633467" y="883387"/>
                  <a:pt x="1618006" y="919845"/>
                  <a:pt x="1654629" y="877118"/>
                </a:cubicBezTo>
                <a:cubicBezTo>
                  <a:pt x="1670722" y="858342"/>
                  <a:pt x="1685275" y="830561"/>
                  <a:pt x="1706880" y="816158"/>
                </a:cubicBezTo>
                <a:cubicBezTo>
                  <a:pt x="1714518" y="811066"/>
                  <a:pt x="1724297" y="810353"/>
                  <a:pt x="1733006" y="807450"/>
                </a:cubicBezTo>
                <a:cubicBezTo>
                  <a:pt x="1744617" y="798741"/>
                  <a:pt x="1755532" y="789017"/>
                  <a:pt x="1767840" y="781324"/>
                </a:cubicBezTo>
                <a:cubicBezTo>
                  <a:pt x="1804491" y="758417"/>
                  <a:pt x="1819134" y="764866"/>
                  <a:pt x="1854926" y="729073"/>
                </a:cubicBezTo>
                <a:cubicBezTo>
                  <a:pt x="1866537" y="717461"/>
                  <a:pt x="1879073" y="706706"/>
                  <a:pt x="1889760" y="694238"/>
                </a:cubicBezTo>
                <a:cubicBezTo>
                  <a:pt x="1955652" y="617363"/>
                  <a:pt x="1865321" y="709967"/>
                  <a:pt x="1924595" y="650696"/>
                </a:cubicBezTo>
                <a:cubicBezTo>
                  <a:pt x="1920638" y="626956"/>
                  <a:pt x="1918720" y="583861"/>
                  <a:pt x="1898469" y="563610"/>
                </a:cubicBezTo>
                <a:cubicBezTo>
                  <a:pt x="1882105" y="547246"/>
                  <a:pt x="1833161" y="527326"/>
                  <a:pt x="1811383" y="520067"/>
                </a:cubicBezTo>
                <a:cubicBezTo>
                  <a:pt x="1800028" y="516282"/>
                  <a:pt x="1787797" y="515448"/>
                  <a:pt x="1776549" y="511358"/>
                </a:cubicBezTo>
                <a:cubicBezTo>
                  <a:pt x="1653338" y="466554"/>
                  <a:pt x="1784935" y="497841"/>
                  <a:pt x="1619795" y="467816"/>
                </a:cubicBezTo>
                <a:lnTo>
                  <a:pt x="539932" y="476524"/>
                </a:lnTo>
                <a:cubicBezTo>
                  <a:pt x="516531" y="476879"/>
                  <a:pt x="493452" y="482071"/>
                  <a:pt x="470263" y="485233"/>
                </a:cubicBezTo>
                <a:lnTo>
                  <a:pt x="348343" y="502650"/>
                </a:lnTo>
                <a:cubicBezTo>
                  <a:pt x="321024" y="516309"/>
                  <a:pt x="251040" y="547701"/>
                  <a:pt x="226423" y="572318"/>
                </a:cubicBezTo>
                <a:cubicBezTo>
                  <a:pt x="178294" y="620447"/>
                  <a:pt x="138030" y="706635"/>
                  <a:pt x="113212" y="763907"/>
                </a:cubicBezTo>
                <a:cubicBezTo>
                  <a:pt x="93489" y="809421"/>
                  <a:pt x="74236" y="855450"/>
                  <a:pt x="60960" y="903244"/>
                </a:cubicBezTo>
                <a:cubicBezTo>
                  <a:pt x="35773" y="993918"/>
                  <a:pt x="13928" y="1158736"/>
                  <a:pt x="0" y="1251587"/>
                </a:cubicBezTo>
                <a:cubicBezTo>
                  <a:pt x="5806" y="1422856"/>
                  <a:pt x="4274" y="1594531"/>
                  <a:pt x="17417" y="1765393"/>
                </a:cubicBezTo>
                <a:cubicBezTo>
                  <a:pt x="25421" y="1869448"/>
                  <a:pt x="84949" y="2024673"/>
                  <a:pt x="104503" y="2122444"/>
                </a:cubicBezTo>
                <a:cubicBezTo>
                  <a:pt x="126404" y="2231951"/>
                  <a:pt x="132529" y="2344354"/>
                  <a:pt x="156755" y="2453370"/>
                </a:cubicBezTo>
                <a:cubicBezTo>
                  <a:pt x="213583" y="2709098"/>
                  <a:pt x="176630" y="2525160"/>
                  <a:pt x="226423" y="2845256"/>
                </a:cubicBezTo>
                <a:cubicBezTo>
                  <a:pt x="234565" y="2897599"/>
                  <a:pt x="252549" y="3002010"/>
                  <a:pt x="252549" y="3002010"/>
                </a:cubicBezTo>
                <a:cubicBezTo>
                  <a:pt x="258355" y="3097804"/>
                  <a:pt x="258062" y="3194164"/>
                  <a:pt x="269966" y="3289393"/>
                </a:cubicBezTo>
                <a:cubicBezTo>
                  <a:pt x="282260" y="3387747"/>
                  <a:pt x="292921" y="3488427"/>
                  <a:pt x="313509" y="3585484"/>
                </a:cubicBezTo>
                <a:cubicBezTo>
                  <a:pt x="322860" y="3629568"/>
                  <a:pt x="335222" y="3673001"/>
                  <a:pt x="348343" y="3716113"/>
                </a:cubicBezTo>
                <a:cubicBezTo>
                  <a:pt x="355564" y="3739840"/>
                  <a:pt x="366214" y="3762393"/>
                  <a:pt x="374469" y="3785781"/>
                </a:cubicBezTo>
                <a:cubicBezTo>
                  <a:pt x="383635" y="3811750"/>
                  <a:pt x="392682" y="3837780"/>
                  <a:pt x="400595" y="3864158"/>
                </a:cubicBezTo>
                <a:cubicBezTo>
                  <a:pt x="432969" y="3972072"/>
                  <a:pt x="414520" y="3956141"/>
                  <a:pt x="478972" y="4055747"/>
                </a:cubicBezTo>
                <a:cubicBezTo>
                  <a:pt x="520310" y="4119633"/>
                  <a:pt x="520376" y="4095709"/>
                  <a:pt x="566057" y="4151541"/>
                </a:cubicBezTo>
                <a:cubicBezTo>
                  <a:pt x="683432" y="4295001"/>
                  <a:pt x="520410" y="4123462"/>
                  <a:pt x="644435" y="4238627"/>
                </a:cubicBezTo>
                <a:cubicBezTo>
                  <a:pt x="671510" y="4263768"/>
                  <a:pt x="688507" y="4303282"/>
                  <a:pt x="722812" y="4317004"/>
                </a:cubicBezTo>
                <a:cubicBezTo>
                  <a:pt x="797396" y="4346837"/>
                  <a:pt x="737807" y="4319533"/>
                  <a:pt x="818606" y="4369256"/>
                </a:cubicBezTo>
                <a:cubicBezTo>
                  <a:pt x="867445" y="4399311"/>
                  <a:pt x="922068" y="4427649"/>
                  <a:pt x="975360" y="4447633"/>
                </a:cubicBezTo>
                <a:cubicBezTo>
                  <a:pt x="1100961" y="4494733"/>
                  <a:pt x="1093534" y="4480806"/>
                  <a:pt x="1236617" y="4499884"/>
                </a:cubicBezTo>
                <a:cubicBezTo>
                  <a:pt x="1499537" y="4534940"/>
                  <a:pt x="1310656" y="4536296"/>
                  <a:pt x="1802675" y="4543427"/>
                </a:cubicBezTo>
                <a:lnTo>
                  <a:pt x="2403566" y="4552136"/>
                </a:lnTo>
                <a:cubicBezTo>
                  <a:pt x="2489357" y="4562859"/>
                  <a:pt x="2529931" y="4569553"/>
                  <a:pt x="2629989" y="4569553"/>
                </a:cubicBezTo>
                <a:cubicBezTo>
                  <a:pt x="2908678" y="4569553"/>
                  <a:pt x="3187338" y="4563747"/>
                  <a:pt x="3466012" y="4560844"/>
                </a:cubicBezTo>
                <a:cubicBezTo>
                  <a:pt x="3568066" y="4552340"/>
                  <a:pt x="3557315" y="4554201"/>
                  <a:pt x="3648892" y="4543427"/>
                </a:cubicBezTo>
                <a:cubicBezTo>
                  <a:pt x="3696288" y="4537851"/>
                  <a:pt x="3713319" y="4538032"/>
                  <a:pt x="3753395" y="4526010"/>
                </a:cubicBezTo>
                <a:cubicBezTo>
                  <a:pt x="3770980" y="4520735"/>
                  <a:pt x="3788229" y="4514399"/>
                  <a:pt x="3805646" y="4508593"/>
                </a:cubicBezTo>
                <a:cubicBezTo>
                  <a:pt x="3814355" y="4505690"/>
                  <a:pt x="3823561" y="4503989"/>
                  <a:pt x="3831772" y="4499884"/>
                </a:cubicBezTo>
                <a:cubicBezTo>
                  <a:pt x="3843383" y="4494078"/>
                  <a:pt x="3855335" y="4488908"/>
                  <a:pt x="3866606" y="4482467"/>
                </a:cubicBezTo>
                <a:cubicBezTo>
                  <a:pt x="3875693" y="4477274"/>
                  <a:pt x="3883371" y="4469731"/>
                  <a:pt x="3892732" y="4465050"/>
                </a:cubicBezTo>
                <a:cubicBezTo>
                  <a:pt x="3900942" y="4460945"/>
                  <a:pt x="3910149" y="4459244"/>
                  <a:pt x="3918857" y="4456341"/>
                </a:cubicBezTo>
                <a:cubicBezTo>
                  <a:pt x="3960768" y="4414433"/>
                  <a:pt x="3903066" y="4467558"/>
                  <a:pt x="3979817" y="4421507"/>
                </a:cubicBezTo>
                <a:cubicBezTo>
                  <a:pt x="3995756" y="4411944"/>
                  <a:pt x="4007894" y="4396983"/>
                  <a:pt x="4023360" y="4386673"/>
                </a:cubicBezTo>
                <a:cubicBezTo>
                  <a:pt x="4034162" y="4379472"/>
                  <a:pt x="4046923" y="4375697"/>
                  <a:pt x="4058195" y="4369256"/>
                </a:cubicBezTo>
                <a:cubicBezTo>
                  <a:pt x="4071968" y="4361385"/>
                  <a:pt x="4109822" y="4333712"/>
                  <a:pt x="4119155" y="4325713"/>
                </a:cubicBezTo>
                <a:cubicBezTo>
                  <a:pt x="4128506" y="4317698"/>
                  <a:pt x="4135929" y="4307602"/>
                  <a:pt x="4145280" y="4299587"/>
                </a:cubicBezTo>
                <a:cubicBezTo>
                  <a:pt x="4156300" y="4290141"/>
                  <a:pt x="4169852" y="4283724"/>
                  <a:pt x="4180115" y="4273461"/>
                </a:cubicBezTo>
                <a:cubicBezTo>
                  <a:pt x="4187516" y="4266060"/>
                  <a:pt x="4190832" y="4255376"/>
                  <a:pt x="4197532" y="4247336"/>
                </a:cubicBezTo>
                <a:cubicBezTo>
                  <a:pt x="4205416" y="4237875"/>
                  <a:pt x="4216268" y="4231063"/>
                  <a:pt x="4223657" y="4221210"/>
                </a:cubicBezTo>
                <a:cubicBezTo>
                  <a:pt x="4233813" y="4207669"/>
                  <a:pt x="4240394" y="4191751"/>
                  <a:pt x="4249783" y="4177667"/>
                </a:cubicBezTo>
                <a:cubicBezTo>
                  <a:pt x="4257834" y="4165590"/>
                  <a:pt x="4267200" y="4154444"/>
                  <a:pt x="4275909" y="4142833"/>
                </a:cubicBezTo>
                <a:cubicBezTo>
                  <a:pt x="4285297" y="4058333"/>
                  <a:pt x="4296906" y="4026022"/>
                  <a:pt x="4258492" y="3933827"/>
                </a:cubicBezTo>
                <a:cubicBezTo>
                  <a:pt x="4245762" y="3903275"/>
                  <a:pt x="4209824" y="3886180"/>
                  <a:pt x="4197532" y="3855450"/>
                </a:cubicBezTo>
                <a:cubicBezTo>
                  <a:pt x="4185920" y="3826421"/>
                  <a:pt x="4171286" y="3798426"/>
                  <a:pt x="4162697" y="3768364"/>
                </a:cubicBezTo>
                <a:cubicBezTo>
                  <a:pt x="4156891" y="3748044"/>
                  <a:pt x="4152313" y="3727332"/>
                  <a:pt x="4145280" y="3707404"/>
                </a:cubicBezTo>
                <a:cubicBezTo>
                  <a:pt x="4097207" y="3571196"/>
                  <a:pt x="4127414" y="3669055"/>
                  <a:pt x="4075612" y="3550650"/>
                </a:cubicBezTo>
                <a:cubicBezTo>
                  <a:pt x="4051391" y="3495287"/>
                  <a:pt x="4051148" y="3481196"/>
                  <a:pt x="4032069" y="3428730"/>
                </a:cubicBezTo>
                <a:cubicBezTo>
                  <a:pt x="3983598" y="3295435"/>
                  <a:pt x="4048058" y="3485405"/>
                  <a:pt x="3997235" y="3332936"/>
                </a:cubicBezTo>
                <a:cubicBezTo>
                  <a:pt x="3995087" y="3317903"/>
                  <a:pt x="3979817" y="3213562"/>
                  <a:pt x="3979817" y="3202307"/>
                </a:cubicBezTo>
                <a:cubicBezTo>
                  <a:pt x="3979817" y="3138378"/>
                  <a:pt x="3979485" y="3074004"/>
                  <a:pt x="3988526" y="3010718"/>
                </a:cubicBezTo>
                <a:cubicBezTo>
                  <a:pt x="3995064" y="2964954"/>
                  <a:pt x="4016755" y="2961167"/>
                  <a:pt x="4040777" y="2932341"/>
                </a:cubicBezTo>
                <a:cubicBezTo>
                  <a:pt x="4078225" y="2887404"/>
                  <a:pt x="4035264" y="2923696"/>
                  <a:pt x="4084320" y="2880090"/>
                </a:cubicBezTo>
                <a:cubicBezTo>
                  <a:pt x="4101265" y="2865027"/>
                  <a:pt x="4118676" y="2850466"/>
                  <a:pt x="4136572" y="2836547"/>
                </a:cubicBezTo>
                <a:cubicBezTo>
                  <a:pt x="4144833" y="2830121"/>
                  <a:pt x="4154657" y="2825830"/>
                  <a:pt x="4162697" y="2819130"/>
                </a:cubicBezTo>
                <a:cubicBezTo>
                  <a:pt x="4184886" y="2800639"/>
                  <a:pt x="4195705" y="2779301"/>
                  <a:pt x="4223657" y="2766878"/>
                </a:cubicBezTo>
                <a:cubicBezTo>
                  <a:pt x="4237183" y="2760866"/>
                  <a:pt x="4252686" y="2761073"/>
                  <a:pt x="4267200" y="2758170"/>
                </a:cubicBezTo>
                <a:cubicBezTo>
                  <a:pt x="4291036" y="2740293"/>
                  <a:pt x="4308179" y="2724190"/>
                  <a:pt x="4336869" y="2714627"/>
                </a:cubicBezTo>
                <a:cubicBezTo>
                  <a:pt x="4350911" y="2709946"/>
                  <a:pt x="4365898" y="2708821"/>
                  <a:pt x="4380412" y="2705918"/>
                </a:cubicBezTo>
                <a:cubicBezTo>
                  <a:pt x="4394926" y="2694307"/>
                  <a:pt x="4408193" y="2680935"/>
                  <a:pt x="4423955" y="2671084"/>
                </a:cubicBezTo>
                <a:cubicBezTo>
                  <a:pt x="4481014" y="2635422"/>
                  <a:pt x="4418492" y="2694427"/>
                  <a:pt x="4476206" y="2644958"/>
                </a:cubicBezTo>
                <a:cubicBezTo>
                  <a:pt x="4488674" y="2634271"/>
                  <a:pt x="4499429" y="2621735"/>
                  <a:pt x="4511040" y="2610124"/>
                </a:cubicBezTo>
                <a:cubicBezTo>
                  <a:pt x="4513943" y="2598513"/>
                  <a:pt x="4516310" y="2586754"/>
                  <a:pt x="4519749" y="2575290"/>
                </a:cubicBezTo>
                <a:cubicBezTo>
                  <a:pt x="4525025" y="2557705"/>
                  <a:pt x="4532713" y="2540849"/>
                  <a:pt x="4537166" y="2523038"/>
                </a:cubicBezTo>
                <a:cubicBezTo>
                  <a:pt x="4541449" y="2505908"/>
                  <a:pt x="4542972" y="2488204"/>
                  <a:pt x="4545875" y="2470787"/>
                </a:cubicBezTo>
                <a:cubicBezTo>
                  <a:pt x="4542872" y="2446766"/>
                  <a:pt x="4541883" y="2401844"/>
                  <a:pt x="4528457" y="2374993"/>
                </a:cubicBezTo>
                <a:cubicBezTo>
                  <a:pt x="4523776" y="2365632"/>
                  <a:pt x="4516233" y="2357954"/>
                  <a:pt x="4511040" y="2348867"/>
                </a:cubicBezTo>
                <a:cubicBezTo>
                  <a:pt x="4492645" y="2316676"/>
                  <a:pt x="4495248" y="2306949"/>
                  <a:pt x="4467497" y="2279198"/>
                </a:cubicBezTo>
                <a:cubicBezTo>
                  <a:pt x="4429264" y="2240965"/>
                  <a:pt x="4441153" y="2265327"/>
                  <a:pt x="4406537" y="2235656"/>
                </a:cubicBezTo>
                <a:cubicBezTo>
                  <a:pt x="4301703" y="2145798"/>
                  <a:pt x="4434472" y="2244407"/>
                  <a:pt x="4336869" y="2183404"/>
                </a:cubicBezTo>
                <a:cubicBezTo>
                  <a:pt x="4241234" y="2123631"/>
                  <a:pt x="4366225" y="2194461"/>
                  <a:pt x="4267200" y="2122444"/>
                </a:cubicBezTo>
                <a:cubicBezTo>
                  <a:pt x="4248273" y="2108679"/>
                  <a:pt x="4226560" y="2099221"/>
                  <a:pt x="4206240" y="2087610"/>
                </a:cubicBezTo>
                <a:cubicBezTo>
                  <a:pt x="4193388" y="2068332"/>
                  <a:pt x="4182814" y="2048769"/>
                  <a:pt x="4162697" y="2035358"/>
                </a:cubicBezTo>
                <a:cubicBezTo>
                  <a:pt x="4155059" y="2030266"/>
                  <a:pt x="4145280" y="2029553"/>
                  <a:pt x="4136572" y="2026650"/>
                </a:cubicBezTo>
                <a:cubicBezTo>
                  <a:pt x="4127863" y="2020844"/>
                  <a:pt x="4117847" y="2016634"/>
                  <a:pt x="4110446" y="2009233"/>
                </a:cubicBezTo>
                <a:cubicBezTo>
                  <a:pt x="4097303" y="1996090"/>
                  <a:pt x="4080120" y="1983722"/>
                  <a:pt x="4075612" y="1965690"/>
                </a:cubicBezTo>
                <a:cubicBezTo>
                  <a:pt x="4064614" y="1921700"/>
                  <a:pt x="4082674" y="1901747"/>
                  <a:pt x="4110446" y="1878604"/>
                </a:cubicBezTo>
                <a:cubicBezTo>
                  <a:pt x="4118487" y="1871904"/>
                  <a:pt x="4126952" y="1865310"/>
                  <a:pt x="4136572" y="1861187"/>
                </a:cubicBezTo>
                <a:cubicBezTo>
                  <a:pt x="4147573" y="1856472"/>
                  <a:pt x="4160135" y="1856504"/>
                  <a:pt x="4171406" y="1852478"/>
                </a:cubicBezTo>
                <a:cubicBezTo>
                  <a:pt x="4298165" y="1807207"/>
                  <a:pt x="4214506" y="1824975"/>
                  <a:pt x="4310743" y="1808936"/>
                </a:cubicBezTo>
                <a:cubicBezTo>
                  <a:pt x="4349817" y="1769859"/>
                  <a:pt x="4303414" y="1811072"/>
                  <a:pt x="4354286" y="1782810"/>
                </a:cubicBezTo>
                <a:cubicBezTo>
                  <a:pt x="4384420" y="1766069"/>
                  <a:pt x="4410778" y="1748113"/>
                  <a:pt x="4432663" y="1721850"/>
                </a:cubicBezTo>
                <a:cubicBezTo>
                  <a:pt x="4439363" y="1713809"/>
                  <a:pt x="4444274" y="1704433"/>
                  <a:pt x="4450080" y="1695724"/>
                </a:cubicBezTo>
                <a:cubicBezTo>
                  <a:pt x="4463103" y="1643634"/>
                  <a:pt x="4466712" y="1645874"/>
                  <a:pt x="4450080" y="1573804"/>
                </a:cubicBezTo>
                <a:cubicBezTo>
                  <a:pt x="4447727" y="1563606"/>
                  <a:pt x="4438819" y="1556143"/>
                  <a:pt x="4432663" y="1547678"/>
                </a:cubicBezTo>
                <a:cubicBezTo>
                  <a:pt x="4323927" y="1398165"/>
                  <a:pt x="4432171" y="1543384"/>
                  <a:pt x="4336869" y="1434467"/>
                </a:cubicBezTo>
                <a:cubicBezTo>
                  <a:pt x="4322509" y="1418056"/>
                  <a:pt x="4311409" y="1392255"/>
                  <a:pt x="4302035" y="1373507"/>
                </a:cubicBezTo>
                <a:cubicBezTo>
                  <a:pt x="4304938" y="1364798"/>
                  <a:pt x="4303773" y="1353355"/>
                  <a:pt x="4310743" y="1347381"/>
                </a:cubicBezTo>
                <a:cubicBezTo>
                  <a:pt x="4340639" y="1321756"/>
                  <a:pt x="4370956" y="1319664"/>
                  <a:pt x="4406537" y="1312547"/>
                </a:cubicBezTo>
                <a:cubicBezTo>
                  <a:pt x="4503528" y="1264053"/>
                  <a:pt x="4381344" y="1321995"/>
                  <a:pt x="4476206" y="1286421"/>
                </a:cubicBezTo>
                <a:cubicBezTo>
                  <a:pt x="4488361" y="1281863"/>
                  <a:pt x="4499108" y="1274118"/>
                  <a:pt x="4511040" y="1269004"/>
                </a:cubicBezTo>
                <a:cubicBezTo>
                  <a:pt x="4519477" y="1265388"/>
                  <a:pt x="4528457" y="1263199"/>
                  <a:pt x="4537166" y="1260296"/>
                </a:cubicBezTo>
                <a:cubicBezTo>
                  <a:pt x="4542972" y="1254490"/>
                  <a:pt x="4548349" y="1248221"/>
                  <a:pt x="4554583" y="1242878"/>
                </a:cubicBezTo>
                <a:cubicBezTo>
                  <a:pt x="4590781" y="1211851"/>
                  <a:pt x="4591398" y="1212529"/>
                  <a:pt x="4624252" y="1190627"/>
                </a:cubicBezTo>
                <a:cubicBezTo>
                  <a:pt x="4630058" y="1181918"/>
                  <a:pt x="4637546" y="1174121"/>
                  <a:pt x="4641669" y="1164501"/>
                </a:cubicBezTo>
                <a:cubicBezTo>
                  <a:pt x="4652346" y="1139587"/>
                  <a:pt x="4655757" y="1101567"/>
                  <a:pt x="4641669" y="1077416"/>
                </a:cubicBezTo>
                <a:cubicBezTo>
                  <a:pt x="4629258" y="1056140"/>
                  <a:pt x="4608860" y="1040286"/>
                  <a:pt x="4589417" y="1025164"/>
                </a:cubicBezTo>
                <a:cubicBezTo>
                  <a:pt x="4459719" y="924288"/>
                  <a:pt x="4556754" y="991536"/>
                  <a:pt x="4476206" y="946787"/>
                </a:cubicBezTo>
                <a:cubicBezTo>
                  <a:pt x="4461410" y="938567"/>
                  <a:pt x="4446747" y="930050"/>
                  <a:pt x="4432663" y="920661"/>
                </a:cubicBezTo>
                <a:cubicBezTo>
                  <a:pt x="4420587" y="912610"/>
                  <a:pt x="4410431" y="901737"/>
                  <a:pt x="4397829" y="894536"/>
                </a:cubicBezTo>
                <a:cubicBezTo>
                  <a:pt x="4389859" y="889982"/>
                  <a:pt x="4380412" y="888730"/>
                  <a:pt x="4371703" y="885827"/>
                </a:cubicBezTo>
                <a:cubicBezTo>
                  <a:pt x="4362994" y="877118"/>
                  <a:pt x="4355599" y="866859"/>
                  <a:pt x="4345577" y="859701"/>
                </a:cubicBezTo>
                <a:cubicBezTo>
                  <a:pt x="4265339" y="802388"/>
                  <a:pt x="4352546" y="884087"/>
                  <a:pt x="4284617" y="816158"/>
                </a:cubicBezTo>
                <a:cubicBezTo>
                  <a:pt x="4281714" y="807450"/>
                  <a:pt x="4281244" y="797503"/>
                  <a:pt x="4275909" y="790033"/>
                </a:cubicBezTo>
                <a:cubicBezTo>
                  <a:pt x="4241079" y="741270"/>
                  <a:pt x="4250019" y="768467"/>
                  <a:pt x="4214949" y="737781"/>
                </a:cubicBezTo>
                <a:cubicBezTo>
                  <a:pt x="4199501" y="724264"/>
                  <a:pt x="4185920" y="708752"/>
                  <a:pt x="4171406" y="694238"/>
                </a:cubicBezTo>
                <a:cubicBezTo>
                  <a:pt x="4162697" y="685530"/>
                  <a:pt x="4156964" y="672008"/>
                  <a:pt x="4145280" y="668113"/>
                </a:cubicBezTo>
                <a:cubicBezTo>
                  <a:pt x="4136572" y="665210"/>
                  <a:pt x="4127179" y="663862"/>
                  <a:pt x="4119155" y="659404"/>
                </a:cubicBezTo>
                <a:cubicBezTo>
                  <a:pt x="4100856" y="649238"/>
                  <a:pt x="4066903" y="624570"/>
                  <a:pt x="4066903" y="624570"/>
                </a:cubicBezTo>
                <a:cubicBezTo>
                  <a:pt x="4077060" y="487452"/>
                  <a:pt x="4111186" y="436824"/>
                  <a:pt x="4066903" y="337187"/>
                </a:cubicBezTo>
                <a:cubicBezTo>
                  <a:pt x="4062652" y="327623"/>
                  <a:pt x="4057527" y="317762"/>
                  <a:pt x="4049486" y="311061"/>
                </a:cubicBezTo>
                <a:cubicBezTo>
                  <a:pt x="4039513" y="302750"/>
                  <a:pt x="4025784" y="300323"/>
                  <a:pt x="4014652" y="293644"/>
                </a:cubicBezTo>
                <a:cubicBezTo>
                  <a:pt x="3996702" y="282874"/>
                  <a:pt x="3978746" y="271887"/>
                  <a:pt x="3962400" y="258810"/>
                </a:cubicBezTo>
                <a:cubicBezTo>
                  <a:pt x="3911689" y="218242"/>
                  <a:pt x="3936490" y="229854"/>
                  <a:pt x="3892732" y="215267"/>
                </a:cubicBezTo>
                <a:cubicBezTo>
                  <a:pt x="3849528" y="172063"/>
                  <a:pt x="3886629" y="199502"/>
                  <a:pt x="3823063" y="180433"/>
                </a:cubicBezTo>
                <a:cubicBezTo>
                  <a:pt x="3808090" y="175941"/>
                  <a:pt x="3794350" y="167959"/>
                  <a:pt x="3779520" y="163016"/>
                </a:cubicBezTo>
                <a:cubicBezTo>
                  <a:pt x="3768165" y="159231"/>
                  <a:pt x="3755893" y="158510"/>
                  <a:pt x="3744686" y="154307"/>
                </a:cubicBezTo>
                <a:cubicBezTo>
                  <a:pt x="3732531" y="149749"/>
                  <a:pt x="3722168" y="140995"/>
                  <a:pt x="3709852" y="136890"/>
                </a:cubicBezTo>
                <a:cubicBezTo>
                  <a:pt x="3685911" y="128909"/>
                  <a:pt x="3613718" y="121608"/>
                  <a:pt x="3596640" y="119473"/>
                </a:cubicBezTo>
                <a:cubicBezTo>
                  <a:pt x="3526575" y="84441"/>
                  <a:pt x="3594495" y="114582"/>
                  <a:pt x="3474720" y="84638"/>
                </a:cubicBezTo>
                <a:lnTo>
                  <a:pt x="3405052" y="67221"/>
                </a:lnTo>
                <a:cubicBezTo>
                  <a:pt x="3393440" y="64318"/>
                  <a:pt x="3382127" y="59704"/>
                  <a:pt x="3370217" y="58513"/>
                </a:cubicBezTo>
                <a:cubicBezTo>
                  <a:pt x="3341189" y="55610"/>
                  <a:pt x="3312080" y="53422"/>
                  <a:pt x="3283132" y="49804"/>
                </a:cubicBezTo>
                <a:cubicBezTo>
                  <a:pt x="3265611" y="47614"/>
                  <a:pt x="3248383" y="43430"/>
                  <a:pt x="3230880" y="41096"/>
                </a:cubicBezTo>
                <a:cubicBezTo>
                  <a:pt x="3204824" y="37622"/>
                  <a:pt x="3178586" y="35648"/>
                  <a:pt x="3152503" y="32387"/>
                </a:cubicBezTo>
                <a:cubicBezTo>
                  <a:pt x="3132135" y="29841"/>
                  <a:pt x="3111863" y="26581"/>
                  <a:pt x="3091543" y="23678"/>
                </a:cubicBezTo>
                <a:cubicBezTo>
                  <a:pt x="2950259" y="-23413"/>
                  <a:pt x="3067425" y="12362"/>
                  <a:pt x="2699657" y="23678"/>
                </a:cubicBezTo>
                <a:cubicBezTo>
                  <a:pt x="2632860" y="25733"/>
                  <a:pt x="2566126" y="29484"/>
                  <a:pt x="2499360" y="32387"/>
                </a:cubicBezTo>
                <a:cubicBezTo>
                  <a:pt x="2487749" y="35290"/>
                  <a:pt x="2474918" y="35158"/>
                  <a:pt x="2464526" y="41096"/>
                </a:cubicBezTo>
                <a:cubicBezTo>
                  <a:pt x="2453833" y="47206"/>
                  <a:pt x="2445232" y="56974"/>
                  <a:pt x="2438400" y="67221"/>
                </a:cubicBezTo>
                <a:cubicBezTo>
                  <a:pt x="2419595" y="95428"/>
                  <a:pt x="2429692" y="182301"/>
                  <a:pt x="2429692" y="189141"/>
                </a:cubicBezTo>
                <a:lnTo>
                  <a:pt x="2429692" y="189141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C:\Users\tirapelli\Desktop\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8885" y="2250988"/>
            <a:ext cx="3724615" cy="3038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dirty="0" smtClean="0">
                <a:latin typeface="Segoe Print" panose="02000600000000000000" pitchFamily="2" charset="0"/>
              </a:rPr>
              <a:t>Anatomia Aplicada</a:t>
            </a:r>
            <a:endParaRPr lang="pt-BR" dirty="0">
              <a:latin typeface="Segoe Print" panose="02000600000000000000" pitchFamily="2" charset="0"/>
            </a:endParaRPr>
          </a:p>
        </p:txBody>
      </p:sp>
      <p:pic>
        <p:nvPicPr>
          <p:cNvPr id="4" name="Picture 2" descr="G:\DESENHOS DO LIVRO JANEIRO 2019\DESENHOS LIVRO 2019\FIGURA 8.1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1730" y="1989769"/>
            <a:ext cx="5049561" cy="4112529"/>
          </a:xfrm>
          <a:prstGeom prst="rect">
            <a:avLst/>
          </a:prstGeom>
          <a:noFill/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-324544" y="1628800"/>
            <a:ext cx="10009112" cy="15121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9322" indent="-289322" algn="ctr">
              <a:buFont typeface="Arial" pitchFamily="34" charset="0"/>
              <a:buAutoNum type="arabicPeriod"/>
            </a:pPr>
            <a:r>
              <a:rPr lang="pt-BR" sz="2400" b="1" dirty="0" smtClean="0">
                <a:latin typeface="Segoe Print" panose="02000600000000000000" pitchFamily="2" charset="0"/>
              </a:rPr>
              <a:t>Vascularização do </a:t>
            </a:r>
            <a:r>
              <a:rPr lang="pt-BR" sz="2400" b="1" dirty="0">
                <a:latin typeface="Segoe Print" panose="02000600000000000000" pitchFamily="2" charset="0"/>
              </a:rPr>
              <a:t>sistema digestório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14908" y="1988840"/>
            <a:ext cx="8577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1.1. Artérias carótidas comuns e externas D e </a:t>
            </a:r>
            <a:r>
              <a:rPr lang="pt-BR" b="1" dirty="0" err="1" smtClean="0">
                <a:solidFill>
                  <a:srgbClr val="FF0000"/>
                </a:solidFill>
              </a:rPr>
              <a:t>E</a:t>
            </a:r>
            <a:r>
              <a:rPr lang="pt-BR" b="1" dirty="0" smtClean="0">
                <a:solidFill>
                  <a:srgbClr val="FF0000"/>
                </a:solidFill>
              </a:rPr>
              <a:t> (cavidade oral, faringe e esôfago cervical)</a:t>
            </a:r>
          </a:p>
          <a:p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</a:rPr>
              <a:t>1.2. Veia jugular interna e suas tributárias</a:t>
            </a:r>
          </a:p>
          <a:p>
            <a:r>
              <a:rPr lang="pt-BR" b="1" dirty="0" smtClean="0">
                <a:solidFill>
                  <a:srgbClr val="00B050"/>
                </a:solidFill>
              </a:rPr>
              <a:t>1.3. Linfonodos cervicais profundos</a:t>
            </a:r>
            <a:endParaRPr lang="pt-BR" b="1" dirty="0">
              <a:solidFill>
                <a:srgbClr val="00B050"/>
              </a:solidFill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107504" y="3356992"/>
            <a:ext cx="8928992" cy="15121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400" b="1" dirty="0" smtClean="0">
                <a:latin typeface="Segoe Print" panose="02000600000000000000" pitchFamily="2" charset="0"/>
              </a:rPr>
              <a:t>2. Inervação do sistema digestório</a:t>
            </a:r>
            <a:endParaRPr lang="pt-BR" sz="2400" b="1" dirty="0">
              <a:latin typeface="Segoe Print" panose="02000600000000000000" pitchFamily="2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67308" y="3801814"/>
            <a:ext cx="8577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2.1. Nervos cranianos: </a:t>
            </a:r>
            <a:r>
              <a:rPr lang="pt-BR" b="1" dirty="0" smtClean="0">
                <a:solidFill>
                  <a:srgbClr val="FF0000"/>
                </a:solidFill>
              </a:rPr>
              <a:t>V par (N. trigêmeo), VII par (N. facial), IX par (N. glossofaríngeo), X par (N. vago) e XII par (N. hipoglosso)</a:t>
            </a:r>
            <a:endParaRPr lang="pt-B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3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:\Users\tirapelli\Desktop\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9257" y="3089117"/>
            <a:ext cx="3724615" cy="3038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323528" y="443805"/>
            <a:ext cx="7344816" cy="5649491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t-BR" sz="5000" b="1" dirty="0" smtClean="0">
                <a:solidFill>
                  <a:srgbClr val="00B050"/>
                </a:solidFill>
              </a:rPr>
              <a:t>Drenagem linfática do abdome</a:t>
            </a:r>
            <a:endParaRPr lang="pt-BR" sz="5000" dirty="0" smtClean="0">
              <a:solidFill>
                <a:srgbClr val="00B050"/>
              </a:solidFill>
            </a:endParaRPr>
          </a:p>
          <a:p>
            <a:pPr marL="0" indent="0" algn="just">
              <a:buFont typeface="Arial" pitchFamily="34" charset="0"/>
              <a:buNone/>
            </a:pPr>
            <a:r>
              <a:rPr lang="pt-BR" b="1" dirty="0" smtClean="0"/>
              <a:t> </a:t>
            </a:r>
            <a:endParaRPr lang="pt-BR" dirty="0" smtClean="0"/>
          </a:p>
          <a:p>
            <a:pPr marL="0" indent="0" algn="just">
              <a:buFont typeface="Arial" pitchFamily="34" charset="0"/>
              <a:buNone/>
            </a:pPr>
            <a:r>
              <a:rPr lang="pt-BR" dirty="0" smtClean="0"/>
              <a:t>A </a:t>
            </a:r>
            <a:r>
              <a:rPr lang="pt-BR" b="1" u="sng" dirty="0" smtClean="0"/>
              <a:t>drenagem linfática do abdome</a:t>
            </a:r>
            <a:r>
              <a:rPr lang="pt-BR" dirty="0" smtClean="0"/>
              <a:t> </a:t>
            </a:r>
          </a:p>
          <a:p>
            <a:pPr marL="0" indent="0" algn="just">
              <a:buFont typeface="Arial" pitchFamily="34" charset="0"/>
              <a:buNone/>
            </a:pPr>
            <a:r>
              <a:rPr lang="pt-BR" dirty="0" smtClean="0"/>
              <a:t>Junto aos dois principais vasos sanguíneos localizados na parede posterior da cavidade abdominal (aorta abdominal e veia cava inferior) estão localizados alguns grupos de linfonodos lombares. Podemos descrever os seguintes grupos:</a:t>
            </a:r>
          </a:p>
          <a:p>
            <a:pPr marL="0" indent="0" algn="just">
              <a:buFont typeface="Arial" pitchFamily="34" charset="0"/>
              <a:buNone/>
            </a:pPr>
            <a:endParaRPr lang="pt-BR" dirty="0" smtClean="0"/>
          </a:p>
          <a:p>
            <a:pPr marL="0" indent="0" algn="just">
              <a:buFont typeface="Arial" pitchFamily="34" charset="0"/>
              <a:buNone/>
            </a:pPr>
            <a:r>
              <a:rPr lang="pt-BR" b="1" dirty="0" smtClean="0"/>
              <a:t>1. Linfonodos frênicos inferiores</a:t>
            </a:r>
            <a:r>
              <a:rPr lang="pt-BR" dirty="0" smtClean="0"/>
              <a:t> (drenam a linfa diafragmática para o mediastino posterior, aos vasos linfáticos e linfonodos intercostais posteriores);</a:t>
            </a:r>
          </a:p>
          <a:p>
            <a:pPr marL="0" indent="0" algn="just">
              <a:buFont typeface="Arial" pitchFamily="34" charset="0"/>
              <a:buNone/>
            </a:pPr>
            <a:r>
              <a:rPr lang="pt-BR" b="1" dirty="0" smtClean="0"/>
              <a:t>2. Linfonodos ilíacos comuns</a:t>
            </a:r>
            <a:r>
              <a:rPr lang="pt-BR" dirty="0" smtClean="0"/>
              <a:t> (junto a estes vasos arteriais, este grupo drena a linfa dos membros inferiores, parede e vísceras pélvicas, com exceção das gônadas);</a:t>
            </a:r>
          </a:p>
          <a:p>
            <a:pPr marL="0" indent="0" algn="just">
              <a:buFont typeface="Arial" pitchFamily="34" charset="0"/>
              <a:buNone/>
            </a:pPr>
            <a:r>
              <a:rPr lang="pt-BR" b="1" dirty="0" smtClean="0"/>
              <a:t>3. Linfonodos aórtico-laterais direitos ou cavais</a:t>
            </a:r>
            <a:r>
              <a:rPr lang="pt-BR" dirty="0" smtClean="0"/>
              <a:t> (drenam a linfa da parede abdominal posterior e retroperitônio, além da gônada direita);</a:t>
            </a:r>
          </a:p>
          <a:p>
            <a:pPr marL="0" indent="0" algn="just">
              <a:buFont typeface="Arial" pitchFamily="34" charset="0"/>
              <a:buNone/>
            </a:pPr>
            <a:r>
              <a:rPr lang="pt-BR" b="1" dirty="0" smtClean="0"/>
              <a:t>4. Linfonodos aórtico-laterais esquerdos</a:t>
            </a:r>
            <a:r>
              <a:rPr lang="pt-BR" dirty="0" smtClean="0"/>
              <a:t> (drenam a linfa da parede abdominal posterior e retroperitônio, além da gônada esquerda). Este grupo de linfonodos recebe ainda a drenagem linfática dos </a:t>
            </a:r>
            <a:r>
              <a:rPr lang="pt-BR" b="1" dirty="0" smtClean="0"/>
              <a:t>5)</a:t>
            </a:r>
            <a:r>
              <a:rPr lang="pt-BR" dirty="0" smtClean="0"/>
              <a:t> </a:t>
            </a:r>
            <a:r>
              <a:rPr lang="pt-BR" b="1" dirty="0" smtClean="0"/>
              <a:t>linfonodos mesentéricos inferiores</a:t>
            </a:r>
            <a:r>
              <a:rPr lang="pt-BR" dirty="0" smtClean="0"/>
              <a:t> que drenam a linfa do colo descendente e </a:t>
            </a:r>
            <a:r>
              <a:rPr lang="pt-BR" dirty="0" err="1" smtClean="0"/>
              <a:t>sigmóide</a:t>
            </a:r>
            <a:r>
              <a:rPr lang="pt-BR" dirty="0" smtClean="0"/>
              <a:t>, além de parte do reto;</a:t>
            </a:r>
          </a:p>
          <a:p>
            <a:pPr marL="0" indent="0" algn="just">
              <a:buFont typeface="Arial" pitchFamily="34" charset="0"/>
              <a:buNone/>
            </a:pPr>
            <a:r>
              <a:rPr lang="pt-BR" b="1" dirty="0" smtClean="0"/>
              <a:t>6. Linfonodos celíacos</a:t>
            </a:r>
            <a:r>
              <a:rPr lang="pt-BR" dirty="0" smtClean="0"/>
              <a:t> (drenam a linfa do fígado, estômago, pâncreas, baço e duodeno);</a:t>
            </a:r>
          </a:p>
          <a:p>
            <a:pPr marL="0" indent="0" algn="just">
              <a:buFont typeface="Arial" pitchFamily="34" charset="0"/>
              <a:buNone/>
            </a:pPr>
            <a:r>
              <a:rPr lang="pt-BR" b="1" dirty="0" smtClean="0"/>
              <a:t>7. Linfonodos mesentéricos superiores</a:t>
            </a:r>
            <a:r>
              <a:rPr lang="pt-BR" dirty="0" smtClean="0"/>
              <a:t> (drenam a linfa do jejuno e íleo, além do ceco e colo ascendente e transverso).</a:t>
            </a:r>
          </a:p>
          <a:p>
            <a:pPr marL="0" indent="0" algn="just">
              <a:buFont typeface="Arial" pitchFamily="34" charset="0"/>
              <a:buNone/>
            </a:pPr>
            <a:r>
              <a:rPr lang="pt-BR" dirty="0" smtClean="0"/>
              <a:t>Assim, os linfonodos aórtico-laterais direitos (3) formam o </a:t>
            </a:r>
            <a:r>
              <a:rPr lang="pt-BR" b="1" dirty="0" smtClean="0"/>
              <a:t>TRONCO LOMBAR DIREITO</a:t>
            </a:r>
            <a:r>
              <a:rPr lang="pt-BR" dirty="0" smtClean="0"/>
              <a:t>; os linfonodos aórtico-laterais esquerdos (4) formam o </a:t>
            </a:r>
            <a:r>
              <a:rPr lang="pt-BR" b="1" dirty="0" smtClean="0"/>
              <a:t>TRONCO LOMBAR ESQUERDO</a:t>
            </a:r>
            <a:r>
              <a:rPr lang="pt-BR" dirty="0" smtClean="0"/>
              <a:t>; enquanto a junção dos linfonodos celíacos (6) e mesentéricos superiores (7) formam o </a:t>
            </a:r>
            <a:r>
              <a:rPr lang="pt-BR" u="sng" dirty="0" smtClean="0"/>
              <a:t>TRONCO INTESTINAL</a:t>
            </a:r>
            <a:r>
              <a:rPr lang="pt-BR" dirty="0" smtClean="0"/>
              <a:t>. Estes 3 troncos, por sua vez, desembocam na </a:t>
            </a:r>
            <a:r>
              <a:rPr lang="pt-BR" b="1" dirty="0" smtClean="0"/>
              <a:t>CISTERNA DO QUILO</a:t>
            </a:r>
            <a:r>
              <a:rPr lang="pt-BR" dirty="0" smtClean="0"/>
              <a:t>, que então dá origem ao ducto torácico. </a:t>
            </a:r>
          </a:p>
          <a:p>
            <a:pPr marL="0" indent="0" algn="just">
              <a:buFont typeface="Arial" pitchFamily="34" charset="0"/>
              <a:buNone/>
            </a:pPr>
            <a:r>
              <a:rPr lang="pt-BR" dirty="0" smtClean="0"/>
              <a:t> 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6632"/>
            <a:ext cx="4860032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1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5900" y="836712"/>
            <a:ext cx="6172200" cy="918102"/>
          </a:xfr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pt-BR" dirty="0" smtClean="0">
                <a:latin typeface="Segoe Print" panose="02000600000000000000" pitchFamily="2" charset="0"/>
              </a:rPr>
              <a:t/>
            </a:r>
            <a:br>
              <a:rPr lang="pt-BR" dirty="0" smtClean="0">
                <a:latin typeface="Segoe Print" panose="02000600000000000000" pitchFamily="2" charset="0"/>
              </a:rPr>
            </a:br>
            <a:r>
              <a:rPr lang="pt-BR" sz="2700" dirty="0">
                <a:solidFill>
                  <a:schemeClr val="bg1"/>
                </a:solidFill>
                <a:latin typeface="Segoe Print" panose="02000600000000000000" pitchFamily="2" charset="0"/>
              </a:rPr>
              <a:t>Anatomia Aplicada</a:t>
            </a:r>
            <a:br>
              <a:rPr lang="pt-BR" sz="2700" dirty="0">
                <a:solidFill>
                  <a:schemeClr val="bg1"/>
                </a:solidFill>
                <a:latin typeface="Segoe Print" panose="02000600000000000000" pitchFamily="2" charset="0"/>
              </a:rPr>
            </a:br>
            <a:r>
              <a:rPr lang="pt-BR" sz="2700" dirty="0">
                <a:solidFill>
                  <a:schemeClr val="bg1"/>
                </a:solidFill>
                <a:latin typeface="Segoe Print" panose="02000600000000000000" pitchFamily="2" charset="0"/>
              </a:rPr>
              <a:t>RNM 4000</a:t>
            </a:r>
            <a:br>
              <a:rPr lang="pt-BR" sz="2700" dirty="0">
                <a:solidFill>
                  <a:schemeClr val="bg1"/>
                </a:solidFill>
                <a:latin typeface="Segoe Print" panose="02000600000000000000" pitchFamily="2" charset="0"/>
              </a:rPr>
            </a:br>
            <a:endParaRPr lang="pt-BR" sz="27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14488" y="1916832"/>
            <a:ext cx="5915025" cy="2181225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pt-BR" b="1" dirty="0" smtClean="0">
              <a:solidFill>
                <a:schemeClr val="accent5"/>
              </a:solidFill>
              <a:latin typeface="Segoe Print" panose="02000600000000000000" pitchFamily="2" charset="0"/>
            </a:endParaRPr>
          </a:p>
          <a:p>
            <a:pPr marL="0" indent="0" algn="ctr">
              <a:buNone/>
            </a:pPr>
            <a:r>
              <a:rPr lang="pt-BR" b="1" dirty="0" smtClean="0">
                <a:solidFill>
                  <a:schemeClr val="accent1"/>
                </a:solidFill>
                <a:latin typeface="Segoe Print" panose="02000600000000000000" pitchFamily="2" charset="0"/>
              </a:rPr>
              <a:t>Próxima videoconferência</a:t>
            </a:r>
          </a:p>
          <a:p>
            <a:pPr marL="342900" lvl="1" indent="0" algn="ctr">
              <a:buNone/>
            </a:pPr>
            <a:r>
              <a:rPr lang="pt-BR" b="1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Dia 24 de junho  8 horas</a:t>
            </a:r>
          </a:p>
          <a:p>
            <a:pPr marL="342900" lvl="1" indent="0" algn="ctr">
              <a:buNone/>
            </a:pPr>
            <a:endParaRPr lang="pt-BR" b="1" dirty="0">
              <a:solidFill>
                <a:srgbClr val="FF0000"/>
              </a:solidFill>
              <a:latin typeface="Segoe Print" panose="02000600000000000000" pitchFamily="2" charset="0"/>
            </a:endParaRPr>
          </a:p>
          <a:p>
            <a:pPr marL="342900" lvl="1" indent="0" algn="ctr">
              <a:buNone/>
            </a:pPr>
            <a:r>
              <a:rPr lang="pt-BR" sz="2600" b="1" dirty="0" smtClean="0">
                <a:latin typeface="Segoe Print" panose="02000600000000000000" pitchFamily="2" charset="0"/>
              </a:rPr>
              <a:t>Revisão </a:t>
            </a:r>
            <a:endParaRPr lang="pt-BR" sz="2600" b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18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altLang="pt-BR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REFERÊNCIAS BIBLIOGRÁFICAS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628775"/>
            <a:ext cx="8816975" cy="5632450"/>
          </a:xfrm>
        </p:spPr>
        <p:txBody>
          <a:bodyPr>
            <a:spAutoFit/>
          </a:bodyPr>
          <a:lstStyle/>
          <a:p>
            <a:pPr marL="0" indent="0" algn="ctr">
              <a:spcBef>
                <a:spcPct val="0"/>
              </a:spcBef>
            </a:pPr>
            <a:r>
              <a:rPr lang="pt-BR" altLang="pt-BR" sz="1800" b="1" smtClean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Arial" charset="0"/>
              </a:rPr>
              <a:t>Aumüller, G. </a:t>
            </a:r>
            <a:r>
              <a:rPr lang="pt-BR" altLang="pt-BR" sz="1800" b="1" smtClean="0">
                <a:latin typeface="Arial" charset="0"/>
                <a:ea typeface="ＭＳ Ｐゴシック" pitchFamily="34" charset="-128"/>
                <a:cs typeface="Arial" charset="0"/>
              </a:rPr>
              <a:t>Anatomia. 1</a:t>
            </a:r>
            <a:r>
              <a:rPr lang="pt-BR" altLang="pt-BR" sz="1800" b="1" smtClean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ª ed, Rio de Janeiro: Guanabara Koogan S.A., 2009.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pt-BR" altLang="pt-BR" sz="1800" b="1" smtClean="0">
              <a:solidFill>
                <a:srgbClr val="0070C0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ctr" eaLnBrk="1" hangingPunct="1">
              <a:spcBef>
                <a:spcPct val="0"/>
              </a:spcBef>
            </a:pPr>
            <a:r>
              <a:rPr lang="pt-BR" altLang="pt-BR" sz="1800" b="1" smtClean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Arial" charset="0"/>
              </a:rPr>
              <a:t>Drake, </a:t>
            </a:r>
            <a:r>
              <a:rPr lang="pt-BR" altLang="pt-BR" sz="1800" b="1" smtClean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R.L., Vogl, W., Mitchell, A.W.M. Gray</a:t>
            </a:r>
            <a:r>
              <a:rPr lang="he-IL" altLang="pt-BR" sz="1800" b="1" smtClean="0">
                <a:solidFill>
                  <a:srgbClr val="000514"/>
                </a:solidFill>
                <a:latin typeface="Arial" charset="0"/>
                <a:ea typeface="ＭＳ Ｐゴシック" pitchFamily="34" charset="-128"/>
              </a:rPr>
              <a:t>׳</a:t>
            </a:r>
            <a:r>
              <a:rPr lang="pt-BR" altLang="pt-BR" sz="1800" b="1" smtClean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s. Anatomia para estudantes. 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1800" b="1" smtClean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1ª ed. Rio de Janeiro: Elsevier Editora Ltda, 2005.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he-IL" altLang="pt-BR" sz="1800" b="1" smtClean="0">
              <a:solidFill>
                <a:srgbClr val="000514"/>
              </a:solidFill>
              <a:latin typeface="Arial" charset="0"/>
              <a:ea typeface="ＭＳ Ｐゴシック" pitchFamily="34" charset="-128"/>
            </a:endParaRPr>
          </a:p>
          <a:p>
            <a:pPr marL="0" indent="0" algn="ctr" eaLnBrk="1" hangingPunct="1">
              <a:spcBef>
                <a:spcPct val="0"/>
              </a:spcBef>
            </a:pPr>
            <a:r>
              <a:rPr lang="pt-BR" altLang="pt-BR" sz="1800" b="1" smtClean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Arial" charset="0"/>
              </a:rPr>
              <a:t>Gardner,</a:t>
            </a:r>
            <a:r>
              <a:rPr lang="pt-BR" altLang="pt-BR" sz="1800" b="1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sz="1800" b="1" smtClean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Gray e O</a:t>
            </a:r>
            <a:r>
              <a:rPr lang="he-IL" altLang="pt-BR" sz="1800" b="1" smtClean="0">
                <a:solidFill>
                  <a:srgbClr val="000514"/>
                </a:solidFill>
                <a:latin typeface="Arial" charset="0"/>
                <a:ea typeface="ＭＳ Ｐゴシック" pitchFamily="34" charset="-128"/>
              </a:rPr>
              <a:t>׳</a:t>
            </a:r>
            <a:r>
              <a:rPr lang="pt-BR" altLang="pt-BR" sz="1800" b="1" smtClean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Rahilly. Anatomia. 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1800" b="1" smtClean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4ª ed, Rio de Janeiro: Guanabara Koogan S.A., 1978.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pt-BR" altLang="pt-BR" sz="1800" b="1" smtClean="0">
              <a:solidFill>
                <a:srgbClr val="000514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ctr" eaLnBrk="1" hangingPunct="1">
              <a:spcBef>
                <a:spcPct val="0"/>
              </a:spcBef>
            </a:pPr>
            <a:r>
              <a:rPr lang="pt-BR" altLang="pt-BR" sz="1800" b="1" smtClean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Arial" charset="0"/>
              </a:rPr>
              <a:t>Moore, </a:t>
            </a:r>
            <a:r>
              <a:rPr lang="pt-BR" altLang="pt-BR" sz="1800" b="1" smtClean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K.L.; Dalley, A.F. Anatomia orientada para a clínica. 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1800" b="1" smtClean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6ª ed, Rio de Janeiro: Guanabara Koogan S.A., 2011.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pt-BR" altLang="pt-BR" sz="1800" b="1" smtClean="0">
              <a:solidFill>
                <a:srgbClr val="000514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ctr">
              <a:spcBef>
                <a:spcPct val="0"/>
              </a:spcBef>
            </a:pPr>
            <a:r>
              <a:rPr lang="pt-BR" altLang="pt-BR" sz="1800" b="1" smtClean="0">
                <a:solidFill>
                  <a:schemeClr val="accent1"/>
                </a:solidFill>
                <a:latin typeface="Arial" charset="0"/>
                <a:ea typeface="ＭＳ Ｐゴシック" pitchFamily="34" charset="-128"/>
                <a:cs typeface="Arial" charset="0"/>
              </a:rPr>
              <a:t>Snell, R.S</a:t>
            </a:r>
            <a:r>
              <a:rPr lang="pt-BR" altLang="pt-BR" sz="1800" b="1" smtClean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. Anatomia clínica para estudantes de medicina. 5ª ed, Rio de Janeiro: Guanabara Koogan S.A., 1999.</a:t>
            </a:r>
          </a:p>
          <a:p>
            <a:pPr marL="0" indent="0" algn="ctr">
              <a:spcBef>
                <a:spcPct val="0"/>
              </a:spcBef>
            </a:pPr>
            <a:endParaRPr lang="pt-BR" altLang="pt-BR" sz="1800" b="1" smtClean="0">
              <a:solidFill>
                <a:srgbClr val="000514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ctr">
              <a:spcBef>
                <a:spcPct val="0"/>
              </a:spcBef>
            </a:pPr>
            <a:r>
              <a:rPr lang="pt-BR" altLang="pt-BR" sz="1800" b="1" smtClean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Arial" charset="0"/>
              </a:rPr>
              <a:t>Tirapelli, </a:t>
            </a:r>
            <a:r>
              <a:rPr lang="pt-BR" altLang="pt-BR" sz="1800" b="1" smtClean="0">
                <a:latin typeface="Arial" charset="0"/>
                <a:ea typeface="ＭＳ Ｐゴシック" pitchFamily="34" charset="-128"/>
                <a:cs typeface="Arial" charset="0"/>
              </a:rPr>
              <a:t>L.F.  B</a:t>
            </a:r>
            <a:r>
              <a:rPr lang="pt-BR" altLang="pt-BR" sz="1800" b="1" smtClean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ases morfológicas do corpo humano. 1ª ed. Rio de Janeiro: Guanabara Koogan S.A., 2008.</a:t>
            </a:r>
          </a:p>
          <a:p>
            <a:pPr marL="0" indent="0" algn="ctr">
              <a:spcBef>
                <a:spcPct val="0"/>
              </a:spcBef>
            </a:pPr>
            <a:endParaRPr lang="pt-BR" altLang="pt-BR" sz="1800" b="1" smtClean="0">
              <a:solidFill>
                <a:srgbClr val="000514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ctr">
              <a:spcBef>
                <a:spcPct val="0"/>
              </a:spcBef>
            </a:pPr>
            <a:endParaRPr lang="pt-BR" altLang="pt-BR" sz="1800" b="1" smtClean="0">
              <a:solidFill>
                <a:srgbClr val="000514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t-BR" altLang="pt-BR" sz="1800" b="1" smtClean="0">
              <a:solidFill>
                <a:srgbClr val="000514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pt-BR" altLang="pt-BR" sz="1800" smtClean="0">
              <a:latin typeface="Comic Sans MS" pitchFamily="66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7"/>
          <p:cNvSpPr>
            <a:spLocks noGrp="1" noChangeArrowheads="1"/>
          </p:cNvSpPr>
          <p:nvPr>
            <p:ph type="title"/>
          </p:nvPr>
        </p:nvSpPr>
        <p:spPr>
          <a:xfrm>
            <a:off x="611188" y="304800"/>
            <a:ext cx="7999412" cy="9636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1800" dirty="0">
                <a:solidFill>
                  <a:srgbClr val="FFCC00"/>
                </a:solidFill>
              </a:rPr>
              <a:t/>
            </a:r>
            <a:br>
              <a:rPr lang="pt-BR" sz="1800" dirty="0">
                <a:solidFill>
                  <a:srgbClr val="FFCC00"/>
                </a:solidFill>
              </a:rPr>
            </a:br>
            <a:r>
              <a:rPr lang="pt-BR" sz="1800" b="1" dirty="0" smtClean="0">
                <a:solidFill>
                  <a:srgbClr val="FF3300"/>
                </a:solidFill>
              </a:rPr>
              <a:t>VASCULARIZAÇÃO</a:t>
            </a:r>
            <a:r>
              <a:rPr lang="pt-BR" sz="1800" b="1" dirty="0">
                <a:solidFill>
                  <a:srgbClr val="FF3300"/>
                </a:solidFill>
              </a:rPr>
              <a:t/>
            </a:r>
            <a:br>
              <a:rPr lang="pt-BR" sz="1800" b="1" dirty="0">
                <a:solidFill>
                  <a:srgbClr val="FF3300"/>
                </a:solidFill>
              </a:rPr>
            </a:br>
            <a:r>
              <a:rPr lang="pt-BR" sz="1800" b="1" dirty="0" smtClean="0"/>
              <a:t>1</a:t>
            </a:r>
            <a:r>
              <a:rPr lang="pt-BR" sz="1800" b="1" dirty="0"/>
              <a:t>. Irrigação </a:t>
            </a:r>
            <a:r>
              <a:rPr lang="pt-BR" sz="1800" b="1" dirty="0" smtClean="0"/>
              <a:t>sanguínea </a:t>
            </a:r>
            <a:r>
              <a:rPr lang="pt-BR" sz="1800" b="1" dirty="0"/>
              <a:t/>
            </a:r>
            <a:br>
              <a:rPr lang="pt-BR" sz="1800" b="1" dirty="0"/>
            </a:br>
            <a:r>
              <a:rPr lang="pt-BR" sz="1800" b="1" dirty="0">
                <a:solidFill>
                  <a:schemeClr val="accent1"/>
                </a:solidFill>
              </a:rPr>
              <a:t>Artérias carótidas comuns D e </a:t>
            </a:r>
            <a:r>
              <a:rPr lang="pt-BR" sz="1800" b="1" dirty="0" err="1">
                <a:solidFill>
                  <a:schemeClr val="accent1"/>
                </a:solidFill>
              </a:rPr>
              <a:t>E</a:t>
            </a:r>
            <a:r>
              <a:rPr lang="pt-BR" sz="1800" b="1" dirty="0">
                <a:solidFill>
                  <a:schemeClr val="accent1"/>
                </a:solidFill>
              </a:rPr>
              <a:t> </a:t>
            </a:r>
            <a:r>
              <a:rPr lang="pt-BR" sz="1800" b="1" dirty="0" smtClean="0">
                <a:solidFill>
                  <a:schemeClr val="accent1"/>
                </a:solidFill>
              </a:rPr>
              <a:t/>
            </a:r>
            <a:br>
              <a:rPr lang="pt-BR" sz="1800" b="1" dirty="0" smtClean="0">
                <a:solidFill>
                  <a:schemeClr val="accent1"/>
                </a:solidFill>
              </a:rPr>
            </a:br>
            <a:r>
              <a:rPr lang="pt-BR" sz="1800" b="1" dirty="0" smtClean="0">
                <a:solidFill>
                  <a:schemeClr val="accent1"/>
                </a:solidFill>
              </a:rPr>
              <a:t>artérias carótidas externas D e </a:t>
            </a:r>
            <a:r>
              <a:rPr lang="pt-BR" sz="1800" b="1" dirty="0" err="1" smtClean="0">
                <a:solidFill>
                  <a:schemeClr val="accent1"/>
                </a:solidFill>
              </a:rPr>
              <a:t>E</a:t>
            </a:r>
            <a:endParaRPr lang="pt-BR" sz="1800" b="1" dirty="0">
              <a:solidFill>
                <a:schemeClr val="accent1"/>
              </a:solidFill>
            </a:endParaRPr>
          </a:p>
        </p:txBody>
      </p:sp>
      <p:pic>
        <p:nvPicPr>
          <p:cNvPr id="6147" name="Picture 9" descr="pagina - 494 - 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40" y="1700808"/>
            <a:ext cx="5751825" cy="5041106"/>
          </a:xfrm>
          <a:noFill/>
        </p:spPr>
      </p:pic>
      <p:sp>
        <p:nvSpPr>
          <p:cNvPr id="3" name="Forma livre 2"/>
          <p:cNvSpPr/>
          <p:nvPr/>
        </p:nvSpPr>
        <p:spPr>
          <a:xfrm>
            <a:off x="3884023" y="2368731"/>
            <a:ext cx="3727268" cy="4275909"/>
          </a:xfrm>
          <a:custGeom>
            <a:avLst/>
            <a:gdLst>
              <a:gd name="connsiteX0" fmla="*/ 609600 w 3727268"/>
              <a:gd name="connsiteY0" fmla="*/ 3405052 h 4275909"/>
              <a:gd name="connsiteX1" fmla="*/ 609600 w 3727268"/>
              <a:gd name="connsiteY1" fmla="*/ 3405052 h 4275909"/>
              <a:gd name="connsiteX2" fmla="*/ 661851 w 3727268"/>
              <a:gd name="connsiteY2" fmla="*/ 3326675 h 4275909"/>
              <a:gd name="connsiteX3" fmla="*/ 687977 w 3727268"/>
              <a:gd name="connsiteY3" fmla="*/ 3344092 h 4275909"/>
              <a:gd name="connsiteX4" fmla="*/ 705394 w 3727268"/>
              <a:gd name="connsiteY4" fmla="*/ 3370218 h 4275909"/>
              <a:gd name="connsiteX5" fmla="*/ 731520 w 3727268"/>
              <a:gd name="connsiteY5" fmla="*/ 3387635 h 4275909"/>
              <a:gd name="connsiteX6" fmla="*/ 740228 w 3727268"/>
              <a:gd name="connsiteY6" fmla="*/ 3413760 h 4275909"/>
              <a:gd name="connsiteX7" fmla="*/ 757646 w 3727268"/>
              <a:gd name="connsiteY7" fmla="*/ 3431178 h 4275909"/>
              <a:gd name="connsiteX8" fmla="*/ 775063 w 3727268"/>
              <a:gd name="connsiteY8" fmla="*/ 3483429 h 4275909"/>
              <a:gd name="connsiteX9" fmla="*/ 827314 w 3727268"/>
              <a:gd name="connsiteY9" fmla="*/ 3553098 h 4275909"/>
              <a:gd name="connsiteX10" fmla="*/ 853440 w 3727268"/>
              <a:gd name="connsiteY10" fmla="*/ 3570515 h 4275909"/>
              <a:gd name="connsiteX11" fmla="*/ 905691 w 3727268"/>
              <a:gd name="connsiteY11" fmla="*/ 3587932 h 4275909"/>
              <a:gd name="connsiteX12" fmla="*/ 992777 w 3727268"/>
              <a:gd name="connsiteY12" fmla="*/ 3579223 h 4275909"/>
              <a:gd name="connsiteX13" fmla="*/ 1045028 w 3727268"/>
              <a:gd name="connsiteY13" fmla="*/ 3561806 h 4275909"/>
              <a:gd name="connsiteX14" fmla="*/ 1062446 w 3727268"/>
              <a:gd name="connsiteY14" fmla="*/ 3544389 h 4275909"/>
              <a:gd name="connsiteX15" fmla="*/ 1088571 w 3727268"/>
              <a:gd name="connsiteY15" fmla="*/ 3526972 h 4275909"/>
              <a:gd name="connsiteX16" fmla="*/ 1123406 w 3727268"/>
              <a:gd name="connsiteY16" fmla="*/ 3474720 h 4275909"/>
              <a:gd name="connsiteX17" fmla="*/ 1140823 w 3727268"/>
              <a:gd name="connsiteY17" fmla="*/ 3448595 h 4275909"/>
              <a:gd name="connsiteX18" fmla="*/ 1158240 w 3727268"/>
              <a:gd name="connsiteY18" fmla="*/ 3422469 h 4275909"/>
              <a:gd name="connsiteX19" fmla="*/ 1193074 w 3727268"/>
              <a:gd name="connsiteY19" fmla="*/ 3352800 h 4275909"/>
              <a:gd name="connsiteX20" fmla="*/ 1175657 w 3727268"/>
              <a:gd name="connsiteY20" fmla="*/ 3257006 h 4275909"/>
              <a:gd name="connsiteX21" fmla="*/ 1158240 w 3727268"/>
              <a:gd name="connsiteY21" fmla="*/ 3230880 h 4275909"/>
              <a:gd name="connsiteX22" fmla="*/ 1132114 w 3727268"/>
              <a:gd name="connsiteY22" fmla="*/ 3213463 h 4275909"/>
              <a:gd name="connsiteX23" fmla="*/ 1114697 w 3727268"/>
              <a:gd name="connsiteY23" fmla="*/ 3187338 h 4275909"/>
              <a:gd name="connsiteX24" fmla="*/ 1097280 w 3727268"/>
              <a:gd name="connsiteY24" fmla="*/ 3169920 h 4275909"/>
              <a:gd name="connsiteX25" fmla="*/ 1079863 w 3727268"/>
              <a:gd name="connsiteY25" fmla="*/ 3117669 h 4275909"/>
              <a:gd name="connsiteX26" fmla="*/ 1088571 w 3727268"/>
              <a:gd name="connsiteY26" fmla="*/ 3048000 h 4275909"/>
              <a:gd name="connsiteX27" fmla="*/ 1123406 w 3727268"/>
              <a:gd name="connsiteY27" fmla="*/ 3004458 h 4275909"/>
              <a:gd name="connsiteX28" fmla="*/ 1184366 w 3727268"/>
              <a:gd name="connsiteY28" fmla="*/ 2943498 h 4275909"/>
              <a:gd name="connsiteX29" fmla="*/ 1201783 w 3727268"/>
              <a:gd name="connsiteY29" fmla="*/ 2926080 h 4275909"/>
              <a:gd name="connsiteX30" fmla="*/ 1254034 w 3727268"/>
              <a:gd name="connsiteY30" fmla="*/ 2908663 h 4275909"/>
              <a:gd name="connsiteX31" fmla="*/ 1306286 w 3727268"/>
              <a:gd name="connsiteY31" fmla="*/ 2873829 h 4275909"/>
              <a:gd name="connsiteX32" fmla="*/ 1358537 w 3727268"/>
              <a:gd name="connsiteY32" fmla="*/ 2856412 h 4275909"/>
              <a:gd name="connsiteX33" fmla="*/ 1384663 w 3727268"/>
              <a:gd name="connsiteY33" fmla="*/ 2847703 h 4275909"/>
              <a:gd name="connsiteX34" fmla="*/ 1419497 w 3727268"/>
              <a:gd name="connsiteY34" fmla="*/ 2830286 h 4275909"/>
              <a:gd name="connsiteX35" fmla="*/ 1480457 w 3727268"/>
              <a:gd name="connsiteY35" fmla="*/ 2795452 h 4275909"/>
              <a:gd name="connsiteX36" fmla="*/ 1532708 w 3727268"/>
              <a:gd name="connsiteY36" fmla="*/ 2778035 h 4275909"/>
              <a:gd name="connsiteX37" fmla="*/ 1558834 w 3727268"/>
              <a:gd name="connsiteY37" fmla="*/ 2760618 h 4275909"/>
              <a:gd name="connsiteX38" fmla="*/ 1628503 w 3727268"/>
              <a:gd name="connsiteY38" fmla="*/ 2734492 h 4275909"/>
              <a:gd name="connsiteX39" fmla="*/ 1724297 w 3727268"/>
              <a:gd name="connsiteY39" fmla="*/ 2664823 h 4275909"/>
              <a:gd name="connsiteX40" fmla="*/ 1759131 w 3727268"/>
              <a:gd name="connsiteY40" fmla="*/ 2647406 h 4275909"/>
              <a:gd name="connsiteX41" fmla="*/ 1785257 w 3727268"/>
              <a:gd name="connsiteY41" fmla="*/ 2629989 h 4275909"/>
              <a:gd name="connsiteX42" fmla="*/ 1820091 w 3727268"/>
              <a:gd name="connsiteY42" fmla="*/ 2612572 h 4275909"/>
              <a:gd name="connsiteX43" fmla="*/ 1872343 w 3727268"/>
              <a:gd name="connsiteY43" fmla="*/ 2595155 h 4275909"/>
              <a:gd name="connsiteX44" fmla="*/ 1898468 w 3727268"/>
              <a:gd name="connsiteY44" fmla="*/ 2577738 h 4275909"/>
              <a:gd name="connsiteX45" fmla="*/ 1915886 w 3727268"/>
              <a:gd name="connsiteY45" fmla="*/ 2560320 h 4275909"/>
              <a:gd name="connsiteX46" fmla="*/ 1942011 w 3727268"/>
              <a:gd name="connsiteY46" fmla="*/ 2551612 h 4275909"/>
              <a:gd name="connsiteX47" fmla="*/ 1994263 w 3727268"/>
              <a:gd name="connsiteY47" fmla="*/ 2516778 h 4275909"/>
              <a:gd name="connsiteX48" fmla="*/ 2011680 w 3727268"/>
              <a:gd name="connsiteY48" fmla="*/ 2499360 h 4275909"/>
              <a:gd name="connsiteX49" fmla="*/ 2037806 w 3727268"/>
              <a:gd name="connsiteY49" fmla="*/ 2490652 h 4275909"/>
              <a:gd name="connsiteX50" fmla="*/ 2090057 w 3727268"/>
              <a:gd name="connsiteY50" fmla="*/ 2455818 h 4275909"/>
              <a:gd name="connsiteX51" fmla="*/ 2133600 w 3727268"/>
              <a:gd name="connsiteY51" fmla="*/ 2377440 h 4275909"/>
              <a:gd name="connsiteX52" fmla="*/ 2159726 w 3727268"/>
              <a:gd name="connsiteY52" fmla="*/ 2360023 h 4275909"/>
              <a:gd name="connsiteX53" fmla="*/ 2177143 w 3727268"/>
              <a:gd name="connsiteY53" fmla="*/ 2333898 h 4275909"/>
              <a:gd name="connsiteX54" fmla="*/ 2203268 w 3727268"/>
              <a:gd name="connsiteY54" fmla="*/ 2316480 h 4275909"/>
              <a:gd name="connsiteX55" fmla="*/ 2220686 w 3727268"/>
              <a:gd name="connsiteY55" fmla="*/ 2299063 h 4275909"/>
              <a:gd name="connsiteX56" fmla="*/ 2272937 w 3727268"/>
              <a:gd name="connsiteY56" fmla="*/ 2264229 h 4275909"/>
              <a:gd name="connsiteX57" fmla="*/ 2299063 w 3727268"/>
              <a:gd name="connsiteY57" fmla="*/ 2246812 h 4275909"/>
              <a:gd name="connsiteX58" fmla="*/ 2325188 w 3727268"/>
              <a:gd name="connsiteY58" fmla="*/ 2211978 h 4275909"/>
              <a:gd name="connsiteX59" fmla="*/ 2360023 w 3727268"/>
              <a:gd name="connsiteY59" fmla="*/ 2159726 h 4275909"/>
              <a:gd name="connsiteX60" fmla="*/ 2394857 w 3727268"/>
              <a:gd name="connsiteY60" fmla="*/ 2081349 h 4275909"/>
              <a:gd name="connsiteX61" fmla="*/ 2368731 w 3727268"/>
              <a:gd name="connsiteY61" fmla="*/ 1889760 h 4275909"/>
              <a:gd name="connsiteX62" fmla="*/ 2342606 w 3727268"/>
              <a:gd name="connsiteY62" fmla="*/ 1872343 h 4275909"/>
              <a:gd name="connsiteX63" fmla="*/ 2307771 w 3727268"/>
              <a:gd name="connsiteY63" fmla="*/ 1837509 h 4275909"/>
              <a:gd name="connsiteX64" fmla="*/ 2264228 w 3727268"/>
              <a:gd name="connsiteY64" fmla="*/ 1802675 h 4275909"/>
              <a:gd name="connsiteX65" fmla="*/ 2211977 w 3727268"/>
              <a:gd name="connsiteY65" fmla="*/ 1759132 h 4275909"/>
              <a:gd name="connsiteX66" fmla="*/ 2151017 w 3727268"/>
              <a:gd name="connsiteY66" fmla="*/ 1741715 h 4275909"/>
              <a:gd name="connsiteX67" fmla="*/ 2098766 w 3727268"/>
              <a:gd name="connsiteY67" fmla="*/ 1724298 h 4275909"/>
              <a:gd name="connsiteX68" fmla="*/ 2072640 w 3727268"/>
              <a:gd name="connsiteY68" fmla="*/ 1715589 h 4275909"/>
              <a:gd name="connsiteX69" fmla="*/ 1933303 w 3727268"/>
              <a:gd name="connsiteY69" fmla="*/ 1724298 h 4275909"/>
              <a:gd name="connsiteX70" fmla="*/ 1907177 w 3727268"/>
              <a:gd name="connsiteY70" fmla="*/ 1733006 h 4275909"/>
              <a:gd name="connsiteX71" fmla="*/ 1811383 w 3727268"/>
              <a:gd name="connsiteY71" fmla="*/ 1724298 h 4275909"/>
              <a:gd name="connsiteX72" fmla="*/ 1759131 w 3727268"/>
              <a:gd name="connsiteY72" fmla="*/ 1689463 h 4275909"/>
              <a:gd name="connsiteX73" fmla="*/ 1741714 w 3727268"/>
              <a:gd name="connsiteY73" fmla="*/ 1637212 h 4275909"/>
              <a:gd name="connsiteX74" fmla="*/ 1724297 w 3727268"/>
              <a:gd name="connsiteY74" fmla="*/ 1611086 h 4275909"/>
              <a:gd name="connsiteX75" fmla="*/ 1706880 w 3727268"/>
              <a:gd name="connsiteY75" fmla="*/ 1558835 h 4275909"/>
              <a:gd name="connsiteX76" fmla="*/ 1698171 w 3727268"/>
              <a:gd name="connsiteY76" fmla="*/ 1532709 h 4275909"/>
              <a:gd name="connsiteX77" fmla="*/ 1680754 w 3727268"/>
              <a:gd name="connsiteY77" fmla="*/ 1454332 h 4275909"/>
              <a:gd name="connsiteX78" fmla="*/ 1654628 w 3727268"/>
              <a:gd name="connsiteY78" fmla="*/ 1436915 h 4275909"/>
              <a:gd name="connsiteX79" fmla="*/ 1637211 w 3727268"/>
              <a:gd name="connsiteY79" fmla="*/ 1410789 h 4275909"/>
              <a:gd name="connsiteX80" fmla="*/ 1584960 w 3727268"/>
              <a:gd name="connsiteY80" fmla="*/ 1384663 h 4275909"/>
              <a:gd name="connsiteX81" fmla="*/ 1541417 w 3727268"/>
              <a:gd name="connsiteY81" fmla="*/ 1332412 h 4275909"/>
              <a:gd name="connsiteX82" fmla="*/ 1489166 w 3727268"/>
              <a:gd name="connsiteY82" fmla="*/ 1306286 h 4275909"/>
              <a:gd name="connsiteX83" fmla="*/ 1454331 w 3727268"/>
              <a:gd name="connsiteY83" fmla="*/ 1262743 h 4275909"/>
              <a:gd name="connsiteX84" fmla="*/ 1410788 w 3727268"/>
              <a:gd name="connsiteY84" fmla="*/ 1219200 h 4275909"/>
              <a:gd name="connsiteX85" fmla="*/ 1367246 w 3727268"/>
              <a:gd name="connsiteY85" fmla="*/ 1166949 h 4275909"/>
              <a:gd name="connsiteX86" fmla="*/ 1332411 w 3727268"/>
              <a:gd name="connsiteY86" fmla="*/ 1132115 h 4275909"/>
              <a:gd name="connsiteX87" fmla="*/ 1297577 w 3727268"/>
              <a:gd name="connsiteY87" fmla="*/ 1097280 h 4275909"/>
              <a:gd name="connsiteX88" fmla="*/ 1271451 w 3727268"/>
              <a:gd name="connsiteY88" fmla="*/ 1045029 h 4275909"/>
              <a:gd name="connsiteX89" fmla="*/ 1245326 w 3727268"/>
              <a:gd name="connsiteY89" fmla="*/ 1027612 h 4275909"/>
              <a:gd name="connsiteX90" fmla="*/ 1236617 w 3727268"/>
              <a:gd name="connsiteY90" fmla="*/ 984069 h 4275909"/>
              <a:gd name="connsiteX91" fmla="*/ 1280160 w 3727268"/>
              <a:gd name="connsiteY91" fmla="*/ 888275 h 4275909"/>
              <a:gd name="connsiteX92" fmla="*/ 1323703 w 3727268"/>
              <a:gd name="connsiteY92" fmla="*/ 853440 h 4275909"/>
              <a:gd name="connsiteX93" fmla="*/ 1375954 w 3727268"/>
              <a:gd name="connsiteY93" fmla="*/ 775063 h 4275909"/>
              <a:gd name="connsiteX94" fmla="*/ 1393371 w 3727268"/>
              <a:gd name="connsiteY94" fmla="*/ 748938 h 4275909"/>
              <a:gd name="connsiteX95" fmla="*/ 1419497 w 3727268"/>
              <a:gd name="connsiteY95" fmla="*/ 740229 h 4275909"/>
              <a:gd name="connsiteX96" fmla="*/ 1436914 w 3727268"/>
              <a:gd name="connsiteY96" fmla="*/ 714103 h 4275909"/>
              <a:gd name="connsiteX97" fmla="*/ 1489166 w 3727268"/>
              <a:gd name="connsiteY97" fmla="*/ 696686 h 4275909"/>
              <a:gd name="connsiteX98" fmla="*/ 1541417 w 3727268"/>
              <a:gd name="connsiteY98" fmla="*/ 670560 h 4275909"/>
              <a:gd name="connsiteX99" fmla="*/ 1593668 w 3727268"/>
              <a:gd name="connsiteY99" fmla="*/ 679269 h 4275909"/>
              <a:gd name="connsiteX100" fmla="*/ 1602377 w 3727268"/>
              <a:gd name="connsiteY100" fmla="*/ 705395 h 4275909"/>
              <a:gd name="connsiteX101" fmla="*/ 1576251 w 3727268"/>
              <a:gd name="connsiteY101" fmla="*/ 818606 h 4275909"/>
              <a:gd name="connsiteX102" fmla="*/ 1558834 w 3727268"/>
              <a:gd name="connsiteY102" fmla="*/ 870858 h 4275909"/>
              <a:gd name="connsiteX103" fmla="*/ 1550126 w 3727268"/>
              <a:gd name="connsiteY103" fmla="*/ 896983 h 4275909"/>
              <a:gd name="connsiteX104" fmla="*/ 1541417 w 3727268"/>
              <a:gd name="connsiteY104" fmla="*/ 966652 h 4275909"/>
              <a:gd name="connsiteX105" fmla="*/ 1532708 w 3727268"/>
              <a:gd name="connsiteY105" fmla="*/ 1045029 h 4275909"/>
              <a:gd name="connsiteX106" fmla="*/ 1541417 w 3727268"/>
              <a:gd name="connsiteY106" fmla="*/ 1097280 h 4275909"/>
              <a:gd name="connsiteX107" fmla="*/ 1558834 w 3727268"/>
              <a:gd name="connsiteY107" fmla="*/ 1158240 h 4275909"/>
              <a:gd name="connsiteX108" fmla="*/ 1628503 w 3727268"/>
              <a:gd name="connsiteY108" fmla="*/ 1210492 h 4275909"/>
              <a:gd name="connsiteX109" fmla="*/ 1654628 w 3727268"/>
              <a:gd name="connsiteY109" fmla="*/ 1219200 h 4275909"/>
              <a:gd name="connsiteX110" fmla="*/ 1759131 w 3727268"/>
              <a:gd name="connsiteY110" fmla="*/ 1227909 h 4275909"/>
              <a:gd name="connsiteX111" fmla="*/ 2124891 w 3727268"/>
              <a:gd name="connsiteY111" fmla="*/ 1236618 h 4275909"/>
              <a:gd name="connsiteX112" fmla="*/ 2151017 w 3727268"/>
              <a:gd name="connsiteY112" fmla="*/ 1245326 h 4275909"/>
              <a:gd name="connsiteX113" fmla="*/ 2220686 w 3727268"/>
              <a:gd name="connsiteY113" fmla="*/ 1262743 h 4275909"/>
              <a:gd name="connsiteX114" fmla="*/ 2246811 w 3727268"/>
              <a:gd name="connsiteY114" fmla="*/ 1271452 h 4275909"/>
              <a:gd name="connsiteX115" fmla="*/ 2464526 w 3727268"/>
              <a:gd name="connsiteY115" fmla="*/ 1262743 h 4275909"/>
              <a:gd name="connsiteX116" fmla="*/ 2490651 w 3727268"/>
              <a:gd name="connsiteY116" fmla="*/ 1254035 h 4275909"/>
              <a:gd name="connsiteX117" fmla="*/ 2499360 w 3727268"/>
              <a:gd name="connsiteY117" fmla="*/ 1227909 h 4275909"/>
              <a:gd name="connsiteX118" fmla="*/ 2490651 w 3727268"/>
              <a:gd name="connsiteY118" fmla="*/ 1140823 h 4275909"/>
              <a:gd name="connsiteX119" fmla="*/ 2455817 w 3727268"/>
              <a:gd name="connsiteY119" fmla="*/ 1097280 h 4275909"/>
              <a:gd name="connsiteX120" fmla="*/ 2438400 w 3727268"/>
              <a:gd name="connsiteY120" fmla="*/ 1071155 h 4275909"/>
              <a:gd name="connsiteX121" fmla="*/ 2412274 w 3727268"/>
              <a:gd name="connsiteY121" fmla="*/ 1053738 h 4275909"/>
              <a:gd name="connsiteX122" fmla="*/ 2394857 w 3727268"/>
              <a:gd name="connsiteY122" fmla="*/ 1036320 h 4275909"/>
              <a:gd name="connsiteX123" fmla="*/ 2342606 w 3727268"/>
              <a:gd name="connsiteY123" fmla="*/ 1010195 h 4275909"/>
              <a:gd name="connsiteX124" fmla="*/ 2290354 w 3727268"/>
              <a:gd name="connsiteY124" fmla="*/ 975360 h 4275909"/>
              <a:gd name="connsiteX125" fmla="*/ 2229394 w 3727268"/>
              <a:gd name="connsiteY125" fmla="*/ 957943 h 4275909"/>
              <a:gd name="connsiteX126" fmla="*/ 2203268 w 3727268"/>
              <a:gd name="connsiteY126" fmla="*/ 940526 h 4275909"/>
              <a:gd name="connsiteX127" fmla="*/ 2168434 w 3727268"/>
              <a:gd name="connsiteY127" fmla="*/ 931818 h 4275909"/>
              <a:gd name="connsiteX128" fmla="*/ 2116183 w 3727268"/>
              <a:gd name="connsiteY128" fmla="*/ 914400 h 4275909"/>
              <a:gd name="connsiteX129" fmla="*/ 1985554 w 3727268"/>
              <a:gd name="connsiteY129" fmla="*/ 870858 h 4275909"/>
              <a:gd name="connsiteX130" fmla="*/ 1959428 w 3727268"/>
              <a:gd name="connsiteY130" fmla="*/ 862149 h 4275909"/>
              <a:gd name="connsiteX131" fmla="*/ 1854926 w 3727268"/>
              <a:gd name="connsiteY131" fmla="*/ 844732 h 4275909"/>
              <a:gd name="connsiteX132" fmla="*/ 1802674 w 3727268"/>
              <a:gd name="connsiteY132" fmla="*/ 827315 h 4275909"/>
              <a:gd name="connsiteX133" fmla="*/ 1776548 w 3727268"/>
              <a:gd name="connsiteY133" fmla="*/ 809898 h 4275909"/>
              <a:gd name="connsiteX134" fmla="*/ 1750423 w 3727268"/>
              <a:gd name="connsiteY134" fmla="*/ 801189 h 4275909"/>
              <a:gd name="connsiteX135" fmla="*/ 1706880 w 3727268"/>
              <a:gd name="connsiteY135" fmla="*/ 766355 h 4275909"/>
              <a:gd name="connsiteX136" fmla="*/ 1663337 w 3727268"/>
              <a:gd name="connsiteY136" fmla="*/ 687978 h 4275909"/>
              <a:gd name="connsiteX137" fmla="*/ 1672046 w 3727268"/>
              <a:gd name="connsiteY137" fmla="*/ 566058 h 4275909"/>
              <a:gd name="connsiteX138" fmla="*/ 1689463 w 3727268"/>
              <a:gd name="connsiteY138" fmla="*/ 513806 h 4275909"/>
              <a:gd name="connsiteX139" fmla="*/ 1715588 w 3727268"/>
              <a:gd name="connsiteY139" fmla="*/ 435429 h 4275909"/>
              <a:gd name="connsiteX140" fmla="*/ 1724297 w 3727268"/>
              <a:gd name="connsiteY140" fmla="*/ 409303 h 4275909"/>
              <a:gd name="connsiteX141" fmla="*/ 1741714 w 3727268"/>
              <a:gd name="connsiteY141" fmla="*/ 383178 h 4275909"/>
              <a:gd name="connsiteX142" fmla="*/ 1750423 w 3727268"/>
              <a:gd name="connsiteY142" fmla="*/ 357052 h 4275909"/>
              <a:gd name="connsiteX143" fmla="*/ 1776548 w 3727268"/>
              <a:gd name="connsiteY143" fmla="*/ 330926 h 4275909"/>
              <a:gd name="connsiteX144" fmla="*/ 1802674 w 3727268"/>
              <a:gd name="connsiteY144" fmla="*/ 296092 h 4275909"/>
              <a:gd name="connsiteX145" fmla="*/ 1828800 w 3727268"/>
              <a:gd name="connsiteY145" fmla="*/ 243840 h 4275909"/>
              <a:gd name="connsiteX146" fmla="*/ 1863634 w 3727268"/>
              <a:gd name="connsiteY146" fmla="*/ 217715 h 4275909"/>
              <a:gd name="connsiteX147" fmla="*/ 1889760 w 3727268"/>
              <a:gd name="connsiteY147" fmla="*/ 191589 h 4275909"/>
              <a:gd name="connsiteX148" fmla="*/ 1924594 w 3727268"/>
              <a:gd name="connsiteY148" fmla="*/ 165463 h 4275909"/>
              <a:gd name="connsiteX149" fmla="*/ 1959428 w 3727268"/>
              <a:gd name="connsiteY149" fmla="*/ 130629 h 4275909"/>
              <a:gd name="connsiteX150" fmla="*/ 1994263 w 3727268"/>
              <a:gd name="connsiteY150" fmla="*/ 113212 h 4275909"/>
              <a:gd name="connsiteX151" fmla="*/ 2037806 w 3727268"/>
              <a:gd name="connsiteY151" fmla="*/ 87086 h 4275909"/>
              <a:gd name="connsiteX152" fmla="*/ 2063931 w 3727268"/>
              <a:gd name="connsiteY152" fmla="*/ 69669 h 4275909"/>
              <a:gd name="connsiteX153" fmla="*/ 2116183 w 3727268"/>
              <a:gd name="connsiteY153" fmla="*/ 52252 h 4275909"/>
              <a:gd name="connsiteX154" fmla="*/ 2177143 w 3727268"/>
              <a:gd name="connsiteY154" fmla="*/ 34835 h 4275909"/>
              <a:gd name="connsiteX155" fmla="*/ 2264228 w 3727268"/>
              <a:gd name="connsiteY155" fmla="*/ 8709 h 4275909"/>
              <a:gd name="connsiteX156" fmla="*/ 2316480 w 3727268"/>
              <a:gd name="connsiteY156" fmla="*/ 0 h 4275909"/>
              <a:gd name="connsiteX157" fmla="*/ 2873828 w 3727268"/>
              <a:gd name="connsiteY157" fmla="*/ 8709 h 4275909"/>
              <a:gd name="connsiteX158" fmla="*/ 2969623 w 3727268"/>
              <a:gd name="connsiteY158" fmla="*/ 26126 h 4275909"/>
              <a:gd name="connsiteX159" fmla="*/ 3074126 w 3727268"/>
              <a:gd name="connsiteY159" fmla="*/ 43543 h 4275909"/>
              <a:gd name="connsiteX160" fmla="*/ 3169920 w 3727268"/>
              <a:gd name="connsiteY160" fmla="*/ 95795 h 4275909"/>
              <a:gd name="connsiteX161" fmla="*/ 3196046 w 3727268"/>
              <a:gd name="connsiteY161" fmla="*/ 113212 h 4275909"/>
              <a:gd name="connsiteX162" fmla="*/ 3230880 w 3727268"/>
              <a:gd name="connsiteY162" fmla="*/ 121920 h 4275909"/>
              <a:gd name="connsiteX163" fmla="*/ 3283131 w 3727268"/>
              <a:gd name="connsiteY163" fmla="*/ 174172 h 4275909"/>
              <a:gd name="connsiteX164" fmla="*/ 3309257 w 3727268"/>
              <a:gd name="connsiteY164" fmla="*/ 200298 h 4275909"/>
              <a:gd name="connsiteX165" fmla="*/ 3335383 w 3727268"/>
              <a:gd name="connsiteY165" fmla="*/ 209006 h 4275909"/>
              <a:gd name="connsiteX166" fmla="*/ 3387634 w 3727268"/>
              <a:gd name="connsiteY166" fmla="*/ 278675 h 4275909"/>
              <a:gd name="connsiteX167" fmla="*/ 3405051 w 3727268"/>
              <a:gd name="connsiteY167" fmla="*/ 304800 h 4275909"/>
              <a:gd name="connsiteX168" fmla="*/ 3474720 w 3727268"/>
              <a:gd name="connsiteY168" fmla="*/ 383178 h 4275909"/>
              <a:gd name="connsiteX169" fmla="*/ 3483428 w 3727268"/>
              <a:gd name="connsiteY169" fmla="*/ 409303 h 4275909"/>
              <a:gd name="connsiteX170" fmla="*/ 3518263 w 3727268"/>
              <a:gd name="connsiteY170" fmla="*/ 461555 h 4275909"/>
              <a:gd name="connsiteX171" fmla="*/ 3535680 w 3727268"/>
              <a:gd name="connsiteY171" fmla="*/ 487680 h 4275909"/>
              <a:gd name="connsiteX172" fmla="*/ 3553097 w 3727268"/>
              <a:gd name="connsiteY172" fmla="*/ 522515 h 4275909"/>
              <a:gd name="connsiteX173" fmla="*/ 3596640 w 3727268"/>
              <a:gd name="connsiteY173" fmla="*/ 574766 h 4275909"/>
              <a:gd name="connsiteX174" fmla="*/ 3622766 w 3727268"/>
              <a:gd name="connsiteY174" fmla="*/ 635726 h 4275909"/>
              <a:gd name="connsiteX175" fmla="*/ 3640183 w 3727268"/>
              <a:gd name="connsiteY175" fmla="*/ 696686 h 4275909"/>
              <a:gd name="connsiteX176" fmla="*/ 3657600 w 3727268"/>
              <a:gd name="connsiteY176" fmla="*/ 722812 h 4275909"/>
              <a:gd name="connsiteX177" fmla="*/ 3675017 w 3727268"/>
              <a:gd name="connsiteY177" fmla="*/ 783772 h 4275909"/>
              <a:gd name="connsiteX178" fmla="*/ 3692434 w 3727268"/>
              <a:gd name="connsiteY178" fmla="*/ 836023 h 4275909"/>
              <a:gd name="connsiteX179" fmla="*/ 3701143 w 3727268"/>
              <a:gd name="connsiteY179" fmla="*/ 879566 h 4275909"/>
              <a:gd name="connsiteX180" fmla="*/ 3709851 w 3727268"/>
              <a:gd name="connsiteY180" fmla="*/ 914400 h 4275909"/>
              <a:gd name="connsiteX181" fmla="*/ 3727268 w 3727268"/>
              <a:gd name="connsiteY181" fmla="*/ 1001486 h 4275909"/>
              <a:gd name="connsiteX182" fmla="*/ 3718560 w 3727268"/>
              <a:gd name="connsiteY182" fmla="*/ 1227909 h 4275909"/>
              <a:gd name="connsiteX183" fmla="*/ 3709851 w 3727268"/>
              <a:gd name="connsiteY183" fmla="*/ 1271452 h 4275909"/>
              <a:gd name="connsiteX184" fmla="*/ 3675017 w 3727268"/>
              <a:gd name="connsiteY184" fmla="*/ 1367246 h 4275909"/>
              <a:gd name="connsiteX185" fmla="*/ 3614057 w 3727268"/>
              <a:gd name="connsiteY185" fmla="*/ 1454332 h 4275909"/>
              <a:gd name="connsiteX186" fmla="*/ 3596640 w 3727268"/>
              <a:gd name="connsiteY186" fmla="*/ 1489166 h 4275909"/>
              <a:gd name="connsiteX187" fmla="*/ 3570514 w 3727268"/>
              <a:gd name="connsiteY187" fmla="*/ 1524000 h 4275909"/>
              <a:gd name="connsiteX188" fmla="*/ 3526971 w 3727268"/>
              <a:gd name="connsiteY188" fmla="*/ 1584960 h 4275909"/>
              <a:gd name="connsiteX189" fmla="*/ 3500846 w 3727268"/>
              <a:gd name="connsiteY189" fmla="*/ 1645920 h 4275909"/>
              <a:gd name="connsiteX190" fmla="*/ 3492137 w 3727268"/>
              <a:gd name="connsiteY190" fmla="*/ 1672046 h 4275909"/>
              <a:gd name="connsiteX191" fmla="*/ 3466011 w 3727268"/>
              <a:gd name="connsiteY191" fmla="*/ 1706880 h 4275909"/>
              <a:gd name="connsiteX192" fmla="*/ 3448594 w 3727268"/>
              <a:gd name="connsiteY192" fmla="*/ 1776549 h 4275909"/>
              <a:gd name="connsiteX193" fmla="*/ 3431177 w 3727268"/>
              <a:gd name="connsiteY193" fmla="*/ 1828800 h 4275909"/>
              <a:gd name="connsiteX194" fmla="*/ 3422468 w 3727268"/>
              <a:gd name="connsiteY194" fmla="*/ 1863635 h 4275909"/>
              <a:gd name="connsiteX195" fmla="*/ 3413760 w 3727268"/>
              <a:gd name="connsiteY195" fmla="*/ 1889760 h 4275909"/>
              <a:gd name="connsiteX196" fmla="*/ 3396343 w 3727268"/>
              <a:gd name="connsiteY196" fmla="*/ 1959429 h 4275909"/>
              <a:gd name="connsiteX197" fmla="*/ 3378926 w 3727268"/>
              <a:gd name="connsiteY197" fmla="*/ 2342606 h 4275909"/>
              <a:gd name="connsiteX198" fmla="*/ 3352800 w 3727268"/>
              <a:gd name="connsiteY198" fmla="*/ 2525486 h 4275909"/>
              <a:gd name="connsiteX199" fmla="*/ 3326674 w 3727268"/>
              <a:gd name="connsiteY199" fmla="*/ 2612572 h 4275909"/>
              <a:gd name="connsiteX200" fmla="*/ 3309257 w 3727268"/>
              <a:gd name="connsiteY200" fmla="*/ 2647406 h 4275909"/>
              <a:gd name="connsiteX201" fmla="*/ 3291840 w 3727268"/>
              <a:gd name="connsiteY201" fmla="*/ 2717075 h 4275909"/>
              <a:gd name="connsiteX202" fmla="*/ 3283131 w 3727268"/>
              <a:gd name="connsiteY202" fmla="*/ 2743200 h 4275909"/>
              <a:gd name="connsiteX203" fmla="*/ 3274423 w 3727268"/>
              <a:gd name="connsiteY203" fmla="*/ 2778035 h 4275909"/>
              <a:gd name="connsiteX204" fmla="*/ 3222171 w 3727268"/>
              <a:gd name="connsiteY204" fmla="*/ 2873829 h 4275909"/>
              <a:gd name="connsiteX205" fmla="*/ 3178628 w 3727268"/>
              <a:gd name="connsiteY205" fmla="*/ 2960915 h 4275909"/>
              <a:gd name="connsiteX206" fmla="*/ 3161211 w 3727268"/>
              <a:gd name="connsiteY206" fmla="*/ 2987040 h 4275909"/>
              <a:gd name="connsiteX207" fmla="*/ 3152503 w 3727268"/>
              <a:gd name="connsiteY207" fmla="*/ 3013166 h 4275909"/>
              <a:gd name="connsiteX208" fmla="*/ 3100251 w 3727268"/>
              <a:gd name="connsiteY208" fmla="*/ 3074126 h 4275909"/>
              <a:gd name="connsiteX209" fmla="*/ 3056708 w 3727268"/>
              <a:gd name="connsiteY209" fmla="*/ 3152503 h 4275909"/>
              <a:gd name="connsiteX210" fmla="*/ 3039291 w 3727268"/>
              <a:gd name="connsiteY210" fmla="*/ 3187338 h 4275909"/>
              <a:gd name="connsiteX211" fmla="*/ 3004457 w 3727268"/>
              <a:gd name="connsiteY211" fmla="*/ 3257006 h 4275909"/>
              <a:gd name="connsiteX212" fmla="*/ 2995748 w 3727268"/>
              <a:gd name="connsiteY212" fmla="*/ 3300549 h 4275909"/>
              <a:gd name="connsiteX213" fmla="*/ 2960914 w 3727268"/>
              <a:gd name="connsiteY213" fmla="*/ 3352800 h 4275909"/>
              <a:gd name="connsiteX214" fmla="*/ 2943497 w 3727268"/>
              <a:gd name="connsiteY214" fmla="*/ 3378926 h 4275909"/>
              <a:gd name="connsiteX215" fmla="*/ 2917371 w 3727268"/>
              <a:gd name="connsiteY215" fmla="*/ 3413760 h 4275909"/>
              <a:gd name="connsiteX216" fmla="*/ 2899954 w 3727268"/>
              <a:gd name="connsiteY216" fmla="*/ 3457303 h 4275909"/>
              <a:gd name="connsiteX217" fmla="*/ 2838994 w 3727268"/>
              <a:gd name="connsiteY217" fmla="*/ 3518263 h 4275909"/>
              <a:gd name="connsiteX218" fmla="*/ 2821577 w 3727268"/>
              <a:gd name="connsiteY218" fmla="*/ 3544389 h 4275909"/>
              <a:gd name="connsiteX219" fmla="*/ 2795451 w 3727268"/>
              <a:gd name="connsiteY219" fmla="*/ 3570515 h 4275909"/>
              <a:gd name="connsiteX220" fmla="*/ 2778034 w 3727268"/>
              <a:gd name="connsiteY220" fmla="*/ 3605349 h 4275909"/>
              <a:gd name="connsiteX221" fmla="*/ 2725783 w 3727268"/>
              <a:gd name="connsiteY221" fmla="*/ 3648892 h 4275909"/>
              <a:gd name="connsiteX222" fmla="*/ 2690948 w 3727268"/>
              <a:gd name="connsiteY222" fmla="*/ 3683726 h 4275909"/>
              <a:gd name="connsiteX223" fmla="*/ 2656114 w 3727268"/>
              <a:gd name="connsiteY223" fmla="*/ 3701143 h 4275909"/>
              <a:gd name="connsiteX224" fmla="*/ 2586446 w 3727268"/>
              <a:gd name="connsiteY224" fmla="*/ 3735978 h 4275909"/>
              <a:gd name="connsiteX225" fmla="*/ 2499360 w 3727268"/>
              <a:gd name="connsiteY225" fmla="*/ 3779520 h 4275909"/>
              <a:gd name="connsiteX226" fmla="*/ 2473234 w 3727268"/>
              <a:gd name="connsiteY226" fmla="*/ 3805646 h 4275909"/>
              <a:gd name="connsiteX227" fmla="*/ 2412274 w 3727268"/>
              <a:gd name="connsiteY227" fmla="*/ 3831772 h 4275909"/>
              <a:gd name="connsiteX228" fmla="*/ 2299063 w 3727268"/>
              <a:gd name="connsiteY228" fmla="*/ 3866606 h 4275909"/>
              <a:gd name="connsiteX229" fmla="*/ 2255520 w 3727268"/>
              <a:gd name="connsiteY229" fmla="*/ 3892732 h 4275909"/>
              <a:gd name="connsiteX230" fmla="*/ 2203268 w 3727268"/>
              <a:gd name="connsiteY230" fmla="*/ 3901440 h 4275909"/>
              <a:gd name="connsiteX231" fmla="*/ 2168434 w 3727268"/>
              <a:gd name="connsiteY231" fmla="*/ 3910149 h 4275909"/>
              <a:gd name="connsiteX232" fmla="*/ 2142308 w 3727268"/>
              <a:gd name="connsiteY232" fmla="*/ 3918858 h 4275909"/>
              <a:gd name="connsiteX233" fmla="*/ 2037806 w 3727268"/>
              <a:gd name="connsiteY233" fmla="*/ 3936275 h 4275909"/>
              <a:gd name="connsiteX234" fmla="*/ 1994263 w 3727268"/>
              <a:gd name="connsiteY234" fmla="*/ 3944983 h 4275909"/>
              <a:gd name="connsiteX235" fmla="*/ 1942011 w 3727268"/>
              <a:gd name="connsiteY235" fmla="*/ 3953692 h 4275909"/>
              <a:gd name="connsiteX236" fmla="*/ 1898468 w 3727268"/>
              <a:gd name="connsiteY236" fmla="*/ 3971109 h 4275909"/>
              <a:gd name="connsiteX237" fmla="*/ 1863634 w 3727268"/>
              <a:gd name="connsiteY237" fmla="*/ 3979818 h 4275909"/>
              <a:gd name="connsiteX238" fmla="*/ 1828800 w 3727268"/>
              <a:gd name="connsiteY238" fmla="*/ 3997235 h 4275909"/>
              <a:gd name="connsiteX239" fmla="*/ 1776548 w 3727268"/>
              <a:gd name="connsiteY239" fmla="*/ 4014652 h 4275909"/>
              <a:gd name="connsiteX240" fmla="*/ 1698171 w 3727268"/>
              <a:gd name="connsiteY240" fmla="*/ 4049486 h 4275909"/>
              <a:gd name="connsiteX241" fmla="*/ 1628503 w 3727268"/>
              <a:gd name="connsiteY241" fmla="*/ 4075612 h 4275909"/>
              <a:gd name="connsiteX242" fmla="*/ 1584960 w 3727268"/>
              <a:gd name="connsiteY242" fmla="*/ 4101738 h 4275909"/>
              <a:gd name="connsiteX243" fmla="*/ 1550126 w 3727268"/>
              <a:gd name="connsiteY243" fmla="*/ 4127863 h 4275909"/>
              <a:gd name="connsiteX244" fmla="*/ 1480457 w 3727268"/>
              <a:gd name="connsiteY244" fmla="*/ 4145280 h 4275909"/>
              <a:gd name="connsiteX245" fmla="*/ 1402080 w 3727268"/>
              <a:gd name="connsiteY245" fmla="*/ 4171406 h 4275909"/>
              <a:gd name="connsiteX246" fmla="*/ 1367246 w 3727268"/>
              <a:gd name="connsiteY246" fmla="*/ 4188823 h 4275909"/>
              <a:gd name="connsiteX247" fmla="*/ 1314994 w 3727268"/>
              <a:gd name="connsiteY247" fmla="*/ 4206240 h 4275909"/>
              <a:gd name="connsiteX248" fmla="*/ 1288868 w 3727268"/>
              <a:gd name="connsiteY248" fmla="*/ 4214949 h 4275909"/>
              <a:gd name="connsiteX249" fmla="*/ 1254034 w 3727268"/>
              <a:gd name="connsiteY249" fmla="*/ 4223658 h 4275909"/>
              <a:gd name="connsiteX250" fmla="*/ 1193074 w 3727268"/>
              <a:gd name="connsiteY250" fmla="*/ 4249783 h 4275909"/>
              <a:gd name="connsiteX251" fmla="*/ 1158240 w 3727268"/>
              <a:gd name="connsiteY251" fmla="*/ 4258492 h 4275909"/>
              <a:gd name="connsiteX252" fmla="*/ 949234 w 3727268"/>
              <a:gd name="connsiteY252" fmla="*/ 4275909 h 4275909"/>
              <a:gd name="connsiteX253" fmla="*/ 435428 w 3727268"/>
              <a:gd name="connsiteY253" fmla="*/ 4267200 h 4275909"/>
              <a:gd name="connsiteX254" fmla="*/ 174171 w 3727268"/>
              <a:gd name="connsiteY254" fmla="*/ 4249783 h 4275909"/>
              <a:gd name="connsiteX255" fmla="*/ 78377 w 3727268"/>
              <a:gd name="connsiteY255" fmla="*/ 4206240 h 4275909"/>
              <a:gd name="connsiteX256" fmla="*/ 26126 w 3727268"/>
              <a:gd name="connsiteY256" fmla="*/ 4136572 h 4275909"/>
              <a:gd name="connsiteX257" fmla="*/ 0 w 3727268"/>
              <a:gd name="connsiteY257" fmla="*/ 4075612 h 4275909"/>
              <a:gd name="connsiteX258" fmla="*/ 26126 w 3727268"/>
              <a:gd name="connsiteY258" fmla="*/ 3901440 h 4275909"/>
              <a:gd name="connsiteX259" fmla="*/ 43543 w 3727268"/>
              <a:gd name="connsiteY259" fmla="*/ 3875315 h 4275909"/>
              <a:gd name="connsiteX260" fmla="*/ 52251 w 3727268"/>
              <a:gd name="connsiteY260" fmla="*/ 3840480 h 4275909"/>
              <a:gd name="connsiteX261" fmla="*/ 78377 w 3727268"/>
              <a:gd name="connsiteY261" fmla="*/ 3831772 h 4275909"/>
              <a:gd name="connsiteX262" fmla="*/ 139337 w 3727268"/>
              <a:gd name="connsiteY262" fmla="*/ 3779520 h 4275909"/>
              <a:gd name="connsiteX263" fmla="*/ 191588 w 3727268"/>
              <a:gd name="connsiteY263" fmla="*/ 3770812 h 4275909"/>
              <a:gd name="connsiteX264" fmla="*/ 217714 w 3727268"/>
              <a:gd name="connsiteY264" fmla="*/ 3744686 h 4275909"/>
              <a:gd name="connsiteX265" fmla="*/ 269966 w 3727268"/>
              <a:gd name="connsiteY265" fmla="*/ 3727269 h 4275909"/>
              <a:gd name="connsiteX266" fmla="*/ 357051 w 3727268"/>
              <a:gd name="connsiteY266" fmla="*/ 3709852 h 4275909"/>
              <a:gd name="connsiteX267" fmla="*/ 426720 w 3727268"/>
              <a:gd name="connsiteY267" fmla="*/ 3692435 h 4275909"/>
              <a:gd name="connsiteX268" fmla="*/ 487680 w 3727268"/>
              <a:gd name="connsiteY268" fmla="*/ 3675018 h 4275909"/>
              <a:gd name="connsiteX269" fmla="*/ 513806 w 3727268"/>
              <a:gd name="connsiteY269" fmla="*/ 3657600 h 4275909"/>
              <a:gd name="connsiteX270" fmla="*/ 548640 w 3727268"/>
              <a:gd name="connsiteY270" fmla="*/ 3596640 h 4275909"/>
              <a:gd name="connsiteX271" fmla="*/ 574766 w 3727268"/>
              <a:gd name="connsiteY271" fmla="*/ 3561806 h 4275909"/>
              <a:gd name="connsiteX272" fmla="*/ 592183 w 3727268"/>
              <a:gd name="connsiteY272" fmla="*/ 3535680 h 4275909"/>
              <a:gd name="connsiteX273" fmla="*/ 600891 w 3727268"/>
              <a:gd name="connsiteY273" fmla="*/ 3500846 h 4275909"/>
              <a:gd name="connsiteX274" fmla="*/ 609600 w 3727268"/>
              <a:gd name="connsiteY274" fmla="*/ 3474720 h 4275909"/>
              <a:gd name="connsiteX275" fmla="*/ 609600 w 3727268"/>
              <a:gd name="connsiteY275" fmla="*/ 3405052 h 427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</a:cxnLst>
            <a:rect l="l" t="t" r="r" b="b"/>
            <a:pathLst>
              <a:path w="3727268" h="4275909">
                <a:moveTo>
                  <a:pt x="609600" y="3405052"/>
                </a:moveTo>
                <a:lnTo>
                  <a:pt x="609600" y="3405052"/>
                </a:lnTo>
                <a:cubicBezTo>
                  <a:pt x="615273" y="3389924"/>
                  <a:pt x="620959" y="3319859"/>
                  <a:pt x="661851" y="3326675"/>
                </a:cubicBezTo>
                <a:cubicBezTo>
                  <a:pt x="672175" y="3328396"/>
                  <a:pt x="679268" y="3338286"/>
                  <a:pt x="687977" y="3344092"/>
                </a:cubicBezTo>
                <a:cubicBezTo>
                  <a:pt x="693783" y="3352801"/>
                  <a:pt x="697993" y="3362817"/>
                  <a:pt x="705394" y="3370218"/>
                </a:cubicBezTo>
                <a:cubicBezTo>
                  <a:pt x="712795" y="3377619"/>
                  <a:pt x="724982" y="3379462"/>
                  <a:pt x="731520" y="3387635"/>
                </a:cubicBezTo>
                <a:cubicBezTo>
                  <a:pt x="737254" y="3394803"/>
                  <a:pt x="735505" y="3405889"/>
                  <a:pt x="740228" y="3413760"/>
                </a:cubicBezTo>
                <a:cubicBezTo>
                  <a:pt x="744453" y="3420801"/>
                  <a:pt x="751840" y="3425372"/>
                  <a:pt x="757646" y="3431178"/>
                </a:cubicBezTo>
                <a:cubicBezTo>
                  <a:pt x="763452" y="3448595"/>
                  <a:pt x="764879" y="3468153"/>
                  <a:pt x="775063" y="3483429"/>
                </a:cubicBezTo>
                <a:cubicBezTo>
                  <a:pt x="790978" y="3507301"/>
                  <a:pt x="804303" y="3534689"/>
                  <a:pt x="827314" y="3553098"/>
                </a:cubicBezTo>
                <a:cubicBezTo>
                  <a:pt x="835487" y="3559636"/>
                  <a:pt x="843876" y="3566264"/>
                  <a:pt x="853440" y="3570515"/>
                </a:cubicBezTo>
                <a:cubicBezTo>
                  <a:pt x="870217" y="3577971"/>
                  <a:pt x="905691" y="3587932"/>
                  <a:pt x="905691" y="3587932"/>
                </a:cubicBezTo>
                <a:cubicBezTo>
                  <a:pt x="934720" y="3585029"/>
                  <a:pt x="964103" y="3584599"/>
                  <a:pt x="992777" y="3579223"/>
                </a:cubicBezTo>
                <a:cubicBezTo>
                  <a:pt x="1010822" y="3575840"/>
                  <a:pt x="1045028" y="3561806"/>
                  <a:pt x="1045028" y="3561806"/>
                </a:cubicBezTo>
                <a:cubicBezTo>
                  <a:pt x="1050834" y="3556000"/>
                  <a:pt x="1056035" y="3549518"/>
                  <a:pt x="1062446" y="3544389"/>
                </a:cubicBezTo>
                <a:cubicBezTo>
                  <a:pt x="1070619" y="3537851"/>
                  <a:pt x="1081679" y="3534849"/>
                  <a:pt x="1088571" y="3526972"/>
                </a:cubicBezTo>
                <a:cubicBezTo>
                  <a:pt x="1102355" y="3511218"/>
                  <a:pt x="1111794" y="3492137"/>
                  <a:pt x="1123406" y="3474720"/>
                </a:cubicBezTo>
                <a:lnTo>
                  <a:pt x="1140823" y="3448595"/>
                </a:lnTo>
                <a:lnTo>
                  <a:pt x="1158240" y="3422469"/>
                </a:lnTo>
                <a:cubicBezTo>
                  <a:pt x="1178253" y="3362429"/>
                  <a:pt x="1162676" y="3383200"/>
                  <a:pt x="1193074" y="3352800"/>
                </a:cubicBezTo>
                <a:cubicBezTo>
                  <a:pt x="1190071" y="3328778"/>
                  <a:pt x="1189083" y="3283857"/>
                  <a:pt x="1175657" y="3257006"/>
                </a:cubicBezTo>
                <a:cubicBezTo>
                  <a:pt x="1170976" y="3247645"/>
                  <a:pt x="1165641" y="3238281"/>
                  <a:pt x="1158240" y="3230880"/>
                </a:cubicBezTo>
                <a:cubicBezTo>
                  <a:pt x="1150839" y="3223479"/>
                  <a:pt x="1140823" y="3219269"/>
                  <a:pt x="1132114" y="3213463"/>
                </a:cubicBezTo>
                <a:cubicBezTo>
                  <a:pt x="1126308" y="3204755"/>
                  <a:pt x="1121235" y="3195511"/>
                  <a:pt x="1114697" y="3187338"/>
                </a:cubicBezTo>
                <a:cubicBezTo>
                  <a:pt x="1109568" y="3180927"/>
                  <a:pt x="1100952" y="3177264"/>
                  <a:pt x="1097280" y="3169920"/>
                </a:cubicBezTo>
                <a:cubicBezTo>
                  <a:pt x="1089070" y="3153499"/>
                  <a:pt x="1079863" y="3117669"/>
                  <a:pt x="1079863" y="3117669"/>
                </a:cubicBezTo>
                <a:cubicBezTo>
                  <a:pt x="1082766" y="3094446"/>
                  <a:pt x="1082413" y="3070579"/>
                  <a:pt x="1088571" y="3048000"/>
                </a:cubicBezTo>
                <a:cubicBezTo>
                  <a:pt x="1092691" y="3032894"/>
                  <a:pt x="1112592" y="3015272"/>
                  <a:pt x="1123406" y="3004458"/>
                </a:cubicBezTo>
                <a:cubicBezTo>
                  <a:pt x="1143111" y="2945339"/>
                  <a:pt x="1114493" y="3013375"/>
                  <a:pt x="1184366" y="2943498"/>
                </a:cubicBezTo>
                <a:cubicBezTo>
                  <a:pt x="1190172" y="2937692"/>
                  <a:pt x="1194439" y="2929752"/>
                  <a:pt x="1201783" y="2926080"/>
                </a:cubicBezTo>
                <a:cubicBezTo>
                  <a:pt x="1218204" y="2917869"/>
                  <a:pt x="1238758" y="2918847"/>
                  <a:pt x="1254034" y="2908663"/>
                </a:cubicBezTo>
                <a:cubicBezTo>
                  <a:pt x="1271451" y="2897052"/>
                  <a:pt x="1286427" y="2880449"/>
                  <a:pt x="1306286" y="2873829"/>
                </a:cubicBezTo>
                <a:lnTo>
                  <a:pt x="1358537" y="2856412"/>
                </a:lnTo>
                <a:cubicBezTo>
                  <a:pt x="1367246" y="2853509"/>
                  <a:pt x="1376452" y="2851808"/>
                  <a:pt x="1384663" y="2847703"/>
                </a:cubicBezTo>
                <a:cubicBezTo>
                  <a:pt x="1396274" y="2841897"/>
                  <a:pt x="1408226" y="2836727"/>
                  <a:pt x="1419497" y="2830286"/>
                </a:cubicBezTo>
                <a:cubicBezTo>
                  <a:pt x="1456153" y="2809340"/>
                  <a:pt x="1436599" y="2812995"/>
                  <a:pt x="1480457" y="2795452"/>
                </a:cubicBezTo>
                <a:cubicBezTo>
                  <a:pt x="1497503" y="2788634"/>
                  <a:pt x="1515931" y="2785491"/>
                  <a:pt x="1532708" y="2778035"/>
                </a:cubicBezTo>
                <a:cubicBezTo>
                  <a:pt x="1542272" y="2773784"/>
                  <a:pt x="1549747" y="2765811"/>
                  <a:pt x="1558834" y="2760618"/>
                </a:cubicBezTo>
                <a:cubicBezTo>
                  <a:pt x="1594257" y="2740376"/>
                  <a:pt x="1590400" y="2744017"/>
                  <a:pt x="1628503" y="2734492"/>
                </a:cubicBezTo>
                <a:cubicBezTo>
                  <a:pt x="1632186" y="2731730"/>
                  <a:pt x="1700828" y="2678234"/>
                  <a:pt x="1724297" y="2664823"/>
                </a:cubicBezTo>
                <a:cubicBezTo>
                  <a:pt x="1735568" y="2658382"/>
                  <a:pt x="1747860" y="2653847"/>
                  <a:pt x="1759131" y="2647406"/>
                </a:cubicBezTo>
                <a:cubicBezTo>
                  <a:pt x="1768218" y="2642213"/>
                  <a:pt x="1776170" y="2635182"/>
                  <a:pt x="1785257" y="2629989"/>
                </a:cubicBezTo>
                <a:cubicBezTo>
                  <a:pt x="1796528" y="2623548"/>
                  <a:pt x="1808038" y="2617393"/>
                  <a:pt x="1820091" y="2612572"/>
                </a:cubicBezTo>
                <a:cubicBezTo>
                  <a:pt x="1837137" y="2605754"/>
                  <a:pt x="1872343" y="2595155"/>
                  <a:pt x="1872343" y="2595155"/>
                </a:cubicBezTo>
                <a:cubicBezTo>
                  <a:pt x="1881051" y="2589349"/>
                  <a:pt x="1890295" y="2584276"/>
                  <a:pt x="1898468" y="2577738"/>
                </a:cubicBezTo>
                <a:cubicBezTo>
                  <a:pt x="1904880" y="2572609"/>
                  <a:pt x="1908845" y="2564545"/>
                  <a:pt x="1915886" y="2560320"/>
                </a:cubicBezTo>
                <a:cubicBezTo>
                  <a:pt x="1923757" y="2555597"/>
                  <a:pt x="1933303" y="2554515"/>
                  <a:pt x="1942011" y="2551612"/>
                </a:cubicBezTo>
                <a:cubicBezTo>
                  <a:pt x="1959428" y="2540001"/>
                  <a:pt x="1979462" y="2531580"/>
                  <a:pt x="1994263" y="2516778"/>
                </a:cubicBezTo>
                <a:cubicBezTo>
                  <a:pt x="2000069" y="2510972"/>
                  <a:pt x="2004639" y="2503584"/>
                  <a:pt x="2011680" y="2499360"/>
                </a:cubicBezTo>
                <a:cubicBezTo>
                  <a:pt x="2019551" y="2494637"/>
                  <a:pt x="2029097" y="2493555"/>
                  <a:pt x="2037806" y="2490652"/>
                </a:cubicBezTo>
                <a:cubicBezTo>
                  <a:pt x="2055223" y="2479041"/>
                  <a:pt x="2083437" y="2475676"/>
                  <a:pt x="2090057" y="2455818"/>
                </a:cubicBezTo>
                <a:cubicBezTo>
                  <a:pt x="2099132" y="2428594"/>
                  <a:pt x="2107935" y="2394550"/>
                  <a:pt x="2133600" y="2377440"/>
                </a:cubicBezTo>
                <a:lnTo>
                  <a:pt x="2159726" y="2360023"/>
                </a:lnTo>
                <a:cubicBezTo>
                  <a:pt x="2165532" y="2351315"/>
                  <a:pt x="2169742" y="2341299"/>
                  <a:pt x="2177143" y="2333898"/>
                </a:cubicBezTo>
                <a:cubicBezTo>
                  <a:pt x="2184544" y="2326497"/>
                  <a:pt x="2195095" y="2323018"/>
                  <a:pt x="2203268" y="2316480"/>
                </a:cubicBezTo>
                <a:cubicBezTo>
                  <a:pt x="2209679" y="2311351"/>
                  <a:pt x="2214117" y="2303989"/>
                  <a:pt x="2220686" y="2299063"/>
                </a:cubicBezTo>
                <a:cubicBezTo>
                  <a:pt x="2237432" y="2286504"/>
                  <a:pt x="2255520" y="2275840"/>
                  <a:pt x="2272937" y="2264229"/>
                </a:cubicBezTo>
                <a:lnTo>
                  <a:pt x="2299063" y="2246812"/>
                </a:lnTo>
                <a:cubicBezTo>
                  <a:pt x="2307771" y="2235201"/>
                  <a:pt x="2316865" y="2223868"/>
                  <a:pt x="2325188" y="2211978"/>
                </a:cubicBezTo>
                <a:cubicBezTo>
                  <a:pt x="2337192" y="2194829"/>
                  <a:pt x="2360023" y="2159726"/>
                  <a:pt x="2360023" y="2159726"/>
                </a:cubicBezTo>
                <a:cubicBezTo>
                  <a:pt x="2380750" y="2097546"/>
                  <a:pt x="2367256" y="2122751"/>
                  <a:pt x="2394857" y="2081349"/>
                </a:cubicBezTo>
                <a:cubicBezTo>
                  <a:pt x="2392642" y="2039266"/>
                  <a:pt x="2415449" y="1936479"/>
                  <a:pt x="2368731" y="1889760"/>
                </a:cubicBezTo>
                <a:cubicBezTo>
                  <a:pt x="2361330" y="1882359"/>
                  <a:pt x="2351314" y="1878149"/>
                  <a:pt x="2342606" y="1872343"/>
                </a:cubicBezTo>
                <a:cubicBezTo>
                  <a:pt x="2323604" y="1815342"/>
                  <a:pt x="2349995" y="1871289"/>
                  <a:pt x="2307771" y="1837509"/>
                </a:cubicBezTo>
                <a:cubicBezTo>
                  <a:pt x="2251501" y="1792492"/>
                  <a:pt x="2329894" y="1824562"/>
                  <a:pt x="2264228" y="1802675"/>
                </a:cubicBezTo>
                <a:cubicBezTo>
                  <a:pt x="2244967" y="1783413"/>
                  <a:pt x="2236228" y="1771257"/>
                  <a:pt x="2211977" y="1759132"/>
                </a:cubicBezTo>
                <a:cubicBezTo>
                  <a:pt x="2197339" y="1751813"/>
                  <a:pt x="2164975" y="1745902"/>
                  <a:pt x="2151017" y="1741715"/>
                </a:cubicBezTo>
                <a:cubicBezTo>
                  <a:pt x="2133432" y="1736440"/>
                  <a:pt x="2116183" y="1730104"/>
                  <a:pt x="2098766" y="1724298"/>
                </a:cubicBezTo>
                <a:lnTo>
                  <a:pt x="2072640" y="1715589"/>
                </a:lnTo>
                <a:cubicBezTo>
                  <a:pt x="2026194" y="1718492"/>
                  <a:pt x="1979584" y="1719426"/>
                  <a:pt x="1933303" y="1724298"/>
                </a:cubicBezTo>
                <a:cubicBezTo>
                  <a:pt x="1924174" y="1725259"/>
                  <a:pt x="1916357" y="1733006"/>
                  <a:pt x="1907177" y="1733006"/>
                </a:cubicBezTo>
                <a:cubicBezTo>
                  <a:pt x="1875114" y="1733006"/>
                  <a:pt x="1843314" y="1727201"/>
                  <a:pt x="1811383" y="1724298"/>
                </a:cubicBezTo>
                <a:cubicBezTo>
                  <a:pt x="1786834" y="1716115"/>
                  <a:pt x="1773957" y="1716149"/>
                  <a:pt x="1759131" y="1689463"/>
                </a:cubicBezTo>
                <a:cubicBezTo>
                  <a:pt x="1750215" y="1673414"/>
                  <a:pt x="1751898" y="1652488"/>
                  <a:pt x="1741714" y="1637212"/>
                </a:cubicBezTo>
                <a:cubicBezTo>
                  <a:pt x="1735908" y="1628503"/>
                  <a:pt x="1728548" y="1620650"/>
                  <a:pt x="1724297" y="1611086"/>
                </a:cubicBezTo>
                <a:cubicBezTo>
                  <a:pt x="1716841" y="1594309"/>
                  <a:pt x="1712686" y="1576252"/>
                  <a:pt x="1706880" y="1558835"/>
                </a:cubicBezTo>
                <a:lnTo>
                  <a:pt x="1698171" y="1532709"/>
                </a:lnTo>
                <a:cubicBezTo>
                  <a:pt x="1698081" y="1532171"/>
                  <a:pt x="1689782" y="1465617"/>
                  <a:pt x="1680754" y="1454332"/>
                </a:cubicBezTo>
                <a:cubicBezTo>
                  <a:pt x="1674216" y="1446159"/>
                  <a:pt x="1663337" y="1442721"/>
                  <a:pt x="1654628" y="1436915"/>
                </a:cubicBezTo>
                <a:cubicBezTo>
                  <a:pt x="1648822" y="1428206"/>
                  <a:pt x="1644612" y="1418190"/>
                  <a:pt x="1637211" y="1410789"/>
                </a:cubicBezTo>
                <a:cubicBezTo>
                  <a:pt x="1620330" y="1393907"/>
                  <a:pt x="1606208" y="1391746"/>
                  <a:pt x="1584960" y="1384663"/>
                </a:cubicBezTo>
                <a:cubicBezTo>
                  <a:pt x="1572108" y="1365385"/>
                  <a:pt x="1561533" y="1345823"/>
                  <a:pt x="1541417" y="1332412"/>
                </a:cubicBezTo>
                <a:cubicBezTo>
                  <a:pt x="1444827" y="1268018"/>
                  <a:pt x="1591947" y="1388510"/>
                  <a:pt x="1489166" y="1306286"/>
                </a:cubicBezTo>
                <a:cubicBezTo>
                  <a:pt x="1460866" y="1283646"/>
                  <a:pt x="1480740" y="1292924"/>
                  <a:pt x="1454331" y="1262743"/>
                </a:cubicBezTo>
                <a:cubicBezTo>
                  <a:pt x="1440814" y="1247295"/>
                  <a:pt x="1422174" y="1236279"/>
                  <a:pt x="1410788" y="1219200"/>
                </a:cubicBezTo>
                <a:cubicBezTo>
                  <a:pt x="1386539" y="1182828"/>
                  <a:pt x="1400772" y="1200476"/>
                  <a:pt x="1367246" y="1166949"/>
                </a:cubicBezTo>
                <a:cubicBezTo>
                  <a:pt x="1344021" y="1097277"/>
                  <a:pt x="1378858" y="1178562"/>
                  <a:pt x="1332411" y="1132115"/>
                </a:cubicBezTo>
                <a:cubicBezTo>
                  <a:pt x="1285964" y="1085668"/>
                  <a:pt x="1367249" y="1120505"/>
                  <a:pt x="1297577" y="1097280"/>
                </a:cubicBezTo>
                <a:cubicBezTo>
                  <a:pt x="1290494" y="1076032"/>
                  <a:pt x="1288332" y="1061910"/>
                  <a:pt x="1271451" y="1045029"/>
                </a:cubicBezTo>
                <a:cubicBezTo>
                  <a:pt x="1264050" y="1037628"/>
                  <a:pt x="1254034" y="1033418"/>
                  <a:pt x="1245326" y="1027612"/>
                </a:cubicBezTo>
                <a:cubicBezTo>
                  <a:pt x="1242423" y="1013098"/>
                  <a:pt x="1236617" y="998871"/>
                  <a:pt x="1236617" y="984069"/>
                </a:cubicBezTo>
                <a:cubicBezTo>
                  <a:pt x="1236617" y="953908"/>
                  <a:pt x="1255238" y="904890"/>
                  <a:pt x="1280160" y="888275"/>
                </a:cubicBezTo>
                <a:cubicBezTo>
                  <a:pt x="1297302" y="876847"/>
                  <a:pt x="1311292" y="869988"/>
                  <a:pt x="1323703" y="853440"/>
                </a:cubicBezTo>
                <a:cubicBezTo>
                  <a:pt x="1323713" y="853427"/>
                  <a:pt x="1367241" y="788133"/>
                  <a:pt x="1375954" y="775063"/>
                </a:cubicBezTo>
                <a:cubicBezTo>
                  <a:pt x="1381760" y="766355"/>
                  <a:pt x="1383442" y="752248"/>
                  <a:pt x="1393371" y="748938"/>
                </a:cubicBezTo>
                <a:lnTo>
                  <a:pt x="1419497" y="740229"/>
                </a:lnTo>
                <a:cubicBezTo>
                  <a:pt x="1425303" y="731520"/>
                  <a:pt x="1428038" y="719650"/>
                  <a:pt x="1436914" y="714103"/>
                </a:cubicBezTo>
                <a:cubicBezTo>
                  <a:pt x="1452483" y="704373"/>
                  <a:pt x="1473890" y="706870"/>
                  <a:pt x="1489166" y="696686"/>
                </a:cubicBezTo>
                <a:cubicBezTo>
                  <a:pt x="1522929" y="674177"/>
                  <a:pt x="1505362" y="682579"/>
                  <a:pt x="1541417" y="670560"/>
                </a:cubicBezTo>
                <a:cubicBezTo>
                  <a:pt x="1558834" y="673463"/>
                  <a:pt x="1578337" y="670508"/>
                  <a:pt x="1593668" y="679269"/>
                </a:cubicBezTo>
                <a:cubicBezTo>
                  <a:pt x="1601638" y="683824"/>
                  <a:pt x="1602377" y="696215"/>
                  <a:pt x="1602377" y="705395"/>
                </a:cubicBezTo>
                <a:cubicBezTo>
                  <a:pt x="1602377" y="750614"/>
                  <a:pt x="1590047" y="777217"/>
                  <a:pt x="1576251" y="818606"/>
                </a:cubicBezTo>
                <a:lnTo>
                  <a:pt x="1558834" y="870858"/>
                </a:lnTo>
                <a:lnTo>
                  <a:pt x="1550126" y="896983"/>
                </a:lnTo>
                <a:cubicBezTo>
                  <a:pt x="1547223" y="920206"/>
                  <a:pt x="1544152" y="943409"/>
                  <a:pt x="1541417" y="966652"/>
                </a:cubicBezTo>
                <a:cubicBezTo>
                  <a:pt x="1538346" y="992758"/>
                  <a:pt x="1532708" y="1018743"/>
                  <a:pt x="1532708" y="1045029"/>
                </a:cubicBezTo>
                <a:cubicBezTo>
                  <a:pt x="1532708" y="1062686"/>
                  <a:pt x="1537954" y="1079966"/>
                  <a:pt x="1541417" y="1097280"/>
                </a:cubicBezTo>
                <a:cubicBezTo>
                  <a:pt x="1542555" y="1102971"/>
                  <a:pt x="1553855" y="1149941"/>
                  <a:pt x="1558834" y="1158240"/>
                </a:cubicBezTo>
                <a:cubicBezTo>
                  <a:pt x="1569151" y="1175435"/>
                  <a:pt x="1625257" y="1209410"/>
                  <a:pt x="1628503" y="1210492"/>
                </a:cubicBezTo>
                <a:cubicBezTo>
                  <a:pt x="1637211" y="1213395"/>
                  <a:pt x="1645529" y="1217987"/>
                  <a:pt x="1654628" y="1219200"/>
                </a:cubicBezTo>
                <a:cubicBezTo>
                  <a:pt x="1689276" y="1223820"/>
                  <a:pt x="1724200" y="1226615"/>
                  <a:pt x="1759131" y="1227909"/>
                </a:cubicBezTo>
                <a:cubicBezTo>
                  <a:pt x="1881002" y="1232423"/>
                  <a:pt x="2002971" y="1233715"/>
                  <a:pt x="2124891" y="1236618"/>
                </a:cubicBezTo>
                <a:cubicBezTo>
                  <a:pt x="2133600" y="1239521"/>
                  <a:pt x="2142161" y="1242911"/>
                  <a:pt x="2151017" y="1245326"/>
                </a:cubicBezTo>
                <a:cubicBezTo>
                  <a:pt x="2174111" y="1251624"/>
                  <a:pt x="2197977" y="1255173"/>
                  <a:pt x="2220686" y="1262743"/>
                </a:cubicBezTo>
                <a:lnTo>
                  <a:pt x="2246811" y="1271452"/>
                </a:lnTo>
                <a:cubicBezTo>
                  <a:pt x="2319383" y="1268549"/>
                  <a:pt x="2392081" y="1267918"/>
                  <a:pt x="2464526" y="1262743"/>
                </a:cubicBezTo>
                <a:cubicBezTo>
                  <a:pt x="2473682" y="1262089"/>
                  <a:pt x="2484160" y="1260526"/>
                  <a:pt x="2490651" y="1254035"/>
                </a:cubicBezTo>
                <a:cubicBezTo>
                  <a:pt x="2497142" y="1247544"/>
                  <a:pt x="2496457" y="1236618"/>
                  <a:pt x="2499360" y="1227909"/>
                </a:cubicBezTo>
                <a:cubicBezTo>
                  <a:pt x="2496457" y="1198880"/>
                  <a:pt x="2497211" y="1169249"/>
                  <a:pt x="2490651" y="1140823"/>
                </a:cubicBezTo>
                <a:cubicBezTo>
                  <a:pt x="2486305" y="1121991"/>
                  <a:pt x="2466807" y="1111018"/>
                  <a:pt x="2455817" y="1097280"/>
                </a:cubicBezTo>
                <a:cubicBezTo>
                  <a:pt x="2449279" y="1089107"/>
                  <a:pt x="2445801" y="1078556"/>
                  <a:pt x="2438400" y="1071155"/>
                </a:cubicBezTo>
                <a:cubicBezTo>
                  <a:pt x="2430999" y="1063754"/>
                  <a:pt x="2420447" y="1060276"/>
                  <a:pt x="2412274" y="1053738"/>
                </a:cubicBezTo>
                <a:cubicBezTo>
                  <a:pt x="2405863" y="1048609"/>
                  <a:pt x="2401268" y="1041449"/>
                  <a:pt x="2394857" y="1036320"/>
                </a:cubicBezTo>
                <a:cubicBezTo>
                  <a:pt x="2370741" y="1017027"/>
                  <a:pt x="2370199" y="1019392"/>
                  <a:pt x="2342606" y="1010195"/>
                </a:cubicBezTo>
                <a:cubicBezTo>
                  <a:pt x="2325189" y="998583"/>
                  <a:pt x="2310662" y="980437"/>
                  <a:pt x="2290354" y="975360"/>
                </a:cubicBezTo>
                <a:cubicBezTo>
                  <a:pt x="2279188" y="972569"/>
                  <a:pt x="2241891" y="964191"/>
                  <a:pt x="2229394" y="957943"/>
                </a:cubicBezTo>
                <a:cubicBezTo>
                  <a:pt x="2220033" y="953262"/>
                  <a:pt x="2212888" y="944649"/>
                  <a:pt x="2203268" y="940526"/>
                </a:cubicBezTo>
                <a:cubicBezTo>
                  <a:pt x="2192267" y="935811"/>
                  <a:pt x="2179898" y="935257"/>
                  <a:pt x="2168434" y="931818"/>
                </a:cubicBezTo>
                <a:cubicBezTo>
                  <a:pt x="2150849" y="926542"/>
                  <a:pt x="2133600" y="920206"/>
                  <a:pt x="2116183" y="914400"/>
                </a:cubicBezTo>
                <a:lnTo>
                  <a:pt x="1985554" y="870858"/>
                </a:lnTo>
                <a:cubicBezTo>
                  <a:pt x="1976845" y="867955"/>
                  <a:pt x="1968516" y="863447"/>
                  <a:pt x="1959428" y="862149"/>
                </a:cubicBezTo>
                <a:cubicBezTo>
                  <a:pt x="1933268" y="858412"/>
                  <a:pt x="1882936" y="852371"/>
                  <a:pt x="1854926" y="844732"/>
                </a:cubicBezTo>
                <a:cubicBezTo>
                  <a:pt x="1837213" y="839901"/>
                  <a:pt x="1802674" y="827315"/>
                  <a:pt x="1802674" y="827315"/>
                </a:cubicBezTo>
                <a:cubicBezTo>
                  <a:pt x="1793965" y="821509"/>
                  <a:pt x="1785909" y="814579"/>
                  <a:pt x="1776548" y="809898"/>
                </a:cubicBezTo>
                <a:cubicBezTo>
                  <a:pt x="1768338" y="805793"/>
                  <a:pt x="1757591" y="806924"/>
                  <a:pt x="1750423" y="801189"/>
                </a:cubicBezTo>
                <a:cubicBezTo>
                  <a:pt x="1694155" y="756173"/>
                  <a:pt x="1772544" y="788241"/>
                  <a:pt x="1706880" y="766355"/>
                </a:cubicBezTo>
                <a:cubicBezTo>
                  <a:pt x="1666954" y="706465"/>
                  <a:pt x="1678666" y="733962"/>
                  <a:pt x="1663337" y="687978"/>
                </a:cubicBezTo>
                <a:cubicBezTo>
                  <a:pt x="1666240" y="647338"/>
                  <a:pt x="1666002" y="606351"/>
                  <a:pt x="1672046" y="566058"/>
                </a:cubicBezTo>
                <a:cubicBezTo>
                  <a:pt x="1674769" y="547902"/>
                  <a:pt x="1683657" y="531223"/>
                  <a:pt x="1689463" y="513806"/>
                </a:cubicBezTo>
                <a:lnTo>
                  <a:pt x="1715588" y="435429"/>
                </a:lnTo>
                <a:cubicBezTo>
                  <a:pt x="1718491" y="426720"/>
                  <a:pt x="1719205" y="416941"/>
                  <a:pt x="1724297" y="409303"/>
                </a:cubicBezTo>
                <a:cubicBezTo>
                  <a:pt x="1730103" y="400595"/>
                  <a:pt x="1737033" y="392539"/>
                  <a:pt x="1741714" y="383178"/>
                </a:cubicBezTo>
                <a:cubicBezTo>
                  <a:pt x="1745819" y="374967"/>
                  <a:pt x="1745331" y="364690"/>
                  <a:pt x="1750423" y="357052"/>
                </a:cubicBezTo>
                <a:cubicBezTo>
                  <a:pt x="1757254" y="346805"/>
                  <a:pt x="1768533" y="340277"/>
                  <a:pt x="1776548" y="330926"/>
                </a:cubicBezTo>
                <a:cubicBezTo>
                  <a:pt x="1785994" y="319906"/>
                  <a:pt x="1793965" y="307703"/>
                  <a:pt x="1802674" y="296092"/>
                </a:cubicBezTo>
                <a:cubicBezTo>
                  <a:pt x="1809757" y="274844"/>
                  <a:pt x="1811919" y="260721"/>
                  <a:pt x="1828800" y="243840"/>
                </a:cubicBezTo>
                <a:cubicBezTo>
                  <a:pt x="1839063" y="233577"/>
                  <a:pt x="1852614" y="227161"/>
                  <a:pt x="1863634" y="217715"/>
                </a:cubicBezTo>
                <a:cubicBezTo>
                  <a:pt x="1872985" y="209700"/>
                  <a:pt x="1880409" y="199604"/>
                  <a:pt x="1889760" y="191589"/>
                </a:cubicBezTo>
                <a:cubicBezTo>
                  <a:pt x="1900780" y="182143"/>
                  <a:pt x="1913671" y="175021"/>
                  <a:pt x="1924594" y="165463"/>
                </a:cubicBezTo>
                <a:cubicBezTo>
                  <a:pt x="1936952" y="154650"/>
                  <a:pt x="1946291" y="140481"/>
                  <a:pt x="1959428" y="130629"/>
                </a:cubicBezTo>
                <a:cubicBezTo>
                  <a:pt x="1969814" y="122840"/>
                  <a:pt x="1982915" y="119517"/>
                  <a:pt x="1994263" y="113212"/>
                </a:cubicBezTo>
                <a:cubicBezTo>
                  <a:pt x="2009059" y="104992"/>
                  <a:pt x="2023452" y="96057"/>
                  <a:pt x="2037806" y="87086"/>
                </a:cubicBezTo>
                <a:cubicBezTo>
                  <a:pt x="2046681" y="81539"/>
                  <a:pt x="2054367" y="73920"/>
                  <a:pt x="2063931" y="69669"/>
                </a:cubicBezTo>
                <a:cubicBezTo>
                  <a:pt x="2080708" y="62213"/>
                  <a:pt x="2098766" y="58058"/>
                  <a:pt x="2116183" y="52252"/>
                </a:cubicBezTo>
                <a:cubicBezTo>
                  <a:pt x="2178849" y="31363"/>
                  <a:pt x="2100562" y="56715"/>
                  <a:pt x="2177143" y="34835"/>
                </a:cubicBezTo>
                <a:cubicBezTo>
                  <a:pt x="2233047" y="18863"/>
                  <a:pt x="2172040" y="29983"/>
                  <a:pt x="2264228" y="8709"/>
                </a:cubicBezTo>
                <a:cubicBezTo>
                  <a:pt x="2281433" y="4738"/>
                  <a:pt x="2299063" y="2903"/>
                  <a:pt x="2316480" y="0"/>
                </a:cubicBezTo>
                <a:lnTo>
                  <a:pt x="2873828" y="8709"/>
                </a:lnTo>
                <a:cubicBezTo>
                  <a:pt x="2931046" y="10321"/>
                  <a:pt x="2923965" y="17565"/>
                  <a:pt x="2969623" y="26126"/>
                </a:cubicBezTo>
                <a:cubicBezTo>
                  <a:pt x="3004333" y="32634"/>
                  <a:pt x="3074126" y="43543"/>
                  <a:pt x="3074126" y="43543"/>
                </a:cubicBezTo>
                <a:cubicBezTo>
                  <a:pt x="3122986" y="59831"/>
                  <a:pt x="3102147" y="50614"/>
                  <a:pt x="3169920" y="95795"/>
                </a:cubicBezTo>
                <a:cubicBezTo>
                  <a:pt x="3178629" y="101601"/>
                  <a:pt x="3186426" y="109089"/>
                  <a:pt x="3196046" y="113212"/>
                </a:cubicBezTo>
                <a:cubicBezTo>
                  <a:pt x="3207047" y="117927"/>
                  <a:pt x="3219269" y="119017"/>
                  <a:pt x="3230880" y="121920"/>
                </a:cubicBezTo>
                <a:lnTo>
                  <a:pt x="3283131" y="174172"/>
                </a:lnTo>
                <a:cubicBezTo>
                  <a:pt x="3291840" y="182881"/>
                  <a:pt x="3297573" y="196404"/>
                  <a:pt x="3309257" y="200298"/>
                </a:cubicBezTo>
                <a:lnTo>
                  <a:pt x="3335383" y="209006"/>
                </a:lnTo>
                <a:cubicBezTo>
                  <a:pt x="3352800" y="232229"/>
                  <a:pt x="3371532" y="254522"/>
                  <a:pt x="3387634" y="278675"/>
                </a:cubicBezTo>
                <a:cubicBezTo>
                  <a:pt x="3393440" y="287383"/>
                  <a:pt x="3398159" y="296923"/>
                  <a:pt x="3405051" y="304800"/>
                </a:cubicBezTo>
                <a:cubicBezTo>
                  <a:pt x="3499205" y="412403"/>
                  <a:pt x="3407748" y="293881"/>
                  <a:pt x="3474720" y="383178"/>
                </a:cubicBezTo>
                <a:cubicBezTo>
                  <a:pt x="3477623" y="391886"/>
                  <a:pt x="3478970" y="401279"/>
                  <a:pt x="3483428" y="409303"/>
                </a:cubicBezTo>
                <a:cubicBezTo>
                  <a:pt x="3493594" y="427602"/>
                  <a:pt x="3506651" y="444138"/>
                  <a:pt x="3518263" y="461555"/>
                </a:cubicBezTo>
                <a:cubicBezTo>
                  <a:pt x="3524069" y="470263"/>
                  <a:pt x="3530999" y="478319"/>
                  <a:pt x="3535680" y="487680"/>
                </a:cubicBezTo>
                <a:cubicBezTo>
                  <a:pt x="3541486" y="499292"/>
                  <a:pt x="3545652" y="511880"/>
                  <a:pt x="3553097" y="522515"/>
                </a:cubicBezTo>
                <a:cubicBezTo>
                  <a:pt x="3566098" y="541089"/>
                  <a:pt x="3583638" y="556192"/>
                  <a:pt x="3596640" y="574766"/>
                </a:cubicBezTo>
                <a:cubicBezTo>
                  <a:pt x="3607850" y="590780"/>
                  <a:pt x="3617244" y="616399"/>
                  <a:pt x="3622766" y="635726"/>
                </a:cubicBezTo>
                <a:cubicBezTo>
                  <a:pt x="3626488" y="648754"/>
                  <a:pt x="3633221" y="682761"/>
                  <a:pt x="3640183" y="696686"/>
                </a:cubicBezTo>
                <a:cubicBezTo>
                  <a:pt x="3644864" y="706047"/>
                  <a:pt x="3651794" y="714103"/>
                  <a:pt x="3657600" y="722812"/>
                </a:cubicBezTo>
                <a:cubicBezTo>
                  <a:pt x="3686878" y="810652"/>
                  <a:pt x="3642197" y="674373"/>
                  <a:pt x="3675017" y="783772"/>
                </a:cubicBezTo>
                <a:cubicBezTo>
                  <a:pt x="3680293" y="801357"/>
                  <a:pt x="3687603" y="818311"/>
                  <a:pt x="3692434" y="836023"/>
                </a:cubicBezTo>
                <a:cubicBezTo>
                  <a:pt x="3696329" y="850303"/>
                  <a:pt x="3697932" y="865117"/>
                  <a:pt x="3701143" y="879566"/>
                </a:cubicBezTo>
                <a:cubicBezTo>
                  <a:pt x="3703739" y="891250"/>
                  <a:pt x="3707504" y="902664"/>
                  <a:pt x="3709851" y="914400"/>
                </a:cubicBezTo>
                <a:cubicBezTo>
                  <a:pt x="3731203" y="1021162"/>
                  <a:pt x="3707042" y="920576"/>
                  <a:pt x="3727268" y="1001486"/>
                </a:cubicBezTo>
                <a:cubicBezTo>
                  <a:pt x="3724365" y="1076960"/>
                  <a:pt x="3723423" y="1152536"/>
                  <a:pt x="3718560" y="1227909"/>
                </a:cubicBezTo>
                <a:cubicBezTo>
                  <a:pt x="3717607" y="1242680"/>
                  <a:pt x="3713062" y="1257003"/>
                  <a:pt x="3709851" y="1271452"/>
                </a:cubicBezTo>
                <a:cubicBezTo>
                  <a:pt x="3702425" y="1304870"/>
                  <a:pt x="3693376" y="1337872"/>
                  <a:pt x="3675017" y="1367246"/>
                </a:cubicBezTo>
                <a:cubicBezTo>
                  <a:pt x="3647706" y="1410943"/>
                  <a:pt x="3640537" y="1401373"/>
                  <a:pt x="3614057" y="1454332"/>
                </a:cubicBezTo>
                <a:cubicBezTo>
                  <a:pt x="3608251" y="1465943"/>
                  <a:pt x="3603520" y="1478157"/>
                  <a:pt x="3596640" y="1489166"/>
                </a:cubicBezTo>
                <a:cubicBezTo>
                  <a:pt x="3588947" y="1501474"/>
                  <a:pt x="3578950" y="1512189"/>
                  <a:pt x="3570514" y="1524000"/>
                </a:cubicBezTo>
                <a:cubicBezTo>
                  <a:pt x="3506843" y="1613139"/>
                  <a:pt x="3612354" y="1471118"/>
                  <a:pt x="3526971" y="1584960"/>
                </a:cubicBezTo>
                <a:cubicBezTo>
                  <a:pt x="3506552" y="1646221"/>
                  <a:pt x="3533124" y="1570604"/>
                  <a:pt x="3500846" y="1645920"/>
                </a:cubicBezTo>
                <a:cubicBezTo>
                  <a:pt x="3497230" y="1654358"/>
                  <a:pt x="3496692" y="1664076"/>
                  <a:pt x="3492137" y="1672046"/>
                </a:cubicBezTo>
                <a:cubicBezTo>
                  <a:pt x="3484936" y="1684648"/>
                  <a:pt x="3474720" y="1695269"/>
                  <a:pt x="3466011" y="1706880"/>
                </a:cubicBezTo>
                <a:cubicBezTo>
                  <a:pt x="3460205" y="1730103"/>
                  <a:pt x="3456164" y="1753840"/>
                  <a:pt x="3448594" y="1776549"/>
                </a:cubicBezTo>
                <a:cubicBezTo>
                  <a:pt x="3442788" y="1793966"/>
                  <a:pt x="3435630" y="1810989"/>
                  <a:pt x="3431177" y="1828800"/>
                </a:cubicBezTo>
                <a:cubicBezTo>
                  <a:pt x="3428274" y="1840412"/>
                  <a:pt x="3425756" y="1852126"/>
                  <a:pt x="3422468" y="1863635"/>
                </a:cubicBezTo>
                <a:cubicBezTo>
                  <a:pt x="3419946" y="1872461"/>
                  <a:pt x="3416175" y="1880904"/>
                  <a:pt x="3413760" y="1889760"/>
                </a:cubicBezTo>
                <a:cubicBezTo>
                  <a:pt x="3407462" y="1912854"/>
                  <a:pt x="3396343" y="1959429"/>
                  <a:pt x="3396343" y="1959429"/>
                </a:cubicBezTo>
                <a:cubicBezTo>
                  <a:pt x="3388370" y="2206578"/>
                  <a:pt x="3393717" y="2165118"/>
                  <a:pt x="3378926" y="2342606"/>
                </a:cubicBezTo>
                <a:cubicBezTo>
                  <a:pt x="3372171" y="2423663"/>
                  <a:pt x="3372226" y="2447787"/>
                  <a:pt x="3352800" y="2525486"/>
                </a:cubicBezTo>
                <a:cubicBezTo>
                  <a:pt x="3346550" y="2550485"/>
                  <a:pt x="3337273" y="2591374"/>
                  <a:pt x="3326674" y="2612572"/>
                </a:cubicBezTo>
                <a:cubicBezTo>
                  <a:pt x="3320868" y="2624183"/>
                  <a:pt x="3313362" y="2635090"/>
                  <a:pt x="3309257" y="2647406"/>
                </a:cubicBezTo>
                <a:cubicBezTo>
                  <a:pt x="3301687" y="2670115"/>
                  <a:pt x="3299410" y="2694366"/>
                  <a:pt x="3291840" y="2717075"/>
                </a:cubicBezTo>
                <a:cubicBezTo>
                  <a:pt x="3288937" y="2725783"/>
                  <a:pt x="3285653" y="2734374"/>
                  <a:pt x="3283131" y="2743200"/>
                </a:cubicBezTo>
                <a:cubicBezTo>
                  <a:pt x="3279843" y="2754708"/>
                  <a:pt x="3279026" y="2766987"/>
                  <a:pt x="3274423" y="2778035"/>
                </a:cubicBezTo>
                <a:cubicBezTo>
                  <a:pt x="3252473" y="2830716"/>
                  <a:pt x="3246909" y="2836721"/>
                  <a:pt x="3222171" y="2873829"/>
                </a:cubicBezTo>
                <a:cubicBezTo>
                  <a:pt x="3208386" y="2928971"/>
                  <a:pt x="3220102" y="2898705"/>
                  <a:pt x="3178628" y="2960915"/>
                </a:cubicBezTo>
                <a:lnTo>
                  <a:pt x="3161211" y="2987040"/>
                </a:lnTo>
                <a:cubicBezTo>
                  <a:pt x="3158308" y="2995749"/>
                  <a:pt x="3157057" y="3005196"/>
                  <a:pt x="3152503" y="3013166"/>
                </a:cubicBezTo>
                <a:cubicBezTo>
                  <a:pt x="3137609" y="3039231"/>
                  <a:pt x="3120839" y="3053538"/>
                  <a:pt x="3100251" y="3074126"/>
                </a:cubicBezTo>
                <a:cubicBezTo>
                  <a:pt x="3076169" y="3146377"/>
                  <a:pt x="3116599" y="3032717"/>
                  <a:pt x="3056708" y="3152503"/>
                </a:cubicBezTo>
                <a:lnTo>
                  <a:pt x="3039291" y="3187338"/>
                </a:lnTo>
                <a:cubicBezTo>
                  <a:pt x="3013510" y="3316247"/>
                  <a:pt x="3053245" y="3159431"/>
                  <a:pt x="3004457" y="3257006"/>
                </a:cubicBezTo>
                <a:cubicBezTo>
                  <a:pt x="2997837" y="3270245"/>
                  <a:pt x="3001873" y="3287074"/>
                  <a:pt x="2995748" y="3300549"/>
                </a:cubicBezTo>
                <a:cubicBezTo>
                  <a:pt x="2987086" y="3319605"/>
                  <a:pt x="2972525" y="3335383"/>
                  <a:pt x="2960914" y="3352800"/>
                </a:cubicBezTo>
                <a:cubicBezTo>
                  <a:pt x="2955108" y="3361509"/>
                  <a:pt x="2949777" y="3370553"/>
                  <a:pt x="2943497" y="3378926"/>
                </a:cubicBezTo>
                <a:cubicBezTo>
                  <a:pt x="2934788" y="3390537"/>
                  <a:pt x="2924420" y="3401072"/>
                  <a:pt x="2917371" y="3413760"/>
                </a:cubicBezTo>
                <a:cubicBezTo>
                  <a:pt x="2909779" y="3427425"/>
                  <a:pt x="2909333" y="3444797"/>
                  <a:pt x="2899954" y="3457303"/>
                </a:cubicBezTo>
                <a:cubicBezTo>
                  <a:pt x="2882712" y="3480292"/>
                  <a:pt x="2854934" y="3494352"/>
                  <a:pt x="2838994" y="3518263"/>
                </a:cubicBezTo>
                <a:cubicBezTo>
                  <a:pt x="2833188" y="3526972"/>
                  <a:pt x="2828277" y="3536348"/>
                  <a:pt x="2821577" y="3544389"/>
                </a:cubicBezTo>
                <a:cubicBezTo>
                  <a:pt x="2813693" y="3553850"/>
                  <a:pt x="2802609" y="3560493"/>
                  <a:pt x="2795451" y="3570515"/>
                </a:cubicBezTo>
                <a:cubicBezTo>
                  <a:pt x="2787905" y="3581079"/>
                  <a:pt x="2785580" y="3594785"/>
                  <a:pt x="2778034" y="3605349"/>
                </a:cubicBezTo>
                <a:cubicBezTo>
                  <a:pt x="2754195" y="3638724"/>
                  <a:pt x="2753923" y="3624772"/>
                  <a:pt x="2725783" y="3648892"/>
                </a:cubicBezTo>
                <a:cubicBezTo>
                  <a:pt x="2713315" y="3659579"/>
                  <a:pt x="2704085" y="3673873"/>
                  <a:pt x="2690948" y="3683726"/>
                </a:cubicBezTo>
                <a:cubicBezTo>
                  <a:pt x="2680562" y="3691515"/>
                  <a:pt x="2667462" y="3694838"/>
                  <a:pt x="2656114" y="3701143"/>
                </a:cubicBezTo>
                <a:cubicBezTo>
                  <a:pt x="2594415" y="3735420"/>
                  <a:pt x="2634206" y="3720057"/>
                  <a:pt x="2586446" y="3735978"/>
                </a:cubicBezTo>
                <a:cubicBezTo>
                  <a:pt x="2477260" y="3817864"/>
                  <a:pt x="2640849" y="3700915"/>
                  <a:pt x="2499360" y="3779520"/>
                </a:cubicBezTo>
                <a:cubicBezTo>
                  <a:pt x="2488594" y="3785501"/>
                  <a:pt x="2483256" y="3798488"/>
                  <a:pt x="2473234" y="3805646"/>
                </a:cubicBezTo>
                <a:cubicBezTo>
                  <a:pt x="2450701" y="3821741"/>
                  <a:pt x="2436211" y="3822796"/>
                  <a:pt x="2412274" y="3831772"/>
                </a:cubicBezTo>
                <a:cubicBezTo>
                  <a:pt x="2333356" y="3861367"/>
                  <a:pt x="2404033" y="3840364"/>
                  <a:pt x="2299063" y="3866606"/>
                </a:cubicBezTo>
                <a:cubicBezTo>
                  <a:pt x="2284549" y="3875315"/>
                  <a:pt x="2271427" y="3886948"/>
                  <a:pt x="2255520" y="3892732"/>
                </a:cubicBezTo>
                <a:cubicBezTo>
                  <a:pt x="2238926" y="3898766"/>
                  <a:pt x="2220583" y="3897977"/>
                  <a:pt x="2203268" y="3901440"/>
                </a:cubicBezTo>
                <a:cubicBezTo>
                  <a:pt x="2191532" y="3903787"/>
                  <a:pt x="2179942" y="3906861"/>
                  <a:pt x="2168434" y="3910149"/>
                </a:cubicBezTo>
                <a:cubicBezTo>
                  <a:pt x="2159607" y="3912671"/>
                  <a:pt x="2151214" y="3916632"/>
                  <a:pt x="2142308" y="3918858"/>
                </a:cubicBezTo>
                <a:cubicBezTo>
                  <a:pt x="2101274" y="3929116"/>
                  <a:pt x="2082028" y="3928905"/>
                  <a:pt x="2037806" y="3936275"/>
                </a:cubicBezTo>
                <a:cubicBezTo>
                  <a:pt x="2023206" y="3938708"/>
                  <a:pt x="2008826" y="3942335"/>
                  <a:pt x="1994263" y="3944983"/>
                </a:cubicBezTo>
                <a:cubicBezTo>
                  <a:pt x="1976890" y="3948142"/>
                  <a:pt x="1959428" y="3950789"/>
                  <a:pt x="1942011" y="3953692"/>
                </a:cubicBezTo>
                <a:cubicBezTo>
                  <a:pt x="1927497" y="3959498"/>
                  <a:pt x="1913298" y="3966166"/>
                  <a:pt x="1898468" y="3971109"/>
                </a:cubicBezTo>
                <a:cubicBezTo>
                  <a:pt x="1887113" y="3974894"/>
                  <a:pt x="1874841" y="3975615"/>
                  <a:pt x="1863634" y="3979818"/>
                </a:cubicBezTo>
                <a:cubicBezTo>
                  <a:pt x="1851479" y="3984376"/>
                  <a:pt x="1840853" y="3992414"/>
                  <a:pt x="1828800" y="3997235"/>
                </a:cubicBezTo>
                <a:cubicBezTo>
                  <a:pt x="1811754" y="4004053"/>
                  <a:pt x="1791824" y="4004468"/>
                  <a:pt x="1776548" y="4014652"/>
                </a:cubicBezTo>
                <a:cubicBezTo>
                  <a:pt x="1699701" y="4065884"/>
                  <a:pt x="1822531" y="3987306"/>
                  <a:pt x="1698171" y="4049486"/>
                </a:cubicBezTo>
                <a:cubicBezTo>
                  <a:pt x="1652632" y="4072256"/>
                  <a:pt x="1675931" y="4063754"/>
                  <a:pt x="1628503" y="4075612"/>
                </a:cubicBezTo>
                <a:cubicBezTo>
                  <a:pt x="1613989" y="4084321"/>
                  <a:pt x="1599044" y="4092349"/>
                  <a:pt x="1584960" y="4101738"/>
                </a:cubicBezTo>
                <a:cubicBezTo>
                  <a:pt x="1572884" y="4109789"/>
                  <a:pt x="1563524" y="4122281"/>
                  <a:pt x="1550126" y="4127863"/>
                </a:cubicBezTo>
                <a:cubicBezTo>
                  <a:pt x="1528030" y="4137070"/>
                  <a:pt x="1480457" y="4145280"/>
                  <a:pt x="1480457" y="4145280"/>
                </a:cubicBezTo>
                <a:cubicBezTo>
                  <a:pt x="1392908" y="4189057"/>
                  <a:pt x="1503363" y="4137646"/>
                  <a:pt x="1402080" y="4171406"/>
                </a:cubicBezTo>
                <a:cubicBezTo>
                  <a:pt x="1389764" y="4175511"/>
                  <a:pt x="1379299" y="4184002"/>
                  <a:pt x="1367246" y="4188823"/>
                </a:cubicBezTo>
                <a:cubicBezTo>
                  <a:pt x="1350200" y="4195641"/>
                  <a:pt x="1332411" y="4200434"/>
                  <a:pt x="1314994" y="4206240"/>
                </a:cubicBezTo>
                <a:cubicBezTo>
                  <a:pt x="1306285" y="4209143"/>
                  <a:pt x="1297774" y="4212722"/>
                  <a:pt x="1288868" y="4214949"/>
                </a:cubicBezTo>
                <a:cubicBezTo>
                  <a:pt x="1277257" y="4217852"/>
                  <a:pt x="1265542" y="4220370"/>
                  <a:pt x="1254034" y="4223658"/>
                </a:cubicBezTo>
                <a:cubicBezTo>
                  <a:pt x="1193477" y="4240960"/>
                  <a:pt x="1267394" y="4221912"/>
                  <a:pt x="1193074" y="4249783"/>
                </a:cubicBezTo>
                <a:cubicBezTo>
                  <a:pt x="1181867" y="4253986"/>
                  <a:pt x="1170088" y="4256799"/>
                  <a:pt x="1158240" y="4258492"/>
                </a:cubicBezTo>
                <a:cubicBezTo>
                  <a:pt x="1107204" y="4265783"/>
                  <a:pt x="993286" y="4272762"/>
                  <a:pt x="949234" y="4275909"/>
                </a:cubicBezTo>
                <a:lnTo>
                  <a:pt x="435428" y="4267200"/>
                </a:lnTo>
                <a:cubicBezTo>
                  <a:pt x="281215" y="4263345"/>
                  <a:pt x="289547" y="4262603"/>
                  <a:pt x="174171" y="4249783"/>
                </a:cubicBezTo>
                <a:cubicBezTo>
                  <a:pt x="105862" y="4227013"/>
                  <a:pt x="137663" y="4241812"/>
                  <a:pt x="78377" y="4206240"/>
                </a:cubicBezTo>
                <a:cubicBezTo>
                  <a:pt x="60960" y="4183017"/>
                  <a:pt x="33167" y="4164734"/>
                  <a:pt x="26126" y="4136572"/>
                </a:cubicBezTo>
                <a:cubicBezTo>
                  <a:pt x="14878" y="4091584"/>
                  <a:pt x="24056" y="4111697"/>
                  <a:pt x="0" y="4075612"/>
                </a:cubicBezTo>
                <a:cubicBezTo>
                  <a:pt x="7114" y="3961781"/>
                  <a:pt x="-11434" y="3967168"/>
                  <a:pt x="26126" y="3901440"/>
                </a:cubicBezTo>
                <a:cubicBezTo>
                  <a:pt x="31319" y="3892353"/>
                  <a:pt x="37737" y="3884023"/>
                  <a:pt x="43543" y="3875315"/>
                </a:cubicBezTo>
                <a:cubicBezTo>
                  <a:pt x="46446" y="3863703"/>
                  <a:pt x="44774" y="3849826"/>
                  <a:pt x="52251" y="3840480"/>
                </a:cubicBezTo>
                <a:cubicBezTo>
                  <a:pt x="57985" y="3833312"/>
                  <a:pt x="70739" y="3836864"/>
                  <a:pt x="78377" y="3831772"/>
                </a:cubicBezTo>
                <a:cubicBezTo>
                  <a:pt x="110484" y="3810368"/>
                  <a:pt x="99697" y="3795376"/>
                  <a:pt x="139337" y="3779520"/>
                </a:cubicBezTo>
                <a:cubicBezTo>
                  <a:pt x="155731" y="3772962"/>
                  <a:pt x="174171" y="3773715"/>
                  <a:pt x="191588" y="3770812"/>
                </a:cubicBezTo>
                <a:cubicBezTo>
                  <a:pt x="200297" y="3762103"/>
                  <a:pt x="206948" y="3750667"/>
                  <a:pt x="217714" y="3744686"/>
                </a:cubicBezTo>
                <a:cubicBezTo>
                  <a:pt x="233763" y="3735770"/>
                  <a:pt x="252549" y="3733075"/>
                  <a:pt x="269966" y="3727269"/>
                </a:cubicBezTo>
                <a:cubicBezTo>
                  <a:pt x="320046" y="3710575"/>
                  <a:pt x="276981" y="3723197"/>
                  <a:pt x="357051" y="3709852"/>
                </a:cubicBezTo>
                <a:cubicBezTo>
                  <a:pt x="420774" y="3699232"/>
                  <a:pt x="379619" y="3705892"/>
                  <a:pt x="426720" y="3692435"/>
                </a:cubicBezTo>
                <a:cubicBezTo>
                  <a:pt x="503265" y="3670565"/>
                  <a:pt x="425039" y="3695897"/>
                  <a:pt x="487680" y="3675018"/>
                </a:cubicBezTo>
                <a:cubicBezTo>
                  <a:pt x="496389" y="3669212"/>
                  <a:pt x="506405" y="3665001"/>
                  <a:pt x="513806" y="3657600"/>
                </a:cubicBezTo>
                <a:cubicBezTo>
                  <a:pt x="529788" y="3641618"/>
                  <a:pt x="537254" y="3614857"/>
                  <a:pt x="548640" y="3596640"/>
                </a:cubicBezTo>
                <a:cubicBezTo>
                  <a:pt x="556333" y="3584332"/>
                  <a:pt x="566330" y="3573617"/>
                  <a:pt x="574766" y="3561806"/>
                </a:cubicBezTo>
                <a:cubicBezTo>
                  <a:pt x="580850" y="3553289"/>
                  <a:pt x="586377" y="3544389"/>
                  <a:pt x="592183" y="3535680"/>
                </a:cubicBezTo>
                <a:cubicBezTo>
                  <a:pt x="595086" y="3524069"/>
                  <a:pt x="597603" y="3512354"/>
                  <a:pt x="600891" y="3500846"/>
                </a:cubicBezTo>
                <a:cubicBezTo>
                  <a:pt x="603413" y="3492019"/>
                  <a:pt x="608838" y="3483868"/>
                  <a:pt x="609600" y="3474720"/>
                </a:cubicBezTo>
                <a:cubicBezTo>
                  <a:pt x="611770" y="3448685"/>
                  <a:pt x="609600" y="3416663"/>
                  <a:pt x="609600" y="34050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orma livre 3"/>
          <p:cNvSpPr/>
          <p:nvPr/>
        </p:nvSpPr>
        <p:spPr>
          <a:xfrm>
            <a:off x="2144007" y="3325528"/>
            <a:ext cx="1200084" cy="1986701"/>
          </a:xfrm>
          <a:custGeom>
            <a:avLst/>
            <a:gdLst>
              <a:gd name="connsiteX0" fmla="*/ 24427 w 1200084"/>
              <a:gd name="connsiteY0" fmla="*/ 462701 h 1986701"/>
              <a:gd name="connsiteX1" fmla="*/ 24427 w 1200084"/>
              <a:gd name="connsiteY1" fmla="*/ 462701 h 1986701"/>
              <a:gd name="connsiteX2" fmla="*/ 41844 w 1200084"/>
              <a:gd name="connsiteY2" fmla="*/ 541078 h 1986701"/>
              <a:gd name="connsiteX3" fmla="*/ 50553 w 1200084"/>
              <a:gd name="connsiteY3" fmla="*/ 567203 h 1986701"/>
              <a:gd name="connsiteX4" fmla="*/ 59262 w 1200084"/>
              <a:gd name="connsiteY4" fmla="*/ 602038 h 1986701"/>
              <a:gd name="connsiteX5" fmla="*/ 76679 w 1200084"/>
              <a:gd name="connsiteY5" fmla="*/ 654289 h 1986701"/>
              <a:gd name="connsiteX6" fmla="*/ 85387 w 1200084"/>
              <a:gd name="connsiteY6" fmla="*/ 680415 h 1986701"/>
              <a:gd name="connsiteX7" fmla="*/ 94096 w 1200084"/>
              <a:gd name="connsiteY7" fmla="*/ 706541 h 1986701"/>
              <a:gd name="connsiteX8" fmla="*/ 85387 w 1200084"/>
              <a:gd name="connsiteY8" fmla="*/ 941672 h 1986701"/>
              <a:gd name="connsiteX9" fmla="*/ 67970 w 1200084"/>
              <a:gd name="connsiteY9" fmla="*/ 1063592 h 1986701"/>
              <a:gd name="connsiteX10" fmla="*/ 59262 w 1200084"/>
              <a:gd name="connsiteY10" fmla="*/ 1133261 h 1986701"/>
              <a:gd name="connsiteX11" fmla="*/ 50553 w 1200084"/>
              <a:gd name="connsiteY11" fmla="*/ 1168095 h 1986701"/>
              <a:gd name="connsiteX12" fmla="*/ 41844 w 1200084"/>
              <a:gd name="connsiteY12" fmla="*/ 1229055 h 1986701"/>
              <a:gd name="connsiteX13" fmla="*/ 33136 w 1200084"/>
              <a:gd name="connsiteY13" fmla="*/ 1263889 h 1986701"/>
              <a:gd name="connsiteX14" fmla="*/ 24427 w 1200084"/>
              <a:gd name="connsiteY14" fmla="*/ 1316141 h 1986701"/>
              <a:gd name="connsiteX15" fmla="*/ 76679 w 1200084"/>
              <a:gd name="connsiteY15" fmla="*/ 1803821 h 1986701"/>
              <a:gd name="connsiteX16" fmla="*/ 128930 w 1200084"/>
              <a:gd name="connsiteY16" fmla="*/ 1838655 h 1986701"/>
              <a:gd name="connsiteX17" fmla="*/ 155056 w 1200084"/>
              <a:gd name="connsiteY17" fmla="*/ 1847363 h 1986701"/>
              <a:gd name="connsiteX18" fmla="*/ 224724 w 1200084"/>
              <a:gd name="connsiteY18" fmla="*/ 1882198 h 1986701"/>
              <a:gd name="connsiteX19" fmla="*/ 303102 w 1200084"/>
              <a:gd name="connsiteY19" fmla="*/ 1908323 h 1986701"/>
              <a:gd name="connsiteX20" fmla="*/ 329227 w 1200084"/>
              <a:gd name="connsiteY20" fmla="*/ 1917032 h 1986701"/>
              <a:gd name="connsiteX21" fmla="*/ 468564 w 1200084"/>
              <a:gd name="connsiteY21" fmla="*/ 1934449 h 1986701"/>
              <a:gd name="connsiteX22" fmla="*/ 581776 w 1200084"/>
              <a:gd name="connsiteY22" fmla="*/ 1951866 h 1986701"/>
              <a:gd name="connsiteX23" fmla="*/ 625319 w 1200084"/>
              <a:gd name="connsiteY23" fmla="*/ 1960575 h 1986701"/>
              <a:gd name="connsiteX24" fmla="*/ 694987 w 1200084"/>
              <a:gd name="connsiteY24" fmla="*/ 1977992 h 1986701"/>
              <a:gd name="connsiteX25" fmla="*/ 790782 w 1200084"/>
              <a:gd name="connsiteY25" fmla="*/ 1986701 h 1986701"/>
              <a:gd name="connsiteX26" fmla="*/ 964953 w 1200084"/>
              <a:gd name="connsiteY26" fmla="*/ 1977992 h 1986701"/>
              <a:gd name="connsiteX27" fmla="*/ 991079 w 1200084"/>
              <a:gd name="connsiteY27" fmla="*/ 1960575 h 1986701"/>
              <a:gd name="connsiteX28" fmla="*/ 1017204 w 1200084"/>
              <a:gd name="connsiteY28" fmla="*/ 1951866 h 1986701"/>
              <a:gd name="connsiteX29" fmla="*/ 1034622 w 1200084"/>
              <a:gd name="connsiteY29" fmla="*/ 1934449 h 1986701"/>
              <a:gd name="connsiteX30" fmla="*/ 1060747 w 1200084"/>
              <a:gd name="connsiteY30" fmla="*/ 1917032 h 1986701"/>
              <a:gd name="connsiteX31" fmla="*/ 1078164 w 1200084"/>
              <a:gd name="connsiteY31" fmla="*/ 1890906 h 1986701"/>
              <a:gd name="connsiteX32" fmla="*/ 1095582 w 1200084"/>
              <a:gd name="connsiteY32" fmla="*/ 1873489 h 1986701"/>
              <a:gd name="connsiteX33" fmla="*/ 1121707 w 1200084"/>
              <a:gd name="connsiteY33" fmla="*/ 1760278 h 1986701"/>
              <a:gd name="connsiteX34" fmla="*/ 1112999 w 1200084"/>
              <a:gd name="connsiteY34" fmla="*/ 1638358 h 1986701"/>
              <a:gd name="connsiteX35" fmla="*/ 1104290 w 1200084"/>
              <a:gd name="connsiteY35" fmla="*/ 1612232 h 1986701"/>
              <a:gd name="connsiteX36" fmla="*/ 1069456 w 1200084"/>
              <a:gd name="connsiteY36" fmla="*/ 1559981 h 1986701"/>
              <a:gd name="connsiteX37" fmla="*/ 1017204 w 1200084"/>
              <a:gd name="connsiteY37" fmla="*/ 1533855 h 1986701"/>
              <a:gd name="connsiteX38" fmla="*/ 921410 w 1200084"/>
              <a:gd name="connsiteY38" fmla="*/ 1507729 h 1986701"/>
              <a:gd name="connsiteX39" fmla="*/ 895284 w 1200084"/>
              <a:gd name="connsiteY39" fmla="*/ 1499021 h 1986701"/>
              <a:gd name="connsiteX40" fmla="*/ 782073 w 1200084"/>
              <a:gd name="connsiteY40" fmla="*/ 1490312 h 1986701"/>
              <a:gd name="connsiteX41" fmla="*/ 694987 w 1200084"/>
              <a:gd name="connsiteY41" fmla="*/ 1472895 h 1986701"/>
              <a:gd name="connsiteX42" fmla="*/ 642736 w 1200084"/>
              <a:gd name="connsiteY42" fmla="*/ 1455478 h 1986701"/>
              <a:gd name="connsiteX43" fmla="*/ 607902 w 1200084"/>
              <a:gd name="connsiteY43" fmla="*/ 1446769 h 1986701"/>
              <a:gd name="connsiteX44" fmla="*/ 555650 w 1200084"/>
              <a:gd name="connsiteY44" fmla="*/ 1429352 h 1986701"/>
              <a:gd name="connsiteX45" fmla="*/ 529524 w 1200084"/>
              <a:gd name="connsiteY45" fmla="*/ 1403226 h 1986701"/>
              <a:gd name="connsiteX46" fmla="*/ 520816 w 1200084"/>
              <a:gd name="connsiteY46" fmla="*/ 1377101 h 1986701"/>
              <a:gd name="connsiteX47" fmla="*/ 546942 w 1200084"/>
              <a:gd name="connsiteY47" fmla="*/ 1237763 h 1986701"/>
              <a:gd name="connsiteX48" fmla="*/ 564359 w 1200084"/>
              <a:gd name="connsiteY48" fmla="*/ 1185512 h 1986701"/>
              <a:gd name="connsiteX49" fmla="*/ 573067 w 1200084"/>
              <a:gd name="connsiteY49" fmla="*/ 1159386 h 1986701"/>
              <a:gd name="connsiteX50" fmla="*/ 599193 w 1200084"/>
              <a:gd name="connsiteY50" fmla="*/ 1107135 h 1986701"/>
              <a:gd name="connsiteX51" fmla="*/ 616610 w 1200084"/>
              <a:gd name="connsiteY51" fmla="*/ 1081009 h 1986701"/>
              <a:gd name="connsiteX52" fmla="*/ 634027 w 1200084"/>
              <a:gd name="connsiteY52" fmla="*/ 1028758 h 1986701"/>
              <a:gd name="connsiteX53" fmla="*/ 668862 w 1200084"/>
              <a:gd name="connsiteY53" fmla="*/ 950381 h 1986701"/>
              <a:gd name="connsiteX54" fmla="*/ 703696 w 1200084"/>
              <a:gd name="connsiteY54" fmla="*/ 811043 h 1986701"/>
              <a:gd name="connsiteX55" fmla="*/ 712404 w 1200084"/>
              <a:gd name="connsiteY55" fmla="*/ 784918 h 1986701"/>
              <a:gd name="connsiteX56" fmla="*/ 738530 w 1200084"/>
              <a:gd name="connsiteY56" fmla="*/ 776209 h 1986701"/>
              <a:gd name="connsiteX57" fmla="*/ 747239 w 1200084"/>
              <a:gd name="connsiteY57" fmla="*/ 750083 h 1986701"/>
              <a:gd name="connsiteX58" fmla="*/ 773364 w 1200084"/>
              <a:gd name="connsiteY58" fmla="*/ 732666 h 1986701"/>
              <a:gd name="connsiteX59" fmla="*/ 790782 w 1200084"/>
              <a:gd name="connsiteY59" fmla="*/ 715249 h 1986701"/>
              <a:gd name="connsiteX60" fmla="*/ 843033 w 1200084"/>
              <a:gd name="connsiteY60" fmla="*/ 689123 h 1986701"/>
              <a:gd name="connsiteX61" fmla="*/ 930119 w 1200084"/>
              <a:gd name="connsiteY61" fmla="*/ 715249 h 1986701"/>
              <a:gd name="connsiteX62" fmla="*/ 982370 w 1200084"/>
              <a:gd name="connsiteY62" fmla="*/ 732666 h 1986701"/>
              <a:gd name="connsiteX63" fmla="*/ 1008496 w 1200084"/>
              <a:gd name="connsiteY63" fmla="*/ 750083 h 1986701"/>
              <a:gd name="connsiteX64" fmla="*/ 1025913 w 1200084"/>
              <a:gd name="connsiteY64" fmla="*/ 767501 h 1986701"/>
              <a:gd name="connsiteX65" fmla="*/ 1052039 w 1200084"/>
              <a:gd name="connsiteY65" fmla="*/ 776209 h 1986701"/>
              <a:gd name="connsiteX66" fmla="*/ 1165250 w 1200084"/>
              <a:gd name="connsiteY66" fmla="*/ 750083 h 1986701"/>
              <a:gd name="connsiteX67" fmla="*/ 1182667 w 1200084"/>
              <a:gd name="connsiteY67" fmla="*/ 697832 h 1986701"/>
              <a:gd name="connsiteX68" fmla="*/ 1191376 w 1200084"/>
              <a:gd name="connsiteY68" fmla="*/ 671706 h 1986701"/>
              <a:gd name="connsiteX69" fmla="*/ 1200084 w 1200084"/>
              <a:gd name="connsiteY69" fmla="*/ 645581 h 1986701"/>
              <a:gd name="connsiteX70" fmla="*/ 1191376 w 1200084"/>
              <a:gd name="connsiteY70" fmla="*/ 506243 h 1986701"/>
              <a:gd name="connsiteX71" fmla="*/ 1182667 w 1200084"/>
              <a:gd name="connsiteY71" fmla="*/ 480118 h 1986701"/>
              <a:gd name="connsiteX72" fmla="*/ 1112999 w 1200084"/>
              <a:gd name="connsiteY72" fmla="*/ 419158 h 1986701"/>
              <a:gd name="connsiteX73" fmla="*/ 1034622 w 1200084"/>
              <a:gd name="connsiteY73" fmla="*/ 358198 h 1986701"/>
              <a:gd name="connsiteX74" fmla="*/ 1008496 w 1200084"/>
              <a:gd name="connsiteY74" fmla="*/ 349489 h 1986701"/>
              <a:gd name="connsiteX75" fmla="*/ 921410 w 1200084"/>
              <a:gd name="connsiteY75" fmla="*/ 297238 h 1986701"/>
              <a:gd name="connsiteX76" fmla="*/ 886576 w 1200084"/>
              <a:gd name="connsiteY76" fmla="*/ 288529 h 1986701"/>
              <a:gd name="connsiteX77" fmla="*/ 468564 w 1200084"/>
              <a:gd name="connsiteY77" fmla="*/ 279821 h 1986701"/>
              <a:gd name="connsiteX78" fmla="*/ 485982 w 1200084"/>
              <a:gd name="connsiteY78" fmla="*/ 201443 h 1986701"/>
              <a:gd name="connsiteX79" fmla="*/ 529524 w 1200084"/>
              <a:gd name="connsiteY79" fmla="*/ 157901 h 1986701"/>
              <a:gd name="connsiteX80" fmla="*/ 573067 w 1200084"/>
              <a:gd name="connsiteY80" fmla="*/ 131775 h 1986701"/>
              <a:gd name="connsiteX81" fmla="*/ 625319 w 1200084"/>
              <a:gd name="connsiteY81" fmla="*/ 105649 h 1986701"/>
              <a:gd name="connsiteX82" fmla="*/ 651444 w 1200084"/>
              <a:gd name="connsiteY82" fmla="*/ 88232 h 1986701"/>
              <a:gd name="connsiteX83" fmla="*/ 738530 w 1200084"/>
              <a:gd name="connsiteY83" fmla="*/ 62106 h 1986701"/>
              <a:gd name="connsiteX84" fmla="*/ 790782 w 1200084"/>
              <a:gd name="connsiteY84" fmla="*/ 44689 h 1986701"/>
              <a:gd name="connsiteX85" fmla="*/ 869159 w 1200084"/>
              <a:gd name="connsiteY85" fmla="*/ 18563 h 1986701"/>
              <a:gd name="connsiteX86" fmla="*/ 895284 w 1200084"/>
              <a:gd name="connsiteY86" fmla="*/ 9855 h 1986701"/>
              <a:gd name="connsiteX87" fmla="*/ 259559 w 1200084"/>
              <a:gd name="connsiteY87" fmla="*/ 9855 h 1986701"/>
              <a:gd name="connsiteX88" fmla="*/ 172473 w 1200084"/>
              <a:gd name="connsiteY88" fmla="*/ 35981 h 1986701"/>
              <a:gd name="connsiteX89" fmla="*/ 146347 w 1200084"/>
              <a:gd name="connsiteY89" fmla="*/ 44689 h 1986701"/>
              <a:gd name="connsiteX90" fmla="*/ 128930 w 1200084"/>
              <a:gd name="connsiteY90" fmla="*/ 70815 h 1986701"/>
              <a:gd name="connsiteX91" fmla="*/ 102804 w 1200084"/>
              <a:gd name="connsiteY91" fmla="*/ 79523 h 1986701"/>
              <a:gd name="connsiteX92" fmla="*/ 94096 w 1200084"/>
              <a:gd name="connsiteY92" fmla="*/ 114358 h 1986701"/>
              <a:gd name="connsiteX93" fmla="*/ 76679 w 1200084"/>
              <a:gd name="connsiteY93" fmla="*/ 166609 h 1986701"/>
              <a:gd name="connsiteX94" fmla="*/ 67970 w 1200084"/>
              <a:gd name="connsiteY94" fmla="*/ 192735 h 1986701"/>
              <a:gd name="connsiteX95" fmla="*/ 41844 w 1200084"/>
              <a:gd name="connsiteY95" fmla="*/ 532369 h 1986701"/>
              <a:gd name="connsiteX96" fmla="*/ 41844 w 1200084"/>
              <a:gd name="connsiteY96" fmla="*/ 532369 h 1986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200084" h="1986701">
                <a:moveTo>
                  <a:pt x="24427" y="462701"/>
                </a:moveTo>
                <a:lnTo>
                  <a:pt x="24427" y="462701"/>
                </a:lnTo>
                <a:cubicBezTo>
                  <a:pt x="30233" y="488827"/>
                  <a:pt x="35353" y="515114"/>
                  <a:pt x="41844" y="541078"/>
                </a:cubicBezTo>
                <a:cubicBezTo>
                  <a:pt x="44070" y="549983"/>
                  <a:pt x="48031" y="558377"/>
                  <a:pt x="50553" y="567203"/>
                </a:cubicBezTo>
                <a:cubicBezTo>
                  <a:pt x="53841" y="578711"/>
                  <a:pt x="55823" y="590574"/>
                  <a:pt x="59262" y="602038"/>
                </a:cubicBezTo>
                <a:cubicBezTo>
                  <a:pt x="64537" y="619623"/>
                  <a:pt x="70873" y="636872"/>
                  <a:pt x="76679" y="654289"/>
                </a:cubicBezTo>
                <a:lnTo>
                  <a:pt x="85387" y="680415"/>
                </a:lnTo>
                <a:lnTo>
                  <a:pt x="94096" y="706541"/>
                </a:lnTo>
                <a:cubicBezTo>
                  <a:pt x="91193" y="784918"/>
                  <a:pt x="89738" y="863362"/>
                  <a:pt x="85387" y="941672"/>
                </a:cubicBezTo>
                <a:cubicBezTo>
                  <a:pt x="79926" y="1039971"/>
                  <a:pt x="79086" y="991339"/>
                  <a:pt x="67970" y="1063592"/>
                </a:cubicBezTo>
                <a:cubicBezTo>
                  <a:pt x="64411" y="1086724"/>
                  <a:pt x="63110" y="1110176"/>
                  <a:pt x="59262" y="1133261"/>
                </a:cubicBezTo>
                <a:cubicBezTo>
                  <a:pt x="57294" y="1145067"/>
                  <a:pt x="52694" y="1156319"/>
                  <a:pt x="50553" y="1168095"/>
                </a:cubicBezTo>
                <a:cubicBezTo>
                  <a:pt x="46881" y="1188290"/>
                  <a:pt x="45516" y="1208860"/>
                  <a:pt x="41844" y="1229055"/>
                </a:cubicBezTo>
                <a:cubicBezTo>
                  <a:pt x="39703" y="1240831"/>
                  <a:pt x="35483" y="1252153"/>
                  <a:pt x="33136" y="1263889"/>
                </a:cubicBezTo>
                <a:cubicBezTo>
                  <a:pt x="29673" y="1281204"/>
                  <a:pt x="27330" y="1298724"/>
                  <a:pt x="24427" y="1316141"/>
                </a:cubicBezTo>
                <a:cubicBezTo>
                  <a:pt x="26128" y="1401189"/>
                  <a:pt x="-58061" y="1699023"/>
                  <a:pt x="76679" y="1803821"/>
                </a:cubicBezTo>
                <a:cubicBezTo>
                  <a:pt x="93202" y="1816672"/>
                  <a:pt x="109071" y="1832036"/>
                  <a:pt x="128930" y="1838655"/>
                </a:cubicBezTo>
                <a:lnTo>
                  <a:pt x="155056" y="1847363"/>
                </a:lnTo>
                <a:cubicBezTo>
                  <a:pt x="185454" y="1877763"/>
                  <a:pt x="164684" y="1862185"/>
                  <a:pt x="224724" y="1882198"/>
                </a:cubicBezTo>
                <a:lnTo>
                  <a:pt x="303102" y="1908323"/>
                </a:lnTo>
                <a:cubicBezTo>
                  <a:pt x="311810" y="1911226"/>
                  <a:pt x="320118" y="1915893"/>
                  <a:pt x="329227" y="1917032"/>
                </a:cubicBezTo>
                <a:cubicBezTo>
                  <a:pt x="375673" y="1922838"/>
                  <a:pt x="422666" y="1925269"/>
                  <a:pt x="468564" y="1934449"/>
                </a:cubicBezTo>
                <a:cubicBezTo>
                  <a:pt x="568401" y="1954417"/>
                  <a:pt x="444697" y="1930777"/>
                  <a:pt x="581776" y="1951866"/>
                </a:cubicBezTo>
                <a:cubicBezTo>
                  <a:pt x="596406" y="1954117"/>
                  <a:pt x="610959" y="1956985"/>
                  <a:pt x="625319" y="1960575"/>
                </a:cubicBezTo>
                <a:cubicBezTo>
                  <a:pt x="672709" y="1972422"/>
                  <a:pt x="630797" y="1969968"/>
                  <a:pt x="694987" y="1977992"/>
                </a:cubicBezTo>
                <a:cubicBezTo>
                  <a:pt x="726803" y="1981969"/>
                  <a:pt x="758850" y="1983798"/>
                  <a:pt x="790782" y="1986701"/>
                </a:cubicBezTo>
                <a:cubicBezTo>
                  <a:pt x="848839" y="1983798"/>
                  <a:pt x="907312" y="1985511"/>
                  <a:pt x="964953" y="1977992"/>
                </a:cubicBezTo>
                <a:cubicBezTo>
                  <a:pt x="975332" y="1976638"/>
                  <a:pt x="981718" y="1965256"/>
                  <a:pt x="991079" y="1960575"/>
                </a:cubicBezTo>
                <a:cubicBezTo>
                  <a:pt x="999289" y="1956470"/>
                  <a:pt x="1008496" y="1954769"/>
                  <a:pt x="1017204" y="1951866"/>
                </a:cubicBezTo>
                <a:cubicBezTo>
                  <a:pt x="1023010" y="1946060"/>
                  <a:pt x="1028211" y="1939578"/>
                  <a:pt x="1034622" y="1934449"/>
                </a:cubicBezTo>
                <a:cubicBezTo>
                  <a:pt x="1042795" y="1927911"/>
                  <a:pt x="1053346" y="1924433"/>
                  <a:pt x="1060747" y="1917032"/>
                </a:cubicBezTo>
                <a:cubicBezTo>
                  <a:pt x="1068148" y="1909631"/>
                  <a:pt x="1071626" y="1899079"/>
                  <a:pt x="1078164" y="1890906"/>
                </a:cubicBezTo>
                <a:cubicBezTo>
                  <a:pt x="1083293" y="1884495"/>
                  <a:pt x="1089776" y="1879295"/>
                  <a:pt x="1095582" y="1873489"/>
                </a:cubicBezTo>
                <a:cubicBezTo>
                  <a:pt x="1116589" y="1789461"/>
                  <a:pt x="1108305" y="1827294"/>
                  <a:pt x="1121707" y="1760278"/>
                </a:cubicBezTo>
                <a:cubicBezTo>
                  <a:pt x="1118804" y="1719638"/>
                  <a:pt x="1117759" y="1678822"/>
                  <a:pt x="1112999" y="1638358"/>
                </a:cubicBezTo>
                <a:cubicBezTo>
                  <a:pt x="1111926" y="1629241"/>
                  <a:pt x="1108748" y="1620257"/>
                  <a:pt x="1104290" y="1612232"/>
                </a:cubicBezTo>
                <a:cubicBezTo>
                  <a:pt x="1094124" y="1593934"/>
                  <a:pt x="1089314" y="1566601"/>
                  <a:pt x="1069456" y="1559981"/>
                </a:cubicBezTo>
                <a:cubicBezTo>
                  <a:pt x="974168" y="1528217"/>
                  <a:pt x="1118503" y="1578876"/>
                  <a:pt x="1017204" y="1533855"/>
                </a:cubicBezTo>
                <a:cubicBezTo>
                  <a:pt x="969167" y="1512505"/>
                  <a:pt x="968237" y="1519435"/>
                  <a:pt x="921410" y="1507729"/>
                </a:cubicBezTo>
                <a:cubicBezTo>
                  <a:pt x="912504" y="1505503"/>
                  <a:pt x="904393" y="1500160"/>
                  <a:pt x="895284" y="1499021"/>
                </a:cubicBezTo>
                <a:cubicBezTo>
                  <a:pt x="857728" y="1494327"/>
                  <a:pt x="819810" y="1493215"/>
                  <a:pt x="782073" y="1490312"/>
                </a:cubicBezTo>
                <a:cubicBezTo>
                  <a:pt x="753044" y="1484506"/>
                  <a:pt x="723071" y="1482256"/>
                  <a:pt x="694987" y="1472895"/>
                </a:cubicBezTo>
                <a:cubicBezTo>
                  <a:pt x="677570" y="1467089"/>
                  <a:pt x="660547" y="1459931"/>
                  <a:pt x="642736" y="1455478"/>
                </a:cubicBezTo>
                <a:cubicBezTo>
                  <a:pt x="631125" y="1452575"/>
                  <a:pt x="619366" y="1450208"/>
                  <a:pt x="607902" y="1446769"/>
                </a:cubicBezTo>
                <a:cubicBezTo>
                  <a:pt x="590317" y="1441493"/>
                  <a:pt x="555650" y="1429352"/>
                  <a:pt x="555650" y="1429352"/>
                </a:cubicBezTo>
                <a:cubicBezTo>
                  <a:pt x="546941" y="1420643"/>
                  <a:pt x="536356" y="1413473"/>
                  <a:pt x="529524" y="1403226"/>
                </a:cubicBezTo>
                <a:cubicBezTo>
                  <a:pt x="524432" y="1395588"/>
                  <a:pt x="520816" y="1386280"/>
                  <a:pt x="520816" y="1377101"/>
                </a:cubicBezTo>
                <a:cubicBezTo>
                  <a:pt x="520816" y="1303347"/>
                  <a:pt x="526928" y="1297804"/>
                  <a:pt x="546942" y="1237763"/>
                </a:cubicBezTo>
                <a:lnTo>
                  <a:pt x="564359" y="1185512"/>
                </a:lnTo>
                <a:cubicBezTo>
                  <a:pt x="567262" y="1176803"/>
                  <a:pt x="567975" y="1167024"/>
                  <a:pt x="573067" y="1159386"/>
                </a:cubicBezTo>
                <a:cubicBezTo>
                  <a:pt x="622977" y="1084522"/>
                  <a:pt x="563141" y="1179240"/>
                  <a:pt x="599193" y="1107135"/>
                </a:cubicBezTo>
                <a:cubicBezTo>
                  <a:pt x="603874" y="1097774"/>
                  <a:pt x="612359" y="1090573"/>
                  <a:pt x="616610" y="1081009"/>
                </a:cubicBezTo>
                <a:cubicBezTo>
                  <a:pt x="624066" y="1064232"/>
                  <a:pt x="623843" y="1044034"/>
                  <a:pt x="634027" y="1028758"/>
                </a:cubicBezTo>
                <a:cubicBezTo>
                  <a:pt x="654875" y="997486"/>
                  <a:pt x="659980" y="994792"/>
                  <a:pt x="668862" y="950381"/>
                </a:cubicBezTo>
                <a:cubicBezTo>
                  <a:pt x="689880" y="845290"/>
                  <a:pt x="676917" y="891381"/>
                  <a:pt x="703696" y="811043"/>
                </a:cubicBezTo>
                <a:cubicBezTo>
                  <a:pt x="706599" y="802335"/>
                  <a:pt x="703696" y="787821"/>
                  <a:pt x="712404" y="784918"/>
                </a:cubicBezTo>
                <a:lnTo>
                  <a:pt x="738530" y="776209"/>
                </a:lnTo>
                <a:cubicBezTo>
                  <a:pt x="741433" y="767500"/>
                  <a:pt x="741504" y="757251"/>
                  <a:pt x="747239" y="750083"/>
                </a:cubicBezTo>
                <a:cubicBezTo>
                  <a:pt x="753777" y="741910"/>
                  <a:pt x="765191" y="739204"/>
                  <a:pt x="773364" y="732666"/>
                </a:cubicBezTo>
                <a:cubicBezTo>
                  <a:pt x="779775" y="727537"/>
                  <a:pt x="784371" y="720378"/>
                  <a:pt x="790782" y="715249"/>
                </a:cubicBezTo>
                <a:cubicBezTo>
                  <a:pt x="814900" y="695955"/>
                  <a:pt x="815438" y="698322"/>
                  <a:pt x="843033" y="689123"/>
                </a:cubicBezTo>
                <a:cubicBezTo>
                  <a:pt x="976787" y="708232"/>
                  <a:pt x="855079" y="681898"/>
                  <a:pt x="930119" y="715249"/>
                </a:cubicBezTo>
                <a:cubicBezTo>
                  <a:pt x="946896" y="722705"/>
                  <a:pt x="982370" y="732666"/>
                  <a:pt x="982370" y="732666"/>
                </a:cubicBezTo>
                <a:cubicBezTo>
                  <a:pt x="991079" y="738472"/>
                  <a:pt x="1000323" y="743545"/>
                  <a:pt x="1008496" y="750083"/>
                </a:cubicBezTo>
                <a:cubicBezTo>
                  <a:pt x="1014907" y="755212"/>
                  <a:pt x="1018872" y="763277"/>
                  <a:pt x="1025913" y="767501"/>
                </a:cubicBezTo>
                <a:cubicBezTo>
                  <a:pt x="1033784" y="772224"/>
                  <a:pt x="1043330" y="773306"/>
                  <a:pt x="1052039" y="776209"/>
                </a:cubicBezTo>
                <a:cubicBezTo>
                  <a:pt x="1074013" y="774211"/>
                  <a:pt x="1146159" y="788265"/>
                  <a:pt x="1165250" y="750083"/>
                </a:cubicBezTo>
                <a:cubicBezTo>
                  <a:pt x="1173460" y="733662"/>
                  <a:pt x="1176861" y="715249"/>
                  <a:pt x="1182667" y="697832"/>
                </a:cubicBezTo>
                <a:lnTo>
                  <a:pt x="1191376" y="671706"/>
                </a:lnTo>
                <a:lnTo>
                  <a:pt x="1200084" y="645581"/>
                </a:lnTo>
                <a:cubicBezTo>
                  <a:pt x="1197181" y="599135"/>
                  <a:pt x="1196248" y="552524"/>
                  <a:pt x="1191376" y="506243"/>
                </a:cubicBezTo>
                <a:cubicBezTo>
                  <a:pt x="1190415" y="497114"/>
                  <a:pt x="1188175" y="487462"/>
                  <a:pt x="1182667" y="480118"/>
                </a:cubicBezTo>
                <a:cubicBezTo>
                  <a:pt x="1137440" y="419817"/>
                  <a:pt x="1153288" y="452732"/>
                  <a:pt x="1112999" y="419158"/>
                </a:cubicBezTo>
                <a:cubicBezTo>
                  <a:pt x="1082943" y="394111"/>
                  <a:pt x="1078642" y="372872"/>
                  <a:pt x="1034622" y="358198"/>
                </a:cubicBezTo>
                <a:cubicBezTo>
                  <a:pt x="1025913" y="355295"/>
                  <a:pt x="1016521" y="353947"/>
                  <a:pt x="1008496" y="349489"/>
                </a:cubicBezTo>
                <a:cubicBezTo>
                  <a:pt x="966428" y="326118"/>
                  <a:pt x="961952" y="312442"/>
                  <a:pt x="921410" y="297238"/>
                </a:cubicBezTo>
                <a:cubicBezTo>
                  <a:pt x="910203" y="293035"/>
                  <a:pt x="898536" y="288989"/>
                  <a:pt x="886576" y="288529"/>
                </a:cubicBezTo>
                <a:cubicBezTo>
                  <a:pt x="747311" y="283173"/>
                  <a:pt x="607901" y="282724"/>
                  <a:pt x="468564" y="279821"/>
                </a:cubicBezTo>
                <a:cubicBezTo>
                  <a:pt x="471909" y="259751"/>
                  <a:pt x="475262" y="222882"/>
                  <a:pt x="485982" y="201443"/>
                </a:cubicBezTo>
                <a:cubicBezTo>
                  <a:pt x="503399" y="166610"/>
                  <a:pt x="500496" y="181123"/>
                  <a:pt x="529524" y="157901"/>
                </a:cubicBezTo>
                <a:cubicBezTo>
                  <a:pt x="563678" y="130577"/>
                  <a:pt x="527699" y="146897"/>
                  <a:pt x="573067" y="131775"/>
                </a:cubicBezTo>
                <a:cubicBezTo>
                  <a:pt x="647945" y="81857"/>
                  <a:pt x="553204" y="141707"/>
                  <a:pt x="625319" y="105649"/>
                </a:cubicBezTo>
                <a:cubicBezTo>
                  <a:pt x="634680" y="100968"/>
                  <a:pt x="641880" y="92483"/>
                  <a:pt x="651444" y="88232"/>
                </a:cubicBezTo>
                <a:cubicBezTo>
                  <a:pt x="694067" y="69289"/>
                  <a:pt x="699564" y="73796"/>
                  <a:pt x="738530" y="62106"/>
                </a:cubicBezTo>
                <a:cubicBezTo>
                  <a:pt x="756115" y="56830"/>
                  <a:pt x="773365" y="50495"/>
                  <a:pt x="790782" y="44689"/>
                </a:cubicBezTo>
                <a:lnTo>
                  <a:pt x="869159" y="18563"/>
                </a:lnTo>
                <a:lnTo>
                  <a:pt x="895284" y="9855"/>
                </a:lnTo>
                <a:cubicBezTo>
                  <a:pt x="594461" y="-1716"/>
                  <a:pt x="632421" y="-4767"/>
                  <a:pt x="259559" y="9855"/>
                </a:cubicBezTo>
                <a:cubicBezTo>
                  <a:pt x="244636" y="10440"/>
                  <a:pt x="178215" y="34067"/>
                  <a:pt x="172473" y="35981"/>
                </a:cubicBezTo>
                <a:lnTo>
                  <a:pt x="146347" y="44689"/>
                </a:lnTo>
                <a:cubicBezTo>
                  <a:pt x="140541" y="53398"/>
                  <a:pt x="137103" y="64277"/>
                  <a:pt x="128930" y="70815"/>
                </a:cubicBezTo>
                <a:cubicBezTo>
                  <a:pt x="121762" y="76549"/>
                  <a:pt x="108538" y="72355"/>
                  <a:pt x="102804" y="79523"/>
                </a:cubicBezTo>
                <a:cubicBezTo>
                  <a:pt x="95327" y="88869"/>
                  <a:pt x="97535" y="102894"/>
                  <a:pt x="94096" y="114358"/>
                </a:cubicBezTo>
                <a:cubicBezTo>
                  <a:pt x="88821" y="131943"/>
                  <a:pt x="82485" y="149192"/>
                  <a:pt x="76679" y="166609"/>
                </a:cubicBezTo>
                <a:lnTo>
                  <a:pt x="67970" y="192735"/>
                </a:lnTo>
                <a:cubicBezTo>
                  <a:pt x="55433" y="305576"/>
                  <a:pt x="41844" y="418611"/>
                  <a:pt x="41844" y="532369"/>
                </a:cubicBezTo>
                <a:lnTo>
                  <a:pt x="41844" y="532369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5724128" y="2628201"/>
            <a:ext cx="1787294" cy="5847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Artéria carótida comum E</a:t>
            </a:r>
            <a:endParaRPr lang="pt-BR" sz="1600" dirty="0"/>
          </a:p>
        </p:txBody>
      </p:sp>
      <p:cxnSp>
        <p:nvCxnSpPr>
          <p:cNvPr id="8" name="Conector de seta reta 7"/>
          <p:cNvCxnSpPr/>
          <p:nvPr/>
        </p:nvCxnSpPr>
        <p:spPr>
          <a:xfrm flipH="1">
            <a:off x="4860032" y="2924944"/>
            <a:ext cx="864096" cy="57606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3" descr="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0506" y="3325528"/>
            <a:ext cx="3325256" cy="3190229"/>
          </a:xfrm>
          <a:prstGeom prst="rect">
            <a:avLst/>
          </a:prstGeom>
          <a:noFill/>
        </p:spPr>
      </p:pic>
      <p:sp>
        <p:nvSpPr>
          <p:cNvPr id="12" name="Retângulo 11"/>
          <p:cNvSpPr/>
          <p:nvPr/>
        </p:nvSpPr>
        <p:spPr>
          <a:xfrm>
            <a:off x="1259632" y="2924944"/>
            <a:ext cx="2016224" cy="4005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525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Grp="1" noChangeArrowheads="1"/>
          </p:cNvSpPr>
          <p:nvPr>
            <p:ph type="title"/>
          </p:nvPr>
        </p:nvSpPr>
        <p:spPr>
          <a:xfrm>
            <a:off x="4210035" y="190095"/>
            <a:ext cx="4466421" cy="576262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200" dirty="0">
                <a:solidFill>
                  <a:srgbClr val="FFCC00"/>
                </a:solidFill>
              </a:rPr>
              <a:t/>
            </a:r>
            <a:br>
              <a:rPr lang="pt-BR" sz="3200" dirty="0">
                <a:solidFill>
                  <a:srgbClr val="FFCC00"/>
                </a:solidFill>
              </a:rPr>
            </a:br>
            <a:r>
              <a:rPr lang="pt-BR" sz="2200" b="1" dirty="0" smtClean="0">
                <a:solidFill>
                  <a:srgbClr val="C00000"/>
                </a:solidFill>
              </a:rPr>
              <a:t>Artéria </a:t>
            </a:r>
            <a:r>
              <a:rPr lang="pt-BR" sz="2200" b="1" dirty="0">
                <a:solidFill>
                  <a:srgbClr val="C00000"/>
                </a:solidFill>
              </a:rPr>
              <a:t>carótida </a:t>
            </a:r>
            <a:r>
              <a:rPr lang="pt-BR" sz="2200" b="1" dirty="0" smtClean="0">
                <a:solidFill>
                  <a:srgbClr val="C00000"/>
                </a:solidFill>
              </a:rPr>
              <a:t>externa </a:t>
            </a:r>
            <a:r>
              <a:rPr lang="pt-BR" sz="2200" b="1" dirty="0">
                <a:solidFill>
                  <a:srgbClr val="C00000"/>
                </a:solidFill>
              </a:rPr>
              <a:t/>
            </a:r>
            <a:br>
              <a:rPr lang="pt-BR" sz="2200" b="1" dirty="0">
                <a:solidFill>
                  <a:srgbClr val="C00000"/>
                </a:solidFill>
              </a:rPr>
            </a:br>
            <a:endParaRPr lang="pt-BR" sz="2200" b="1" dirty="0">
              <a:solidFill>
                <a:srgbClr val="C00000"/>
              </a:solidFill>
            </a:endParaRPr>
          </a:p>
        </p:txBody>
      </p:sp>
      <p:pic>
        <p:nvPicPr>
          <p:cNvPr id="8195" name="Picture 8" descr="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908050"/>
            <a:ext cx="4248150" cy="5788025"/>
          </a:xfrm>
          <a:noFill/>
          <a:ln>
            <a:noFill/>
            <a:miter lim="800000"/>
            <a:headEnd/>
            <a:tailEnd/>
          </a:ln>
        </p:spPr>
      </p:pic>
      <p:sp>
        <p:nvSpPr>
          <p:cNvPr id="2" name="CaixaDeTexto 1"/>
          <p:cNvSpPr txBox="1">
            <a:spLocks noChangeArrowheads="1"/>
          </p:cNvSpPr>
          <p:nvPr/>
        </p:nvSpPr>
        <p:spPr bwMode="auto">
          <a:xfrm>
            <a:off x="254000" y="2781300"/>
            <a:ext cx="3094038" cy="1570038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A. tireóidea superior</a:t>
            </a:r>
          </a:p>
          <a:p>
            <a:pPr eaLnBrk="1" hangingPunct="1">
              <a:buFontTx/>
              <a:buAutoNum type="arabicPeriod"/>
            </a:pPr>
            <a: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A. lingual</a:t>
            </a:r>
          </a:p>
          <a:p>
            <a:pPr eaLnBrk="1" hangingPunct="1">
              <a:buFontTx/>
              <a:buAutoNum type="arabicPeriod"/>
            </a:pPr>
            <a: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A. facial</a:t>
            </a:r>
          </a:p>
          <a:p>
            <a:pPr eaLnBrk="1" hangingPunct="1">
              <a:buFontTx/>
              <a:buAutoNum type="arabicPeriod"/>
            </a:pPr>
            <a: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A. faríngea ascendente</a:t>
            </a:r>
          </a:p>
          <a:p>
            <a:pPr eaLnBrk="1" hangingPunct="1">
              <a:buFontTx/>
              <a:buAutoNum type="arabicPeriod"/>
            </a:pPr>
            <a: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A. occipital</a:t>
            </a:r>
          </a:p>
          <a:p>
            <a:pPr eaLnBrk="1" hangingPunct="1">
              <a:buFontTx/>
              <a:buAutoNum type="arabicPeriod"/>
            </a:pPr>
            <a: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A. auricular posterior </a:t>
            </a:r>
          </a:p>
        </p:txBody>
      </p:sp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250825" y="4740275"/>
            <a:ext cx="3095625" cy="5842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</a:t>
            </a:r>
            <a:r>
              <a:rPr lang="pt-BR" altLang="pt-BR" sz="1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temporal superficial</a:t>
            </a:r>
          </a:p>
          <a:p>
            <a:pPr eaLnBrk="1" hangingPunct="1"/>
            <a:r>
              <a:rPr lang="pt-BR" altLang="pt-BR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A. maxilar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258888" y="2349500"/>
            <a:ext cx="1009650" cy="368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Ramos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250825" y="3068960"/>
            <a:ext cx="1512863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250825" y="3356992"/>
            <a:ext cx="1512863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251520" y="3573016"/>
            <a:ext cx="273613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251521" y="5028306"/>
            <a:ext cx="1368152" cy="2729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" name="Conector de seta reta 8"/>
          <p:cNvCxnSpPr/>
          <p:nvPr/>
        </p:nvCxnSpPr>
        <p:spPr>
          <a:xfrm flipV="1">
            <a:off x="5148064" y="3284984"/>
            <a:ext cx="648072" cy="7920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5004048" y="4005064"/>
            <a:ext cx="288032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3</a:t>
            </a:r>
          </a:p>
        </p:txBody>
      </p:sp>
      <p:cxnSp>
        <p:nvCxnSpPr>
          <p:cNvPr id="16" name="Conector de seta reta 15"/>
          <p:cNvCxnSpPr/>
          <p:nvPr/>
        </p:nvCxnSpPr>
        <p:spPr>
          <a:xfrm flipH="1" flipV="1">
            <a:off x="6876257" y="3681028"/>
            <a:ext cx="864095" cy="6933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/>
          <p:cNvSpPr txBox="1"/>
          <p:nvPr/>
        </p:nvSpPr>
        <p:spPr>
          <a:xfrm>
            <a:off x="7740352" y="4211796"/>
            <a:ext cx="288032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2</a:t>
            </a:r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7812360" y="3212976"/>
            <a:ext cx="288032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4</a:t>
            </a:r>
            <a:endParaRPr lang="pt-BR" dirty="0"/>
          </a:p>
        </p:txBody>
      </p:sp>
      <p:cxnSp>
        <p:nvCxnSpPr>
          <p:cNvPr id="22" name="Conector de seta reta 21"/>
          <p:cNvCxnSpPr/>
          <p:nvPr/>
        </p:nvCxnSpPr>
        <p:spPr>
          <a:xfrm flipH="1">
            <a:off x="7092602" y="3397642"/>
            <a:ext cx="719760" cy="2833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/>
          <p:nvPr/>
        </p:nvCxnSpPr>
        <p:spPr>
          <a:xfrm>
            <a:off x="6875935" y="1877301"/>
            <a:ext cx="322" cy="55927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ixaDeTexto 29"/>
          <p:cNvSpPr txBox="1"/>
          <p:nvPr/>
        </p:nvSpPr>
        <p:spPr>
          <a:xfrm>
            <a:off x="6660232" y="1700808"/>
            <a:ext cx="288032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5</a:t>
            </a:r>
            <a:endParaRPr lang="pt-BR" dirty="0"/>
          </a:p>
        </p:txBody>
      </p:sp>
      <p:pic>
        <p:nvPicPr>
          <p:cNvPr id="31" name="Picture 3" descr="F66122-008-f263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90465" y="98794"/>
            <a:ext cx="3456384" cy="2218956"/>
          </a:xfrm>
          <a:prstGeom prst="rect">
            <a:avLst/>
          </a:prstGeom>
          <a:solidFill>
            <a:schemeClr val="bg1"/>
          </a:solidFill>
          <a:ln>
            <a:noFill/>
            <a:miter lim="800000"/>
            <a:headEnd/>
            <a:tailEnd/>
          </a:ln>
        </p:spPr>
      </p:pic>
      <p:sp>
        <p:nvSpPr>
          <p:cNvPr id="28" name="Forma livre 27"/>
          <p:cNvSpPr/>
          <p:nvPr/>
        </p:nvSpPr>
        <p:spPr>
          <a:xfrm>
            <a:off x="-498434" y="43543"/>
            <a:ext cx="4156159" cy="2335279"/>
          </a:xfrm>
          <a:custGeom>
            <a:avLst/>
            <a:gdLst>
              <a:gd name="connsiteX0" fmla="*/ 1029657 w 4156159"/>
              <a:gd name="connsiteY0" fmla="*/ 1619794 h 2335279"/>
              <a:gd name="connsiteX1" fmla="*/ 1029657 w 4156159"/>
              <a:gd name="connsiteY1" fmla="*/ 1619794 h 2335279"/>
              <a:gd name="connsiteX2" fmla="*/ 1047074 w 4156159"/>
              <a:gd name="connsiteY2" fmla="*/ 1541417 h 2335279"/>
              <a:gd name="connsiteX3" fmla="*/ 1055783 w 4156159"/>
              <a:gd name="connsiteY3" fmla="*/ 1515291 h 2335279"/>
              <a:gd name="connsiteX4" fmla="*/ 1038365 w 4156159"/>
              <a:gd name="connsiteY4" fmla="*/ 1463040 h 2335279"/>
              <a:gd name="connsiteX5" fmla="*/ 1003531 w 4156159"/>
              <a:gd name="connsiteY5" fmla="*/ 1410788 h 2335279"/>
              <a:gd name="connsiteX6" fmla="*/ 968697 w 4156159"/>
              <a:gd name="connsiteY6" fmla="*/ 1332411 h 2335279"/>
              <a:gd name="connsiteX7" fmla="*/ 959988 w 4156159"/>
              <a:gd name="connsiteY7" fmla="*/ 1271451 h 2335279"/>
              <a:gd name="connsiteX8" fmla="*/ 942571 w 4156159"/>
              <a:gd name="connsiteY8" fmla="*/ 1158240 h 2335279"/>
              <a:gd name="connsiteX9" fmla="*/ 907737 w 4156159"/>
              <a:gd name="connsiteY9" fmla="*/ 1105988 h 2335279"/>
              <a:gd name="connsiteX10" fmla="*/ 881611 w 4156159"/>
              <a:gd name="connsiteY10" fmla="*/ 1027611 h 2335279"/>
              <a:gd name="connsiteX11" fmla="*/ 872903 w 4156159"/>
              <a:gd name="connsiteY11" fmla="*/ 1001486 h 2335279"/>
              <a:gd name="connsiteX12" fmla="*/ 864194 w 4156159"/>
              <a:gd name="connsiteY12" fmla="*/ 975360 h 2335279"/>
              <a:gd name="connsiteX13" fmla="*/ 838068 w 4156159"/>
              <a:gd name="connsiteY13" fmla="*/ 870857 h 2335279"/>
              <a:gd name="connsiteX14" fmla="*/ 820651 w 4156159"/>
              <a:gd name="connsiteY14" fmla="*/ 844731 h 2335279"/>
              <a:gd name="connsiteX15" fmla="*/ 794525 w 4156159"/>
              <a:gd name="connsiteY15" fmla="*/ 836023 h 2335279"/>
              <a:gd name="connsiteX16" fmla="*/ 768400 w 4156159"/>
              <a:gd name="connsiteY16" fmla="*/ 818606 h 2335279"/>
              <a:gd name="connsiteX17" fmla="*/ 742274 w 4156159"/>
              <a:gd name="connsiteY17" fmla="*/ 809897 h 2335279"/>
              <a:gd name="connsiteX18" fmla="*/ 716148 w 4156159"/>
              <a:gd name="connsiteY18" fmla="*/ 783771 h 2335279"/>
              <a:gd name="connsiteX19" fmla="*/ 690023 w 4156159"/>
              <a:gd name="connsiteY19" fmla="*/ 766354 h 2335279"/>
              <a:gd name="connsiteX20" fmla="*/ 681314 w 4156159"/>
              <a:gd name="connsiteY20" fmla="*/ 740228 h 2335279"/>
              <a:gd name="connsiteX21" fmla="*/ 646480 w 4156159"/>
              <a:gd name="connsiteY21" fmla="*/ 687977 h 2335279"/>
              <a:gd name="connsiteX22" fmla="*/ 629063 w 4156159"/>
              <a:gd name="connsiteY22" fmla="*/ 635726 h 2335279"/>
              <a:gd name="connsiteX23" fmla="*/ 620354 w 4156159"/>
              <a:gd name="connsiteY23" fmla="*/ 609600 h 2335279"/>
              <a:gd name="connsiteX24" fmla="*/ 602937 w 4156159"/>
              <a:gd name="connsiteY24" fmla="*/ 583474 h 2335279"/>
              <a:gd name="connsiteX25" fmla="*/ 585520 w 4156159"/>
              <a:gd name="connsiteY25" fmla="*/ 531223 h 2335279"/>
              <a:gd name="connsiteX26" fmla="*/ 568103 w 4156159"/>
              <a:gd name="connsiteY26" fmla="*/ 478971 h 2335279"/>
              <a:gd name="connsiteX27" fmla="*/ 559394 w 4156159"/>
              <a:gd name="connsiteY27" fmla="*/ 452846 h 2335279"/>
              <a:gd name="connsiteX28" fmla="*/ 541977 w 4156159"/>
              <a:gd name="connsiteY28" fmla="*/ 426720 h 2335279"/>
              <a:gd name="connsiteX29" fmla="*/ 524560 w 4156159"/>
              <a:gd name="connsiteY29" fmla="*/ 357051 h 2335279"/>
              <a:gd name="connsiteX30" fmla="*/ 515851 w 4156159"/>
              <a:gd name="connsiteY30" fmla="*/ 322217 h 2335279"/>
              <a:gd name="connsiteX31" fmla="*/ 507143 w 4156159"/>
              <a:gd name="connsiteY31" fmla="*/ 217714 h 2335279"/>
              <a:gd name="connsiteX32" fmla="*/ 498434 w 4156159"/>
              <a:gd name="connsiteY32" fmla="*/ 182880 h 2335279"/>
              <a:gd name="connsiteX33" fmla="*/ 489725 w 4156159"/>
              <a:gd name="connsiteY33" fmla="*/ 139337 h 2335279"/>
              <a:gd name="connsiteX34" fmla="*/ 472308 w 4156159"/>
              <a:gd name="connsiteY34" fmla="*/ 52251 h 2335279"/>
              <a:gd name="connsiteX35" fmla="*/ 402640 w 4156159"/>
              <a:gd name="connsiteY35" fmla="*/ 8708 h 2335279"/>
              <a:gd name="connsiteX36" fmla="*/ 376514 w 4156159"/>
              <a:gd name="connsiteY36" fmla="*/ 0 h 2335279"/>
              <a:gd name="connsiteX37" fmla="*/ 341680 w 4156159"/>
              <a:gd name="connsiteY37" fmla="*/ 8708 h 2335279"/>
              <a:gd name="connsiteX38" fmla="*/ 306845 w 4156159"/>
              <a:gd name="connsiteY38" fmla="*/ 78377 h 2335279"/>
              <a:gd name="connsiteX39" fmla="*/ 298137 w 4156159"/>
              <a:gd name="connsiteY39" fmla="*/ 104503 h 2335279"/>
              <a:gd name="connsiteX40" fmla="*/ 280720 w 4156159"/>
              <a:gd name="connsiteY40" fmla="*/ 191588 h 2335279"/>
              <a:gd name="connsiteX41" fmla="*/ 272011 w 4156159"/>
              <a:gd name="connsiteY41" fmla="*/ 217714 h 2335279"/>
              <a:gd name="connsiteX42" fmla="*/ 254594 w 4156159"/>
              <a:gd name="connsiteY42" fmla="*/ 296091 h 2335279"/>
              <a:gd name="connsiteX43" fmla="*/ 237177 w 4156159"/>
              <a:gd name="connsiteY43" fmla="*/ 330926 h 2335279"/>
              <a:gd name="connsiteX44" fmla="*/ 219760 w 4156159"/>
              <a:gd name="connsiteY44" fmla="*/ 409303 h 2335279"/>
              <a:gd name="connsiteX45" fmla="*/ 202343 w 4156159"/>
              <a:gd name="connsiteY45" fmla="*/ 461554 h 2335279"/>
              <a:gd name="connsiteX46" fmla="*/ 184925 w 4156159"/>
              <a:gd name="connsiteY46" fmla="*/ 548640 h 2335279"/>
              <a:gd name="connsiteX47" fmla="*/ 193634 w 4156159"/>
              <a:gd name="connsiteY47" fmla="*/ 827314 h 2335279"/>
              <a:gd name="connsiteX48" fmla="*/ 211051 w 4156159"/>
              <a:gd name="connsiteY48" fmla="*/ 949234 h 2335279"/>
              <a:gd name="connsiteX49" fmla="*/ 228468 w 4156159"/>
              <a:gd name="connsiteY49" fmla="*/ 1097280 h 2335279"/>
              <a:gd name="connsiteX50" fmla="*/ 245885 w 4156159"/>
              <a:gd name="connsiteY50" fmla="*/ 1297577 h 2335279"/>
              <a:gd name="connsiteX51" fmla="*/ 237177 w 4156159"/>
              <a:gd name="connsiteY51" fmla="*/ 1567543 h 2335279"/>
              <a:gd name="connsiteX52" fmla="*/ 219760 w 4156159"/>
              <a:gd name="connsiteY52" fmla="*/ 1637211 h 2335279"/>
              <a:gd name="connsiteX53" fmla="*/ 193634 w 4156159"/>
              <a:gd name="connsiteY53" fmla="*/ 1715588 h 2335279"/>
              <a:gd name="connsiteX54" fmla="*/ 184925 w 4156159"/>
              <a:gd name="connsiteY54" fmla="*/ 1741714 h 2335279"/>
              <a:gd name="connsiteX55" fmla="*/ 167508 w 4156159"/>
              <a:gd name="connsiteY55" fmla="*/ 1776548 h 2335279"/>
              <a:gd name="connsiteX56" fmla="*/ 158800 w 4156159"/>
              <a:gd name="connsiteY56" fmla="*/ 1802674 h 2335279"/>
              <a:gd name="connsiteX57" fmla="*/ 132674 w 4156159"/>
              <a:gd name="connsiteY57" fmla="*/ 1820091 h 2335279"/>
              <a:gd name="connsiteX58" fmla="*/ 97840 w 4156159"/>
              <a:gd name="connsiteY58" fmla="*/ 1898468 h 2335279"/>
              <a:gd name="connsiteX59" fmla="*/ 80423 w 4156159"/>
              <a:gd name="connsiteY59" fmla="*/ 1915886 h 2335279"/>
              <a:gd name="connsiteX60" fmla="*/ 71714 w 4156159"/>
              <a:gd name="connsiteY60" fmla="*/ 1942011 h 2335279"/>
              <a:gd name="connsiteX61" fmla="*/ 54297 w 4156159"/>
              <a:gd name="connsiteY61" fmla="*/ 1968137 h 2335279"/>
              <a:gd name="connsiteX62" fmla="*/ 19463 w 4156159"/>
              <a:gd name="connsiteY62" fmla="*/ 2037806 h 2335279"/>
              <a:gd name="connsiteX63" fmla="*/ 10754 w 4156159"/>
              <a:gd name="connsiteY63" fmla="*/ 2168434 h 2335279"/>
              <a:gd name="connsiteX64" fmla="*/ 28171 w 4156159"/>
              <a:gd name="connsiteY64" fmla="*/ 2194560 h 2335279"/>
              <a:gd name="connsiteX65" fmla="*/ 54297 w 4156159"/>
              <a:gd name="connsiteY65" fmla="*/ 2203268 h 2335279"/>
              <a:gd name="connsiteX66" fmla="*/ 97840 w 4156159"/>
              <a:gd name="connsiteY66" fmla="*/ 2229394 h 2335279"/>
              <a:gd name="connsiteX67" fmla="*/ 123965 w 4156159"/>
              <a:gd name="connsiteY67" fmla="*/ 2246811 h 2335279"/>
              <a:gd name="connsiteX68" fmla="*/ 141383 w 4156159"/>
              <a:gd name="connsiteY68" fmla="*/ 2264228 h 2335279"/>
              <a:gd name="connsiteX69" fmla="*/ 228468 w 4156159"/>
              <a:gd name="connsiteY69" fmla="*/ 2290354 h 2335279"/>
              <a:gd name="connsiteX70" fmla="*/ 376514 w 4156159"/>
              <a:gd name="connsiteY70" fmla="*/ 2316480 h 2335279"/>
              <a:gd name="connsiteX71" fmla="*/ 707440 w 4156159"/>
              <a:gd name="connsiteY71" fmla="*/ 2333897 h 2335279"/>
              <a:gd name="connsiteX72" fmla="*/ 1438960 w 4156159"/>
              <a:gd name="connsiteY72" fmla="*/ 2325188 h 2335279"/>
              <a:gd name="connsiteX73" fmla="*/ 1491211 w 4156159"/>
              <a:gd name="connsiteY73" fmla="*/ 2316480 h 2335279"/>
              <a:gd name="connsiteX74" fmla="*/ 1578297 w 4156159"/>
              <a:gd name="connsiteY74" fmla="*/ 2299063 h 2335279"/>
              <a:gd name="connsiteX75" fmla="*/ 1813428 w 4156159"/>
              <a:gd name="connsiteY75" fmla="*/ 2281646 h 2335279"/>
              <a:gd name="connsiteX76" fmla="*/ 2919417 w 4156159"/>
              <a:gd name="connsiteY76" fmla="*/ 2290354 h 2335279"/>
              <a:gd name="connsiteX77" fmla="*/ 3180674 w 4156159"/>
              <a:gd name="connsiteY77" fmla="*/ 2307771 h 2335279"/>
              <a:gd name="connsiteX78" fmla="*/ 3259051 w 4156159"/>
              <a:gd name="connsiteY78" fmla="*/ 2316480 h 2335279"/>
              <a:gd name="connsiteX79" fmla="*/ 3415805 w 4156159"/>
              <a:gd name="connsiteY79" fmla="*/ 2325188 h 2335279"/>
              <a:gd name="connsiteX80" fmla="*/ 3842525 w 4156159"/>
              <a:gd name="connsiteY80" fmla="*/ 2316480 h 2335279"/>
              <a:gd name="connsiteX81" fmla="*/ 3877360 w 4156159"/>
              <a:gd name="connsiteY81" fmla="*/ 2290354 h 2335279"/>
              <a:gd name="connsiteX82" fmla="*/ 3903485 w 4156159"/>
              <a:gd name="connsiteY82" fmla="*/ 2281646 h 2335279"/>
              <a:gd name="connsiteX83" fmla="*/ 3929611 w 4156159"/>
              <a:gd name="connsiteY83" fmla="*/ 2255520 h 2335279"/>
              <a:gd name="connsiteX84" fmla="*/ 3973154 w 4156159"/>
              <a:gd name="connsiteY84" fmla="*/ 2229394 h 2335279"/>
              <a:gd name="connsiteX85" fmla="*/ 3999280 w 4156159"/>
              <a:gd name="connsiteY85" fmla="*/ 2211977 h 2335279"/>
              <a:gd name="connsiteX86" fmla="*/ 4051531 w 4156159"/>
              <a:gd name="connsiteY86" fmla="*/ 2142308 h 2335279"/>
              <a:gd name="connsiteX87" fmla="*/ 4068948 w 4156159"/>
              <a:gd name="connsiteY87" fmla="*/ 2090057 h 2335279"/>
              <a:gd name="connsiteX88" fmla="*/ 4086365 w 4156159"/>
              <a:gd name="connsiteY88" fmla="*/ 2011680 h 2335279"/>
              <a:gd name="connsiteX89" fmla="*/ 4103783 w 4156159"/>
              <a:gd name="connsiteY89" fmla="*/ 1881051 h 2335279"/>
              <a:gd name="connsiteX90" fmla="*/ 4112491 w 4156159"/>
              <a:gd name="connsiteY90" fmla="*/ 1854926 h 2335279"/>
              <a:gd name="connsiteX91" fmla="*/ 4129908 w 4156159"/>
              <a:gd name="connsiteY91" fmla="*/ 1698171 h 2335279"/>
              <a:gd name="connsiteX92" fmla="*/ 4138617 w 4156159"/>
              <a:gd name="connsiteY92" fmla="*/ 1628503 h 2335279"/>
              <a:gd name="connsiteX93" fmla="*/ 4147325 w 4156159"/>
              <a:gd name="connsiteY93" fmla="*/ 1584960 h 2335279"/>
              <a:gd name="connsiteX94" fmla="*/ 4156034 w 4156159"/>
              <a:gd name="connsiteY94" fmla="*/ 1489166 h 2335279"/>
              <a:gd name="connsiteX95" fmla="*/ 4138617 w 4156159"/>
              <a:gd name="connsiteY95" fmla="*/ 1341120 h 2335279"/>
              <a:gd name="connsiteX96" fmla="*/ 4129908 w 4156159"/>
              <a:gd name="connsiteY96" fmla="*/ 1306286 h 2335279"/>
              <a:gd name="connsiteX97" fmla="*/ 4112491 w 4156159"/>
              <a:gd name="connsiteY97" fmla="*/ 1245326 h 2335279"/>
              <a:gd name="connsiteX98" fmla="*/ 4095074 w 4156159"/>
              <a:gd name="connsiteY98" fmla="*/ 1175657 h 2335279"/>
              <a:gd name="connsiteX99" fmla="*/ 4086365 w 4156159"/>
              <a:gd name="connsiteY99" fmla="*/ 1105988 h 2335279"/>
              <a:gd name="connsiteX100" fmla="*/ 4077657 w 4156159"/>
              <a:gd name="connsiteY100" fmla="*/ 1079863 h 2335279"/>
              <a:gd name="connsiteX101" fmla="*/ 4068948 w 4156159"/>
              <a:gd name="connsiteY101" fmla="*/ 1027611 h 2335279"/>
              <a:gd name="connsiteX102" fmla="*/ 4051531 w 4156159"/>
              <a:gd name="connsiteY102" fmla="*/ 1001486 h 2335279"/>
              <a:gd name="connsiteX103" fmla="*/ 4007988 w 4156159"/>
              <a:gd name="connsiteY103" fmla="*/ 905691 h 2335279"/>
              <a:gd name="connsiteX104" fmla="*/ 3981863 w 4156159"/>
              <a:gd name="connsiteY104" fmla="*/ 870857 h 2335279"/>
              <a:gd name="connsiteX105" fmla="*/ 3964445 w 4156159"/>
              <a:gd name="connsiteY105" fmla="*/ 836023 h 2335279"/>
              <a:gd name="connsiteX106" fmla="*/ 3938320 w 4156159"/>
              <a:gd name="connsiteY106" fmla="*/ 801188 h 2335279"/>
              <a:gd name="connsiteX107" fmla="*/ 3903485 w 4156159"/>
              <a:gd name="connsiteY107" fmla="*/ 748937 h 2335279"/>
              <a:gd name="connsiteX108" fmla="*/ 3825108 w 4156159"/>
              <a:gd name="connsiteY108" fmla="*/ 687977 h 2335279"/>
              <a:gd name="connsiteX109" fmla="*/ 3798983 w 4156159"/>
              <a:gd name="connsiteY109" fmla="*/ 679268 h 2335279"/>
              <a:gd name="connsiteX110" fmla="*/ 3755440 w 4156159"/>
              <a:gd name="connsiteY110" fmla="*/ 653143 h 2335279"/>
              <a:gd name="connsiteX111" fmla="*/ 3694480 w 4156159"/>
              <a:gd name="connsiteY111" fmla="*/ 618308 h 2335279"/>
              <a:gd name="connsiteX112" fmla="*/ 3659645 w 4156159"/>
              <a:gd name="connsiteY112" fmla="*/ 609600 h 2335279"/>
              <a:gd name="connsiteX113" fmla="*/ 3607394 w 4156159"/>
              <a:gd name="connsiteY113" fmla="*/ 592183 h 2335279"/>
              <a:gd name="connsiteX114" fmla="*/ 3581268 w 4156159"/>
              <a:gd name="connsiteY114" fmla="*/ 583474 h 2335279"/>
              <a:gd name="connsiteX115" fmla="*/ 3546434 w 4156159"/>
              <a:gd name="connsiteY115" fmla="*/ 574766 h 2335279"/>
              <a:gd name="connsiteX116" fmla="*/ 3433223 w 4156159"/>
              <a:gd name="connsiteY116" fmla="*/ 592183 h 2335279"/>
              <a:gd name="connsiteX117" fmla="*/ 3380971 w 4156159"/>
              <a:gd name="connsiteY117" fmla="*/ 627017 h 2335279"/>
              <a:gd name="connsiteX118" fmla="*/ 3328720 w 4156159"/>
              <a:gd name="connsiteY118" fmla="*/ 653143 h 2335279"/>
              <a:gd name="connsiteX119" fmla="*/ 3302594 w 4156159"/>
              <a:gd name="connsiteY119" fmla="*/ 661851 h 2335279"/>
              <a:gd name="connsiteX120" fmla="*/ 3276468 w 4156159"/>
              <a:gd name="connsiteY120" fmla="*/ 679268 h 2335279"/>
              <a:gd name="connsiteX121" fmla="*/ 3259051 w 4156159"/>
              <a:gd name="connsiteY121" fmla="*/ 696686 h 2335279"/>
              <a:gd name="connsiteX122" fmla="*/ 3206800 w 4156159"/>
              <a:gd name="connsiteY122" fmla="*/ 714103 h 2335279"/>
              <a:gd name="connsiteX123" fmla="*/ 3154548 w 4156159"/>
              <a:gd name="connsiteY123" fmla="*/ 740228 h 2335279"/>
              <a:gd name="connsiteX124" fmla="*/ 3137131 w 4156159"/>
              <a:gd name="connsiteY124" fmla="*/ 757646 h 2335279"/>
              <a:gd name="connsiteX125" fmla="*/ 3084880 w 4156159"/>
              <a:gd name="connsiteY125" fmla="*/ 775063 h 2335279"/>
              <a:gd name="connsiteX126" fmla="*/ 3058754 w 4156159"/>
              <a:gd name="connsiteY126" fmla="*/ 792480 h 2335279"/>
              <a:gd name="connsiteX127" fmla="*/ 3032628 w 4156159"/>
              <a:gd name="connsiteY127" fmla="*/ 844731 h 2335279"/>
              <a:gd name="connsiteX128" fmla="*/ 3023920 w 4156159"/>
              <a:gd name="connsiteY128" fmla="*/ 870857 h 2335279"/>
              <a:gd name="connsiteX129" fmla="*/ 2989085 w 4156159"/>
              <a:gd name="connsiteY129" fmla="*/ 923108 h 2335279"/>
              <a:gd name="connsiteX130" fmla="*/ 2980377 w 4156159"/>
              <a:gd name="connsiteY130" fmla="*/ 975360 h 2335279"/>
              <a:gd name="connsiteX131" fmla="*/ 2971668 w 4156159"/>
              <a:gd name="connsiteY131" fmla="*/ 1001486 h 2335279"/>
              <a:gd name="connsiteX132" fmla="*/ 2954251 w 4156159"/>
              <a:gd name="connsiteY132" fmla="*/ 1062446 h 2335279"/>
              <a:gd name="connsiteX133" fmla="*/ 2945543 w 4156159"/>
              <a:gd name="connsiteY133" fmla="*/ 1201783 h 2335279"/>
              <a:gd name="connsiteX134" fmla="*/ 2936834 w 4156159"/>
              <a:gd name="connsiteY134" fmla="*/ 1227908 h 2335279"/>
              <a:gd name="connsiteX135" fmla="*/ 2919417 w 4156159"/>
              <a:gd name="connsiteY135" fmla="*/ 1306286 h 2335279"/>
              <a:gd name="connsiteX136" fmla="*/ 2910708 w 4156159"/>
              <a:gd name="connsiteY136" fmla="*/ 1332411 h 2335279"/>
              <a:gd name="connsiteX137" fmla="*/ 2893291 w 4156159"/>
              <a:gd name="connsiteY137" fmla="*/ 1410788 h 2335279"/>
              <a:gd name="connsiteX138" fmla="*/ 2875874 w 4156159"/>
              <a:gd name="connsiteY138" fmla="*/ 1471748 h 2335279"/>
              <a:gd name="connsiteX139" fmla="*/ 2858457 w 4156159"/>
              <a:gd name="connsiteY139" fmla="*/ 1489166 h 2335279"/>
              <a:gd name="connsiteX140" fmla="*/ 2832331 w 4156159"/>
              <a:gd name="connsiteY140" fmla="*/ 1541417 h 2335279"/>
              <a:gd name="connsiteX141" fmla="*/ 2780080 w 4156159"/>
              <a:gd name="connsiteY141" fmla="*/ 1576251 h 2335279"/>
              <a:gd name="connsiteX142" fmla="*/ 2753954 w 4156159"/>
              <a:gd name="connsiteY142" fmla="*/ 1593668 h 2335279"/>
              <a:gd name="connsiteX143" fmla="*/ 2710411 w 4156159"/>
              <a:gd name="connsiteY143" fmla="*/ 1637211 h 2335279"/>
              <a:gd name="connsiteX144" fmla="*/ 2666868 w 4156159"/>
              <a:gd name="connsiteY144" fmla="*/ 1689463 h 2335279"/>
              <a:gd name="connsiteX145" fmla="*/ 2640743 w 4156159"/>
              <a:gd name="connsiteY145" fmla="*/ 1698171 h 2335279"/>
              <a:gd name="connsiteX146" fmla="*/ 2579783 w 4156159"/>
              <a:gd name="connsiteY146" fmla="*/ 1750423 h 2335279"/>
              <a:gd name="connsiteX147" fmla="*/ 2536240 w 4156159"/>
              <a:gd name="connsiteY147" fmla="*/ 1820091 h 2335279"/>
              <a:gd name="connsiteX148" fmla="*/ 2518823 w 4156159"/>
              <a:gd name="connsiteY148" fmla="*/ 1854926 h 2335279"/>
              <a:gd name="connsiteX149" fmla="*/ 2449154 w 4156159"/>
              <a:gd name="connsiteY149" fmla="*/ 1933303 h 2335279"/>
              <a:gd name="connsiteX150" fmla="*/ 2388194 w 4156159"/>
              <a:gd name="connsiteY150" fmla="*/ 1968137 h 2335279"/>
              <a:gd name="connsiteX151" fmla="*/ 2362068 w 4156159"/>
              <a:gd name="connsiteY151" fmla="*/ 1985554 h 2335279"/>
              <a:gd name="connsiteX152" fmla="*/ 2327234 w 4156159"/>
              <a:gd name="connsiteY152" fmla="*/ 2002971 h 2335279"/>
              <a:gd name="connsiteX153" fmla="*/ 2274983 w 4156159"/>
              <a:gd name="connsiteY153" fmla="*/ 2029097 h 2335279"/>
              <a:gd name="connsiteX154" fmla="*/ 2118228 w 4156159"/>
              <a:gd name="connsiteY154" fmla="*/ 2046514 h 2335279"/>
              <a:gd name="connsiteX155" fmla="*/ 2048560 w 4156159"/>
              <a:gd name="connsiteY155" fmla="*/ 2037806 h 2335279"/>
              <a:gd name="connsiteX156" fmla="*/ 2022434 w 4156159"/>
              <a:gd name="connsiteY156" fmla="*/ 2029097 h 2335279"/>
              <a:gd name="connsiteX157" fmla="*/ 1952765 w 4156159"/>
              <a:gd name="connsiteY157" fmla="*/ 1968137 h 2335279"/>
              <a:gd name="connsiteX158" fmla="*/ 1900514 w 4156159"/>
              <a:gd name="connsiteY158" fmla="*/ 1950720 h 2335279"/>
              <a:gd name="connsiteX159" fmla="*/ 1735051 w 4156159"/>
              <a:gd name="connsiteY159" fmla="*/ 1959428 h 2335279"/>
              <a:gd name="connsiteX160" fmla="*/ 1456377 w 4156159"/>
              <a:gd name="connsiteY160" fmla="*/ 1950720 h 2335279"/>
              <a:gd name="connsiteX161" fmla="*/ 1430251 w 4156159"/>
              <a:gd name="connsiteY161" fmla="*/ 1942011 h 2335279"/>
              <a:gd name="connsiteX162" fmla="*/ 1360583 w 4156159"/>
              <a:gd name="connsiteY162" fmla="*/ 1907177 h 2335279"/>
              <a:gd name="connsiteX163" fmla="*/ 1308331 w 4156159"/>
              <a:gd name="connsiteY163" fmla="*/ 1854926 h 2335279"/>
              <a:gd name="connsiteX164" fmla="*/ 1273497 w 4156159"/>
              <a:gd name="connsiteY164" fmla="*/ 1820091 h 2335279"/>
              <a:gd name="connsiteX165" fmla="*/ 1221245 w 4156159"/>
              <a:gd name="connsiteY165" fmla="*/ 1767840 h 2335279"/>
              <a:gd name="connsiteX166" fmla="*/ 1177703 w 4156159"/>
              <a:gd name="connsiteY166" fmla="*/ 1724297 h 2335279"/>
              <a:gd name="connsiteX167" fmla="*/ 1160285 w 4156159"/>
              <a:gd name="connsiteY167" fmla="*/ 1706880 h 2335279"/>
              <a:gd name="connsiteX168" fmla="*/ 1108034 w 4156159"/>
              <a:gd name="connsiteY168" fmla="*/ 1672046 h 2335279"/>
              <a:gd name="connsiteX169" fmla="*/ 1090617 w 4156159"/>
              <a:gd name="connsiteY169" fmla="*/ 1654628 h 2335279"/>
              <a:gd name="connsiteX170" fmla="*/ 1029657 w 4156159"/>
              <a:gd name="connsiteY170" fmla="*/ 1619794 h 233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4156159" h="2335279">
                <a:moveTo>
                  <a:pt x="1029657" y="1619794"/>
                </a:moveTo>
                <a:lnTo>
                  <a:pt x="1029657" y="1619794"/>
                </a:lnTo>
                <a:cubicBezTo>
                  <a:pt x="1035463" y="1593668"/>
                  <a:pt x="1040583" y="1567381"/>
                  <a:pt x="1047074" y="1541417"/>
                </a:cubicBezTo>
                <a:cubicBezTo>
                  <a:pt x="1049300" y="1532511"/>
                  <a:pt x="1056797" y="1524415"/>
                  <a:pt x="1055783" y="1515291"/>
                </a:cubicBezTo>
                <a:cubicBezTo>
                  <a:pt x="1053755" y="1497044"/>
                  <a:pt x="1048549" y="1478316"/>
                  <a:pt x="1038365" y="1463040"/>
                </a:cubicBezTo>
                <a:lnTo>
                  <a:pt x="1003531" y="1410788"/>
                </a:lnTo>
                <a:cubicBezTo>
                  <a:pt x="982804" y="1348608"/>
                  <a:pt x="996298" y="1373813"/>
                  <a:pt x="968697" y="1332411"/>
                </a:cubicBezTo>
                <a:cubicBezTo>
                  <a:pt x="965794" y="1312091"/>
                  <a:pt x="962386" y="1291837"/>
                  <a:pt x="959988" y="1271451"/>
                </a:cubicBezTo>
                <a:cubicBezTo>
                  <a:pt x="958419" y="1258114"/>
                  <a:pt x="957972" y="1185962"/>
                  <a:pt x="942571" y="1158240"/>
                </a:cubicBezTo>
                <a:cubicBezTo>
                  <a:pt x="932405" y="1139941"/>
                  <a:pt x="914357" y="1125847"/>
                  <a:pt x="907737" y="1105988"/>
                </a:cubicBezTo>
                <a:lnTo>
                  <a:pt x="881611" y="1027611"/>
                </a:lnTo>
                <a:lnTo>
                  <a:pt x="872903" y="1001486"/>
                </a:lnTo>
                <a:cubicBezTo>
                  <a:pt x="870000" y="992777"/>
                  <a:pt x="865703" y="984415"/>
                  <a:pt x="864194" y="975360"/>
                </a:cubicBezTo>
                <a:cubicBezTo>
                  <a:pt x="859841" y="949243"/>
                  <a:pt x="853402" y="893858"/>
                  <a:pt x="838068" y="870857"/>
                </a:cubicBezTo>
                <a:cubicBezTo>
                  <a:pt x="832262" y="862148"/>
                  <a:pt x="828824" y="851269"/>
                  <a:pt x="820651" y="844731"/>
                </a:cubicBezTo>
                <a:cubicBezTo>
                  <a:pt x="813483" y="838997"/>
                  <a:pt x="803234" y="838926"/>
                  <a:pt x="794525" y="836023"/>
                </a:cubicBezTo>
                <a:cubicBezTo>
                  <a:pt x="785817" y="830217"/>
                  <a:pt x="777761" y="823287"/>
                  <a:pt x="768400" y="818606"/>
                </a:cubicBezTo>
                <a:cubicBezTo>
                  <a:pt x="760189" y="814501"/>
                  <a:pt x="749912" y="814989"/>
                  <a:pt x="742274" y="809897"/>
                </a:cubicBezTo>
                <a:cubicBezTo>
                  <a:pt x="732027" y="803065"/>
                  <a:pt x="725609" y="791656"/>
                  <a:pt x="716148" y="783771"/>
                </a:cubicBezTo>
                <a:cubicBezTo>
                  <a:pt x="708108" y="777071"/>
                  <a:pt x="698731" y="772160"/>
                  <a:pt x="690023" y="766354"/>
                </a:cubicBezTo>
                <a:cubicBezTo>
                  <a:pt x="687120" y="757645"/>
                  <a:pt x="685772" y="748253"/>
                  <a:pt x="681314" y="740228"/>
                </a:cubicBezTo>
                <a:cubicBezTo>
                  <a:pt x="671148" y="721930"/>
                  <a:pt x="653099" y="707835"/>
                  <a:pt x="646480" y="687977"/>
                </a:cubicBezTo>
                <a:lnTo>
                  <a:pt x="629063" y="635726"/>
                </a:lnTo>
                <a:cubicBezTo>
                  <a:pt x="626160" y="627017"/>
                  <a:pt x="625446" y="617238"/>
                  <a:pt x="620354" y="609600"/>
                </a:cubicBezTo>
                <a:cubicBezTo>
                  <a:pt x="614548" y="600891"/>
                  <a:pt x="607188" y="593038"/>
                  <a:pt x="602937" y="583474"/>
                </a:cubicBezTo>
                <a:cubicBezTo>
                  <a:pt x="595481" y="566697"/>
                  <a:pt x="591326" y="548640"/>
                  <a:pt x="585520" y="531223"/>
                </a:cubicBezTo>
                <a:lnTo>
                  <a:pt x="568103" y="478971"/>
                </a:lnTo>
                <a:cubicBezTo>
                  <a:pt x="565200" y="470263"/>
                  <a:pt x="564486" y="460484"/>
                  <a:pt x="559394" y="452846"/>
                </a:cubicBezTo>
                <a:lnTo>
                  <a:pt x="541977" y="426720"/>
                </a:lnTo>
                <a:lnTo>
                  <a:pt x="524560" y="357051"/>
                </a:lnTo>
                <a:lnTo>
                  <a:pt x="515851" y="322217"/>
                </a:lnTo>
                <a:cubicBezTo>
                  <a:pt x="512948" y="287383"/>
                  <a:pt x="511479" y="252399"/>
                  <a:pt x="507143" y="217714"/>
                </a:cubicBezTo>
                <a:cubicBezTo>
                  <a:pt x="505658" y="205838"/>
                  <a:pt x="501031" y="194564"/>
                  <a:pt x="498434" y="182880"/>
                </a:cubicBezTo>
                <a:cubicBezTo>
                  <a:pt x="495223" y="168431"/>
                  <a:pt x="492158" y="153937"/>
                  <a:pt x="489725" y="139337"/>
                </a:cubicBezTo>
                <a:cubicBezTo>
                  <a:pt x="485713" y="115262"/>
                  <a:pt x="484828" y="77290"/>
                  <a:pt x="472308" y="52251"/>
                </a:cubicBezTo>
                <a:cubicBezTo>
                  <a:pt x="452988" y="13611"/>
                  <a:pt x="450294" y="24593"/>
                  <a:pt x="402640" y="8708"/>
                </a:cubicBezTo>
                <a:lnTo>
                  <a:pt x="376514" y="0"/>
                </a:lnTo>
                <a:cubicBezTo>
                  <a:pt x="364903" y="2903"/>
                  <a:pt x="352385" y="3355"/>
                  <a:pt x="341680" y="8708"/>
                </a:cubicBezTo>
                <a:cubicBezTo>
                  <a:pt x="317362" y="20867"/>
                  <a:pt x="313263" y="59124"/>
                  <a:pt x="306845" y="78377"/>
                </a:cubicBezTo>
                <a:cubicBezTo>
                  <a:pt x="303942" y="87086"/>
                  <a:pt x="299937" y="95502"/>
                  <a:pt x="298137" y="104503"/>
                </a:cubicBezTo>
                <a:cubicBezTo>
                  <a:pt x="292331" y="133531"/>
                  <a:pt x="290082" y="163504"/>
                  <a:pt x="280720" y="191588"/>
                </a:cubicBezTo>
                <a:cubicBezTo>
                  <a:pt x="277817" y="200297"/>
                  <a:pt x="274237" y="208808"/>
                  <a:pt x="272011" y="217714"/>
                </a:cubicBezTo>
                <a:cubicBezTo>
                  <a:pt x="267870" y="234279"/>
                  <a:pt x="261303" y="278201"/>
                  <a:pt x="254594" y="296091"/>
                </a:cubicBezTo>
                <a:cubicBezTo>
                  <a:pt x="250036" y="308247"/>
                  <a:pt x="241735" y="318770"/>
                  <a:pt x="237177" y="330926"/>
                </a:cubicBezTo>
                <a:cubicBezTo>
                  <a:pt x="229352" y="351792"/>
                  <a:pt x="225281" y="389057"/>
                  <a:pt x="219760" y="409303"/>
                </a:cubicBezTo>
                <a:cubicBezTo>
                  <a:pt x="214930" y="427015"/>
                  <a:pt x="206796" y="443743"/>
                  <a:pt x="202343" y="461554"/>
                </a:cubicBezTo>
                <a:cubicBezTo>
                  <a:pt x="189351" y="513518"/>
                  <a:pt x="195602" y="484582"/>
                  <a:pt x="184925" y="548640"/>
                </a:cubicBezTo>
                <a:cubicBezTo>
                  <a:pt x="187828" y="641531"/>
                  <a:pt x="189213" y="734483"/>
                  <a:pt x="193634" y="827314"/>
                </a:cubicBezTo>
                <a:cubicBezTo>
                  <a:pt x="201403" y="990461"/>
                  <a:pt x="196142" y="859779"/>
                  <a:pt x="211051" y="949234"/>
                </a:cubicBezTo>
                <a:cubicBezTo>
                  <a:pt x="215460" y="975687"/>
                  <a:pt x="225668" y="1073478"/>
                  <a:pt x="228468" y="1097280"/>
                </a:cubicBezTo>
                <a:cubicBezTo>
                  <a:pt x="243677" y="1226560"/>
                  <a:pt x="233593" y="1113185"/>
                  <a:pt x="245885" y="1297577"/>
                </a:cubicBezTo>
                <a:cubicBezTo>
                  <a:pt x="242982" y="1387566"/>
                  <a:pt x="244082" y="1477773"/>
                  <a:pt x="237177" y="1567543"/>
                </a:cubicBezTo>
                <a:cubicBezTo>
                  <a:pt x="235341" y="1591410"/>
                  <a:pt x="227330" y="1614502"/>
                  <a:pt x="219760" y="1637211"/>
                </a:cubicBezTo>
                <a:lnTo>
                  <a:pt x="193634" y="1715588"/>
                </a:lnTo>
                <a:cubicBezTo>
                  <a:pt x="190731" y="1724297"/>
                  <a:pt x="189030" y="1733503"/>
                  <a:pt x="184925" y="1741714"/>
                </a:cubicBezTo>
                <a:cubicBezTo>
                  <a:pt x="179119" y="1753325"/>
                  <a:pt x="172622" y="1764616"/>
                  <a:pt x="167508" y="1776548"/>
                </a:cubicBezTo>
                <a:cubicBezTo>
                  <a:pt x="163892" y="1784985"/>
                  <a:pt x="164534" y="1795506"/>
                  <a:pt x="158800" y="1802674"/>
                </a:cubicBezTo>
                <a:cubicBezTo>
                  <a:pt x="152262" y="1810847"/>
                  <a:pt x="141383" y="1814285"/>
                  <a:pt x="132674" y="1820091"/>
                </a:cubicBezTo>
                <a:cubicBezTo>
                  <a:pt x="118863" y="1861526"/>
                  <a:pt x="121499" y="1868894"/>
                  <a:pt x="97840" y="1898468"/>
                </a:cubicBezTo>
                <a:cubicBezTo>
                  <a:pt x="92711" y="1904879"/>
                  <a:pt x="86229" y="1910080"/>
                  <a:pt x="80423" y="1915886"/>
                </a:cubicBezTo>
                <a:cubicBezTo>
                  <a:pt x="77520" y="1924594"/>
                  <a:pt x="75819" y="1933801"/>
                  <a:pt x="71714" y="1942011"/>
                </a:cubicBezTo>
                <a:cubicBezTo>
                  <a:pt x="67033" y="1951372"/>
                  <a:pt x="58548" y="1958573"/>
                  <a:pt x="54297" y="1968137"/>
                </a:cubicBezTo>
                <a:cubicBezTo>
                  <a:pt x="22275" y="2040186"/>
                  <a:pt x="55232" y="2002035"/>
                  <a:pt x="19463" y="2037806"/>
                </a:cubicBezTo>
                <a:cubicBezTo>
                  <a:pt x="-912" y="2098927"/>
                  <a:pt x="-7651" y="2094814"/>
                  <a:pt x="10754" y="2168434"/>
                </a:cubicBezTo>
                <a:cubicBezTo>
                  <a:pt x="13293" y="2178588"/>
                  <a:pt x="19998" y="2188022"/>
                  <a:pt x="28171" y="2194560"/>
                </a:cubicBezTo>
                <a:cubicBezTo>
                  <a:pt x="35339" y="2200294"/>
                  <a:pt x="45588" y="2200365"/>
                  <a:pt x="54297" y="2203268"/>
                </a:cubicBezTo>
                <a:cubicBezTo>
                  <a:pt x="88316" y="2237289"/>
                  <a:pt x="52620" y="2206784"/>
                  <a:pt x="97840" y="2229394"/>
                </a:cubicBezTo>
                <a:cubicBezTo>
                  <a:pt x="107201" y="2234075"/>
                  <a:pt x="115792" y="2240273"/>
                  <a:pt x="123965" y="2246811"/>
                </a:cubicBezTo>
                <a:cubicBezTo>
                  <a:pt x="130376" y="2251940"/>
                  <a:pt x="134039" y="2260556"/>
                  <a:pt x="141383" y="2264228"/>
                </a:cubicBezTo>
                <a:cubicBezTo>
                  <a:pt x="172181" y="2279627"/>
                  <a:pt x="197210" y="2280977"/>
                  <a:pt x="228468" y="2290354"/>
                </a:cubicBezTo>
                <a:cubicBezTo>
                  <a:pt x="324319" y="2319108"/>
                  <a:pt x="239416" y="2304016"/>
                  <a:pt x="376514" y="2316480"/>
                </a:cubicBezTo>
                <a:cubicBezTo>
                  <a:pt x="506962" y="2342568"/>
                  <a:pt x="451052" y="2333897"/>
                  <a:pt x="707440" y="2333897"/>
                </a:cubicBezTo>
                <a:cubicBezTo>
                  <a:pt x="951297" y="2333897"/>
                  <a:pt x="1195120" y="2328091"/>
                  <a:pt x="1438960" y="2325188"/>
                </a:cubicBezTo>
                <a:cubicBezTo>
                  <a:pt x="1456377" y="2322285"/>
                  <a:pt x="1473856" y="2319734"/>
                  <a:pt x="1491211" y="2316480"/>
                </a:cubicBezTo>
                <a:cubicBezTo>
                  <a:pt x="1520308" y="2311025"/>
                  <a:pt x="1548774" y="2301250"/>
                  <a:pt x="1578297" y="2299063"/>
                </a:cubicBezTo>
                <a:lnTo>
                  <a:pt x="1813428" y="2281646"/>
                </a:lnTo>
                <a:lnTo>
                  <a:pt x="2919417" y="2290354"/>
                </a:lnTo>
                <a:cubicBezTo>
                  <a:pt x="2938811" y="2290625"/>
                  <a:pt x="3152951" y="2305360"/>
                  <a:pt x="3180674" y="2307771"/>
                </a:cubicBezTo>
                <a:cubicBezTo>
                  <a:pt x="3206862" y="2310048"/>
                  <a:pt x="3232836" y="2314538"/>
                  <a:pt x="3259051" y="2316480"/>
                </a:cubicBezTo>
                <a:cubicBezTo>
                  <a:pt x="3311240" y="2320346"/>
                  <a:pt x="3363554" y="2322285"/>
                  <a:pt x="3415805" y="2325188"/>
                </a:cubicBezTo>
                <a:cubicBezTo>
                  <a:pt x="3558045" y="2322285"/>
                  <a:pt x="3700659" y="2327187"/>
                  <a:pt x="3842525" y="2316480"/>
                </a:cubicBezTo>
                <a:cubicBezTo>
                  <a:pt x="3856998" y="2315388"/>
                  <a:pt x="3864758" y="2297555"/>
                  <a:pt x="3877360" y="2290354"/>
                </a:cubicBezTo>
                <a:cubicBezTo>
                  <a:pt x="3885330" y="2285800"/>
                  <a:pt x="3894777" y="2284549"/>
                  <a:pt x="3903485" y="2281646"/>
                </a:cubicBezTo>
                <a:cubicBezTo>
                  <a:pt x="3912194" y="2272937"/>
                  <a:pt x="3919758" y="2262910"/>
                  <a:pt x="3929611" y="2255520"/>
                </a:cubicBezTo>
                <a:cubicBezTo>
                  <a:pt x="3943152" y="2245364"/>
                  <a:pt x="3958800" y="2238365"/>
                  <a:pt x="3973154" y="2229394"/>
                </a:cubicBezTo>
                <a:cubicBezTo>
                  <a:pt x="3982030" y="2223847"/>
                  <a:pt x="3990571" y="2217783"/>
                  <a:pt x="3999280" y="2211977"/>
                </a:cubicBezTo>
                <a:cubicBezTo>
                  <a:pt x="4038668" y="2152894"/>
                  <a:pt x="4019313" y="2174528"/>
                  <a:pt x="4051531" y="2142308"/>
                </a:cubicBezTo>
                <a:cubicBezTo>
                  <a:pt x="4057337" y="2124891"/>
                  <a:pt x="4065347" y="2108060"/>
                  <a:pt x="4068948" y="2090057"/>
                </a:cubicBezTo>
                <a:cubicBezTo>
                  <a:pt x="4080004" y="2034778"/>
                  <a:pt x="4074067" y="2060874"/>
                  <a:pt x="4086365" y="2011680"/>
                </a:cubicBezTo>
                <a:cubicBezTo>
                  <a:pt x="4091807" y="1957259"/>
                  <a:pt x="4091757" y="1929155"/>
                  <a:pt x="4103783" y="1881051"/>
                </a:cubicBezTo>
                <a:cubicBezTo>
                  <a:pt x="4106009" y="1872146"/>
                  <a:pt x="4109588" y="1863634"/>
                  <a:pt x="4112491" y="1854926"/>
                </a:cubicBezTo>
                <a:cubicBezTo>
                  <a:pt x="4118297" y="1802674"/>
                  <a:pt x="4123387" y="1750338"/>
                  <a:pt x="4129908" y="1698171"/>
                </a:cubicBezTo>
                <a:cubicBezTo>
                  <a:pt x="4132811" y="1674948"/>
                  <a:pt x="4135058" y="1651634"/>
                  <a:pt x="4138617" y="1628503"/>
                </a:cubicBezTo>
                <a:cubicBezTo>
                  <a:pt x="4140868" y="1613873"/>
                  <a:pt x="4144422" y="1599474"/>
                  <a:pt x="4147325" y="1584960"/>
                </a:cubicBezTo>
                <a:cubicBezTo>
                  <a:pt x="4150228" y="1553029"/>
                  <a:pt x="4157178" y="1521209"/>
                  <a:pt x="4156034" y="1489166"/>
                </a:cubicBezTo>
                <a:cubicBezTo>
                  <a:pt x="4154261" y="1439509"/>
                  <a:pt x="4145644" y="1390310"/>
                  <a:pt x="4138617" y="1341120"/>
                </a:cubicBezTo>
                <a:cubicBezTo>
                  <a:pt x="4136924" y="1329272"/>
                  <a:pt x="4133057" y="1317833"/>
                  <a:pt x="4129908" y="1306286"/>
                </a:cubicBezTo>
                <a:cubicBezTo>
                  <a:pt x="4124347" y="1285898"/>
                  <a:pt x="4117616" y="1265828"/>
                  <a:pt x="4112491" y="1245326"/>
                </a:cubicBezTo>
                <a:lnTo>
                  <a:pt x="4095074" y="1175657"/>
                </a:lnTo>
                <a:cubicBezTo>
                  <a:pt x="4092171" y="1152434"/>
                  <a:pt x="4090552" y="1129014"/>
                  <a:pt x="4086365" y="1105988"/>
                </a:cubicBezTo>
                <a:cubicBezTo>
                  <a:pt x="4084723" y="1096957"/>
                  <a:pt x="4079648" y="1088824"/>
                  <a:pt x="4077657" y="1079863"/>
                </a:cubicBezTo>
                <a:cubicBezTo>
                  <a:pt x="4073827" y="1062626"/>
                  <a:pt x="4074532" y="1044362"/>
                  <a:pt x="4068948" y="1027611"/>
                </a:cubicBezTo>
                <a:cubicBezTo>
                  <a:pt x="4065638" y="1017682"/>
                  <a:pt x="4056212" y="1010847"/>
                  <a:pt x="4051531" y="1001486"/>
                </a:cubicBezTo>
                <a:cubicBezTo>
                  <a:pt x="4040759" y="979942"/>
                  <a:pt x="4023272" y="930147"/>
                  <a:pt x="4007988" y="905691"/>
                </a:cubicBezTo>
                <a:cubicBezTo>
                  <a:pt x="4000296" y="893383"/>
                  <a:pt x="3989556" y="883165"/>
                  <a:pt x="3981863" y="870857"/>
                </a:cubicBezTo>
                <a:cubicBezTo>
                  <a:pt x="3974982" y="859848"/>
                  <a:pt x="3971325" y="847032"/>
                  <a:pt x="3964445" y="836023"/>
                </a:cubicBezTo>
                <a:cubicBezTo>
                  <a:pt x="3956752" y="823715"/>
                  <a:pt x="3946643" y="813079"/>
                  <a:pt x="3938320" y="801188"/>
                </a:cubicBezTo>
                <a:cubicBezTo>
                  <a:pt x="3926316" y="784039"/>
                  <a:pt x="3918286" y="763739"/>
                  <a:pt x="3903485" y="748937"/>
                </a:cubicBezTo>
                <a:cubicBezTo>
                  <a:pt x="3880941" y="726393"/>
                  <a:pt x="3856362" y="698396"/>
                  <a:pt x="3825108" y="687977"/>
                </a:cubicBezTo>
                <a:lnTo>
                  <a:pt x="3798983" y="679268"/>
                </a:lnTo>
                <a:cubicBezTo>
                  <a:pt x="3764961" y="645248"/>
                  <a:pt x="3800660" y="675753"/>
                  <a:pt x="3755440" y="653143"/>
                </a:cubicBezTo>
                <a:cubicBezTo>
                  <a:pt x="3704914" y="627881"/>
                  <a:pt x="3755542" y="641206"/>
                  <a:pt x="3694480" y="618308"/>
                </a:cubicBezTo>
                <a:cubicBezTo>
                  <a:pt x="3683273" y="614105"/>
                  <a:pt x="3671109" y="613039"/>
                  <a:pt x="3659645" y="609600"/>
                </a:cubicBezTo>
                <a:cubicBezTo>
                  <a:pt x="3642060" y="604325"/>
                  <a:pt x="3624811" y="597989"/>
                  <a:pt x="3607394" y="592183"/>
                </a:cubicBezTo>
                <a:cubicBezTo>
                  <a:pt x="3598685" y="589280"/>
                  <a:pt x="3590174" y="585700"/>
                  <a:pt x="3581268" y="583474"/>
                </a:cubicBezTo>
                <a:lnTo>
                  <a:pt x="3546434" y="574766"/>
                </a:lnTo>
                <a:cubicBezTo>
                  <a:pt x="3533612" y="576048"/>
                  <a:pt x="3460783" y="576872"/>
                  <a:pt x="3433223" y="592183"/>
                </a:cubicBezTo>
                <a:cubicBezTo>
                  <a:pt x="3414924" y="602349"/>
                  <a:pt x="3400830" y="620397"/>
                  <a:pt x="3380971" y="627017"/>
                </a:cubicBezTo>
                <a:cubicBezTo>
                  <a:pt x="3315295" y="648910"/>
                  <a:pt x="3396255" y="619376"/>
                  <a:pt x="3328720" y="653143"/>
                </a:cubicBezTo>
                <a:cubicBezTo>
                  <a:pt x="3320509" y="657248"/>
                  <a:pt x="3311303" y="658948"/>
                  <a:pt x="3302594" y="661851"/>
                </a:cubicBezTo>
                <a:cubicBezTo>
                  <a:pt x="3293885" y="667657"/>
                  <a:pt x="3284641" y="672730"/>
                  <a:pt x="3276468" y="679268"/>
                </a:cubicBezTo>
                <a:cubicBezTo>
                  <a:pt x="3270057" y="684397"/>
                  <a:pt x="3266395" y="693014"/>
                  <a:pt x="3259051" y="696686"/>
                </a:cubicBezTo>
                <a:cubicBezTo>
                  <a:pt x="3242630" y="704897"/>
                  <a:pt x="3222076" y="703919"/>
                  <a:pt x="3206800" y="714103"/>
                </a:cubicBezTo>
                <a:cubicBezTo>
                  <a:pt x="3173036" y="736612"/>
                  <a:pt x="3190603" y="728210"/>
                  <a:pt x="3154548" y="740228"/>
                </a:cubicBezTo>
                <a:cubicBezTo>
                  <a:pt x="3148742" y="746034"/>
                  <a:pt x="3144475" y="753974"/>
                  <a:pt x="3137131" y="757646"/>
                </a:cubicBezTo>
                <a:cubicBezTo>
                  <a:pt x="3120710" y="765857"/>
                  <a:pt x="3100156" y="764879"/>
                  <a:pt x="3084880" y="775063"/>
                </a:cubicBezTo>
                <a:lnTo>
                  <a:pt x="3058754" y="792480"/>
                </a:lnTo>
                <a:cubicBezTo>
                  <a:pt x="3036861" y="858156"/>
                  <a:pt x="3066395" y="777196"/>
                  <a:pt x="3032628" y="844731"/>
                </a:cubicBezTo>
                <a:cubicBezTo>
                  <a:pt x="3028523" y="852942"/>
                  <a:pt x="3028378" y="862833"/>
                  <a:pt x="3023920" y="870857"/>
                </a:cubicBezTo>
                <a:cubicBezTo>
                  <a:pt x="3013754" y="889156"/>
                  <a:pt x="2989085" y="923108"/>
                  <a:pt x="2989085" y="923108"/>
                </a:cubicBezTo>
                <a:cubicBezTo>
                  <a:pt x="2986182" y="940525"/>
                  <a:pt x="2984207" y="958123"/>
                  <a:pt x="2980377" y="975360"/>
                </a:cubicBezTo>
                <a:cubicBezTo>
                  <a:pt x="2978386" y="984321"/>
                  <a:pt x="2974190" y="992659"/>
                  <a:pt x="2971668" y="1001486"/>
                </a:cubicBezTo>
                <a:cubicBezTo>
                  <a:pt x="2949798" y="1078031"/>
                  <a:pt x="2975132" y="999804"/>
                  <a:pt x="2954251" y="1062446"/>
                </a:cubicBezTo>
                <a:cubicBezTo>
                  <a:pt x="2951348" y="1108892"/>
                  <a:pt x="2950415" y="1155502"/>
                  <a:pt x="2945543" y="1201783"/>
                </a:cubicBezTo>
                <a:cubicBezTo>
                  <a:pt x="2944582" y="1210912"/>
                  <a:pt x="2939356" y="1219082"/>
                  <a:pt x="2936834" y="1227908"/>
                </a:cubicBezTo>
                <a:cubicBezTo>
                  <a:pt x="2918952" y="1290491"/>
                  <a:pt x="2937376" y="1234449"/>
                  <a:pt x="2919417" y="1306286"/>
                </a:cubicBezTo>
                <a:cubicBezTo>
                  <a:pt x="2917191" y="1315191"/>
                  <a:pt x="2913611" y="1323703"/>
                  <a:pt x="2910708" y="1332411"/>
                </a:cubicBezTo>
                <a:cubicBezTo>
                  <a:pt x="2894990" y="1426725"/>
                  <a:pt x="2910444" y="1350753"/>
                  <a:pt x="2893291" y="1410788"/>
                </a:cubicBezTo>
                <a:cubicBezTo>
                  <a:pt x="2891219" y="1418041"/>
                  <a:pt x="2881572" y="1462252"/>
                  <a:pt x="2875874" y="1471748"/>
                </a:cubicBezTo>
                <a:cubicBezTo>
                  <a:pt x="2871650" y="1478789"/>
                  <a:pt x="2864263" y="1483360"/>
                  <a:pt x="2858457" y="1489166"/>
                </a:cubicBezTo>
                <a:cubicBezTo>
                  <a:pt x="2852245" y="1507801"/>
                  <a:pt x="2848219" y="1527515"/>
                  <a:pt x="2832331" y="1541417"/>
                </a:cubicBezTo>
                <a:cubicBezTo>
                  <a:pt x="2816578" y="1555201"/>
                  <a:pt x="2797497" y="1564640"/>
                  <a:pt x="2780080" y="1576251"/>
                </a:cubicBezTo>
                <a:cubicBezTo>
                  <a:pt x="2771371" y="1582057"/>
                  <a:pt x="2761355" y="1586267"/>
                  <a:pt x="2753954" y="1593668"/>
                </a:cubicBezTo>
                <a:cubicBezTo>
                  <a:pt x="2739440" y="1608182"/>
                  <a:pt x="2721797" y="1620132"/>
                  <a:pt x="2710411" y="1637211"/>
                </a:cubicBezTo>
                <a:cubicBezTo>
                  <a:pt x="2697559" y="1656489"/>
                  <a:pt x="2686985" y="1676052"/>
                  <a:pt x="2666868" y="1689463"/>
                </a:cubicBezTo>
                <a:cubicBezTo>
                  <a:pt x="2659230" y="1694555"/>
                  <a:pt x="2649451" y="1695268"/>
                  <a:pt x="2640743" y="1698171"/>
                </a:cubicBezTo>
                <a:cubicBezTo>
                  <a:pt x="2598507" y="1740407"/>
                  <a:pt x="2619571" y="1723897"/>
                  <a:pt x="2579783" y="1750423"/>
                </a:cubicBezTo>
                <a:cubicBezTo>
                  <a:pt x="2559055" y="1812603"/>
                  <a:pt x="2577641" y="1792490"/>
                  <a:pt x="2536240" y="1820091"/>
                </a:cubicBezTo>
                <a:cubicBezTo>
                  <a:pt x="2530434" y="1831703"/>
                  <a:pt x="2525264" y="1843654"/>
                  <a:pt x="2518823" y="1854926"/>
                </a:cubicBezTo>
                <a:cubicBezTo>
                  <a:pt x="2502716" y="1883112"/>
                  <a:pt x="2473563" y="1917031"/>
                  <a:pt x="2449154" y="1933303"/>
                </a:cubicBezTo>
                <a:cubicBezTo>
                  <a:pt x="2385502" y="1975737"/>
                  <a:pt x="2465537" y="1923942"/>
                  <a:pt x="2388194" y="1968137"/>
                </a:cubicBezTo>
                <a:cubicBezTo>
                  <a:pt x="2379107" y="1973330"/>
                  <a:pt x="2371155" y="1980361"/>
                  <a:pt x="2362068" y="1985554"/>
                </a:cubicBezTo>
                <a:cubicBezTo>
                  <a:pt x="2350797" y="1991995"/>
                  <a:pt x="2338505" y="1996530"/>
                  <a:pt x="2327234" y="2002971"/>
                </a:cubicBezTo>
                <a:cubicBezTo>
                  <a:pt x="2294126" y="2021890"/>
                  <a:pt x="2310462" y="2020227"/>
                  <a:pt x="2274983" y="2029097"/>
                </a:cubicBezTo>
                <a:cubicBezTo>
                  <a:pt x="2217627" y="2043437"/>
                  <a:pt x="2186618" y="2041254"/>
                  <a:pt x="2118228" y="2046514"/>
                </a:cubicBezTo>
                <a:cubicBezTo>
                  <a:pt x="2095005" y="2043611"/>
                  <a:pt x="2071586" y="2041993"/>
                  <a:pt x="2048560" y="2037806"/>
                </a:cubicBezTo>
                <a:cubicBezTo>
                  <a:pt x="2039528" y="2036164"/>
                  <a:pt x="2029602" y="2034832"/>
                  <a:pt x="2022434" y="2029097"/>
                </a:cubicBezTo>
                <a:cubicBezTo>
                  <a:pt x="1971634" y="1988456"/>
                  <a:pt x="2057270" y="2002972"/>
                  <a:pt x="1952765" y="1968137"/>
                </a:cubicBezTo>
                <a:lnTo>
                  <a:pt x="1900514" y="1950720"/>
                </a:lnTo>
                <a:cubicBezTo>
                  <a:pt x="1845360" y="1953623"/>
                  <a:pt x="1790282" y="1959428"/>
                  <a:pt x="1735051" y="1959428"/>
                </a:cubicBezTo>
                <a:cubicBezTo>
                  <a:pt x="1642114" y="1959428"/>
                  <a:pt x="1549162" y="1956022"/>
                  <a:pt x="1456377" y="1950720"/>
                </a:cubicBezTo>
                <a:cubicBezTo>
                  <a:pt x="1447212" y="1950196"/>
                  <a:pt x="1438608" y="1945810"/>
                  <a:pt x="1430251" y="1942011"/>
                </a:cubicBezTo>
                <a:cubicBezTo>
                  <a:pt x="1406615" y="1931267"/>
                  <a:pt x="1378942" y="1925536"/>
                  <a:pt x="1360583" y="1907177"/>
                </a:cubicBezTo>
                <a:lnTo>
                  <a:pt x="1308331" y="1854926"/>
                </a:lnTo>
                <a:cubicBezTo>
                  <a:pt x="1296719" y="1843314"/>
                  <a:pt x="1283350" y="1833228"/>
                  <a:pt x="1273497" y="1820091"/>
                </a:cubicBezTo>
                <a:cubicBezTo>
                  <a:pt x="1241091" y="1776884"/>
                  <a:pt x="1259448" y="1793308"/>
                  <a:pt x="1221245" y="1767840"/>
                </a:cubicBezTo>
                <a:cubicBezTo>
                  <a:pt x="1191389" y="1723055"/>
                  <a:pt x="1219170" y="1757470"/>
                  <a:pt x="1177703" y="1724297"/>
                </a:cubicBezTo>
                <a:cubicBezTo>
                  <a:pt x="1171292" y="1719168"/>
                  <a:pt x="1166854" y="1711806"/>
                  <a:pt x="1160285" y="1706880"/>
                </a:cubicBezTo>
                <a:cubicBezTo>
                  <a:pt x="1143539" y="1694321"/>
                  <a:pt x="1122835" y="1686848"/>
                  <a:pt x="1108034" y="1672046"/>
                </a:cubicBezTo>
                <a:cubicBezTo>
                  <a:pt x="1102228" y="1666240"/>
                  <a:pt x="1095746" y="1661039"/>
                  <a:pt x="1090617" y="1654628"/>
                </a:cubicBezTo>
                <a:cubicBezTo>
                  <a:pt x="1067785" y="1626088"/>
                  <a:pt x="1039817" y="1625600"/>
                  <a:pt x="1029657" y="16197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2" name="Conector de seta reta 31"/>
          <p:cNvCxnSpPr/>
          <p:nvPr/>
        </p:nvCxnSpPr>
        <p:spPr>
          <a:xfrm flipH="1">
            <a:off x="7380312" y="5028306"/>
            <a:ext cx="648072" cy="48892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ixaDeTexto 33"/>
          <p:cNvSpPr txBox="1"/>
          <p:nvPr/>
        </p:nvSpPr>
        <p:spPr>
          <a:xfrm>
            <a:off x="7812360" y="4941168"/>
            <a:ext cx="864096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/>
              <a:t>A.T.Inf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437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" grpId="0" animBg="1"/>
      <p:bldP spid="7" grpId="0" animBg="1"/>
      <p:bldP spid="10" grpId="0" animBg="1"/>
      <p:bldP spid="11" grpId="0" animBg="1"/>
      <p:bldP spid="12" grpId="0" animBg="1"/>
      <p:bldP spid="13" grpId="0" animBg="1"/>
      <p:bldP spid="20" grpId="0" animBg="1"/>
      <p:bldP spid="21" grpId="0" animBg="1"/>
      <p:bldP spid="30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66122-008-f2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4537075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/>
            <a:endParaRPr lang="en-US" altLang="pt-BR" sz="800">
              <a:latin typeface="Arial" charset="0"/>
            </a:endParaRPr>
          </a:p>
        </p:txBody>
      </p:sp>
      <p:pic>
        <p:nvPicPr>
          <p:cNvPr id="231428" name="Picture 4" descr="F66122-008-f26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97983"/>
            <a:ext cx="4463852" cy="5305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8" descr="F66122-008-f26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4365625"/>
            <a:ext cx="3097213" cy="23828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</p:pic>
      <p:sp>
        <p:nvSpPr>
          <p:cNvPr id="2" name="Forma livre 1"/>
          <p:cNvSpPr/>
          <p:nvPr/>
        </p:nvSpPr>
        <p:spPr>
          <a:xfrm>
            <a:off x="818606" y="4293326"/>
            <a:ext cx="3683725" cy="2631401"/>
          </a:xfrm>
          <a:custGeom>
            <a:avLst/>
            <a:gdLst>
              <a:gd name="connsiteX0" fmla="*/ 1463040 w 3683725"/>
              <a:gd name="connsiteY0" fmla="*/ 287383 h 2631401"/>
              <a:gd name="connsiteX1" fmla="*/ 1463040 w 3683725"/>
              <a:gd name="connsiteY1" fmla="*/ 287383 h 2631401"/>
              <a:gd name="connsiteX2" fmla="*/ 1367245 w 3683725"/>
              <a:gd name="connsiteY2" fmla="*/ 330925 h 2631401"/>
              <a:gd name="connsiteX3" fmla="*/ 1332411 w 3683725"/>
              <a:gd name="connsiteY3" fmla="*/ 374468 h 2631401"/>
              <a:gd name="connsiteX4" fmla="*/ 1306285 w 3683725"/>
              <a:gd name="connsiteY4" fmla="*/ 391885 h 2631401"/>
              <a:gd name="connsiteX5" fmla="*/ 1288868 w 3683725"/>
              <a:gd name="connsiteY5" fmla="*/ 409303 h 2631401"/>
              <a:gd name="connsiteX6" fmla="*/ 1262743 w 3683725"/>
              <a:gd name="connsiteY6" fmla="*/ 426720 h 2631401"/>
              <a:gd name="connsiteX7" fmla="*/ 1219200 w 3683725"/>
              <a:gd name="connsiteY7" fmla="*/ 461554 h 2631401"/>
              <a:gd name="connsiteX8" fmla="*/ 1201783 w 3683725"/>
              <a:gd name="connsiteY8" fmla="*/ 487680 h 2631401"/>
              <a:gd name="connsiteX9" fmla="*/ 1158240 w 3683725"/>
              <a:gd name="connsiteY9" fmla="*/ 522514 h 2631401"/>
              <a:gd name="connsiteX10" fmla="*/ 1123405 w 3683725"/>
              <a:gd name="connsiteY10" fmla="*/ 566057 h 2631401"/>
              <a:gd name="connsiteX11" fmla="*/ 1105988 w 3683725"/>
              <a:gd name="connsiteY11" fmla="*/ 592183 h 2631401"/>
              <a:gd name="connsiteX12" fmla="*/ 1079863 w 3683725"/>
              <a:gd name="connsiteY12" fmla="*/ 609600 h 2631401"/>
              <a:gd name="connsiteX13" fmla="*/ 1053737 w 3683725"/>
              <a:gd name="connsiteY13" fmla="*/ 687977 h 2631401"/>
              <a:gd name="connsiteX14" fmla="*/ 1045028 w 3683725"/>
              <a:gd name="connsiteY14" fmla="*/ 714103 h 2631401"/>
              <a:gd name="connsiteX15" fmla="*/ 1053737 w 3683725"/>
              <a:gd name="connsiteY15" fmla="*/ 870857 h 2631401"/>
              <a:gd name="connsiteX16" fmla="*/ 1062445 w 3683725"/>
              <a:gd name="connsiteY16" fmla="*/ 896983 h 2631401"/>
              <a:gd name="connsiteX17" fmla="*/ 1097280 w 3683725"/>
              <a:gd name="connsiteY17" fmla="*/ 949234 h 2631401"/>
              <a:gd name="connsiteX18" fmla="*/ 1132114 w 3683725"/>
              <a:gd name="connsiteY18" fmla="*/ 1001485 h 2631401"/>
              <a:gd name="connsiteX19" fmla="*/ 1166948 w 3683725"/>
              <a:gd name="connsiteY19" fmla="*/ 1045028 h 2631401"/>
              <a:gd name="connsiteX20" fmla="*/ 1175657 w 3683725"/>
              <a:gd name="connsiteY20" fmla="*/ 1071154 h 2631401"/>
              <a:gd name="connsiteX21" fmla="*/ 1227908 w 3683725"/>
              <a:gd name="connsiteY21" fmla="*/ 1140823 h 2631401"/>
              <a:gd name="connsiteX22" fmla="*/ 1254034 w 3683725"/>
              <a:gd name="connsiteY22" fmla="*/ 1236617 h 2631401"/>
              <a:gd name="connsiteX23" fmla="*/ 1245325 w 3683725"/>
              <a:gd name="connsiteY23" fmla="*/ 1349828 h 2631401"/>
              <a:gd name="connsiteX24" fmla="*/ 1227908 w 3683725"/>
              <a:gd name="connsiteY24" fmla="*/ 1402080 h 2631401"/>
              <a:gd name="connsiteX25" fmla="*/ 1219200 w 3683725"/>
              <a:gd name="connsiteY25" fmla="*/ 1428205 h 2631401"/>
              <a:gd name="connsiteX26" fmla="*/ 1201783 w 3683725"/>
              <a:gd name="connsiteY26" fmla="*/ 1480457 h 2631401"/>
              <a:gd name="connsiteX27" fmla="*/ 1193074 w 3683725"/>
              <a:gd name="connsiteY27" fmla="*/ 1506583 h 2631401"/>
              <a:gd name="connsiteX28" fmla="*/ 1201783 w 3683725"/>
              <a:gd name="connsiteY28" fmla="*/ 1863634 h 2631401"/>
              <a:gd name="connsiteX29" fmla="*/ 1254034 w 3683725"/>
              <a:gd name="connsiteY29" fmla="*/ 1881051 h 2631401"/>
              <a:gd name="connsiteX30" fmla="*/ 1332411 w 3683725"/>
              <a:gd name="connsiteY30" fmla="*/ 1907177 h 2631401"/>
              <a:gd name="connsiteX31" fmla="*/ 1384663 w 3683725"/>
              <a:gd name="connsiteY31" fmla="*/ 1924594 h 2631401"/>
              <a:gd name="connsiteX32" fmla="*/ 1410788 w 3683725"/>
              <a:gd name="connsiteY32" fmla="*/ 1933303 h 2631401"/>
              <a:gd name="connsiteX33" fmla="*/ 1445623 w 3683725"/>
              <a:gd name="connsiteY33" fmla="*/ 1942011 h 2631401"/>
              <a:gd name="connsiteX34" fmla="*/ 1524000 w 3683725"/>
              <a:gd name="connsiteY34" fmla="*/ 1968137 h 2631401"/>
              <a:gd name="connsiteX35" fmla="*/ 1576251 w 3683725"/>
              <a:gd name="connsiteY35" fmla="*/ 1985554 h 2631401"/>
              <a:gd name="connsiteX36" fmla="*/ 1602377 w 3683725"/>
              <a:gd name="connsiteY36" fmla="*/ 1994263 h 2631401"/>
              <a:gd name="connsiteX37" fmla="*/ 1750423 w 3683725"/>
              <a:gd name="connsiteY37" fmla="*/ 1985554 h 2631401"/>
              <a:gd name="connsiteX38" fmla="*/ 1802674 w 3683725"/>
              <a:gd name="connsiteY38" fmla="*/ 1950720 h 2631401"/>
              <a:gd name="connsiteX39" fmla="*/ 1828800 w 3683725"/>
              <a:gd name="connsiteY39" fmla="*/ 1942011 h 2631401"/>
              <a:gd name="connsiteX40" fmla="*/ 1846217 w 3683725"/>
              <a:gd name="connsiteY40" fmla="*/ 1915885 h 2631401"/>
              <a:gd name="connsiteX41" fmla="*/ 1872343 w 3683725"/>
              <a:gd name="connsiteY41" fmla="*/ 1907177 h 2631401"/>
              <a:gd name="connsiteX42" fmla="*/ 1959428 w 3683725"/>
              <a:gd name="connsiteY42" fmla="*/ 1889760 h 2631401"/>
              <a:gd name="connsiteX43" fmla="*/ 1994263 w 3683725"/>
              <a:gd name="connsiteY43" fmla="*/ 1881051 h 2631401"/>
              <a:gd name="connsiteX44" fmla="*/ 2229394 w 3683725"/>
              <a:gd name="connsiteY44" fmla="*/ 1889760 h 2631401"/>
              <a:gd name="connsiteX45" fmla="*/ 2351314 w 3683725"/>
              <a:gd name="connsiteY45" fmla="*/ 1889760 h 2631401"/>
              <a:gd name="connsiteX46" fmla="*/ 2368731 w 3683725"/>
              <a:gd name="connsiteY46" fmla="*/ 1863634 h 2631401"/>
              <a:gd name="connsiteX47" fmla="*/ 2386148 w 3683725"/>
              <a:gd name="connsiteY47" fmla="*/ 1811383 h 2631401"/>
              <a:gd name="connsiteX48" fmla="*/ 2420983 w 3683725"/>
              <a:gd name="connsiteY48" fmla="*/ 1759131 h 2631401"/>
              <a:gd name="connsiteX49" fmla="*/ 2438400 w 3683725"/>
              <a:gd name="connsiteY49" fmla="*/ 1733005 h 2631401"/>
              <a:gd name="connsiteX50" fmla="*/ 2464525 w 3683725"/>
              <a:gd name="connsiteY50" fmla="*/ 1698171 h 2631401"/>
              <a:gd name="connsiteX51" fmla="*/ 2490651 w 3683725"/>
              <a:gd name="connsiteY51" fmla="*/ 1680754 h 2631401"/>
              <a:gd name="connsiteX52" fmla="*/ 2499360 w 3683725"/>
              <a:gd name="connsiteY52" fmla="*/ 1541417 h 2631401"/>
              <a:gd name="connsiteX53" fmla="*/ 2464525 w 3683725"/>
              <a:gd name="connsiteY53" fmla="*/ 1497874 h 2631401"/>
              <a:gd name="connsiteX54" fmla="*/ 2447108 w 3683725"/>
              <a:gd name="connsiteY54" fmla="*/ 1436914 h 2631401"/>
              <a:gd name="connsiteX55" fmla="*/ 2438400 w 3683725"/>
              <a:gd name="connsiteY55" fmla="*/ 1358537 h 2631401"/>
              <a:gd name="connsiteX56" fmla="*/ 2429691 w 3683725"/>
              <a:gd name="connsiteY56" fmla="*/ 1297577 h 2631401"/>
              <a:gd name="connsiteX57" fmla="*/ 2420983 w 3683725"/>
              <a:gd name="connsiteY57" fmla="*/ 1227908 h 2631401"/>
              <a:gd name="connsiteX58" fmla="*/ 2429691 w 3683725"/>
              <a:gd name="connsiteY58" fmla="*/ 905691 h 2631401"/>
              <a:gd name="connsiteX59" fmla="*/ 2438400 w 3683725"/>
              <a:gd name="connsiteY59" fmla="*/ 862148 h 2631401"/>
              <a:gd name="connsiteX60" fmla="*/ 2420983 w 3683725"/>
              <a:gd name="connsiteY60" fmla="*/ 644434 h 2631401"/>
              <a:gd name="connsiteX61" fmla="*/ 2412274 w 3683725"/>
              <a:gd name="connsiteY61" fmla="*/ 600891 h 2631401"/>
              <a:gd name="connsiteX62" fmla="*/ 2394857 w 3683725"/>
              <a:gd name="connsiteY62" fmla="*/ 548640 h 2631401"/>
              <a:gd name="connsiteX63" fmla="*/ 2377440 w 3683725"/>
              <a:gd name="connsiteY63" fmla="*/ 522514 h 2631401"/>
              <a:gd name="connsiteX64" fmla="*/ 2342605 w 3683725"/>
              <a:gd name="connsiteY64" fmla="*/ 444137 h 2631401"/>
              <a:gd name="connsiteX65" fmla="*/ 2316480 w 3683725"/>
              <a:gd name="connsiteY65" fmla="*/ 391885 h 2631401"/>
              <a:gd name="connsiteX66" fmla="*/ 2307771 w 3683725"/>
              <a:gd name="connsiteY66" fmla="*/ 365760 h 2631401"/>
              <a:gd name="connsiteX67" fmla="*/ 2255520 w 3683725"/>
              <a:gd name="connsiteY67" fmla="*/ 330925 h 2631401"/>
              <a:gd name="connsiteX68" fmla="*/ 2194560 w 3683725"/>
              <a:gd name="connsiteY68" fmla="*/ 287383 h 2631401"/>
              <a:gd name="connsiteX69" fmla="*/ 2159725 w 3683725"/>
              <a:gd name="connsiteY69" fmla="*/ 278674 h 2631401"/>
              <a:gd name="connsiteX70" fmla="*/ 2133600 w 3683725"/>
              <a:gd name="connsiteY70" fmla="*/ 261257 h 2631401"/>
              <a:gd name="connsiteX71" fmla="*/ 2116183 w 3683725"/>
              <a:gd name="connsiteY71" fmla="*/ 235131 h 2631401"/>
              <a:gd name="connsiteX72" fmla="*/ 2098765 w 3683725"/>
              <a:gd name="connsiteY72" fmla="*/ 217714 h 2631401"/>
              <a:gd name="connsiteX73" fmla="*/ 2081348 w 3683725"/>
              <a:gd name="connsiteY73" fmla="*/ 165463 h 2631401"/>
              <a:gd name="connsiteX74" fmla="*/ 2098765 w 3683725"/>
              <a:gd name="connsiteY74" fmla="*/ 87085 h 2631401"/>
              <a:gd name="connsiteX75" fmla="*/ 2142308 w 3683725"/>
              <a:gd name="connsiteY75" fmla="*/ 52251 h 2631401"/>
              <a:gd name="connsiteX76" fmla="*/ 2168434 w 3683725"/>
              <a:gd name="connsiteY76" fmla="*/ 43543 h 2631401"/>
              <a:gd name="connsiteX77" fmla="*/ 2185851 w 3683725"/>
              <a:gd name="connsiteY77" fmla="*/ 26125 h 2631401"/>
              <a:gd name="connsiteX78" fmla="*/ 2290354 w 3683725"/>
              <a:gd name="connsiteY78" fmla="*/ 0 h 2631401"/>
              <a:gd name="connsiteX79" fmla="*/ 2603863 w 3683725"/>
              <a:gd name="connsiteY79" fmla="*/ 8708 h 2631401"/>
              <a:gd name="connsiteX80" fmla="*/ 2638697 w 3683725"/>
              <a:gd name="connsiteY80" fmla="*/ 17417 h 2631401"/>
              <a:gd name="connsiteX81" fmla="*/ 2725783 w 3683725"/>
              <a:gd name="connsiteY81" fmla="*/ 52251 h 2631401"/>
              <a:gd name="connsiteX82" fmla="*/ 2751908 w 3683725"/>
              <a:gd name="connsiteY82" fmla="*/ 60960 h 2631401"/>
              <a:gd name="connsiteX83" fmla="*/ 2812868 w 3683725"/>
              <a:gd name="connsiteY83" fmla="*/ 87085 h 2631401"/>
              <a:gd name="connsiteX84" fmla="*/ 2873828 w 3683725"/>
              <a:gd name="connsiteY84" fmla="*/ 121920 h 2631401"/>
              <a:gd name="connsiteX85" fmla="*/ 2908663 w 3683725"/>
              <a:gd name="connsiteY85" fmla="*/ 174171 h 2631401"/>
              <a:gd name="connsiteX86" fmla="*/ 2943497 w 3683725"/>
              <a:gd name="connsiteY86" fmla="*/ 383177 h 2631401"/>
              <a:gd name="connsiteX87" fmla="*/ 2960914 w 3683725"/>
              <a:gd name="connsiteY87" fmla="*/ 478971 h 2631401"/>
              <a:gd name="connsiteX88" fmla="*/ 2978331 w 3683725"/>
              <a:gd name="connsiteY88" fmla="*/ 522514 h 2631401"/>
              <a:gd name="connsiteX89" fmla="*/ 3004457 w 3683725"/>
              <a:gd name="connsiteY89" fmla="*/ 609600 h 2631401"/>
              <a:gd name="connsiteX90" fmla="*/ 3013165 w 3683725"/>
              <a:gd name="connsiteY90" fmla="*/ 653143 h 2631401"/>
              <a:gd name="connsiteX91" fmla="*/ 3039291 w 3683725"/>
              <a:gd name="connsiteY91" fmla="*/ 740228 h 2631401"/>
              <a:gd name="connsiteX92" fmla="*/ 3065417 w 3683725"/>
              <a:gd name="connsiteY92" fmla="*/ 879565 h 2631401"/>
              <a:gd name="connsiteX93" fmla="*/ 3074125 w 3683725"/>
              <a:gd name="connsiteY93" fmla="*/ 957943 h 2631401"/>
              <a:gd name="connsiteX94" fmla="*/ 3091543 w 3683725"/>
              <a:gd name="connsiteY94" fmla="*/ 1010194 h 2631401"/>
              <a:gd name="connsiteX95" fmla="*/ 3108960 w 3683725"/>
              <a:gd name="connsiteY95" fmla="*/ 1088571 h 2631401"/>
              <a:gd name="connsiteX96" fmla="*/ 3152503 w 3683725"/>
              <a:gd name="connsiteY96" fmla="*/ 1193074 h 2631401"/>
              <a:gd name="connsiteX97" fmla="*/ 3204754 w 3683725"/>
              <a:gd name="connsiteY97" fmla="*/ 1323703 h 2631401"/>
              <a:gd name="connsiteX98" fmla="*/ 3222171 w 3683725"/>
              <a:gd name="connsiteY98" fmla="*/ 1367245 h 2631401"/>
              <a:gd name="connsiteX99" fmla="*/ 3239588 w 3683725"/>
              <a:gd name="connsiteY99" fmla="*/ 1402080 h 2631401"/>
              <a:gd name="connsiteX100" fmla="*/ 3265714 w 3683725"/>
              <a:gd name="connsiteY100" fmla="*/ 1445623 h 2631401"/>
              <a:gd name="connsiteX101" fmla="*/ 3283131 w 3683725"/>
              <a:gd name="connsiteY101" fmla="*/ 1489165 h 2631401"/>
              <a:gd name="connsiteX102" fmla="*/ 3309257 w 3683725"/>
              <a:gd name="connsiteY102" fmla="*/ 1532708 h 2631401"/>
              <a:gd name="connsiteX103" fmla="*/ 3335383 w 3683725"/>
              <a:gd name="connsiteY103" fmla="*/ 1584960 h 2631401"/>
              <a:gd name="connsiteX104" fmla="*/ 3361508 w 3683725"/>
              <a:gd name="connsiteY104" fmla="*/ 1611085 h 2631401"/>
              <a:gd name="connsiteX105" fmla="*/ 3396343 w 3683725"/>
              <a:gd name="connsiteY105" fmla="*/ 1689463 h 2631401"/>
              <a:gd name="connsiteX106" fmla="*/ 3422468 w 3683725"/>
              <a:gd name="connsiteY106" fmla="*/ 1715588 h 2631401"/>
              <a:gd name="connsiteX107" fmla="*/ 3509554 w 3683725"/>
              <a:gd name="connsiteY107" fmla="*/ 1828800 h 2631401"/>
              <a:gd name="connsiteX108" fmla="*/ 3544388 w 3683725"/>
              <a:gd name="connsiteY108" fmla="*/ 1872343 h 2631401"/>
              <a:gd name="connsiteX109" fmla="*/ 3570514 w 3683725"/>
              <a:gd name="connsiteY109" fmla="*/ 1933303 h 2631401"/>
              <a:gd name="connsiteX110" fmla="*/ 3596640 w 3683725"/>
              <a:gd name="connsiteY110" fmla="*/ 1976845 h 2631401"/>
              <a:gd name="connsiteX111" fmla="*/ 3605348 w 3683725"/>
              <a:gd name="connsiteY111" fmla="*/ 2002971 h 2631401"/>
              <a:gd name="connsiteX112" fmla="*/ 3640183 w 3683725"/>
              <a:gd name="connsiteY112" fmla="*/ 2072640 h 2631401"/>
              <a:gd name="connsiteX113" fmla="*/ 3648891 w 3683725"/>
              <a:gd name="connsiteY113" fmla="*/ 2124891 h 2631401"/>
              <a:gd name="connsiteX114" fmla="*/ 3666308 w 3683725"/>
              <a:gd name="connsiteY114" fmla="*/ 2194560 h 2631401"/>
              <a:gd name="connsiteX115" fmla="*/ 3683725 w 3683725"/>
              <a:gd name="connsiteY115" fmla="*/ 2255520 h 2631401"/>
              <a:gd name="connsiteX116" fmla="*/ 3675017 w 3683725"/>
              <a:gd name="connsiteY116" fmla="*/ 2412274 h 2631401"/>
              <a:gd name="connsiteX117" fmla="*/ 3640183 w 3683725"/>
              <a:gd name="connsiteY117" fmla="*/ 2464525 h 2631401"/>
              <a:gd name="connsiteX118" fmla="*/ 3614057 w 3683725"/>
              <a:gd name="connsiteY118" fmla="*/ 2473234 h 2631401"/>
              <a:gd name="connsiteX119" fmla="*/ 3553097 w 3683725"/>
              <a:gd name="connsiteY119" fmla="*/ 2516777 h 2631401"/>
              <a:gd name="connsiteX120" fmla="*/ 3466011 w 3683725"/>
              <a:gd name="connsiteY120" fmla="*/ 2551611 h 2631401"/>
              <a:gd name="connsiteX121" fmla="*/ 3439885 w 3683725"/>
              <a:gd name="connsiteY121" fmla="*/ 2560320 h 2631401"/>
              <a:gd name="connsiteX122" fmla="*/ 3396343 w 3683725"/>
              <a:gd name="connsiteY122" fmla="*/ 2569028 h 2631401"/>
              <a:gd name="connsiteX123" fmla="*/ 3265714 w 3683725"/>
              <a:gd name="connsiteY123" fmla="*/ 2595154 h 2631401"/>
              <a:gd name="connsiteX124" fmla="*/ 3196045 w 3683725"/>
              <a:gd name="connsiteY124" fmla="*/ 2603863 h 2631401"/>
              <a:gd name="connsiteX125" fmla="*/ 1802674 w 3683725"/>
              <a:gd name="connsiteY125" fmla="*/ 2612571 h 2631401"/>
              <a:gd name="connsiteX126" fmla="*/ 1079863 w 3683725"/>
              <a:gd name="connsiteY126" fmla="*/ 2621280 h 2631401"/>
              <a:gd name="connsiteX127" fmla="*/ 330925 w 3683725"/>
              <a:gd name="connsiteY127" fmla="*/ 2621280 h 2631401"/>
              <a:gd name="connsiteX128" fmla="*/ 261257 w 3683725"/>
              <a:gd name="connsiteY128" fmla="*/ 2612571 h 2631401"/>
              <a:gd name="connsiteX129" fmla="*/ 235131 w 3683725"/>
              <a:gd name="connsiteY129" fmla="*/ 2603863 h 2631401"/>
              <a:gd name="connsiteX130" fmla="*/ 174171 w 3683725"/>
              <a:gd name="connsiteY130" fmla="*/ 2569028 h 2631401"/>
              <a:gd name="connsiteX131" fmla="*/ 139337 w 3683725"/>
              <a:gd name="connsiteY131" fmla="*/ 2560320 h 2631401"/>
              <a:gd name="connsiteX132" fmla="*/ 113211 w 3683725"/>
              <a:gd name="connsiteY132" fmla="*/ 2534194 h 2631401"/>
              <a:gd name="connsiteX133" fmla="*/ 87085 w 3683725"/>
              <a:gd name="connsiteY133" fmla="*/ 2516777 h 2631401"/>
              <a:gd name="connsiteX134" fmla="*/ 60960 w 3683725"/>
              <a:gd name="connsiteY134" fmla="*/ 2481943 h 2631401"/>
              <a:gd name="connsiteX135" fmla="*/ 43543 w 3683725"/>
              <a:gd name="connsiteY135" fmla="*/ 2464525 h 2631401"/>
              <a:gd name="connsiteX136" fmla="*/ 8708 w 3683725"/>
              <a:gd name="connsiteY136" fmla="*/ 2403565 h 2631401"/>
              <a:gd name="connsiteX137" fmla="*/ 0 w 3683725"/>
              <a:gd name="connsiteY137" fmla="*/ 2377440 h 2631401"/>
              <a:gd name="connsiteX138" fmla="*/ 17417 w 3683725"/>
              <a:gd name="connsiteY138" fmla="*/ 2229394 h 2631401"/>
              <a:gd name="connsiteX139" fmla="*/ 26125 w 3683725"/>
              <a:gd name="connsiteY139" fmla="*/ 2194560 h 2631401"/>
              <a:gd name="connsiteX140" fmla="*/ 113211 w 3683725"/>
              <a:gd name="connsiteY140" fmla="*/ 2072640 h 2631401"/>
              <a:gd name="connsiteX141" fmla="*/ 148045 w 3683725"/>
              <a:gd name="connsiteY141" fmla="*/ 2020388 h 2631401"/>
              <a:gd name="connsiteX142" fmla="*/ 165463 w 3683725"/>
              <a:gd name="connsiteY142" fmla="*/ 1985554 h 2631401"/>
              <a:gd name="connsiteX143" fmla="*/ 191588 w 3683725"/>
              <a:gd name="connsiteY143" fmla="*/ 1959428 h 2631401"/>
              <a:gd name="connsiteX144" fmla="*/ 209005 w 3683725"/>
              <a:gd name="connsiteY144" fmla="*/ 1924594 h 2631401"/>
              <a:gd name="connsiteX145" fmla="*/ 235131 w 3683725"/>
              <a:gd name="connsiteY145" fmla="*/ 1898468 h 2631401"/>
              <a:gd name="connsiteX146" fmla="*/ 287383 w 3683725"/>
              <a:gd name="connsiteY146" fmla="*/ 1828800 h 2631401"/>
              <a:gd name="connsiteX147" fmla="*/ 322217 w 3683725"/>
              <a:gd name="connsiteY147" fmla="*/ 1785257 h 2631401"/>
              <a:gd name="connsiteX148" fmla="*/ 348343 w 3683725"/>
              <a:gd name="connsiteY148" fmla="*/ 1715588 h 2631401"/>
              <a:gd name="connsiteX149" fmla="*/ 365760 w 3683725"/>
              <a:gd name="connsiteY149" fmla="*/ 1680754 h 2631401"/>
              <a:gd name="connsiteX150" fmla="*/ 383177 w 3683725"/>
              <a:gd name="connsiteY150" fmla="*/ 1628503 h 2631401"/>
              <a:gd name="connsiteX151" fmla="*/ 391885 w 3683725"/>
              <a:gd name="connsiteY151" fmla="*/ 1602377 h 2631401"/>
              <a:gd name="connsiteX152" fmla="*/ 400594 w 3683725"/>
              <a:gd name="connsiteY152" fmla="*/ 1567543 h 2631401"/>
              <a:gd name="connsiteX153" fmla="*/ 418011 w 3683725"/>
              <a:gd name="connsiteY153" fmla="*/ 1550125 h 2631401"/>
              <a:gd name="connsiteX154" fmla="*/ 426720 w 3683725"/>
              <a:gd name="connsiteY154" fmla="*/ 1497874 h 2631401"/>
              <a:gd name="connsiteX155" fmla="*/ 435428 w 3683725"/>
              <a:gd name="connsiteY155" fmla="*/ 1471748 h 2631401"/>
              <a:gd name="connsiteX156" fmla="*/ 444137 w 3683725"/>
              <a:gd name="connsiteY156" fmla="*/ 1367245 h 2631401"/>
              <a:gd name="connsiteX157" fmla="*/ 461554 w 3683725"/>
              <a:gd name="connsiteY157" fmla="*/ 1262743 h 2631401"/>
              <a:gd name="connsiteX158" fmla="*/ 470263 w 3683725"/>
              <a:gd name="connsiteY158" fmla="*/ 1219200 h 2631401"/>
              <a:gd name="connsiteX159" fmla="*/ 487680 w 3683725"/>
              <a:gd name="connsiteY159" fmla="*/ 1193074 h 2631401"/>
              <a:gd name="connsiteX160" fmla="*/ 505097 w 3683725"/>
              <a:gd name="connsiteY160" fmla="*/ 1132114 h 2631401"/>
              <a:gd name="connsiteX161" fmla="*/ 522514 w 3683725"/>
              <a:gd name="connsiteY161" fmla="*/ 1018903 h 2631401"/>
              <a:gd name="connsiteX162" fmla="*/ 539931 w 3683725"/>
              <a:gd name="connsiteY162" fmla="*/ 957943 h 2631401"/>
              <a:gd name="connsiteX163" fmla="*/ 566057 w 3683725"/>
              <a:gd name="connsiteY163" fmla="*/ 870857 h 2631401"/>
              <a:gd name="connsiteX164" fmla="*/ 583474 w 3683725"/>
              <a:gd name="connsiteY164" fmla="*/ 836023 h 2631401"/>
              <a:gd name="connsiteX165" fmla="*/ 600891 w 3683725"/>
              <a:gd name="connsiteY165" fmla="*/ 748937 h 2631401"/>
              <a:gd name="connsiteX166" fmla="*/ 618308 w 3683725"/>
              <a:gd name="connsiteY166" fmla="*/ 722811 h 2631401"/>
              <a:gd name="connsiteX167" fmla="*/ 627017 w 3683725"/>
              <a:gd name="connsiteY167" fmla="*/ 696685 h 2631401"/>
              <a:gd name="connsiteX168" fmla="*/ 635725 w 3683725"/>
              <a:gd name="connsiteY168" fmla="*/ 661851 h 2631401"/>
              <a:gd name="connsiteX169" fmla="*/ 653143 w 3683725"/>
              <a:gd name="connsiteY169" fmla="*/ 609600 h 2631401"/>
              <a:gd name="connsiteX170" fmla="*/ 670560 w 3683725"/>
              <a:gd name="connsiteY170" fmla="*/ 539931 h 2631401"/>
              <a:gd name="connsiteX171" fmla="*/ 687977 w 3683725"/>
              <a:gd name="connsiteY171" fmla="*/ 478971 h 2631401"/>
              <a:gd name="connsiteX172" fmla="*/ 696685 w 3683725"/>
              <a:gd name="connsiteY172" fmla="*/ 452845 h 2631401"/>
              <a:gd name="connsiteX173" fmla="*/ 714103 w 3683725"/>
              <a:gd name="connsiteY173" fmla="*/ 357051 h 2631401"/>
              <a:gd name="connsiteX174" fmla="*/ 722811 w 3683725"/>
              <a:gd name="connsiteY174" fmla="*/ 322217 h 2631401"/>
              <a:gd name="connsiteX175" fmla="*/ 731520 w 3683725"/>
              <a:gd name="connsiteY175" fmla="*/ 261257 h 2631401"/>
              <a:gd name="connsiteX176" fmla="*/ 748937 w 3683725"/>
              <a:gd name="connsiteY176" fmla="*/ 209005 h 2631401"/>
              <a:gd name="connsiteX177" fmla="*/ 757645 w 3683725"/>
              <a:gd name="connsiteY177" fmla="*/ 182880 h 2631401"/>
              <a:gd name="connsiteX178" fmla="*/ 775063 w 3683725"/>
              <a:gd name="connsiteY178" fmla="*/ 156754 h 2631401"/>
              <a:gd name="connsiteX179" fmla="*/ 801188 w 3683725"/>
              <a:gd name="connsiteY179" fmla="*/ 104503 h 2631401"/>
              <a:gd name="connsiteX180" fmla="*/ 818605 w 3683725"/>
              <a:gd name="connsiteY180" fmla="*/ 87085 h 2631401"/>
              <a:gd name="connsiteX181" fmla="*/ 844731 w 3683725"/>
              <a:gd name="connsiteY181" fmla="*/ 78377 h 2631401"/>
              <a:gd name="connsiteX182" fmla="*/ 923108 w 3683725"/>
              <a:gd name="connsiteY182" fmla="*/ 43543 h 2631401"/>
              <a:gd name="connsiteX183" fmla="*/ 949234 w 3683725"/>
              <a:gd name="connsiteY183" fmla="*/ 34834 h 2631401"/>
              <a:gd name="connsiteX184" fmla="*/ 975360 w 3683725"/>
              <a:gd name="connsiteY184" fmla="*/ 26125 h 2631401"/>
              <a:gd name="connsiteX185" fmla="*/ 1489165 w 3683725"/>
              <a:gd name="connsiteY185" fmla="*/ 52251 h 2631401"/>
              <a:gd name="connsiteX186" fmla="*/ 1515291 w 3683725"/>
              <a:gd name="connsiteY186" fmla="*/ 60960 h 2631401"/>
              <a:gd name="connsiteX187" fmla="*/ 1541417 w 3683725"/>
              <a:gd name="connsiteY187" fmla="*/ 87085 h 2631401"/>
              <a:gd name="connsiteX188" fmla="*/ 1558834 w 3683725"/>
              <a:gd name="connsiteY188" fmla="*/ 139337 h 2631401"/>
              <a:gd name="connsiteX189" fmla="*/ 1532708 w 3683725"/>
              <a:gd name="connsiteY189" fmla="*/ 217714 h 2631401"/>
              <a:gd name="connsiteX190" fmla="*/ 1506583 w 3683725"/>
              <a:gd name="connsiteY190" fmla="*/ 226423 h 2631401"/>
              <a:gd name="connsiteX191" fmla="*/ 1489165 w 3683725"/>
              <a:gd name="connsiteY191" fmla="*/ 243840 h 2631401"/>
              <a:gd name="connsiteX192" fmla="*/ 1463040 w 3683725"/>
              <a:gd name="connsiteY192" fmla="*/ 261257 h 2631401"/>
              <a:gd name="connsiteX193" fmla="*/ 1463040 w 3683725"/>
              <a:gd name="connsiteY193" fmla="*/ 287383 h 263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3683725" h="2631401">
                <a:moveTo>
                  <a:pt x="1463040" y="287383"/>
                </a:moveTo>
                <a:lnTo>
                  <a:pt x="1463040" y="287383"/>
                </a:lnTo>
                <a:cubicBezTo>
                  <a:pt x="1418340" y="304145"/>
                  <a:pt x="1399335" y="305253"/>
                  <a:pt x="1367245" y="330925"/>
                </a:cubicBezTo>
                <a:cubicBezTo>
                  <a:pt x="1324156" y="365397"/>
                  <a:pt x="1377673" y="329207"/>
                  <a:pt x="1332411" y="374468"/>
                </a:cubicBezTo>
                <a:cubicBezTo>
                  <a:pt x="1325010" y="381869"/>
                  <a:pt x="1314458" y="385347"/>
                  <a:pt x="1306285" y="391885"/>
                </a:cubicBezTo>
                <a:cubicBezTo>
                  <a:pt x="1299874" y="397014"/>
                  <a:pt x="1295279" y="404174"/>
                  <a:pt x="1288868" y="409303"/>
                </a:cubicBezTo>
                <a:cubicBezTo>
                  <a:pt x="1280695" y="415841"/>
                  <a:pt x="1270916" y="420182"/>
                  <a:pt x="1262743" y="426720"/>
                </a:cubicBezTo>
                <a:cubicBezTo>
                  <a:pt x="1200699" y="476355"/>
                  <a:pt x="1299608" y="407948"/>
                  <a:pt x="1219200" y="461554"/>
                </a:cubicBezTo>
                <a:cubicBezTo>
                  <a:pt x="1213394" y="470263"/>
                  <a:pt x="1208321" y="479507"/>
                  <a:pt x="1201783" y="487680"/>
                </a:cubicBezTo>
                <a:cubicBezTo>
                  <a:pt x="1187603" y="505405"/>
                  <a:pt x="1177635" y="509584"/>
                  <a:pt x="1158240" y="522514"/>
                </a:cubicBezTo>
                <a:cubicBezTo>
                  <a:pt x="1104633" y="602927"/>
                  <a:pt x="1173042" y="504012"/>
                  <a:pt x="1123405" y="566057"/>
                </a:cubicBezTo>
                <a:cubicBezTo>
                  <a:pt x="1116867" y="574230"/>
                  <a:pt x="1113389" y="584782"/>
                  <a:pt x="1105988" y="592183"/>
                </a:cubicBezTo>
                <a:cubicBezTo>
                  <a:pt x="1098587" y="599584"/>
                  <a:pt x="1088571" y="603794"/>
                  <a:pt x="1079863" y="609600"/>
                </a:cubicBezTo>
                <a:lnTo>
                  <a:pt x="1053737" y="687977"/>
                </a:lnTo>
                <a:lnTo>
                  <a:pt x="1045028" y="714103"/>
                </a:lnTo>
                <a:cubicBezTo>
                  <a:pt x="1047931" y="766354"/>
                  <a:pt x="1048775" y="818761"/>
                  <a:pt x="1053737" y="870857"/>
                </a:cubicBezTo>
                <a:cubicBezTo>
                  <a:pt x="1054607" y="879995"/>
                  <a:pt x="1057987" y="888959"/>
                  <a:pt x="1062445" y="896983"/>
                </a:cubicBezTo>
                <a:cubicBezTo>
                  <a:pt x="1072611" y="915282"/>
                  <a:pt x="1097280" y="949234"/>
                  <a:pt x="1097280" y="949234"/>
                </a:cubicBezTo>
                <a:cubicBezTo>
                  <a:pt x="1117985" y="1011353"/>
                  <a:pt x="1088627" y="936256"/>
                  <a:pt x="1132114" y="1001485"/>
                </a:cubicBezTo>
                <a:cubicBezTo>
                  <a:pt x="1165767" y="1051963"/>
                  <a:pt x="1108519" y="1006075"/>
                  <a:pt x="1166948" y="1045028"/>
                </a:cubicBezTo>
                <a:cubicBezTo>
                  <a:pt x="1169851" y="1053737"/>
                  <a:pt x="1171199" y="1063129"/>
                  <a:pt x="1175657" y="1071154"/>
                </a:cubicBezTo>
                <a:cubicBezTo>
                  <a:pt x="1200274" y="1115464"/>
                  <a:pt x="1201484" y="1114397"/>
                  <a:pt x="1227908" y="1140823"/>
                </a:cubicBezTo>
                <a:cubicBezTo>
                  <a:pt x="1250006" y="1207116"/>
                  <a:pt x="1241724" y="1175071"/>
                  <a:pt x="1254034" y="1236617"/>
                </a:cubicBezTo>
                <a:cubicBezTo>
                  <a:pt x="1251131" y="1274354"/>
                  <a:pt x="1251228" y="1312443"/>
                  <a:pt x="1245325" y="1349828"/>
                </a:cubicBezTo>
                <a:cubicBezTo>
                  <a:pt x="1242462" y="1367963"/>
                  <a:pt x="1233714" y="1384663"/>
                  <a:pt x="1227908" y="1402080"/>
                </a:cubicBezTo>
                <a:lnTo>
                  <a:pt x="1219200" y="1428205"/>
                </a:lnTo>
                <a:lnTo>
                  <a:pt x="1201783" y="1480457"/>
                </a:lnTo>
                <a:lnTo>
                  <a:pt x="1193074" y="1506583"/>
                </a:lnTo>
                <a:cubicBezTo>
                  <a:pt x="1195977" y="1625600"/>
                  <a:pt x="1182654" y="1746128"/>
                  <a:pt x="1201783" y="1863634"/>
                </a:cubicBezTo>
                <a:cubicBezTo>
                  <a:pt x="1204733" y="1881755"/>
                  <a:pt x="1236617" y="1875245"/>
                  <a:pt x="1254034" y="1881051"/>
                </a:cubicBezTo>
                <a:lnTo>
                  <a:pt x="1332411" y="1907177"/>
                </a:lnTo>
                <a:lnTo>
                  <a:pt x="1384663" y="1924594"/>
                </a:lnTo>
                <a:cubicBezTo>
                  <a:pt x="1393371" y="1927497"/>
                  <a:pt x="1401883" y="1931077"/>
                  <a:pt x="1410788" y="1933303"/>
                </a:cubicBezTo>
                <a:cubicBezTo>
                  <a:pt x="1422400" y="1936206"/>
                  <a:pt x="1434159" y="1938572"/>
                  <a:pt x="1445623" y="1942011"/>
                </a:cubicBezTo>
                <a:cubicBezTo>
                  <a:pt x="1445656" y="1942021"/>
                  <a:pt x="1510921" y="1963777"/>
                  <a:pt x="1524000" y="1968137"/>
                </a:cubicBezTo>
                <a:lnTo>
                  <a:pt x="1576251" y="1985554"/>
                </a:lnTo>
                <a:lnTo>
                  <a:pt x="1602377" y="1994263"/>
                </a:lnTo>
                <a:cubicBezTo>
                  <a:pt x="1651726" y="1991360"/>
                  <a:pt x="1702117" y="1996055"/>
                  <a:pt x="1750423" y="1985554"/>
                </a:cubicBezTo>
                <a:cubicBezTo>
                  <a:pt x="1770878" y="1981107"/>
                  <a:pt x="1782816" y="1957340"/>
                  <a:pt x="1802674" y="1950720"/>
                </a:cubicBezTo>
                <a:lnTo>
                  <a:pt x="1828800" y="1942011"/>
                </a:lnTo>
                <a:cubicBezTo>
                  <a:pt x="1834606" y="1933302"/>
                  <a:pt x="1838044" y="1922423"/>
                  <a:pt x="1846217" y="1915885"/>
                </a:cubicBezTo>
                <a:cubicBezTo>
                  <a:pt x="1853385" y="1910151"/>
                  <a:pt x="1863517" y="1909699"/>
                  <a:pt x="1872343" y="1907177"/>
                </a:cubicBezTo>
                <a:cubicBezTo>
                  <a:pt x="1919555" y="1893688"/>
                  <a:pt x="1902382" y="1901169"/>
                  <a:pt x="1959428" y="1889760"/>
                </a:cubicBezTo>
                <a:cubicBezTo>
                  <a:pt x="1971165" y="1887413"/>
                  <a:pt x="1982651" y="1883954"/>
                  <a:pt x="1994263" y="1881051"/>
                </a:cubicBezTo>
                <a:cubicBezTo>
                  <a:pt x="2072640" y="1883954"/>
                  <a:pt x="2151091" y="1885286"/>
                  <a:pt x="2229394" y="1889760"/>
                </a:cubicBezTo>
                <a:cubicBezTo>
                  <a:pt x="2343017" y="1896253"/>
                  <a:pt x="2256035" y="1905639"/>
                  <a:pt x="2351314" y="1889760"/>
                </a:cubicBezTo>
                <a:cubicBezTo>
                  <a:pt x="2357120" y="1881051"/>
                  <a:pt x="2364480" y="1873198"/>
                  <a:pt x="2368731" y="1863634"/>
                </a:cubicBezTo>
                <a:cubicBezTo>
                  <a:pt x="2376187" y="1846857"/>
                  <a:pt x="2375964" y="1826659"/>
                  <a:pt x="2386148" y="1811383"/>
                </a:cubicBezTo>
                <a:lnTo>
                  <a:pt x="2420983" y="1759131"/>
                </a:lnTo>
                <a:cubicBezTo>
                  <a:pt x="2426789" y="1750422"/>
                  <a:pt x="2432120" y="1741378"/>
                  <a:pt x="2438400" y="1733005"/>
                </a:cubicBezTo>
                <a:cubicBezTo>
                  <a:pt x="2447108" y="1721394"/>
                  <a:pt x="2454262" y="1708434"/>
                  <a:pt x="2464525" y="1698171"/>
                </a:cubicBezTo>
                <a:cubicBezTo>
                  <a:pt x="2471926" y="1690770"/>
                  <a:pt x="2481942" y="1686560"/>
                  <a:pt x="2490651" y="1680754"/>
                </a:cubicBezTo>
                <a:cubicBezTo>
                  <a:pt x="2512170" y="1616196"/>
                  <a:pt x="2518036" y="1622348"/>
                  <a:pt x="2499360" y="1541417"/>
                </a:cubicBezTo>
                <a:cubicBezTo>
                  <a:pt x="2496064" y="1527134"/>
                  <a:pt x="2474694" y="1508042"/>
                  <a:pt x="2464525" y="1497874"/>
                </a:cubicBezTo>
                <a:cubicBezTo>
                  <a:pt x="2458024" y="1478370"/>
                  <a:pt x="2450231" y="1457215"/>
                  <a:pt x="2447108" y="1436914"/>
                </a:cubicBezTo>
                <a:cubicBezTo>
                  <a:pt x="2443111" y="1410933"/>
                  <a:pt x="2441660" y="1384620"/>
                  <a:pt x="2438400" y="1358537"/>
                </a:cubicBezTo>
                <a:cubicBezTo>
                  <a:pt x="2435854" y="1338169"/>
                  <a:pt x="2432404" y="1317923"/>
                  <a:pt x="2429691" y="1297577"/>
                </a:cubicBezTo>
                <a:cubicBezTo>
                  <a:pt x="2426598" y="1274379"/>
                  <a:pt x="2423886" y="1251131"/>
                  <a:pt x="2420983" y="1227908"/>
                </a:cubicBezTo>
                <a:cubicBezTo>
                  <a:pt x="2423886" y="1120502"/>
                  <a:pt x="2424580" y="1013014"/>
                  <a:pt x="2429691" y="905691"/>
                </a:cubicBezTo>
                <a:cubicBezTo>
                  <a:pt x="2430395" y="890906"/>
                  <a:pt x="2438400" y="876950"/>
                  <a:pt x="2438400" y="862148"/>
                </a:cubicBezTo>
                <a:cubicBezTo>
                  <a:pt x="2438400" y="649153"/>
                  <a:pt x="2442672" y="742037"/>
                  <a:pt x="2420983" y="644434"/>
                </a:cubicBezTo>
                <a:cubicBezTo>
                  <a:pt x="2417772" y="629985"/>
                  <a:pt x="2416169" y="615171"/>
                  <a:pt x="2412274" y="600891"/>
                </a:cubicBezTo>
                <a:cubicBezTo>
                  <a:pt x="2407443" y="583179"/>
                  <a:pt x="2405041" y="563916"/>
                  <a:pt x="2394857" y="548640"/>
                </a:cubicBezTo>
                <a:cubicBezTo>
                  <a:pt x="2389051" y="539931"/>
                  <a:pt x="2381691" y="532078"/>
                  <a:pt x="2377440" y="522514"/>
                </a:cubicBezTo>
                <a:cubicBezTo>
                  <a:pt x="2335989" y="429248"/>
                  <a:pt x="2382022" y="503261"/>
                  <a:pt x="2342605" y="444137"/>
                </a:cubicBezTo>
                <a:cubicBezTo>
                  <a:pt x="2321129" y="358230"/>
                  <a:pt x="2349753" y="447339"/>
                  <a:pt x="2316480" y="391885"/>
                </a:cubicBezTo>
                <a:cubicBezTo>
                  <a:pt x="2311757" y="384014"/>
                  <a:pt x="2312863" y="373398"/>
                  <a:pt x="2307771" y="365760"/>
                </a:cubicBezTo>
                <a:cubicBezTo>
                  <a:pt x="2289132" y="337803"/>
                  <a:pt x="2282910" y="340056"/>
                  <a:pt x="2255520" y="330925"/>
                </a:cubicBezTo>
                <a:cubicBezTo>
                  <a:pt x="2251561" y="327956"/>
                  <a:pt x="2204460" y="291626"/>
                  <a:pt x="2194560" y="287383"/>
                </a:cubicBezTo>
                <a:cubicBezTo>
                  <a:pt x="2183559" y="282668"/>
                  <a:pt x="2171337" y="281577"/>
                  <a:pt x="2159725" y="278674"/>
                </a:cubicBezTo>
                <a:cubicBezTo>
                  <a:pt x="2151017" y="272868"/>
                  <a:pt x="2141001" y="268658"/>
                  <a:pt x="2133600" y="261257"/>
                </a:cubicBezTo>
                <a:cubicBezTo>
                  <a:pt x="2126199" y="253856"/>
                  <a:pt x="2122721" y="243304"/>
                  <a:pt x="2116183" y="235131"/>
                </a:cubicBezTo>
                <a:cubicBezTo>
                  <a:pt x="2111054" y="228720"/>
                  <a:pt x="2104571" y="223520"/>
                  <a:pt x="2098765" y="217714"/>
                </a:cubicBezTo>
                <a:cubicBezTo>
                  <a:pt x="2092959" y="200297"/>
                  <a:pt x="2078330" y="183572"/>
                  <a:pt x="2081348" y="165463"/>
                </a:cubicBezTo>
                <a:cubicBezTo>
                  <a:pt x="2083106" y="154918"/>
                  <a:pt x="2088872" y="103573"/>
                  <a:pt x="2098765" y="87085"/>
                </a:cubicBezTo>
                <a:cubicBezTo>
                  <a:pt x="2105707" y="75516"/>
                  <a:pt x="2132139" y="57335"/>
                  <a:pt x="2142308" y="52251"/>
                </a:cubicBezTo>
                <a:cubicBezTo>
                  <a:pt x="2150519" y="48146"/>
                  <a:pt x="2159725" y="46446"/>
                  <a:pt x="2168434" y="43543"/>
                </a:cubicBezTo>
                <a:cubicBezTo>
                  <a:pt x="2174240" y="37737"/>
                  <a:pt x="2178507" y="29797"/>
                  <a:pt x="2185851" y="26125"/>
                </a:cubicBezTo>
                <a:cubicBezTo>
                  <a:pt x="2220351" y="8875"/>
                  <a:pt x="2253176" y="6196"/>
                  <a:pt x="2290354" y="0"/>
                </a:cubicBezTo>
                <a:cubicBezTo>
                  <a:pt x="2394857" y="2903"/>
                  <a:pt x="2499450" y="3487"/>
                  <a:pt x="2603863" y="8708"/>
                </a:cubicBezTo>
                <a:cubicBezTo>
                  <a:pt x="2615817" y="9306"/>
                  <a:pt x="2627233" y="13978"/>
                  <a:pt x="2638697" y="17417"/>
                </a:cubicBezTo>
                <a:cubicBezTo>
                  <a:pt x="2726786" y="43844"/>
                  <a:pt x="2657894" y="23155"/>
                  <a:pt x="2725783" y="52251"/>
                </a:cubicBezTo>
                <a:cubicBezTo>
                  <a:pt x="2734220" y="55867"/>
                  <a:pt x="2743698" y="56855"/>
                  <a:pt x="2751908" y="60960"/>
                </a:cubicBezTo>
                <a:cubicBezTo>
                  <a:pt x="2812043" y="91028"/>
                  <a:pt x="2740377" y="68963"/>
                  <a:pt x="2812868" y="87085"/>
                </a:cubicBezTo>
                <a:cubicBezTo>
                  <a:pt x="2823135" y="92219"/>
                  <a:pt x="2864254" y="110978"/>
                  <a:pt x="2873828" y="121920"/>
                </a:cubicBezTo>
                <a:cubicBezTo>
                  <a:pt x="2887612" y="137673"/>
                  <a:pt x="2908663" y="174171"/>
                  <a:pt x="2908663" y="174171"/>
                </a:cubicBezTo>
                <a:cubicBezTo>
                  <a:pt x="2924237" y="298774"/>
                  <a:pt x="2911028" y="204596"/>
                  <a:pt x="2943497" y="383177"/>
                </a:cubicBezTo>
                <a:cubicBezTo>
                  <a:pt x="2946043" y="397181"/>
                  <a:pt x="2955947" y="462415"/>
                  <a:pt x="2960914" y="478971"/>
                </a:cubicBezTo>
                <a:cubicBezTo>
                  <a:pt x="2965406" y="493944"/>
                  <a:pt x="2973839" y="507541"/>
                  <a:pt x="2978331" y="522514"/>
                </a:cubicBezTo>
                <a:cubicBezTo>
                  <a:pt x="3013654" y="640258"/>
                  <a:pt x="2956673" y="490139"/>
                  <a:pt x="3004457" y="609600"/>
                </a:cubicBezTo>
                <a:cubicBezTo>
                  <a:pt x="3007360" y="624114"/>
                  <a:pt x="3009351" y="638841"/>
                  <a:pt x="3013165" y="653143"/>
                </a:cubicBezTo>
                <a:cubicBezTo>
                  <a:pt x="3020974" y="682426"/>
                  <a:pt x="3033347" y="710510"/>
                  <a:pt x="3039291" y="740228"/>
                </a:cubicBezTo>
                <a:cubicBezTo>
                  <a:pt x="3076166" y="924600"/>
                  <a:pt x="3022199" y="749911"/>
                  <a:pt x="3065417" y="879565"/>
                </a:cubicBezTo>
                <a:cubicBezTo>
                  <a:pt x="3068320" y="905691"/>
                  <a:pt x="3068970" y="932167"/>
                  <a:pt x="3074125" y="957943"/>
                </a:cubicBezTo>
                <a:cubicBezTo>
                  <a:pt x="3077726" y="975946"/>
                  <a:pt x="3086712" y="992482"/>
                  <a:pt x="3091543" y="1010194"/>
                </a:cubicBezTo>
                <a:cubicBezTo>
                  <a:pt x="3101905" y="1048188"/>
                  <a:pt x="3097221" y="1053354"/>
                  <a:pt x="3108960" y="1088571"/>
                </a:cubicBezTo>
                <a:cubicBezTo>
                  <a:pt x="3151545" y="1216328"/>
                  <a:pt x="3117763" y="1112015"/>
                  <a:pt x="3152503" y="1193074"/>
                </a:cubicBezTo>
                <a:cubicBezTo>
                  <a:pt x="3152506" y="1193081"/>
                  <a:pt x="3196044" y="1301928"/>
                  <a:pt x="3204754" y="1323703"/>
                </a:cubicBezTo>
                <a:cubicBezTo>
                  <a:pt x="3210560" y="1338217"/>
                  <a:pt x="3215180" y="1353263"/>
                  <a:pt x="3222171" y="1367245"/>
                </a:cubicBezTo>
                <a:cubicBezTo>
                  <a:pt x="3227977" y="1378857"/>
                  <a:pt x="3233283" y="1390732"/>
                  <a:pt x="3239588" y="1402080"/>
                </a:cubicBezTo>
                <a:cubicBezTo>
                  <a:pt x="3247808" y="1416876"/>
                  <a:pt x="3258144" y="1430484"/>
                  <a:pt x="3265714" y="1445623"/>
                </a:cubicBezTo>
                <a:cubicBezTo>
                  <a:pt x="3272705" y="1459605"/>
                  <a:pt x="3276140" y="1475183"/>
                  <a:pt x="3283131" y="1489165"/>
                </a:cubicBezTo>
                <a:cubicBezTo>
                  <a:pt x="3290701" y="1504304"/>
                  <a:pt x="3301152" y="1517848"/>
                  <a:pt x="3309257" y="1532708"/>
                </a:cubicBezTo>
                <a:cubicBezTo>
                  <a:pt x="3318582" y="1549803"/>
                  <a:pt x="3324581" y="1568757"/>
                  <a:pt x="3335383" y="1584960"/>
                </a:cubicBezTo>
                <a:cubicBezTo>
                  <a:pt x="3342214" y="1595207"/>
                  <a:pt x="3352800" y="1602377"/>
                  <a:pt x="3361508" y="1611085"/>
                </a:cubicBezTo>
                <a:cubicBezTo>
                  <a:pt x="3371469" y="1650927"/>
                  <a:pt x="3368094" y="1651798"/>
                  <a:pt x="3396343" y="1689463"/>
                </a:cubicBezTo>
                <a:cubicBezTo>
                  <a:pt x="3403732" y="1699315"/>
                  <a:pt x="3414584" y="1706127"/>
                  <a:pt x="3422468" y="1715588"/>
                </a:cubicBezTo>
                <a:cubicBezTo>
                  <a:pt x="3480725" y="1785497"/>
                  <a:pt x="3468663" y="1776225"/>
                  <a:pt x="3509554" y="1828800"/>
                </a:cubicBezTo>
                <a:cubicBezTo>
                  <a:pt x="3520965" y="1843472"/>
                  <a:pt x="3537066" y="1855259"/>
                  <a:pt x="3544388" y="1872343"/>
                </a:cubicBezTo>
                <a:cubicBezTo>
                  <a:pt x="3553097" y="1892663"/>
                  <a:pt x="3560627" y="1913529"/>
                  <a:pt x="3570514" y="1933303"/>
                </a:cubicBezTo>
                <a:cubicBezTo>
                  <a:pt x="3578084" y="1948442"/>
                  <a:pt x="3589070" y="1961706"/>
                  <a:pt x="3596640" y="1976845"/>
                </a:cubicBezTo>
                <a:cubicBezTo>
                  <a:pt x="3600745" y="1985056"/>
                  <a:pt x="3601549" y="1994614"/>
                  <a:pt x="3605348" y="2002971"/>
                </a:cubicBezTo>
                <a:cubicBezTo>
                  <a:pt x="3616092" y="2026608"/>
                  <a:pt x="3640183" y="2072640"/>
                  <a:pt x="3640183" y="2072640"/>
                </a:cubicBezTo>
                <a:cubicBezTo>
                  <a:pt x="3643086" y="2090057"/>
                  <a:pt x="3645191" y="2107626"/>
                  <a:pt x="3648891" y="2124891"/>
                </a:cubicBezTo>
                <a:cubicBezTo>
                  <a:pt x="3653907" y="2148297"/>
                  <a:pt x="3658738" y="2171851"/>
                  <a:pt x="3666308" y="2194560"/>
                </a:cubicBezTo>
                <a:cubicBezTo>
                  <a:pt x="3678802" y="2232040"/>
                  <a:pt x="3672791" y="2211780"/>
                  <a:pt x="3683725" y="2255520"/>
                </a:cubicBezTo>
                <a:cubicBezTo>
                  <a:pt x="3680822" y="2307771"/>
                  <a:pt x="3685690" y="2361042"/>
                  <a:pt x="3675017" y="2412274"/>
                </a:cubicBezTo>
                <a:cubicBezTo>
                  <a:pt x="3670748" y="2432767"/>
                  <a:pt x="3660041" y="2457905"/>
                  <a:pt x="3640183" y="2464525"/>
                </a:cubicBezTo>
                <a:lnTo>
                  <a:pt x="3614057" y="2473234"/>
                </a:lnTo>
                <a:cubicBezTo>
                  <a:pt x="3608519" y="2477388"/>
                  <a:pt x="3564136" y="2511682"/>
                  <a:pt x="3553097" y="2516777"/>
                </a:cubicBezTo>
                <a:cubicBezTo>
                  <a:pt x="3524710" y="2529879"/>
                  <a:pt x="3495671" y="2541724"/>
                  <a:pt x="3466011" y="2551611"/>
                </a:cubicBezTo>
                <a:cubicBezTo>
                  <a:pt x="3457302" y="2554514"/>
                  <a:pt x="3448791" y="2558094"/>
                  <a:pt x="3439885" y="2560320"/>
                </a:cubicBezTo>
                <a:cubicBezTo>
                  <a:pt x="3425526" y="2563910"/>
                  <a:pt x="3410765" y="2565700"/>
                  <a:pt x="3396343" y="2569028"/>
                </a:cubicBezTo>
                <a:cubicBezTo>
                  <a:pt x="3298728" y="2591554"/>
                  <a:pt x="3357259" y="2582947"/>
                  <a:pt x="3265714" y="2595154"/>
                </a:cubicBezTo>
                <a:cubicBezTo>
                  <a:pt x="3242516" y="2598247"/>
                  <a:pt x="3219447" y="2603584"/>
                  <a:pt x="3196045" y="2603863"/>
                </a:cubicBezTo>
                <a:lnTo>
                  <a:pt x="1802674" y="2612571"/>
                </a:lnTo>
                <a:lnTo>
                  <a:pt x="1079863" y="2621280"/>
                </a:lnTo>
                <a:cubicBezTo>
                  <a:pt x="723784" y="2633996"/>
                  <a:pt x="801306" y="2635534"/>
                  <a:pt x="330925" y="2621280"/>
                </a:cubicBezTo>
                <a:cubicBezTo>
                  <a:pt x="307532" y="2620571"/>
                  <a:pt x="284480" y="2615474"/>
                  <a:pt x="261257" y="2612571"/>
                </a:cubicBezTo>
                <a:cubicBezTo>
                  <a:pt x="252548" y="2609668"/>
                  <a:pt x="243342" y="2607968"/>
                  <a:pt x="235131" y="2603863"/>
                </a:cubicBezTo>
                <a:cubicBezTo>
                  <a:pt x="184595" y="2578595"/>
                  <a:pt x="235245" y="2591930"/>
                  <a:pt x="174171" y="2569028"/>
                </a:cubicBezTo>
                <a:cubicBezTo>
                  <a:pt x="162964" y="2564826"/>
                  <a:pt x="150948" y="2563223"/>
                  <a:pt x="139337" y="2560320"/>
                </a:cubicBezTo>
                <a:cubicBezTo>
                  <a:pt x="130628" y="2551611"/>
                  <a:pt x="122672" y="2542078"/>
                  <a:pt x="113211" y="2534194"/>
                </a:cubicBezTo>
                <a:cubicBezTo>
                  <a:pt x="105170" y="2527494"/>
                  <a:pt x="94486" y="2524178"/>
                  <a:pt x="87085" y="2516777"/>
                </a:cubicBezTo>
                <a:cubicBezTo>
                  <a:pt x="76822" y="2506514"/>
                  <a:pt x="70252" y="2493093"/>
                  <a:pt x="60960" y="2481943"/>
                </a:cubicBezTo>
                <a:cubicBezTo>
                  <a:pt x="55704" y="2475635"/>
                  <a:pt x="48672" y="2470936"/>
                  <a:pt x="43543" y="2464525"/>
                </a:cubicBezTo>
                <a:cubicBezTo>
                  <a:pt x="30084" y="2447701"/>
                  <a:pt x="16963" y="2422827"/>
                  <a:pt x="8708" y="2403565"/>
                </a:cubicBezTo>
                <a:cubicBezTo>
                  <a:pt x="5092" y="2395128"/>
                  <a:pt x="2903" y="2386148"/>
                  <a:pt x="0" y="2377440"/>
                </a:cubicBezTo>
                <a:cubicBezTo>
                  <a:pt x="13927" y="2182452"/>
                  <a:pt x="-5205" y="2308572"/>
                  <a:pt x="17417" y="2229394"/>
                </a:cubicBezTo>
                <a:cubicBezTo>
                  <a:pt x="20705" y="2217886"/>
                  <a:pt x="20772" y="2205265"/>
                  <a:pt x="26125" y="2194560"/>
                </a:cubicBezTo>
                <a:cubicBezTo>
                  <a:pt x="100237" y="2046337"/>
                  <a:pt x="47934" y="2154237"/>
                  <a:pt x="113211" y="2072640"/>
                </a:cubicBezTo>
                <a:cubicBezTo>
                  <a:pt x="126288" y="2056294"/>
                  <a:pt x="137275" y="2038338"/>
                  <a:pt x="148045" y="2020388"/>
                </a:cubicBezTo>
                <a:cubicBezTo>
                  <a:pt x="154724" y="2009256"/>
                  <a:pt x="157917" y="1996118"/>
                  <a:pt x="165463" y="1985554"/>
                </a:cubicBezTo>
                <a:cubicBezTo>
                  <a:pt x="172621" y="1975532"/>
                  <a:pt x="184430" y="1969450"/>
                  <a:pt x="191588" y="1959428"/>
                </a:cubicBezTo>
                <a:cubicBezTo>
                  <a:pt x="199133" y="1948864"/>
                  <a:pt x="201459" y="1935158"/>
                  <a:pt x="209005" y="1924594"/>
                </a:cubicBezTo>
                <a:cubicBezTo>
                  <a:pt x="216163" y="1914572"/>
                  <a:pt x="227332" y="1908000"/>
                  <a:pt x="235131" y="1898468"/>
                </a:cubicBezTo>
                <a:cubicBezTo>
                  <a:pt x="253513" y="1876001"/>
                  <a:pt x="269684" y="1851809"/>
                  <a:pt x="287383" y="1828800"/>
                </a:cubicBezTo>
                <a:cubicBezTo>
                  <a:pt x="298716" y="1814067"/>
                  <a:pt x="313904" y="1801882"/>
                  <a:pt x="322217" y="1785257"/>
                </a:cubicBezTo>
                <a:cubicBezTo>
                  <a:pt x="370707" y="1688276"/>
                  <a:pt x="312771" y="1810445"/>
                  <a:pt x="348343" y="1715588"/>
                </a:cubicBezTo>
                <a:cubicBezTo>
                  <a:pt x="352901" y="1703433"/>
                  <a:pt x="360939" y="1692807"/>
                  <a:pt x="365760" y="1680754"/>
                </a:cubicBezTo>
                <a:cubicBezTo>
                  <a:pt x="372578" y="1663708"/>
                  <a:pt x="377371" y="1645920"/>
                  <a:pt x="383177" y="1628503"/>
                </a:cubicBezTo>
                <a:cubicBezTo>
                  <a:pt x="386080" y="1619794"/>
                  <a:pt x="389658" y="1611283"/>
                  <a:pt x="391885" y="1602377"/>
                </a:cubicBezTo>
                <a:cubicBezTo>
                  <a:pt x="394788" y="1590766"/>
                  <a:pt x="395241" y="1578248"/>
                  <a:pt x="400594" y="1567543"/>
                </a:cubicBezTo>
                <a:cubicBezTo>
                  <a:pt x="404266" y="1560199"/>
                  <a:pt x="412205" y="1555931"/>
                  <a:pt x="418011" y="1550125"/>
                </a:cubicBezTo>
                <a:cubicBezTo>
                  <a:pt x="420914" y="1532708"/>
                  <a:pt x="422890" y="1515111"/>
                  <a:pt x="426720" y="1497874"/>
                </a:cubicBezTo>
                <a:cubicBezTo>
                  <a:pt x="428711" y="1488913"/>
                  <a:pt x="434215" y="1480847"/>
                  <a:pt x="435428" y="1471748"/>
                </a:cubicBezTo>
                <a:cubicBezTo>
                  <a:pt x="440048" y="1437100"/>
                  <a:pt x="440823" y="1402043"/>
                  <a:pt x="444137" y="1367245"/>
                </a:cubicBezTo>
                <a:cubicBezTo>
                  <a:pt x="459115" y="1209976"/>
                  <a:pt x="442696" y="1338169"/>
                  <a:pt x="461554" y="1262743"/>
                </a:cubicBezTo>
                <a:cubicBezTo>
                  <a:pt x="465144" y="1248383"/>
                  <a:pt x="465066" y="1233059"/>
                  <a:pt x="470263" y="1219200"/>
                </a:cubicBezTo>
                <a:cubicBezTo>
                  <a:pt x="473938" y="1209400"/>
                  <a:pt x="481874" y="1201783"/>
                  <a:pt x="487680" y="1193074"/>
                </a:cubicBezTo>
                <a:cubicBezTo>
                  <a:pt x="495978" y="1168180"/>
                  <a:pt x="499631" y="1159443"/>
                  <a:pt x="505097" y="1132114"/>
                </a:cubicBezTo>
                <a:cubicBezTo>
                  <a:pt x="521926" y="1047970"/>
                  <a:pt x="505790" y="1110882"/>
                  <a:pt x="522514" y="1018903"/>
                </a:cubicBezTo>
                <a:cubicBezTo>
                  <a:pt x="529320" y="981474"/>
                  <a:pt x="530605" y="990583"/>
                  <a:pt x="539931" y="957943"/>
                </a:cubicBezTo>
                <a:cubicBezTo>
                  <a:pt x="548264" y="928777"/>
                  <a:pt x="552262" y="898447"/>
                  <a:pt x="566057" y="870857"/>
                </a:cubicBezTo>
                <a:lnTo>
                  <a:pt x="583474" y="836023"/>
                </a:lnTo>
                <a:cubicBezTo>
                  <a:pt x="589280" y="806994"/>
                  <a:pt x="592185" y="777231"/>
                  <a:pt x="600891" y="748937"/>
                </a:cubicBezTo>
                <a:cubicBezTo>
                  <a:pt x="603969" y="738933"/>
                  <a:pt x="613627" y="732172"/>
                  <a:pt x="618308" y="722811"/>
                </a:cubicBezTo>
                <a:cubicBezTo>
                  <a:pt x="622413" y="714600"/>
                  <a:pt x="624495" y="705512"/>
                  <a:pt x="627017" y="696685"/>
                </a:cubicBezTo>
                <a:cubicBezTo>
                  <a:pt x="630305" y="685177"/>
                  <a:pt x="632286" y="673315"/>
                  <a:pt x="635725" y="661851"/>
                </a:cubicBezTo>
                <a:cubicBezTo>
                  <a:pt x="641001" y="644266"/>
                  <a:pt x="648690" y="627411"/>
                  <a:pt x="653143" y="609600"/>
                </a:cubicBezTo>
                <a:cubicBezTo>
                  <a:pt x="658949" y="586377"/>
                  <a:pt x="662991" y="562640"/>
                  <a:pt x="670560" y="539931"/>
                </a:cubicBezTo>
                <a:cubicBezTo>
                  <a:pt x="691439" y="477290"/>
                  <a:pt x="666107" y="555516"/>
                  <a:pt x="687977" y="478971"/>
                </a:cubicBezTo>
                <a:cubicBezTo>
                  <a:pt x="690499" y="470145"/>
                  <a:pt x="694459" y="461751"/>
                  <a:pt x="696685" y="452845"/>
                </a:cubicBezTo>
                <a:cubicBezTo>
                  <a:pt x="706027" y="415478"/>
                  <a:pt x="706337" y="395881"/>
                  <a:pt x="714103" y="357051"/>
                </a:cubicBezTo>
                <a:cubicBezTo>
                  <a:pt x="716450" y="345315"/>
                  <a:pt x="720670" y="333993"/>
                  <a:pt x="722811" y="322217"/>
                </a:cubicBezTo>
                <a:cubicBezTo>
                  <a:pt x="726483" y="302022"/>
                  <a:pt x="726904" y="281258"/>
                  <a:pt x="731520" y="261257"/>
                </a:cubicBezTo>
                <a:cubicBezTo>
                  <a:pt x="735648" y="243368"/>
                  <a:pt x="743131" y="226422"/>
                  <a:pt x="748937" y="209005"/>
                </a:cubicBezTo>
                <a:cubicBezTo>
                  <a:pt x="751840" y="200297"/>
                  <a:pt x="752553" y="190518"/>
                  <a:pt x="757645" y="182880"/>
                </a:cubicBezTo>
                <a:lnTo>
                  <a:pt x="775063" y="156754"/>
                </a:lnTo>
                <a:cubicBezTo>
                  <a:pt x="784261" y="129158"/>
                  <a:pt x="781894" y="128621"/>
                  <a:pt x="801188" y="104503"/>
                </a:cubicBezTo>
                <a:cubicBezTo>
                  <a:pt x="806317" y="98092"/>
                  <a:pt x="811564" y="91309"/>
                  <a:pt x="818605" y="87085"/>
                </a:cubicBezTo>
                <a:cubicBezTo>
                  <a:pt x="826476" y="82362"/>
                  <a:pt x="836022" y="81280"/>
                  <a:pt x="844731" y="78377"/>
                </a:cubicBezTo>
                <a:cubicBezTo>
                  <a:pt x="886133" y="50776"/>
                  <a:pt x="860927" y="64270"/>
                  <a:pt x="923108" y="43543"/>
                </a:cubicBezTo>
                <a:lnTo>
                  <a:pt x="949234" y="34834"/>
                </a:lnTo>
                <a:lnTo>
                  <a:pt x="975360" y="26125"/>
                </a:lnTo>
                <a:cubicBezTo>
                  <a:pt x="1144843" y="29515"/>
                  <a:pt x="1323095" y="4803"/>
                  <a:pt x="1489165" y="52251"/>
                </a:cubicBezTo>
                <a:cubicBezTo>
                  <a:pt x="1497992" y="54773"/>
                  <a:pt x="1506582" y="58057"/>
                  <a:pt x="1515291" y="60960"/>
                </a:cubicBezTo>
                <a:cubicBezTo>
                  <a:pt x="1524000" y="69668"/>
                  <a:pt x="1535436" y="76319"/>
                  <a:pt x="1541417" y="87085"/>
                </a:cubicBezTo>
                <a:cubicBezTo>
                  <a:pt x="1550333" y="103134"/>
                  <a:pt x="1558834" y="139337"/>
                  <a:pt x="1558834" y="139337"/>
                </a:cubicBezTo>
                <a:cubicBezTo>
                  <a:pt x="1554584" y="164833"/>
                  <a:pt x="1556256" y="198875"/>
                  <a:pt x="1532708" y="217714"/>
                </a:cubicBezTo>
                <a:cubicBezTo>
                  <a:pt x="1525540" y="223449"/>
                  <a:pt x="1515291" y="223520"/>
                  <a:pt x="1506583" y="226423"/>
                </a:cubicBezTo>
                <a:cubicBezTo>
                  <a:pt x="1500777" y="232229"/>
                  <a:pt x="1495576" y="238711"/>
                  <a:pt x="1489165" y="243840"/>
                </a:cubicBezTo>
                <a:cubicBezTo>
                  <a:pt x="1480992" y="250378"/>
                  <a:pt x="1470441" y="253856"/>
                  <a:pt x="1463040" y="261257"/>
                </a:cubicBezTo>
                <a:lnTo>
                  <a:pt x="1463040" y="2873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orma livre 2"/>
          <p:cNvSpPr/>
          <p:nvPr/>
        </p:nvSpPr>
        <p:spPr>
          <a:xfrm>
            <a:off x="258986" y="509746"/>
            <a:ext cx="5297083" cy="3905500"/>
          </a:xfrm>
          <a:custGeom>
            <a:avLst/>
            <a:gdLst>
              <a:gd name="connsiteX0" fmla="*/ 1386934 w 5297083"/>
              <a:gd name="connsiteY0" fmla="*/ 962003 h 3905500"/>
              <a:gd name="connsiteX1" fmla="*/ 1386934 w 5297083"/>
              <a:gd name="connsiteY1" fmla="*/ 962003 h 3905500"/>
              <a:gd name="connsiteX2" fmla="*/ 1360808 w 5297083"/>
              <a:gd name="connsiteY2" fmla="*/ 892334 h 3905500"/>
              <a:gd name="connsiteX3" fmla="*/ 1325974 w 5297083"/>
              <a:gd name="connsiteY3" fmla="*/ 822665 h 3905500"/>
              <a:gd name="connsiteX4" fmla="*/ 1299848 w 5297083"/>
              <a:gd name="connsiteY4" fmla="*/ 744288 h 3905500"/>
              <a:gd name="connsiteX5" fmla="*/ 1291140 w 5297083"/>
              <a:gd name="connsiteY5" fmla="*/ 718163 h 3905500"/>
              <a:gd name="connsiteX6" fmla="*/ 1273723 w 5297083"/>
              <a:gd name="connsiteY6" fmla="*/ 700745 h 3905500"/>
              <a:gd name="connsiteX7" fmla="*/ 1238888 w 5297083"/>
              <a:gd name="connsiteY7" fmla="*/ 622368 h 3905500"/>
              <a:gd name="connsiteX8" fmla="*/ 1230180 w 5297083"/>
              <a:gd name="connsiteY8" fmla="*/ 596243 h 3905500"/>
              <a:gd name="connsiteX9" fmla="*/ 1212763 w 5297083"/>
              <a:gd name="connsiteY9" fmla="*/ 526574 h 3905500"/>
              <a:gd name="connsiteX10" fmla="*/ 1204054 w 5297083"/>
              <a:gd name="connsiteY10" fmla="*/ 500448 h 3905500"/>
              <a:gd name="connsiteX11" fmla="*/ 1212763 w 5297083"/>
              <a:gd name="connsiteY11" fmla="*/ 422071 h 3905500"/>
              <a:gd name="connsiteX12" fmla="*/ 1221471 w 5297083"/>
              <a:gd name="connsiteY12" fmla="*/ 456905 h 3905500"/>
              <a:gd name="connsiteX13" fmla="*/ 1238888 w 5297083"/>
              <a:gd name="connsiteY13" fmla="*/ 509157 h 3905500"/>
              <a:gd name="connsiteX14" fmla="*/ 1265014 w 5297083"/>
              <a:gd name="connsiteY14" fmla="*/ 430780 h 3905500"/>
              <a:gd name="connsiteX15" fmla="*/ 1273723 w 5297083"/>
              <a:gd name="connsiteY15" fmla="*/ 404654 h 3905500"/>
              <a:gd name="connsiteX16" fmla="*/ 1282431 w 5297083"/>
              <a:gd name="connsiteY16" fmla="*/ 378528 h 3905500"/>
              <a:gd name="connsiteX17" fmla="*/ 1299848 w 5297083"/>
              <a:gd name="connsiteY17" fmla="*/ 352403 h 3905500"/>
              <a:gd name="connsiteX18" fmla="*/ 1334683 w 5297083"/>
              <a:gd name="connsiteY18" fmla="*/ 317568 h 3905500"/>
              <a:gd name="connsiteX19" fmla="*/ 1386934 w 5297083"/>
              <a:gd name="connsiteY19" fmla="*/ 300151 h 3905500"/>
              <a:gd name="connsiteX20" fmla="*/ 1413060 w 5297083"/>
              <a:gd name="connsiteY20" fmla="*/ 282734 h 3905500"/>
              <a:gd name="connsiteX21" fmla="*/ 1482728 w 5297083"/>
              <a:gd name="connsiteY21" fmla="*/ 265317 h 3905500"/>
              <a:gd name="connsiteX22" fmla="*/ 1508854 w 5297083"/>
              <a:gd name="connsiteY22" fmla="*/ 256608 h 3905500"/>
              <a:gd name="connsiteX23" fmla="*/ 1743985 w 5297083"/>
              <a:gd name="connsiteY23" fmla="*/ 265317 h 3905500"/>
              <a:gd name="connsiteX24" fmla="*/ 1778820 w 5297083"/>
              <a:gd name="connsiteY24" fmla="*/ 274025 h 3905500"/>
              <a:gd name="connsiteX25" fmla="*/ 1839780 w 5297083"/>
              <a:gd name="connsiteY25" fmla="*/ 282734 h 3905500"/>
              <a:gd name="connsiteX26" fmla="*/ 1926865 w 5297083"/>
              <a:gd name="connsiteY26" fmla="*/ 300151 h 3905500"/>
              <a:gd name="connsiteX27" fmla="*/ 2153288 w 5297083"/>
              <a:gd name="connsiteY27" fmla="*/ 308860 h 3905500"/>
              <a:gd name="connsiteX28" fmla="*/ 2205540 w 5297083"/>
              <a:gd name="connsiteY28" fmla="*/ 317568 h 3905500"/>
              <a:gd name="connsiteX29" fmla="*/ 2231665 w 5297083"/>
              <a:gd name="connsiteY29" fmla="*/ 326277 h 3905500"/>
              <a:gd name="connsiteX30" fmla="*/ 2414545 w 5297083"/>
              <a:gd name="connsiteY30" fmla="*/ 334985 h 3905500"/>
              <a:gd name="connsiteX31" fmla="*/ 2466797 w 5297083"/>
              <a:gd name="connsiteY31" fmla="*/ 352403 h 3905500"/>
              <a:gd name="connsiteX32" fmla="*/ 2597425 w 5297083"/>
              <a:gd name="connsiteY32" fmla="*/ 369820 h 3905500"/>
              <a:gd name="connsiteX33" fmla="*/ 3337654 w 5297083"/>
              <a:gd name="connsiteY33" fmla="*/ 378528 h 3905500"/>
              <a:gd name="connsiteX34" fmla="*/ 3363780 w 5297083"/>
              <a:gd name="connsiteY34" fmla="*/ 395945 h 3905500"/>
              <a:gd name="connsiteX35" fmla="*/ 3398614 w 5297083"/>
              <a:gd name="connsiteY35" fmla="*/ 439488 h 3905500"/>
              <a:gd name="connsiteX36" fmla="*/ 3424740 w 5297083"/>
              <a:gd name="connsiteY36" fmla="*/ 491740 h 3905500"/>
              <a:gd name="connsiteX37" fmla="*/ 3442157 w 5297083"/>
              <a:gd name="connsiteY37" fmla="*/ 543991 h 3905500"/>
              <a:gd name="connsiteX38" fmla="*/ 3485700 w 5297083"/>
              <a:gd name="connsiteY38" fmla="*/ 674620 h 3905500"/>
              <a:gd name="connsiteX39" fmla="*/ 3494408 w 5297083"/>
              <a:gd name="connsiteY39" fmla="*/ 700745 h 3905500"/>
              <a:gd name="connsiteX40" fmla="*/ 3503117 w 5297083"/>
              <a:gd name="connsiteY40" fmla="*/ 726871 h 3905500"/>
              <a:gd name="connsiteX41" fmla="*/ 3511825 w 5297083"/>
              <a:gd name="connsiteY41" fmla="*/ 761705 h 3905500"/>
              <a:gd name="connsiteX42" fmla="*/ 3529243 w 5297083"/>
              <a:gd name="connsiteY42" fmla="*/ 813957 h 3905500"/>
              <a:gd name="connsiteX43" fmla="*/ 3537951 w 5297083"/>
              <a:gd name="connsiteY43" fmla="*/ 866208 h 3905500"/>
              <a:gd name="connsiteX44" fmla="*/ 3555368 w 5297083"/>
              <a:gd name="connsiteY44" fmla="*/ 970711 h 3905500"/>
              <a:gd name="connsiteX45" fmla="*/ 3572785 w 5297083"/>
              <a:gd name="connsiteY45" fmla="*/ 1127465 h 3905500"/>
              <a:gd name="connsiteX46" fmla="*/ 3564077 w 5297083"/>
              <a:gd name="connsiteY46" fmla="*/ 1353888 h 3905500"/>
              <a:gd name="connsiteX47" fmla="*/ 3537951 w 5297083"/>
              <a:gd name="connsiteY47" fmla="*/ 1449683 h 3905500"/>
              <a:gd name="connsiteX48" fmla="*/ 3520534 w 5297083"/>
              <a:gd name="connsiteY48" fmla="*/ 1501934 h 3905500"/>
              <a:gd name="connsiteX49" fmla="*/ 3503117 w 5297083"/>
              <a:gd name="connsiteY49" fmla="*/ 1554185 h 3905500"/>
              <a:gd name="connsiteX50" fmla="*/ 3494408 w 5297083"/>
              <a:gd name="connsiteY50" fmla="*/ 1589020 h 3905500"/>
              <a:gd name="connsiteX51" fmla="*/ 3476991 w 5297083"/>
              <a:gd name="connsiteY51" fmla="*/ 1641271 h 3905500"/>
              <a:gd name="connsiteX52" fmla="*/ 3459574 w 5297083"/>
              <a:gd name="connsiteY52" fmla="*/ 1693523 h 3905500"/>
              <a:gd name="connsiteX53" fmla="*/ 3450865 w 5297083"/>
              <a:gd name="connsiteY53" fmla="*/ 1719648 h 3905500"/>
              <a:gd name="connsiteX54" fmla="*/ 3407323 w 5297083"/>
              <a:gd name="connsiteY54" fmla="*/ 1798025 h 3905500"/>
              <a:gd name="connsiteX55" fmla="*/ 3355071 w 5297083"/>
              <a:gd name="connsiteY55" fmla="*/ 1824151 h 3905500"/>
              <a:gd name="connsiteX56" fmla="*/ 3294111 w 5297083"/>
              <a:gd name="connsiteY56" fmla="*/ 1858985 h 3905500"/>
              <a:gd name="connsiteX57" fmla="*/ 3215734 w 5297083"/>
              <a:gd name="connsiteY57" fmla="*/ 1902528 h 3905500"/>
              <a:gd name="connsiteX58" fmla="*/ 3189608 w 5297083"/>
              <a:gd name="connsiteY58" fmla="*/ 1919945 h 3905500"/>
              <a:gd name="connsiteX59" fmla="*/ 3137357 w 5297083"/>
              <a:gd name="connsiteY59" fmla="*/ 1937363 h 3905500"/>
              <a:gd name="connsiteX60" fmla="*/ 3085105 w 5297083"/>
              <a:gd name="connsiteY60" fmla="*/ 1963488 h 3905500"/>
              <a:gd name="connsiteX61" fmla="*/ 3067688 w 5297083"/>
              <a:gd name="connsiteY61" fmla="*/ 1989614 h 3905500"/>
              <a:gd name="connsiteX62" fmla="*/ 3041563 w 5297083"/>
              <a:gd name="connsiteY62" fmla="*/ 1998323 h 3905500"/>
              <a:gd name="connsiteX63" fmla="*/ 2989311 w 5297083"/>
              <a:gd name="connsiteY63" fmla="*/ 2024448 h 3905500"/>
              <a:gd name="connsiteX64" fmla="*/ 2971894 w 5297083"/>
              <a:gd name="connsiteY64" fmla="*/ 2050574 h 3905500"/>
              <a:gd name="connsiteX65" fmla="*/ 2980603 w 5297083"/>
              <a:gd name="connsiteY65" fmla="*/ 2076700 h 3905500"/>
              <a:gd name="connsiteX66" fmla="*/ 3015437 w 5297083"/>
              <a:gd name="connsiteY66" fmla="*/ 2120243 h 3905500"/>
              <a:gd name="connsiteX67" fmla="*/ 3041563 w 5297083"/>
              <a:gd name="connsiteY67" fmla="*/ 2137660 h 3905500"/>
              <a:gd name="connsiteX68" fmla="*/ 3058980 w 5297083"/>
              <a:gd name="connsiteY68" fmla="*/ 2163785 h 3905500"/>
              <a:gd name="connsiteX69" fmla="*/ 3102523 w 5297083"/>
              <a:gd name="connsiteY69" fmla="*/ 2207328 h 3905500"/>
              <a:gd name="connsiteX70" fmla="*/ 3137357 w 5297083"/>
              <a:gd name="connsiteY70" fmla="*/ 2259580 h 3905500"/>
              <a:gd name="connsiteX71" fmla="*/ 3146065 w 5297083"/>
              <a:gd name="connsiteY71" fmla="*/ 2355374 h 3905500"/>
              <a:gd name="connsiteX72" fmla="*/ 3146065 w 5297083"/>
              <a:gd name="connsiteY72" fmla="*/ 2660174 h 3905500"/>
              <a:gd name="connsiteX73" fmla="*/ 3137357 w 5297083"/>
              <a:gd name="connsiteY73" fmla="*/ 2686300 h 3905500"/>
              <a:gd name="connsiteX74" fmla="*/ 3128648 w 5297083"/>
              <a:gd name="connsiteY74" fmla="*/ 2729843 h 3905500"/>
              <a:gd name="connsiteX75" fmla="*/ 3111231 w 5297083"/>
              <a:gd name="connsiteY75" fmla="*/ 2782094 h 3905500"/>
              <a:gd name="connsiteX76" fmla="*/ 3119940 w 5297083"/>
              <a:gd name="connsiteY76" fmla="*/ 3226231 h 3905500"/>
              <a:gd name="connsiteX77" fmla="*/ 3146065 w 5297083"/>
              <a:gd name="connsiteY77" fmla="*/ 3322025 h 3905500"/>
              <a:gd name="connsiteX78" fmla="*/ 3189608 w 5297083"/>
              <a:gd name="connsiteY78" fmla="*/ 3365568 h 3905500"/>
              <a:gd name="connsiteX79" fmla="*/ 3215734 w 5297083"/>
              <a:gd name="connsiteY79" fmla="*/ 3374277 h 3905500"/>
              <a:gd name="connsiteX80" fmla="*/ 3276694 w 5297083"/>
              <a:gd name="connsiteY80" fmla="*/ 3409111 h 3905500"/>
              <a:gd name="connsiteX81" fmla="*/ 3311528 w 5297083"/>
              <a:gd name="connsiteY81" fmla="*/ 3417820 h 3905500"/>
              <a:gd name="connsiteX82" fmla="*/ 3363780 w 5297083"/>
              <a:gd name="connsiteY82" fmla="*/ 3435237 h 3905500"/>
              <a:gd name="connsiteX83" fmla="*/ 3389905 w 5297083"/>
              <a:gd name="connsiteY83" fmla="*/ 3443945 h 3905500"/>
              <a:gd name="connsiteX84" fmla="*/ 3381197 w 5297083"/>
              <a:gd name="connsiteY84" fmla="*/ 3470071 h 3905500"/>
              <a:gd name="connsiteX85" fmla="*/ 3346363 w 5297083"/>
              <a:gd name="connsiteY85" fmla="*/ 3487488 h 3905500"/>
              <a:gd name="connsiteX86" fmla="*/ 3320237 w 5297083"/>
              <a:gd name="connsiteY86" fmla="*/ 3504905 h 3905500"/>
              <a:gd name="connsiteX87" fmla="*/ 3267985 w 5297083"/>
              <a:gd name="connsiteY87" fmla="*/ 3522323 h 3905500"/>
              <a:gd name="connsiteX88" fmla="*/ 3241860 w 5297083"/>
              <a:gd name="connsiteY88" fmla="*/ 3531031 h 3905500"/>
              <a:gd name="connsiteX89" fmla="*/ 3215734 w 5297083"/>
              <a:gd name="connsiteY89" fmla="*/ 3548448 h 3905500"/>
              <a:gd name="connsiteX90" fmla="*/ 3189608 w 5297083"/>
              <a:gd name="connsiteY90" fmla="*/ 3557157 h 3905500"/>
              <a:gd name="connsiteX91" fmla="*/ 3102523 w 5297083"/>
              <a:gd name="connsiteY91" fmla="*/ 3574574 h 3905500"/>
              <a:gd name="connsiteX92" fmla="*/ 2858683 w 5297083"/>
              <a:gd name="connsiteY92" fmla="*/ 3591991 h 3905500"/>
              <a:gd name="connsiteX93" fmla="*/ 2553883 w 5297083"/>
              <a:gd name="connsiteY93" fmla="*/ 3600700 h 3905500"/>
              <a:gd name="connsiteX94" fmla="*/ 2257791 w 5297083"/>
              <a:gd name="connsiteY94" fmla="*/ 3609408 h 3905500"/>
              <a:gd name="connsiteX95" fmla="*/ 2240374 w 5297083"/>
              <a:gd name="connsiteY95" fmla="*/ 3583283 h 3905500"/>
              <a:gd name="connsiteX96" fmla="*/ 2222957 w 5297083"/>
              <a:gd name="connsiteY96" fmla="*/ 3531031 h 3905500"/>
              <a:gd name="connsiteX97" fmla="*/ 2214248 w 5297083"/>
              <a:gd name="connsiteY97" fmla="*/ 3461363 h 3905500"/>
              <a:gd name="connsiteX98" fmla="*/ 2205540 w 5297083"/>
              <a:gd name="connsiteY98" fmla="*/ 3287191 h 3905500"/>
              <a:gd name="connsiteX99" fmla="*/ 2144580 w 5297083"/>
              <a:gd name="connsiteY99" fmla="*/ 3217523 h 3905500"/>
              <a:gd name="connsiteX100" fmla="*/ 2127163 w 5297083"/>
              <a:gd name="connsiteY100" fmla="*/ 3200105 h 3905500"/>
              <a:gd name="connsiteX101" fmla="*/ 2092328 w 5297083"/>
              <a:gd name="connsiteY101" fmla="*/ 3147854 h 3905500"/>
              <a:gd name="connsiteX102" fmla="*/ 2048785 w 5297083"/>
              <a:gd name="connsiteY102" fmla="*/ 3095603 h 3905500"/>
              <a:gd name="connsiteX103" fmla="*/ 2040077 w 5297083"/>
              <a:gd name="connsiteY103" fmla="*/ 3069477 h 3905500"/>
              <a:gd name="connsiteX104" fmla="*/ 2022660 w 5297083"/>
              <a:gd name="connsiteY104" fmla="*/ 3043351 h 3905500"/>
              <a:gd name="connsiteX105" fmla="*/ 1987825 w 5297083"/>
              <a:gd name="connsiteY105" fmla="*/ 2964974 h 3905500"/>
              <a:gd name="connsiteX106" fmla="*/ 1970408 w 5297083"/>
              <a:gd name="connsiteY106" fmla="*/ 2912723 h 3905500"/>
              <a:gd name="connsiteX107" fmla="*/ 1961700 w 5297083"/>
              <a:gd name="connsiteY107" fmla="*/ 2886597 h 3905500"/>
              <a:gd name="connsiteX108" fmla="*/ 1918157 w 5297083"/>
              <a:gd name="connsiteY108" fmla="*/ 2808220 h 3905500"/>
              <a:gd name="connsiteX109" fmla="*/ 1892031 w 5297083"/>
              <a:gd name="connsiteY109" fmla="*/ 2790803 h 3905500"/>
              <a:gd name="connsiteX110" fmla="*/ 1848488 w 5297083"/>
              <a:gd name="connsiteY110" fmla="*/ 2764677 h 3905500"/>
              <a:gd name="connsiteX111" fmla="*/ 1804945 w 5297083"/>
              <a:gd name="connsiteY111" fmla="*/ 2721134 h 3905500"/>
              <a:gd name="connsiteX112" fmla="*/ 1752694 w 5297083"/>
              <a:gd name="connsiteY112" fmla="*/ 2703717 h 3905500"/>
              <a:gd name="connsiteX113" fmla="*/ 1700443 w 5297083"/>
              <a:gd name="connsiteY113" fmla="*/ 2677591 h 3905500"/>
              <a:gd name="connsiteX114" fmla="*/ 1674317 w 5297083"/>
              <a:gd name="connsiteY114" fmla="*/ 2660174 h 3905500"/>
              <a:gd name="connsiteX115" fmla="*/ 1622065 w 5297083"/>
              <a:gd name="connsiteY115" fmla="*/ 2642757 h 3905500"/>
              <a:gd name="connsiteX116" fmla="*/ 1595940 w 5297083"/>
              <a:gd name="connsiteY116" fmla="*/ 2634048 h 3905500"/>
              <a:gd name="connsiteX117" fmla="*/ 1543688 w 5297083"/>
              <a:gd name="connsiteY117" fmla="*/ 2616631 h 3905500"/>
              <a:gd name="connsiteX118" fmla="*/ 1517563 w 5297083"/>
              <a:gd name="connsiteY118" fmla="*/ 2607923 h 3905500"/>
              <a:gd name="connsiteX119" fmla="*/ 1447894 w 5297083"/>
              <a:gd name="connsiteY119" fmla="*/ 2555671 h 3905500"/>
              <a:gd name="connsiteX120" fmla="*/ 1395643 w 5297083"/>
              <a:gd name="connsiteY120" fmla="*/ 2538254 h 3905500"/>
              <a:gd name="connsiteX121" fmla="*/ 1369517 w 5297083"/>
              <a:gd name="connsiteY121" fmla="*/ 2529545 h 3905500"/>
              <a:gd name="connsiteX122" fmla="*/ 1265014 w 5297083"/>
              <a:gd name="connsiteY122" fmla="*/ 2520837 h 3905500"/>
              <a:gd name="connsiteX123" fmla="*/ 1204054 w 5297083"/>
              <a:gd name="connsiteY123" fmla="*/ 2503420 h 3905500"/>
              <a:gd name="connsiteX124" fmla="*/ 1177928 w 5297083"/>
              <a:gd name="connsiteY124" fmla="*/ 2486003 h 3905500"/>
              <a:gd name="connsiteX125" fmla="*/ 1134385 w 5297083"/>
              <a:gd name="connsiteY125" fmla="*/ 2442460 h 3905500"/>
              <a:gd name="connsiteX126" fmla="*/ 1099551 w 5297083"/>
              <a:gd name="connsiteY126" fmla="*/ 2381500 h 3905500"/>
              <a:gd name="connsiteX127" fmla="*/ 1056008 w 5297083"/>
              <a:gd name="connsiteY127" fmla="*/ 2311831 h 3905500"/>
              <a:gd name="connsiteX128" fmla="*/ 1056008 w 5297083"/>
              <a:gd name="connsiteY128" fmla="*/ 2128951 h 3905500"/>
              <a:gd name="connsiteX129" fmla="*/ 1064717 w 5297083"/>
              <a:gd name="connsiteY129" fmla="*/ 2102825 h 3905500"/>
              <a:gd name="connsiteX130" fmla="*/ 1143094 w 5297083"/>
              <a:gd name="connsiteY130" fmla="*/ 2050574 h 3905500"/>
              <a:gd name="connsiteX131" fmla="*/ 1169220 w 5297083"/>
              <a:gd name="connsiteY131" fmla="*/ 2033157 h 3905500"/>
              <a:gd name="connsiteX132" fmla="*/ 1221471 w 5297083"/>
              <a:gd name="connsiteY132" fmla="*/ 1928654 h 3905500"/>
              <a:gd name="connsiteX133" fmla="*/ 1230180 w 5297083"/>
              <a:gd name="connsiteY133" fmla="*/ 1902528 h 3905500"/>
              <a:gd name="connsiteX134" fmla="*/ 1169220 w 5297083"/>
              <a:gd name="connsiteY134" fmla="*/ 1789317 h 3905500"/>
              <a:gd name="connsiteX135" fmla="*/ 1134385 w 5297083"/>
              <a:gd name="connsiteY135" fmla="*/ 1737065 h 3905500"/>
              <a:gd name="connsiteX136" fmla="*/ 1064717 w 5297083"/>
              <a:gd name="connsiteY136" fmla="*/ 1641271 h 3905500"/>
              <a:gd name="connsiteX137" fmla="*/ 1038591 w 5297083"/>
              <a:gd name="connsiteY137" fmla="*/ 1580311 h 3905500"/>
              <a:gd name="connsiteX138" fmla="*/ 1047300 w 5297083"/>
              <a:gd name="connsiteY138" fmla="*/ 1388723 h 3905500"/>
              <a:gd name="connsiteX139" fmla="*/ 1056008 w 5297083"/>
              <a:gd name="connsiteY139" fmla="*/ 1362597 h 3905500"/>
              <a:gd name="connsiteX140" fmla="*/ 1064717 w 5297083"/>
              <a:gd name="connsiteY140" fmla="*/ 1327763 h 3905500"/>
              <a:gd name="connsiteX141" fmla="*/ 1082134 w 5297083"/>
              <a:gd name="connsiteY141" fmla="*/ 1310345 h 3905500"/>
              <a:gd name="connsiteX142" fmla="*/ 1151803 w 5297083"/>
              <a:gd name="connsiteY142" fmla="*/ 1231968 h 3905500"/>
              <a:gd name="connsiteX143" fmla="*/ 1204054 w 5297083"/>
              <a:gd name="connsiteY143" fmla="*/ 1197134 h 3905500"/>
              <a:gd name="connsiteX144" fmla="*/ 1230180 w 5297083"/>
              <a:gd name="connsiteY144" fmla="*/ 1179717 h 3905500"/>
              <a:gd name="connsiteX145" fmla="*/ 1238888 w 5297083"/>
              <a:gd name="connsiteY145" fmla="*/ 1153591 h 3905500"/>
              <a:gd name="connsiteX146" fmla="*/ 1265014 w 5297083"/>
              <a:gd name="connsiteY146" fmla="*/ 1101340 h 3905500"/>
              <a:gd name="connsiteX147" fmla="*/ 1256305 w 5297083"/>
              <a:gd name="connsiteY147" fmla="*/ 1022963 h 3905500"/>
              <a:gd name="connsiteX148" fmla="*/ 1238888 w 5297083"/>
              <a:gd name="connsiteY148" fmla="*/ 962003 h 3905500"/>
              <a:gd name="connsiteX149" fmla="*/ 1230180 w 5297083"/>
              <a:gd name="connsiteY149" fmla="*/ 909751 h 3905500"/>
              <a:gd name="connsiteX150" fmla="*/ 1221471 w 5297083"/>
              <a:gd name="connsiteY150" fmla="*/ 840083 h 3905500"/>
              <a:gd name="connsiteX151" fmla="*/ 1204054 w 5297083"/>
              <a:gd name="connsiteY151" fmla="*/ 822665 h 3905500"/>
              <a:gd name="connsiteX152" fmla="*/ 1195345 w 5297083"/>
              <a:gd name="connsiteY152" fmla="*/ 796540 h 3905500"/>
              <a:gd name="connsiteX153" fmla="*/ 1169220 w 5297083"/>
              <a:gd name="connsiteY153" fmla="*/ 787831 h 3905500"/>
              <a:gd name="connsiteX154" fmla="*/ 1143094 w 5297083"/>
              <a:gd name="connsiteY154" fmla="*/ 770414 h 3905500"/>
              <a:gd name="connsiteX155" fmla="*/ 1116968 w 5297083"/>
              <a:gd name="connsiteY155" fmla="*/ 761705 h 3905500"/>
              <a:gd name="connsiteX156" fmla="*/ 1056008 w 5297083"/>
              <a:gd name="connsiteY156" fmla="*/ 735580 h 3905500"/>
              <a:gd name="connsiteX157" fmla="*/ 1029883 w 5297083"/>
              <a:gd name="connsiteY157" fmla="*/ 718163 h 3905500"/>
              <a:gd name="connsiteX158" fmla="*/ 995048 w 5297083"/>
              <a:gd name="connsiteY158" fmla="*/ 709454 h 3905500"/>
              <a:gd name="connsiteX159" fmla="*/ 968923 w 5297083"/>
              <a:gd name="connsiteY159" fmla="*/ 700745 h 3905500"/>
              <a:gd name="connsiteX160" fmla="*/ 925380 w 5297083"/>
              <a:gd name="connsiteY160" fmla="*/ 692037 h 3905500"/>
              <a:gd name="connsiteX161" fmla="*/ 855711 w 5297083"/>
              <a:gd name="connsiteY161" fmla="*/ 674620 h 3905500"/>
              <a:gd name="connsiteX162" fmla="*/ 742500 w 5297083"/>
              <a:gd name="connsiteY162" fmla="*/ 665911 h 3905500"/>
              <a:gd name="connsiteX163" fmla="*/ 402865 w 5297083"/>
              <a:gd name="connsiteY163" fmla="*/ 674620 h 3905500"/>
              <a:gd name="connsiteX164" fmla="*/ 315780 w 5297083"/>
              <a:gd name="connsiteY164" fmla="*/ 683328 h 3905500"/>
              <a:gd name="connsiteX165" fmla="*/ 193860 w 5297083"/>
              <a:gd name="connsiteY165" fmla="*/ 692037 h 3905500"/>
              <a:gd name="connsiteX166" fmla="*/ 150317 w 5297083"/>
              <a:gd name="connsiteY166" fmla="*/ 700745 h 3905500"/>
              <a:gd name="connsiteX167" fmla="*/ 63231 w 5297083"/>
              <a:gd name="connsiteY167" fmla="*/ 779123 h 3905500"/>
              <a:gd name="connsiteX168" fmla="*/ 54523 w 5297083"/>
              <a:gd name="connsiteY168" fmla="*/ 813957 h 3905500"/>
              <a:gd name="connsiteX169" fmla="*/ 10980 w 5297083"/>
              <a:gd name="connsiteY169" fmla="*/ 892334 h 3905500"/>
              <a:gd name="connsiteX170" fmla="*/ 10980 w 5297083"/>
              <a:gd name="connsiteY170" fmla="*/ 1528060 h 3905500"/>
              <a:gd name="connsiteX171" fmla="*/ 19688 w 5297083"/>
              <a:gd name="connsiteY171" fmla="*/ 1562894 h 3905500"/>
              <a:gd name="connsiteX172" fmla="*/ 28397 w 5297083"/>
              <a:gd name="connsiteY172" fmla="*/ 1623854 h 3905500"/>
              <a:gd name="connsiteX173" fmla="*/ 37105 w 5297083"/>
              <a:gd name="connsiteY173" fmla="*/ 2181203 h 3905500"/>
              <a:gd name="connsiteX174" fmla="*/ 63231 w 5297083"/>
              <a:gd name="connsiteY174" fmla="*/ 2381500 h 3905500"/>
              <a:gd name="connsiteX175" fmla="*/ 89357 w 5297083"/>
              <a:gd name="connsiteY175" fmla="*/ 2512128 h 3905500"/>
              <a:gd name="connsiteX176" fmla="*/ 98065 w 5297083"/>
              <a:gd name="connsiteY176" fmla="*/ 2573088 h 3905500"/>
              <a:gd name="connsiteX177" fmla="*/ 115483 w 5297083"/>
              <a:gd name="connsiteY177" fmla="*/ 2660174 h 3905500"/>
              <a:gd name="connsiteX178" fmla="*/ 124191 w 5297083"/>
              <a:gd name="connsiteY178" fmla="*/ 2703717 h 3905500"/>
              <a:gd name="connsiteX179" fmla="*/ 159025 w 5297083"/>
              <a:gd name="connsiteY179" fmla="*/ 2843054 h 3905500"/>
              <a:gd name="connsiteX180" fmla="*/ 176443 w 5297083"/>
              <a:gd name="connsiteY180" fmla="*/ 3104311 h 3905500"/>
              <a:gd name="connsiteX181" fmla="*/ 185151 w 5297083"/>
              <a:gd name="connsiteY181" fmla="*/ 3147854 h 3905500"/>
              <a:gd name="connsiteX182" fmla="*/ 193860 w 5297083"/>
              <a:gd name="connsiteY182" fmla="*/ 3226231 h 3905500"/>
              <a:gd name="connsiteX183" fmla="*/ 211277 w 5297083"/>
              <a:gd name="connsiteY183" fmla="*/ 3304608 h 3905500"/>
              <a:gd name="connsiteX184" fmla="*/ 228694 w 5297083"/>
              <a:gd name="connsiteY184" fmla="*/ 3382985 h 3905500"/>
              <a:gd name="connsiteX185" fmla="*/ 237403 w 5297083"/>
              <a:gd name="connsiteY185" fmla="*/ 3409111 h 3905500"/>
              <a:gd name="connsiteX186" fmla="*/ 272237 w 5297083"/>
              <a:gd name="connsiteY186" fmla="*/ 3496197 h 3905500"/>
              <a:gd name="connsiteX187" fmla="*/ 298363 w 5297083"/>
              <a:gd name="connsiteY187" fmla="*/ 3557157 h 3905500"/>
              <a:gd name="connsiteX188" fmla="*/ 315780 w 5297083"/>
              <a:gd name="connsiteY188" fmla="*/ 3618117 h 3905500"/>
              <a:gd name="connsiteX189" fmla="*/ 341905 w 5297083"/>
              <a:gd name="connsiteY189" fmla="*/ 3661660 h 3905500"/>
              <a:gd name="connsiteX190" fmla="*/ 368031 w 5297083"/>
              <a:gd name="connsiteY190" fmla="*/ 3731328 h 3905500"/>
              <a:gd name="connsiteX191" fmla="*/ 411574 w 5297083"/>
              <a:gd name="connsiteY191" fmla="*/ 3818414 h 3905500"/>
              <a:gd name="connsiteX192" fmla="*/ 446408 w 5297083"/>
              <a:gd name="connsiteY192" fmla="*/ 3844540 h 3905500"/>
              <a:gd name="connsiteX193" fmla="*/ 550911 w 5297083"/>
              <a:gd name="connsiteY193" fmla="*/ 3879374 h 3905500"/>
              <a:gd name="connsiteX194" fmla="*/ 646705 w 5297083"/>
              <a:gd name="connsiteY194" fmla="*/ 3905500 h 3905500"/>
              <a:gd name="connsiteX195" fmla="*/ 1029883 w 5297083"/>
              <a:gd name="connsiteY195" fmla="*/ 3896791 h 3905500"/>
              <a:gd name="connsiteX196" fmla="*/ 1238888 w 5297083"/>
              <a:gd name="connsiteY196" fmla="*/ 3888083 h 3905500"/>
              <a:gd name="connsiteX197" fmla="*/ 2127163 w 5297083"/>
              <a:gd name="connsiteY197" fmla="*/ 3879374 h 3905500"/>
              <a:gd name="connsiteX198" fmla="*/ 2205540 w 5297083"/>
              <a:gd name="connsiteY198" fmla="*/ 3870665 h 3905500"/>
              <a:gd name="connsiteX199" fmla="*/ 2336168 w 5297083"/>
              <a:gd name="connsiteY199" fmla="*/ 3853248 h 3905500"/>
              <a:gd name="connsiteX200" fmla="*/ 2545174 w 5297083"/>
              <a:gd name="connsiteY200" fmla="*/ 3844540 h 3905500"/>
              <a:gd name="connsiteX201" fmla="*/ 2649677 w 5297083"/>
              <a:gd name="connsiteY201" fmla="*/ 3835831 h 3905500"/>
              <a:gd name="connsiteX202" fmla="*/ 3355071 w 5297083"/>
              <a:gd name="connsiteY202" fmla="*/ 3861957 h 3905500"/>
              <a:gd name="connsiteX203" fmla="*/ 3442157 w 5297083"/>
              <a:gd name="connsiteY203" fmla="*/ 3879374 h 3905500"/>
              <a:gd name="connsiteX204" fmla="*/ 3581494 w 5297083"/>
              <a:gd name="connsiteY204" fmla="*/ 3905500 h 3905500"/>
              <a:gd name="connsiteX205" fmla="*/ 4365265 w 5297083"/>
              <a:gd name="connsiteY205" fmla="*/ 3896791 h 3905500"/>
              <a:gd name="connsiteX206" fmla="*/ 4504603 w 5297083"/>
              <a:gd name="connsiteY206" fmla="*/ 3853248 h 3905500"/>
              <a:gd name="connsiteX207" fmla="*/ 4582980 w 5297083"/>
              <a:gd name="connsiteY207" fmla="*/ 3783580 h 3905500"/>
              <a:gd name="connsiteX208" fmla="*/ 4722317 w 5297083"/>
              <a:gd name="connsiteY208" fmla="*/ 3487488 h 3905500"/>
              <a:gd name="connsiteX209" fmla="*/ 4774568 w 5297083"/>
              <a:gd name="connsiteY209" fmla="*/ 3322025 h 3905500"/>
              <a:gd name="connsiteX210" fmla="*/ 4800694 w 5297083"/>
              <a:gd name="connsiteY210" fmla="*/ 3191397 h 3905500"/>
              <a:gd name="connsiteX211" fmla="*/ 4966157 w 5297083"/>
              <a:gd name="connsiteY211" fmla="*/ 2686300 h 3905500"/>
              <a:gd name="connsiteX212" fmla="*/ 5044534 w 5297083"/>
              <a:gd name="connsiteY212" fmla="*/ 2468585 h 3905500"/>
              <a:gd name="connsiteX213" fmla="*/ 5070660 w 5297083"/>
              <a:gd name="connsiteY213" fmla="*/ 2320540 h 3905500"/>
              <a:gd name="connsiteX214" fmla="*/ 5175163 w 5297083"/>
              <a:gd name="connsiteY214" fmla="*/ 1998323 h 3905500"/>
              <a:gd name="connsiteX215" fmla="*/ 5209997 w 5297083"/>
              <a:gd name="connsiteY215" fmla="*/ 1893820 h 3905500"/>
              <a:gd name="connsiteX216" fmla="*/ 5253540 w 5297083"/>
              <a:gd name="connsiteY216" fmla="*/ 1719648 h 3905500"/>
              <a:gd name="connsiteX217" fmla="*/ 5279665 w 5297083"/>
              <a:gd name="connsiteY217" fmla="*/ 1641271 h 3905500"/>
              <a:gd name="connsiteX218" fmla="*/ 5288374 w 5297083"/>
              <a:gd name="connsiteY218" fmla="*/ 1562894 h 3905500"/>
              <a:gd name="connsiteX219" fmla="*/ 5297083 w 5297083"/>
              <a:gd name="connsiteY219" fmla="*/ 1510643 h 3905500"/>
              <a:gd name="connsiteX220" fmla="*/ 5288374 w 5297083"/>
              <a:gd name="connsiteY220" fmla="*/ 1171008 h 3905500"/>
              <a:gd name="connsiteX221" fmla="*/ 5262248 w 5297083"/>
              <a:gd name="connsiteY221" fmla="*/ 1092631 h 3905500"/>
              <a:gd name="connsiteX222" fmla="*/ 5227414 w 5297083"/>
              <a:gd name="connsiteY222" fmla="*/ 1005545 h 3905500"/>
              <a:gd name="connsiteX223" fmla="*/ 5183871 w 5297083"/>
              <a:gd name="connsiteY223" fmla="*/ 918460 h 3905500"/>
              <a:gd name="connsiteX224" fmla="*/ 5122911 w 5297083"/>
              <a:gd name="connsiteY224" fmla="*/ 840083 h 3905500"/>
              <a:gd name="connsiteX225" fmla="*/ 5096785 w 5297083"/>
              <a:gd name="connsiteY225" fmla="*/ 796540 h 3905500"/>
              <a:gd name="connsiteX226" fmla="*/ 5088077 w 5297083"/>
              <a:gd name="connsiteY226" fmla="*/ 770414 h 3905500"/>
              <a:gd name="connsiteX227" fmla="*/ 5035825 w 5297083"/>
              <a:gd name="connsiteY227" fmla="*/ 709454 h 3905500"/>
              <a:gd name="connsiteX228" fmla="*/ 5000991 w 5297083"/>
              <a:gd name="connsiteY228" fmla="*/ 683328 h 3905500"/>
              <a:gd name="connsiteX229" fmla="*/ 4948740 w 5297083"/>
              <a:gd name="connsiteY229" fmla="*/ 639785 h 3905500"/>
              <a:gd name="connsiteX230" fmla="*/ 4879071 w 5297083"/>
              <a:gd name="connsiteY230" fmla="*/ 587534 h 3905500"/>
              <a:gd name="connsiteX231" fmla="*/ 4835528 w 5297083"/>
              <a:gd name="connsiteY231" fmla="*/ 570117 h 3905500"/>
              <a:gd name="connsiteX232" fmla="*/ 4791985 w 5297083"/>
              <a:gd name="connsiteY232" fmla="*/ 526574 h 3905500"/>
              <a:gd name="connsiteX233" fmla="*/ 4765860 w 5297083"/>
              <a:gd name="connsiteY233" fmla="*/ 517865 h 3905500"/>
              <a:gd name="connsiteX234" fmla="*/ 4722317 w 5297083"/>
              <a:gd name="connsiteY234" fmla="*/ 491740 h 3905500"/>
              <a:gd name="connsiteX235" fmla="*/ 4635231 w 5297083"/>
              <a:gd name="connsiteY235" fmla="*/ 422071 h 3905500"/>
              <a:gd name="connsiteX236" fmla="*/ 4548145 w 5297083"/>
              <a:gd name="connsiteY236" fmla="*/ 378528 h 3905500"/>
              <a:gd name="connsiteX237" fmla="*/ 4504603 w 5297083"/>
              <a:gd name="connsiteY237" fmla="*/ 352403 h 3905500"/>
              <a:gd name="connsiteX238" fmla="*/ 4461060 w 5297083"/>
              <a:gd name="connsiteY238" fmla="*/ 334985 h 3905500"/>
              <a:gd name="connsiteX239" fmla="*/ 4426225 w 5297083"/>
              <a:gd name="connsiteY239" fmla="*/ 317568 h 3905500"/>
              <a:gd name="connsiteX240" fmla="*/ 4339140 w 5297083"/>
              <a:gd name="connsiteY240" fmla="*/ 282734 h 3905500"/>
              <a:gd name="connsiteX241" fmla="*/ 4295597 w 5297083"/>
              <a:gd name="connsiteY241" fmla="*/ 265317 h 3905500"/>
              <a:gd name="connsiteX242" fmla="*/ 4252054 w 5297083"/>
              <a:gd name="connsiteY242" fmla="*/ 247900 h 3905500"/>
              <a:gd name="connsiteX243" fmla="*/ 4217220 w 5297083"/>
              <a:gd name="connsiteY243" fmla="*/ 239191 h 3905500"/>
              <a:gd name="connsiteX244" fmla="*/ 4147551 w 5297083"/>
              <a:gd name="connsiteY244" fmla="*/ 213065 h 3905500"/>
              <a:gd name="connsiteX245" fmla="*/ 4112717 w 5297083"/>
              <a:gd name="connsiteY245" fmla="*/ 186940 h 3905500"/>
              <a:gd name="connsiteX246" fmla="*/ 4069174 w 5297083"/>
              <a:gd name="connsiteY246" fmla="*/ 178231 h 3905500"/>
              <a:gd name="connsiteX247" fmla="*/ 3964671 w 5297083"/>
              <a:gd name="connsiteY247" fmla="*/ 152105 h 3905500"/>
              <a:gd name="connsiteX248" fmla="*/ 3877585 w 5297083"/>
              <a:gd name="connsiteY248" fmla="*/ 125980 h 3905500"/>
              <a:gd name="connsiteX249" fmla="*/ 3572785 w 5297083"/>
              <a:gd name="connsiteY249" fmla="*/ 108563 h 3905500"/>
              <a:gd name="connsiteX250" fmla="*/ 3276694 w 5297083"/>
              <a:gd name="connsiteY250" fmla="*/ 99854 h 3905500"/>
              <a:gd name="connsiteX251" fmla="*/ 2928351 w 5297083"/>
              <a:gd name="connsiteY251" fmla="*/ 82437 h 3905500"/>
              <a:gd name="connsiteX252" fmla="*/ 2640968 w 5297083"/>
              <a:gd name="connsiteY252" fmla="*/ 47603 h 3905500"/>
              <a:gd name="connsiteX253" fmla="*/ 2519048 w 5297083"/>
              <a:gd name="connsiteY253" fmla="*/ 30185 h 3905500"/>
              <a:gd name="connsiteX254" fmla="*/ 2458088 w 5297083"/>
              <a:gd name="connsiteY254" fmla="*/ 21477 h 3905500"/>
              <a:gd name="connsiteX255" fmla="*/ 1508854 w 5297083"/>
              <a:gd name="connsiteY255" fmla="*/ 12768 h 3905500"/>
              <a:gd name="connsiteX256" fmla="*/ 1282431 w 5297083"/>
              <a:gd name="connsiteY256" fmla="*/ 12768 h 3905500"/>
              <a:gd name="connsiteX257" fmla="*/ 1204054 w 5297083"/>
              <a:gd name="connsiteY257" fmla="*/ 56311 h 3905500"/>
              <a:gd name="connsiteX258" fmla="*/ 1116968 w 5297083"/>
              <a:gd name="connsiteY258" fmla="*/ 117271 h 3905500"/>
              <a:gd name="connsiteX259" fmla="*/ 1090843 w 5297083"/>
              <a:gd name="connsiteY259" fmla="*/ 134688 h 3905500"/>
              <a:gd name="connsiteX260" fmla="*/ 1064717 w 5297083"/>
              <a:gd name="connsiteY260" fmla="*/ 169523 h 3905500"/>
              <a:gd name="connsiteX261" fmla="*/ 1021174 w 5297083"/>
              <a:gd name="connsiteY261" fmla="*/ 213065 h 3905500"/>
              <a:gd name="connsiteX262" fmla="*/ 1003757 w 5297083"/>
              <a:gd name="connsiteY262" fmla="*/ 239191 h 3905500"/>
              <a:gd name="connsiteX263" fmla="*/ 960214 w 5297083"/>
              <a:gd name="connsiteY263" fmla="*/ 300151 h 3905500"/>
              <a:gd name="connsiteX264" fmla="*/ 977631 w 5297083"/>
              <a:gd name="connsiteY264" fmla="*/ 448197 h 3905500"/>
              <a:gd name="connsiteX265" fmla="*/ 1029883 w 5297083"/>
              <a:gd name="connsiteY265" fmla="*/ 491740 h 3905500"/>
              <a:gd name="connsiteX266" fmla="*/ 1038591 w 5297083"/>
              <a:gd name="connsiteY266" fmla="*/ 517865 h 3905500"/>
              <a:gd name="connsiteX267" fmla="*/ 1064717 w 5297083"/>
              <a:gd name="connsiteY267" fmla="*/ 535283 h 3905500"/>
              <a:gd name="connsiteX268" fmla="*/ 1090843 w 5297083"/>
              <a:gd name="connsiteY268" fmla="*/ 561408 h 3905500"/>
              <a:gd name="connsiteX269" fmla="*/ 1116968 w 5297083"/>
              <a:gd name="connsiteY269" fmla="*/ 613660 h 3905500"/>
              <a:gd name="connsiteX270" fmla="*/ 1125677 w 5297083"/>
              <a:gd name="connsiteY270" fmla="*/ 639785 h 3905500"/>
              <a:gd name="connsiteX271" fmla="*/ 1160511 w 5297083"/>
              <a:gd name="connsiteY271" fmla="*/ 700745 h 3905500"/>
              <a:gd name="connsiteX272" fmla="*/ 1169220 w 5297083"/>
              <a:gd name="connsiteY272" fmla="*/ 735580 h 3905500"/>
              <a:gd name="connsiteX273" fmla="*/ 1186637 w 5297083"/>
              <a:gd name="connsiteY273" fmla="*/ 787831 h 3905500"/>
              <a:gd name="connsiteX274" fmla="*/ 1195345 w 5297083"/>
              <a:gd name="connsiteY274" fmla="*/ 813957 h 3905500"/>
              <a:gd name="connsiteX275" fmla="*/ 1204054 w 5297083"/>
              <a:gd name="connsiteY275" fmla="*/ 840083 h 3905500"/>
              <a:gd name="connsiteX276" fmla="*/ 1238888 w 5297083"/>
              <a:gd name="connsiteY276" fmla="*/ 892334 h 3905500"/>
              <a:gd name="connsiteX277" fmla="*/ 1273723 w 5297083"/>
              <a:gd name="connsiteY277" fmla="*/ 962003 h 3905500"/>
              <a:gd name="connsiteX278" fmla="*/ 1299848 w 5297083"/>
              <a:gd name="connsiteY278" fmla="*/ 1014254 h 3905500"/>
              <a:gd name="connsiteX279" fmla="*/ 1325974 w 5297083"/>
              <a:gd name="connsiteY279" fmla="*/ 1005545 h 3905500"/>
              <a:gd name="connsiteX280" fmla="*/ 1386934 w 5297083"/>
              <a:gd name="connsiteY280" fmla="*/ 962003 h 3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</a:cxnLst>
            <a:rect l="l" t="t" r="r" b="b"/>
            <a:pathLst>
              <a:path w="5297083" h="3905500">
                <a:moveTo>
                  <a:pt x="1386934" y="962003"/>
                </a:moveTo>
                <a:lnTo>
                  <a:pt x="1386934" y="962003"/>
                </a:lnTo>
                <a:cubicBezTo>
                  <a:pt x="1378225" y="938780"/>
                  <a:pt x="1369150" y="915691"/>
                  <a:pt x="1360808" y="892334"/>
                </a:cubicBezTo>
                <a:cubicBezTo>
                  <a:pt x="1338571" y="830070"/>
                  <a:pt x="1357367" y="854060"/>
                  <a:pt x="1325974" y="822665"/>
                </a:cubicBezTo>
                <a:lnTo>
                  <a:pt x="1299848" y="744288"/>
                </a:lnTo>
                <a:cubicBezTo>
                  <a:pt x="1296945" y="735580"/>
                  <a:pt x="1297631" y="724654"/>
                  <a:pt x="1291140" y="718163"/>
                </a:cubicBezTo>
                <a:lnTo>
                  <a:pt x="1273723" y="700745"/>
                </a:lnTo>
                <a:cubicBezTo>
                  <a:pt x="1252995" y="638565"/>
                  <a:pt x="1266489" y="663770"/>
                  <a:pt x="1238888" y="622368"/>
                </a:cubicBezTo>
                <a:cubicBezTo>
                  <a:pt x="1235985" y="613660"/>
                  <a:pt x="1232595" y="605099"/>
                  <a:pt x="1230180" y="596243"/>
                </a:cubicBezTo>
                <a:cubicBezTo>
                  <a:pt x="1223882" y="573149"/>
                  <a:pt x="1220333" y="549283"/>
                  <a:pt x="1212763" y="526574"/>
                </a:cubicBezTo>
                <a:lnTo>
                  <a:pt x="1204054" y="500448"/>
                </a:lnTo>
                <a:cubicBezTo>
                  <a:pt x="1206957" y="474322"/>
                  <a:pt x="1203001" y="446477"/>
                  <a:pt x="1212763" y="422071"/>
                </a:cubicBezTo>
                <a:cubicBezTo>
                  <a:pt x="1217208" y="410958"/>
                  <a:pt x="1218032" y="445441"/>
                  <a:pt x="1221471" y="456905"/>
                </a:cubicBezTo>
                <a:cubicBezTo>
                  <a:pt x="1226746" y="474490"/>
                  <a:pt x="1238888" y="509157"/>
                  <a:pt x="1238888" y="509157"/>
                </a:cubicBezTo>
                <a:lnTo>
                  <a:pt x="1265014" y="430780"/>
                </a:lnTo>
                <a:lnTo>
                  <a:pt x="1273723" y="404654"/>
                </a:lnTo>
                <a:cubicBezTo>
                  <a:pt x="1276626" y="395945"/>
                  <a:pt x="1277339" y="386166"/>
                  <a:pt x="1282431" y="378528"/>
                </a:cubicBezTo>
                <a:cubicBezTo>
                  <a:pt x="1288237" y="369820"/>
                  <a:pt x="1293037" y="360349"/>
                  <a:pt x="1299848" y="352403"/>
                </a:cubicBezTo>
                <a:cubicBezTo>
                  <a:pt x="1310535" y="339935"/>
                  <a:pt x="1319104" y="322761"/>
                  <a:pt x="1334683" y="317568"/>
                </a:cubicBezTo>
                <a:cubicBezTo>
                  <a:pt x="1352100" y="311762"/>
                  <a:pt x="1371658" y="310335"/>
                  <a:pt x="1386934" y="300151"/>
                </a:cubicBezTo>
                <a:cubicBezTo>
                  <a:pt x="1395643" y="294345"/>
                  <a:pt x="1403699" y="287415"/>
                  <a:pt x="1413060" y="282734"/>
                </a:cubicBezTo>
                <a:cubicBezTo>
                  <a:pt x="1432971" y="272778"/>
                  <a:pt x="1462846" y="270287"/>
                  <a:pt x="1482728" y="265317"/>
                </a:cubicBezTo>
                <a:cubicBezTo>
                  <a:pt x="1491634" y="263091"/>
                  <a:pt x="1500145" y="259511"/>
                  <a:pt x="1508854" y="256608"/>
                </a:cubicBezTo>
                <a:cubicBezTo>
                  <a:pt x="1587231" y="259511"/>
                  <a:pt x="1665717" y="260267"/>
                  <a:pt x="1743985" y="265317"/>
                </a:cubicBezTo>
                <a:cubicBezTo>
                  <a:pt x="1755929" y="266088"/>
                  <a:pt x="1767044" y="271884"/>
                  <a:pt x="1778820" y="274025"/>
                </a:cubicBezTo>
                <a:cubicBezTo>
                  <a:pt x="1799015" y="277697"/>
                  <a:pt x="1819585" y="279062"/>
                  <a:pt x="1839780" y="282734"/>
                </a:cubicBezTo>
                <a:cubicBezTo>
                  <a:pt x="1883537" y="290690"/>
                  <a:pt x="1874915" y="296904"/>
                  <a:pt x="1926865" y="300151"/>
                </a:cubicBezTo>
                <a:cubicBezTo>
                  <a:pt x="2002248" y="304862"/>
                  <a:pt x="2077814" y="305957"/>
                  <a:pt x="2153288" y="308860"/>
                </a:cubicBezTo>
                <a:cubicBezTo>
                  <a:pt x="2170705" y="311763"/>
                  <a:pt x="2188303" y="313738"/>
                  <a:pt x="2205540" y="317568"/>
                </a:cubicBezTo>
                <a:cubicBezTo>
                  <a:pt x="2214501" y="319559"/>
                  <a:pt x="2222517" y="325515"/>
                  <a:pt x="2231665" y="326277"/>
                </a:cubicBezTo>
                <a:cubicBezTo>
                  <a:pt x="2292483" y="331345"/>
                  <a:pt x="2353585" y="332082"/>
                  <a:pt x="2414545" y="334985"/>
                </a:cubicBezTo>
                <a:cubicBezTo>
                  <a:pt x="2431962" y="340791"/>
                  <a:pt x="2448794" y="348803"/>
                  <a:pt x="2466797" y="352403"/>
                </a:cubicBezTo>
                <a:cubicBezTo>
                  <a:pt x="2516153" y="362274"/>
                  <a:pt x="2540536" y="368622"/>
                  <a:pt x="2597425" y="369820"/>
                </a:cubicBezTo>
                <a:lnTo>
                  <a:pt x="3337654" y="378528"/>
                </a:lnTo>
                <a:cubicBezTo>
                  <a:pt x="3346363" y="384334"/>
                  <a:pt x="3357242" y="387772"/>
                  <a:pt x="3363780" y="395945"/>
                </a:cubicBezTo>
                <a:cubicBezTo>
                  <a:pt x="3411853" y="456037"/>
                  <a:pt x="3323740" y="389573"/>
                  <a:pt x="3398614" y="439488"/>
                </a:cubicBezTo>
                <a:cubicBezTo>
                  <a:pt x="3430378" y="534776"/>
                  <a:pt x="3379719" y="390441"/>
                  <a:pt x="3424740" y="491740"/>
                </a:cubicBezTo>
                <a:cubicBezTo>
                  <a:pt x="3432196" y="508517"/>
                  <a:pt x="3436351" y="526574"/>
                  <a:pt x="3442157" y="543991"/>
                </a:cubicBezTo>
                <a:lnTo>
                  <a:pt x="3485700" y="674620"/>
                </a:lnTo>
                <a:lnTo>
                  <a:pt x="3494408" y="700745"/>
                </a:lnTo>
                <a:cubicBezTo>
                  <a:pt x="3497311" y="709454"/>
                  <a:pt x="3500891" y="717965"/>
                  <a:pt x="3503117" y="726871"/>
                </a:cubicBezTo>
                <a:cubicBezTo>
                  <a:pt x="3506020" y="738482"/>
                  <a:pt x="3508386" y="750241"/>
                  <a:pt x="3511825" y="761705"/>
                </a:cubicBezTo>
                <a:cubicBezTo>
                  <a:pt x="3517101" y="779290"/>
                  <a:pt x="3529243" y="813957"/>
                  <a:pt x="3529243" y="813957"/>
                </a:cubicBezTo>
                <a:cubicBezTo>
                  <a:pt x="3532146" y="831374"/>
                  <a:pt x="3535617" y="848706"/>
                  <a:pt x="3537951" y="866208"/>
                </a:cubicBezTo>
                <a:cubicBezTo>
                  <a:pt x="3550914" y="963429"/>
                  <a:pt x="3537217" y="916253"/>
                  <a:pt x="3555368" y="970711"/>
                </a:cubicBezTo>
                <a:cubicBezTo>
                  <a:pt x="3558842" y="998499"/>
                  <a:pt x="3572785" y="1105382"/>
                  <a:pt x="3572785" y="1127465"/>
                </a:cubicBezTo>
                <a:cubicBezTo>
                  <a:pt x="3572785" y="1202995"/>
                  <a:pt x="3568940" y="1278515"/>
                  <a:pt x="3564077" y="1353888"/>
                </a:cubicBezTo>
                <a:cubicBezTo>
                  <a:pt x="3562108" y="1384412"/>
                  <a:pt x="3547223" y="1421867"/>
                  <a:pt x="3537951" y="1449683"/>
                </a:cubicBezTo>
                <a:lnTo>
                  <a:pt x="3520534" y="1501934"/>
                </a:lnTo>
                <a:cubicBezTo>
                  <a:pt x="3520531" y="1501944"/>
                  <a:pt x="3503120" y="1554174"/>
                  <a:pt x="3503117" y="1554185"/>
                </a:cubicBezTo>
                <a:cubicBezTo>
                  <a:pt x="3500214" y="1565797"/>
                  <a:pt x="3497847" y="1577556"/>
                  <a:pt x="3494408" y="1589020"/>
                </a:cubicBezTo>
                <a:cubicBezTo>
                  <a:pt x="3489133" y="1606605"/>
                  <a:pt x="3482797" y="1623854"/>
                  <a:pt x="3476991" y="1641271"/>
                </a:cubicBezTo>
                <a:lnTo>
                  <a:pt x="3459574" y="1693523"/>
                </a:lnTo>
                <a:lnTo>
                  <a:pt x="3450865" y="1719648"/>
                </a:lnTo>
                <a:cubicBezTo>
                  <a:pt x="3441790" y="1746874"/>
                  <a:pt x="3432993" y="1780911"/>
                  <a:pt x="3407323" y="1798025"/>
                </a:cubicBezTo>
                <a:cubicBezTo>
                  <a:pt x="3373559" y="1820535"/>
                  <a:pt x="3391127" y="1812133"/>
                  <a:pt x="3355071" y="1824151"/>
                </a:cubicBezTo>
                <a:cubicBezTo>
                  <a:pt x="3264670" y="1884417"/>
                  <a:pt x="3404631" y="1792671"/>
                  <a:pt x="3294111" y="1858985"/>
                </a:cubicBezTo>
                <a:cubicBezTo>
                  <a:pt x="3219250" y="1903902"/>
                  <a:pt x="3268284" y="1885013"/>
                  <a:pt x="3215734" y="1902528"/>
                </a:cubicBezTo>
                <a:cubicBezTo>
                  <a:pt x="3207025" y="1908334"/>
                  <a:pt x="3199172" y="1915694"/>
                  <a:pt x="3189608" y="1919945"/>
                </a:cubicBezTo>
                <a:cubicBezTo>
                  <a:pt x="3172831" y="1927402"/>
                  <a:pt x="3152633" y="1927179"/>
                  <a:pt x="3137357" y="1937363"/>
                </a:cubicBezTo>
                <a:cubicBezTo>
                  <a:pt x="3103593" y="1959872"/>
                  <a:pt x="3121160" y="1951470"/>
                  <a:pt x="3085105" y="1963488"/>
                </a:cubicBezTo>
                <a:cubicBezTo>
                  <a:pt x="3079299" y="1972197"/>
                  <a:pt x="3075861" y="1983075"/>
                  <a:pt x="3067688" y="1989614"/>
                </a:cubicBezTo>
                <a:cubicBezTo>
                  <a:pt x="3060520" y="1995349"/>
                  <a:pt x="3049773" y="1994218"/>
                  <a:pt x="3041563" y="1998323"/>
                </a:cubicBezTo>
                <a:cubicBezTo>
                  <a:pt x="2974047" y="2032082"/>
                  <a:pt x="3054969" y="2002564"/>
                  <a:pt x="2989311" y="2024448"/>
                </a:cubicBezTo>
                <a:cubicBezTo>
                  <a:pt x="2983505" y="2033157"/>
                  <a:pt x="2973615" y="2040250"/>
                  <a:pt x="2971894" y="2050574"/>
                </a:cubicBezTo>
                <a:cubicBezTo>
                  <a:pt x="2970385" y="2059629"/>
                  <a:pt x="2976498" y="2068489"/>
                  <a:pt x="2980603" y="2076700"/>
                </a:cubicBezTo>
                <a:cubicBezTo>
                  <a:pt x="2988146" y="2091785"/>
                  <a:pt x="3001939" y="2109444"/>
                  <a:pt x="3015437" y="2120243"/>
                </a:cubicBezTo>
                <a:cubicBezTo>
                  <a:pt x="3023610" y="2126781"/>
                  <a:pt x="3032854" y="2131854"/>
                  <a:pt x="3041563" y="2137660"/>
                </a:cubicBezTo>
                <a:cubicBezTo>
                  <a:pt x="3047369" y="2146368"/>
                  <a:pt x="3052088" y="2155908"/>
                  <a:pt x="3058980" y="2163785"/>
                </a:cubicBezTo>
                <a:cubicBezTo>
                  <a:pt x="3072497" y="2179233"/>
                  <a:pt x="3091137" y="2190249"/>
                  <a:pt x="3102523" y="2207328"/>
                </a:cubicBezTo>
                <a:lnTo>
                  <a:pt x="3137357" y="2259580"/>
                </a:lnTo>
                <a:cubicBezTo>
                  <a:pt x="3159455" y="2325873"/>
                  <a:pt x="3158375" y="2293828"/>
                  <a:pt x="3146065" y="2355374"/>
                </a:cubicBezTo>
                <a:cubicBezTo>
                  <a:pt x="3154897" y="2505517"/>
                  <a:pt x="3160639" y="2507146"/>
                  <a:pt x="3146065" y="2660174"/>
                </a:cubicBezTo>
                <a:cubicBezTo>
                  <a:pt x="3145195" y="2669312"/>
                  <a:pt x="3139583" y="2677394"/>
                  <a:pt x="3137357" y="2686300"/>
                </a:cubicBezTo>
                <a:cubicBezTo>
                  <a:pt x="3133767" y="2700660"/>
                  <a:pt x="3132543" y="2715563"/>
                  <a:pt x="3128648" y="2729843"/>
                </a:cubicBezTo>
                <a:cubicBezTo>
                  <a:pt x="3123817" y="2747555"/>
                  <a:pt x="3111231" y="2782094"/>
                  <a:pt x="3111231" y="2782094"/>
                </a:cubicBezTo>
                <a:cubicBezTo>
                  <a:pt x="3114134" y="2930140"/>
                  <a:pt x="3114655" y="3078251"/>
                  <a:pt x="3119940" y="3226231"/>
                </a:cubicBezTo>
                <a:cubicBezTo>
                  <a:pt x="3120444" y="3240340"/>
                  <a:pt x="3138609" y="3314569"/>
                  <a:pt x="3146065" y="3322025"/>
                </a:cubicBezTo>
                <a:cubicBezTo>
                  <a:pt x="3160579" y="3336539"/>
                  <a:pt x="3170135" y="3359077"/>
                  <a:pt x="3189608" y="3365568"/>
                </a:cubicBezTo>
                <a:cubicBezTo>
                  <a:pt x="3198317" y="3368471"/>
                  <a:pt x="3207523" y="3370172"/>
                  <a:pt x="3215734" y="3374277"/>
                </a:cubicBezTo>
                <a:cubicBezTo>
                  <a:pt x="3266266" y="3399543"/>
                  <a:pt x="3215625" y="3386210"/>
                  <a:pt x="3276694" y="3409111"/>
                </a:cubicBezTo>
                <a:cubicBezTo>
                  <a:pt x="3287901" y="3413314"/>
                  <a:pt x="3300064" y="3414381"/>
                  <a:pt x="3311528" y="3417820"/>
                </a:cubicBezTo>
                <a:cubicBezTo>
                  <a:pt x="3329113" y="3423096"/>
                  <a:pt x="3346363" y="3429431"/>
                  <a:pt x="3363780" y="3435237"/>
                </a:cubicBezTo>
                <a:lnTo>
                  <a:pt x="3389905" y="3443945"/>
                </a:lnTo>
                <a:cubicBezTo>
                  <a:pt x="3387002" y="3452654"/>
                  <a:pt x="3387688" y="3463580"/>
                  <a:pt x="3381197" y="3470071"/>
                </a:cubicBezTo>
                <a:cubicBezTo>
                  <a:pt x="3372018" y="3479251"/>
                  <a:pt x="3357634" y="3481047"/>
                  <a:pt x="3346363" y="3487488"/>
                </a:cubicBezTo>
                <a:cubicBezTo>
                  <a:pt x="3337276" y="3492681"/>
                  <a:pt x="3329801" y="3500654"/>
                  <a:pt x="3320237" y="3504905"/>
                </a:cubicBezTo>
                <a:cubicBezTo>
                  <a:pt x="3303460" y="3512362"/>
                  <a:pt x="3285402" y="3516517"/>
                  <a:pt x="3267985" y="3522323"/>
                </a:cubicBezTo>
                <a:lnTo>
                  <a:pt x="3241860" y="3531031"/>
                </a:lnTo>
                <a:cubicBezTo>
                  <a:pt x="3233151" y="3536837"/>
                  <a:pt x="3225095" y="3543767"/>
                  <a:pt x="3215734" y="3548448"/>
                </a:cubicBezTo>
                <a:cubicBezTo>
                  <a:pt x="3207523" y="3552553"/>
                  <a:pt x="3198435" y="3554635"/>
                  <a:pt x="3189608" y="3557157"/>
                </a:cubicBezTo>
                <a:cubicBezTo>
                  <a:pt x="3142418" y="3570640"/>
                  <a:pt x="3159536" y="3563171"/>
                  <a:pt x="3102523" y="3574574"/>
                </a:cubicBezTo>
                <a:cubicBezTo>
                  <a:pt x="2970968" y="3600886"/>
                  <a:pt x="3249018" y="3578759"/>
                  <a:pt x="2858683" y="3591991"/>
                </a:cubicBezTo>
                <a:lnTo>
                  <a:pt x="2553883" y="3600700"/>
                </a:lnTo>
                <a:cubicBezTo>
                  <a:pt x="2309965" y="3620213"/>
                  <a:pt x="2408526" y="3626157"/>
                  <a:pt x="2257791" y="3609408"/>
                </a:cubicBezTo>
                <a:cubicBezTo>
                  <a:pt x="2251985" y="3600700"/>
                  <a:pt x="2244625" y="3592847"/>
                  <a:pt x="2240374" y="3583283"/>
                </a:cubicBezTo>
                <a:cubicBezTo>
                  <a:pt x="2232918" y="3566506"/>
                  <a:pt x="2222957" y="3531031"/>
                  <a:pt x="2222957" y="3531031"/>
                </a:cubicBezTo>
                <a:cubicBezTo>
                  <a:pt x="2220054" y="3507808"/>
                  <a:pt x="2215915" y="3484707"/>
                  <a:pt x="2214248" y="3461363"/>
                </a:cubicBezTo>
                <a:cubicBezTo>
                  <a:pt x="2210106" y="3403381"/>
                  <a:pt x="2216518" y="3344275"/>
                  <a:pt x="2205540" y="3287191"/>
                </a:cubicBezTo>
                <a:cubicBezTo>
                  <a:pt x="2196436" y="3239849"/>
                  <a:pt x="2172354" y="3239743"/>
                  <a:pt x="2144580" y="3217523"/>
                </a:cubicBezTo>
                <a:cubicBezTo>
                  <a:pt x="2138169" y="3212394"/>
                  <a:pt x="2132969" y="3205911"/>
                  <a:pt x="2127163" y="3200105"/>
                </a:cubicBezTo>
                <a:cubicBezTo>
                  <a:pt x="2112349" y="3155665"/>
                  <a:pt x="2127911" y="3189367"/>
                  <a:pt x="2092328" y="3147854"/>
                </a:cubicBezTo>
                <a:cubicBezTo>
                  <a:pt x="2030235" y="3075411"/>
                  <a:pt x="2094027" y="3140842"/>
                  <a:pt x="2048785" y="3095603"/>
                </a:cubicBezTo>
                <a:cubicBezTo>
                  <a:pt x="2045882" y="3086894"/>
                  <a:pt x="2044182" y="3077688"/>
                  <a:pt x="2040077" y="3069477"/>
                </a:cubicBezTo>
                <a:cubicBezTo>
                  <a:pt x="2035396" y="3060115"/>
                  <a:pt x="2026911" y="3052915"/>
                  <a:pt x="2022660" y="3043351"/>
                </a:cubicBezTo>
                <a:cubicBezTo>
                  <a:pt x="1981209" y="2950085"/>
                  <a:pt x="2027242" y="3024098"/>
                  <a:pt x="1987825" y="2964974"/>
                </a:cubicBezTo>
                <a:lnTo>
                  <a:pt x="1970408" y="2912723"/>
                </a:lnTo>
                <a:lnTo>
                  <a:pt x="1961700" y="2886597"/>
                </a:lnTo>
                <a:cubicBezTo>
                  <a:pt x="1952626" y="2859373"/>
                  <a:pt x="1943821" y="2825329"/>
                  <a:pt x="1918157" y="2808220"/>
                </a:cubicBezTo>
                <a:cubicBezTo>
                  <a:pt x="1909448" y="2802414"/>
                  <a:pt x="1900204" y="2797341"/>
                  <a:pt x="1892031" y="2790803"/>
                </a:cubicBezTo>
                <a:cubicBezTo>
                  <a:pt x="1857876" y="2763478"/>
                  <a:pt x="1893860" y="2779800"/>
                  <a:pt x="1848488" y="2764677"/>
                </a:cubicBezTo>
                <a:cubicBezTo>
                  <a:pt x="1833974" y="2750163"/>
                  <a:pt x="1824418" y="2727625"/>
                  <a:pt x="1804945" y="2721134"/>
                </a:cubicBezTo>
                <a:lnTo>
                  <a:pt x="1752694" y="2703717"/>
                </a:lnTo>
                <a:cubicBezTo>
                  <a:pt x="1677819" y="2653802"/>
                  <a:pt x="1772553" y="2713647"/>
                  <a:pt x="1700443" y="2677591"/>
                </a:cubicBezTo>
                <a:cubicBezTo>
                  <a:pt x="1691082" y="2672910"/>
                  <a:pt x="1683881" y="2664425"/>
                  <a:pt x="1674317" y="2660174"/>
                </a:cubicBezTo>
                <a:cubicBezTo>
                  <a:pt x="1657540" y="2652718"/>
                  <a:pt x="1639482" y="2648563"/>
                  <a:pt x="1622065" y="2642757"/>
                </a:cubicBezTo>
                <a:lnTo>
                  <a:pt x="1595940" y="2634048"/>
                </a:lnTo>
                <a:lnTo>
                  <a:pt x="1543688" y="2616631"/>
                </a:lnTo>
                <a:lnTo>
                  <a:pt x="1517563" y="2607923"/>
                </a:lnTo>
                <a:cubicBezTo>
                  <a:pt x="1496931" y="2587291"/>
                  <a:pt x="1477435" y="2565518"/>
                  <a:pt x="1447894" y="2555671"/>
                </a:cubicBezTo>
                <a:lnTo>
                  <a:pt x="1395643" y="2538254"/>
                </a:lnTo>
                <a:cubicBezTo>
                  <a:pt x="1386934" y="2535351"/>
                  <a:pt x="1378665" y="2530307"/>
                  <a:pt x="1369517" y="2529545"/>
                </a:cubicBezTo>
                <a:lnTo>
                  <a:pt x="1265014" y="2520837"/>
                </a:lnTo>
                <a:cubicBezTo>
                  <a:pt x="1253859" y="2518048"/>
                  <a:pt x="1216543" y="2509664"/>
                  <a:pt x="1204054" y="2503420"/>
                </a:cubicBezTo>
                <a:cubicBezTo>
                  <a:pt x="1194692" y="2498739"/>
                  <a:pt x="1185805" y="2492895"/>
                  <a:pt x="1177928" y="2486003"/>
                </a:cubicBezTo>
                <a:cubicBezTo>
                  <a:pt x="1162480" y="2472486"/>
                  <a:pt x="1134385" y="2442460"/>
                  <a:pt x="1134385" y="2442460"/>
                </a:cubicBezTo>
                <a:cubicBezTo>
                  <a:pt x="1081751" y="2337189"/>
                  <a:pt x="1148788" y="2467665"/>
                  <a:pt x="1099551" y="2381500"/>
                </a:cubicBezTo>
                <a:cubicBezTo>
                  <a:pt x="1061297" y="2314556"/>
                  <a:pt x="1105962" y="2378435"/>
                  <a:pt x="1056008" y="2311831"/>
                </a:cubicBezTo>
                <a:cubicBezTo>
                  <a:pt x="1031651" y="2238753"/>
                  <a:pt x="1041670" y="2279506"/>
                  <a:pt x="1056008" y="2128951"/>
                </a:cubicBezTo>
                <a:cubicBezTo>
                  <a:pt x="1056878" y="2119813"/>
                  <a:pt x="1058226" y="2109316"/>
                  <a:pt x="1064717" y="2102825"/>
                </a:cubicBezTo>
                <a:cubicBezTo>
                  <a:pt x="1064719" y="2102823"/>
                  <a:pt x="1130030" y="2059283"/>
                  <a:pt x="1143094" y="2050574"/>
                </a:cubicBezTo>
                <a:lnTo>
                  <a:pt x="1169220" y="2033157"/>
                </a:lnTo>
                <a:cubicBezTo>
                  <a:pt x="1214238" y="1965628"/>
                  <a:pt x="1197434" y="2000765"/>
                  <a:pt x="1221471" y="1928654"/>
                </a:cubicBezTo>
                <a:lnTo>
                  <a:pt x="1230180" y="1902528"/>
                </a:lnTo>
                <a:cubicBezTo>
                  <a:pt x="1214293" y="1823099"/>
                  <a:pt x="1233263" y="1885381"/>
                  <a:pt x="1169220" y="1789317"/>
                </a:cubicBezTo>
                <a:cubicBezTo>
                  <a:pt x="1157608" y="1771900"/>
                  <a:pt x="1146945" y="1753811"/>
                  <a:pt x="1134385" y="1737065"/>
                </a:cubicBezTo>
                <a:cubicBezTo>
                  <a:pt x="1131627" y="1733388"/>
                  <a:pt x="1078126" y="1664738"/>
                  <a:pt x="1064717" y="1641271"/>
                </a:cubicBezTo>
                <a:cubicBezTo>
                  <a:pt x="1047499" y="1611140"/>
                  <a:pt x="1048361" y="1609621"/>
                  <a:pt x="1038591" y="1580311"/>
                </a:cubicBezTo>
                <a:cubicBezTo>
                  <a:pt x="1041494" y="1516448"/>
                  <a:pt x="1042202" y="1452448"/>
                  <a:pt x="1047300" y="1388723"/>
                </a:cubicBezTo>
                <a:cubicBezTo>
                  <a:pt x="1048032" y="1379573"/>
                  <a:pt x="1053486" y="1371423"/>
                  <a:pt x="1056008" y="1362597"/>
                </a:cubicBezTo>
                <a:cubicBezTo>
                  <a:pt x="1059296" y="1351089"/>
                  <a:pt x="1059364" y="1338468"/>
                  <a:pt x="1064717" y="1327763"/>
                </a:cubicBezTo>
                <a:cubicBezTo>
                  <a:pt x="1068389" y="1320419"/>
                  <a:pt x="1077005" y="1316756"/>
                  <a:pt x="1082134" y="1310345"/>
                </a:cubicBezTo>
                <a:cubicBezTo>
                  <a:pt x="1112049" y="1272951"/>
                  <a:pt x="1094894" y="1269907"/>
                  <a:pt x="1151803" y="1231968"/>
                </a:cubicBezTo>
                <a:lnTo>
                  <a:pt x="1204054" y="1197134"/>
                </a:lnTo>
                <a:lnTo>
                  <a:pt x="1230180" y="1179717"/>
                </a:lnTo>
                <a:cubicBezTo>
                  <a:pt x="1233083" y="1171008"/>
                  <a:pt x="1234783" y="1161802"/>
                  <a:pt x="1238888" y="1153591"/>
                </a:cubicBezTo>
                <a:cubicBezTo>
                  <a:pt x="1272656" y="1086053"/>
                  <a:pt x="1243121" y="1167015"/>
                  <a:pt x="1265014" y="1101340"/>
                </a:cubicBezTo>
                <a:cubicBezTo>
                  <a:pt x="1262111" y="1075214"/>
                  <a:pt x="1260302" y="1048944"/>
                  <a:pt x="1256305" y="1022963"/>
                </a:cubicBezTo>
                <a:cubicBezTo>
                  <a:pt x="1253179" y="1002647"/>
                  <a:pt x="1245393" y="981518"/>
                  <a:pt x="1238888" y="962003"/>
                </a:cubicBezTo>
                <a:cubicBezTo>
                  <a:pt x="1235985" y="944586"/>
                  <a:pt x="1232677" y="927231"/>
                  <a:pt x="1230180" y="909751"/>
                </a:cubicBezTo>
                <a:cubicBezTo>
                  <a:pt x="1226870" y="886583"/>
                  <a:pt x="1228196" y="862499"/>
                  <a:pt x="1221471" y="840083"/>
                </a:cubicBezTo>
                <a:cubicBezTo>
                  <a:pt x="1219112" y="832219"/>
                  <a:pt x="1209860" y="828471"/>
                  <a:pt x="1204054" y="822665"/>
                </a:cubicBezTo>
                <a:cubicBezTo>
                  <a:pt x="1201151" y="813957"/>
                  <a:pt x="1201836" y="803031"/>
                  <a:pt x="1195345" y="796540"/>
                </a:cubicBezTo>
                <a:cubicBezTo>
                  <a:pt x="1188854" y="790049"/>
                  <a:pt x="1177430" y="791936"/>
                  <a:pt x="1169220" y="787831"/>
                </a:cubicBezTo>
                <a:cubicBezTo>
                  <a:pt x="1159859" y="783150"/>
                  <a:pt x="1152455" y="775095"/>
                  <a:pt x="1143094" y="770414"/>
                </a:cubicBezTo>
                <a:cubicBezTo>
                  <a:pt x="1134883" y="766309"/>
                  <a:pt x="1125179" y="765810"/>
                  <a:pt x="1116968" y="761705"/>
                </a:cubicBezTo>
                <a:cubicBezTo>
                  <a:pt x="1056831" y="731636"/>
                  <a:pt x="1128504" y="753702"/>
                  <a:pt x="1056008" y="735580"/>
                </a:cubicBezTo>
                <a:cubicBezTo>
                  <a:pt x="1047300" y="729774"/>
                  <a:pt x="1039503" y="722286"/>
                  <a:pt x="1029883" y="718163"/>
                </a:cubicBezTo>
                <a:cubicBezTo>
                  <a:pt x="1018882" y="713448"/>
                  <a:pt x="1006556" y="712742"/>
                  <a:pt x="995048" y="709454"/>
                </a:cubicBezTo>
                <a:cubicBezTo>
                  <a:pt x="986222" y="706932"/>
                  <a:pt x="977828" y="702971"/>
                  <a:pt x="968923" y="700745"/>
                </a:cubicBezTo>
                <a:cubicBezTo>
                  <a:pt x="954563" y="697155"/>
                  <a:pt x="939740" y="695627"/>
                  <a:pt x="925380" y="692037"/>
                </a:cubicBezTo>
                <a:cubicBezTo>
                  <a:pt x="881959" y="681182"/>
                  <a:pt x="913501" y="681041"/>
                  <a:pt x="855711" y="674620"/>
                </a:cubicBezTo>
                <a:cubicBezTo>
                  <a:pt x="818094" y="670440"/>
                  <a:pt x="780237" y="668814"/>
                  <a:pt x="742500" y="665911"/>
                </a:cubicBezTo>
                <a:lnTo>
                  <a:pt x="402865" y="674620"/>
                </a:lnTo>
                <a:cubicBezTo>
                  <a:pt x="373716" y="675810"/>
                  <a:pt x="344852" y="680905"/>
                  <a:pt x="315780" y="683328"/>
                </a:cubicBezTo>
                <a:cubicBezTo>
                  <a:pt x="275177" y="686712"/>
                  <a:pt x="234500" y="689134"/>
                  <a:pt x="193860" y="692037"/>
                </a:cubicBezTo>
                <a:cubicBezTo>
                  <a:pt x="179346" y="694940"/>
                  <a:pt x="163792" y="694620"/>
                  <a:pt x="150317" y="700745"/>
                </a:cubicBezTo>
                <a:cubicBezTo>
                  <a:pt x="100658" y="723317"/>
                  <a:pt x="95107" y="739278"/>
                  <a:pt x="63231" y="779123"/>
                </a:cubicBezTo>
                <a:cubicBezTo>
                  <a:pt x="60328" y="790734"/>
                  <a:pt x="58726" y="802750"/>
                  <a:pt x="54523" y="813957"/>
                </a:cubicBezTo>
                <a:cubicBezTo>
                  <a:pt x="46197" y="836159"/>
                  <a:pt x="22060" y="873867"/>
                  <a:pt x="10980" y="892334"/>
                </a:cubicBezTo>
                <a:cubicBezTo>
                  <a:pt x="-3543" y="1182774"/>
                  <a:pt x="-3779" y="1107438"/>
                  <a:pt x="10980" y="1528060"/>
                </a:cubicBezTo>
                <a:cubicBezTo>
                  <a:pt x="11400" y="1540021"/>
                  <a:pt x="17547" y="1551118"/>
                  <a:pt x="19688" y="1562894"/>
                </a:cubicBezTo>
                <a:cubicBezTo>
                  <a:pt x="23360" y="1583089"/>
                  <a:pt x="25494" y="1603534"/>
                  <a:pt x="28397" y="1623854"/>
                </a:cubicBezTo>
                <a:cubicBezTo>
                  <a:pt x="31300" y="1809637"/>
                  <a:pt x="32629" y="1995451"/>
                  <a:pt x="37105" y="2181203"/>
                </a:cubicBezTo>
                <a:cubicBezTo>
                  <a:pt x="41147" y="2348929"/>
                  <a:pt x="22372" y="2299780"/>
                  <a:pt x="63231" y="2381500"/>
                </a:cubicBezTo>
                <a:cubicBezTo>
                  <a:pt x="71940" y="2425043"/>
                  <a:pt x="83078" y="2468169"/>
                  <a:pt x="89357" y="2512128"/>
                </a:cubicBezTo>
                <a:cubicBezTo>
                  <a:pt x="92260" y="2532448"/>
                  <a:pt x="94498" y="2552874"/>
                  <a:pt x="98065" y="2573088"/>
                </a:cubicBezTo>
                <a:cubicBezTo>
                  <a:pt x="103210" y="2602241"/>
                  <a:pt x="109677" y="2631145"/>
                  <a:pt x="115483" y="2660174"/>
                </a:cubicBezTo>
                <a:cubicBezTo>
                  <a:pt x="118386" y="2674688"/>
                  <a:pt x="121758" y="2689117"/>
                  <a:pt x="124191" y="2703717"/>
                </a:cubicBezTo>
                <a:cubicBezTo>
                  <a:pt x="143742" y="2821025"/>
                  <a:pt x="125815" y="2776633"/>
                  <a:pt x="159025" y="2843054"/>
                </a:cubicBezTo>
                <a:cubicBezTo>
                  <a:pt x="161794" y="2890121"/>
                  <a:pt x="170192" y="3048053"/>
                  <a:pt x="176443" y="3104311"/>
                </a:cubicBezTo>
                <a:cubicBezTo>
                  <a:pt x="178078" y="3119022"/>
                  <a:pt x="183058" y="3133201"/>
                  <a:pt x="185151" y="3147854"/>
                </a:cubicBezTo>
                <a:cubicBezTo>
                  <a:pt x="188868" y="3173876"/>
                  <a:pt x="190143" y="3200209"/>
                  <a:pt x="193860" y="3226231"/>
                </a:cubicBezTo>
                <a:cubicBezTo>
                  <a:pt x="198527" y="3258904"/>
                  <a:pt x="204143" y="3273694"/>
                  <a:pt x="211277" y="3304608"/>
                </a:cubicBezTo>
                <a:cubicBezTo>
                  <a:pt x="217295" y="3330686"/>
                  <a:pt x="222203" y="3357021"/>
                  <a:pt x="228694" y="3382985"/>
                </a:cubicBezTo>
                <a:cubicBezTo>
                  <a:pt x="230920" y="3391891"/>
                  <a:pt x="234108" y="3400543"/>
                  <a:pt x="237403" y="3409111"/>
                </a:cubicBezTo>
                <a:cubicBezTo>
                  <a:pt x="248626" y="3438292"/>
                  <a:pt x="262351" y="3466536"/>
                  <a:pt x="272237" y="3496197"/>
                </a:cubicBezTo>
                <a:cubicBezTo>
                  <a:pt x="285050" y="3534639"/>
                  <a:pt x="276840" y="3514113"/>
                  <a:pt x="298363" y="3557157"/>
                </a:cubicBezTo>
                <a:cubicBezTo>
                  <a:pt x="301154" y="3568323"/>
                  <a:pt x="309532" y="3605620"/>
                  <a:pt x="315780" y="3618117"/>
                </a:cubicBezTo>
                <a:cubicBezTo>
                  <a:pt x="323350" y="3633256"/>
                  <a:pt x="333197" y="3647146"/>
                  <a:pt x="341905" y="3661660"/>
                </a:cubicBezTo>
                <a:cubicBezTo>
                  <a:pt x="363994" y="3772099"/>
                  <a:pt x="334394" y="3652843"/>
                  <a:pt x="368031" y="3731328"/>
                </a:cubicBezTo>
                <a:cubicBezTo>
                  <a:pt x="385095" y="3771144"/>
                  <a:pt x="364367" y="3783008"/>
                  <a:pt x="411574" y="3818414"/>
                </a:cubicBezTo>
                <a:cubicBezTo>
                  <a:pt x="423185" y="3827123"/>
                  <a:pt x="433720" y="3837491"/>
                  <a:pt x="446408" y="3844540"/>
                </a:cubicBezTo>
                <a:cubicBezTo>
                  <a:pt x="474914" y="3860377"/>
                  <a:pt x="521774" y="3870409"/>
                  <a:pt x="550911" y="3879374"/>
                </a:cubicBezTo>
                <a:cubicBezTo>
                  <a:pt x="632990" y="3904629"/>
                  <a:pt x="572434" y="3890645"/>
                  <a:pt x="646705" y="3905500"/>
                </a:cubicBezTo>
                <a:lnTo>
                  <a:pt x="1029883" y="3896791"/>
                </a:lnTo>
                <a:cubicBezTo>
                  <a:pt x="1099582" y="3894741"/>
                  <a:pt x="1169168" y="3889190"/>
                  <a:pt x="1238888" y="3888083"/>
                </a:cubicBezTo>
                <a:lnTo>
                  <a:pt x="2127163" y="3879374"/>
                </a:lnTo>
                <a:cubicBezTo>
                  <a:pt x="2153289" y="3876471"/>
                  <a:pt x="2179518" y="3874382"/>
                  <a:pt x="2205540" y="3870665"/>
                </a:cubicBezTo>
                <a:cubicBezTo>
                  <a:pt x="2301425" y="3856967"/>
                  <a:pt x="2187574" y="3861989"/>
                  <a:pt x="2336168" y="3853248"/>
                </a:cubicBezTo>
                <a:cubicBezTo>
                  <a:pt x="2405777" y="3849153"/>
                  <a:pt x="2475505" y="3847443"/>
                  <a:pt x="2545174" y="3844540"/>
                </a:cubicBezTo>
                <a:cubicBezTo>
                  <a:pt x="2580008" y="3841637"/>
                  <a:pt x="2614725" y="3835394"/>
                  <a:pt x="2649677" y="3835831"/>
                </a:cubicBezTo>
                <a:cubicBezTo>
                  <a:pt x="3114313" y="3841639"/>
                  <a:pt x="3076658" y="3840539"/>
                  <a:pt x="3355071" y="3861957"/>
                </a:cubicBezTo>
                <a:cubicBezTo>
                  <a:pt x="3384100" y="3867763"/>
                  <a:pt x="3412991" y="3874302"/>
                  <a:pt x="3442157" y="3879374"/>
                </a:cubicBezTo>
                <a:cubicBezTo>
                  <a:pt x="3579832" y="3903317"/>
                  <a:pt x="3515446" y="3883483"/>
                  <a:pt x="3581494" y="3905500"/>
                </a:cubicBezTo>
                <a:lnTo>
                  <a:pt x="4365265" y="3896791"/>
                </a:lnTo>
                <a:cubicBezTo>
                  <a:pt x="4401551" y="3895691"/>
                  <a:pt x="4471640" y="3872476"/>
                  <a:pt x="4504603" y="3853248"/>
                </a:cubicBezTo>
                <a:cubicBezTo>
                  <a:pt x="4531655" y="3837467"/>
                  <a:pt x="4560899" y="3805661"/>
                  <a:pt x="4582980" y="3783580"/>
                </a:cubicBezTo>
                <a:cubicBezTo>
                  <a:pt x="4616357" y="3716825"/>
                  <a:pt x="4703836" y="3546012"/>
                  <a:pt x="4722317" y="3487488"/>
                </a:cubicBezTo>
                <a:cubicBezTo>
                  <a:pt x="4739734" y="3432334"/>
                  <a:pt x="4763225" y="3378741"/>
                  <a:pt x="4774568" y="3322025"/>
                </a:cubicBezTo>
                <a:cubicBezTo>
                  <a:pt x="4783277" y="3278482"/>
                  <a:pt x="4789086" y="3234258"/>
                  <a:pt x="4800694" y="3191397"/>
                </a:cubicBezTo>
                <a:cubicBezTo>
                  <a:pt x="4871178" y="2931151"/>
                  <a:pt x="4883905" y="2920402"/>
                  <a:pt x="4966157" y="2686300"/>
                </a:cubicBezTo>
                <a:cubicBezTo>
                  <a:pt x="5043542" y="2466049"/>
                  <a:pt x="4955034" y="2701286"/>
                  <a:pt x="5044534" y="2468585"/>
                </a:cubicBezTo>
                <a:cubicBezTo>
                  <a:pt x="5053243" y="2419237"/>
                  <a:pt x="5057748" y="2368959"/>
                  <a:pt x="5070660" y="2320540"/>
                </a:cubicBezTo>
                <a:cubicBezTo>
                  <a:pt x="5083529" y="2272281"/>
                  <a:pt x="5145887" y="2086150"/>
                  <a:pt x="5175163" y="1998323"/>
                </a:cubicBezTo>
                <a:cubicBezTo>
                  <a:pt x="5186774" y="1963489"/>
                  <a:pt x="5199446" y="1928990"/>
                  <a:pt x="5209997" y="1893820"/>
                </a:cubicBezTo>
                <a:cubicBezTo>
                  <a:pt x="5306112" y="1573439"/>
                  <a:pt x="5170124" y="2036637"/>
                  <a:pt x="5253540" y="1719648"/>
                </a:cubicBezTo>
                <a:cubicBezTo>
                  <a:pt x="5260548" y="1693016"/>
                  <a:pt x="5270957" y="1667397"/>
                  <a:pt x="5279665" y="1641271"/>
                </a:cubicBezTo>
                <a:cubicBezTo>
                  <a:pt x="5282568" y="1615145"/>
                  <a:pt x="5284900" y="1588950"/>
                  <a:pt x="5288374" y="1562894"/>
                </a:cubicBezTo>
                <a:cubicBezTo>
                  <a:pt x="5290708" y="1545392"/>
                  <a:pt x="5297083" y="1528300"/>
                  <a:pt x="5297083" y="1510643"/>
                </a:cubicBezTo>
                <a:cubicBezTo>
                  <a:pt x="5297083" y="1397394"/>
                  <a:pt x="5293517" y="1284140"/>
                  <a:pt x="5288374" y="1171008"/>
                </a:cubicBezTo>
                <a:cubicBezTo>
                  <a:pt x="5286686" y="1133869"/>
                  <a:pt x="5277894" y="1123923"/>
                  <a:pt x="5262248" y="1092631"/>
                </a:cubicBezTo>
                <a:cubicBezTo>
                  <a:pt x="5246943" y="1016099"/>
                  <a:pt x="5264904" y="1080524"/>
                  <a:pt x="5227414" y="1005545"/>
                </a:cubicBezTo>
                <a:cubicBezTo>
                  <a:pt x="5197982" y="946682"/>
                  <a:pt x="5224243" y="974980"/>
                  <a:pt x="5183871" y="918460"/>
                </a:cubicBezTo>
                <a:cubicBezTo>
                  <a:pt x="5164633" y="891527"/>
                  <a:pt x="5139940" y="868464"/>
                  <a:pt x="5122911" y="840083"/>
                </a:cubicBezTo>
                <a:cubicBezTo>
                  <a:pt x="5114202" y="825569"/>
                  <a:pt x="5104355" y="811680"/>
                  <a:pt x="5096785" y="796540"/>
                </a:cubicBezTo>
                <a:cubicBezTo>
                  <a:pt x="5092680" y="788329"/>
                  <a:pt x="5092631" y="778384"/>
                  <a:pt x="5088077" y="770414"/>
                </a:cubicBezTo>
                <a:cubicBezTo>
                  <a:pt x="5077064" y="751142"/>
                  <a:pt x="5053119" y="724278"/>
                  <a:pt x="5035825" y="709454"/>
                </a:cubicBezTo>
                <a:cubicBezTo>
                  <a:pt x="5024805" y="700008"/>
                  <a:pt x="5012011" y="692774"/>
                  <a:pt x="5000991" y="683328"/>
                </a:cubicBezTo>
                <a:cubicBezTo>
                  <a:pt x="4910628" y="605875"/>
                  <a:pt x="5033413" y="701366"/>
                  <a:pt x="4948740" y="639785"/>
                </a:cubicBezTo>
                <a:cubicBezTo>
                  <a:pt x="4925264" y="622711"/>
                  <a:pt x="4906023" y="598315"/>
                  <a:pt x="4879071" y="587534"/>
                </a:cubicBezTo>
                <a:lnTo>
                  <a:pt x="4835528" y="570117"/>
                </a:lnTo>
                <a:cubicBezTo>
                  <a:pt x="4821014" y="555603"/>
                  <a:pt x="4808406" y="538890"/>
                  <a:pt x="4791985" y="526574"/>
                </a:cubicBezTo>
                <a:cubicBezTo>
                  <a:pt x="4784641" y="521066"/>
                  <a:pt x="4774070" y="521970"/>
                  <a:pt x="4765860" y="517865"/>
                </a:cubicBezTo>
                <a:cubicBezTo>
                  <a:pt x="4750721" y="510295"/>
                  <a:pt x="4735967" y="501750"/>
                  <a:pt x="4722317" y="491740"/>
                </a:cubicBezTo>
                <a:cubicBezTo>
                  <a:pt x="4692339" y="469756"/>
                  <a:pt x="4667108" y="441197"/>
                  <a:pt x="4635231" y="422071"/>
                </a:cubicBezTo>
                <a:cubicBezTo>
                  <a:pt x="4514126" y="349408"/>
                  <a:pt x="4666656" y="437783"/>
                  <a:pt x="4548145" y="378528"/>
                </a:cubicBezTo>
                <a:cubicBezTo>
                  <a:pt x="4533006" y="370959"/>
                  <a:pt x="4519742" y="359973"/>
                  <a:pt x="4504603" y="352403"/>
                </a:cubicBezTo>
                <a:cubicBezTo>
                  <a:pt x="4490621" y="345412"/>
                  <a:pt x="4475345" y="341334"/>
                  <a:pt x="4461060" y="334985"/>
                </a:cubicBezTo>
                <a:cubicBezTo>
                  <a:pt x="4449197" y="329712"/>
                  <a:pt x="4438158" y="322682"/>
                  <a:pt x="4426225" y="317568"/>
                </a:cubicBezTo>
                <a:cubicBezTo>
                  <a:pt x="4397488" y="305252"/>
                  <a:pt x="4368168" y="294345"/>
                  <a:pt x="4339140" y="282734"/>
                </a:cubicBezTo>
                <a:lnTo>
                  <a:pt x="4295597" y="265317"/>
                </a:lnTo>
                <a:cubicBezTo>
                  <a:pt x="4281083" y="259511"/>
                  <a:pt x="4267220" y="251692"/>
                  <a:pt x="4252054" y="247900"/>
                </a:cubicBezTo>
                <a:cubicBezTo>
                  <a:pt x="4240443" y="244997"/>
                  <a:pt x="4228427" y="243394"/>
                  <a:pt x="4217220" y="239191"/>
                </a:cubicBezTo>
                <a:cubicBezTo>
                  <a:pt x="4126141" y="205036"/>
                  <a:pt x="4236963" y="235419"/>
                  <a:pt x="4147551" y="213065"/>
                </a:cubicBezTo>
                <a:cubicBezTo>
                  <a:pt x="4135940" y="204357"/>
                  <a:pt x="4125980" y="192835"/>
                  <a:pt x="4112717" y="186940"/>
                </a:cubicBezTo>
                <a:cubicBezTo>
                  <a:pt x="4099191" y="180928"/>
                  <a:pt x="4083352" y="182484"/>
                  <a:pt x="4069174" y="178231"/>
                </a:cubicBezTo>
                <a:cubicBezTo>
                  <a:pt x="3966737" y="147500"/>
                  <a:pt x="4093413" y="170498"/>
                  <a:pt x="3964671" y="152105"/>
                </a:cubicBezTo>
                <a:cubicBezTo>
                  <a:pt x="3937394" y="143013"/>
                  <a:pt x="3906547" y="131246"/>
                  <a:pt x="3877585" y="125980"/>
                </a:cubicBezTo>
                <a:cubicBezTo>
                  <a:pt x="3774498" y="107237"/>
                  <a:pt x="3685037" y="112184"/>
                  <a:pt x="3572785" y="108563"/>
                </a:cubicBezTo>
                <a:lnTo>
                  <a:pt x="3276694" y="99854"/>
                </a:lnTo>
                <a:cubicBezTo>
                  <a:pt x="3203407" y="97189"/>
                  <a:pt x="3005651" y="86505"/>
                  <a:pt x="2928351" y="82437"/>
                </a:cubicBezTo>
                <a:cubicBezTo>
                  <a:pt x="2722078" y="60724"/>
                  <a:pt x="2817777" y="72862"/>
                  <a:pt x="2640968" y="47603"/>
                </a:cubicBezTo>
                <a:lnTo>
                  <a:pt x="2519048" y="30185"/>
                </a:lnTo>
                <a:cubicBezTo>
                  <a:pt x="2498728" y="27282"/>
                  <a:pt x="2478613" y="21665"/>
                  <a:pt x="2458088" y="21477"/>
                </a:cubicBezTo>
                <a:lnTo>
                  <a:pt x="1508854" y="12768"/>
                </a:lnTo>
                <a:cubicBezTo>
                  <a:pt x="1411511" y="-6699"/>
                  <a:pt x="1455177" y="-1627"/>
                  <a:pt x="1282431" y="12768"/>
                </a:cubicBezTo>
                <a:cubicBezTo>
                  <a:pt x="1255796" y="14988"/>
                  <a:pt x="1219820" y="46278"/>
                  <a:pt x="1204054" y="56311"/>
                </a:cubicBezTo>
                <a:cubicBezTo>
                  <a:pt x="1102800" y="120745"/>
                  <a:pt x="1219599" y="40297"/>
                  <a:pt x="1116968" y="117271"/>
                </a:cubicBezTo>
                <a:cubicBezTo>
                  <a:pt x="1108595" y="123551"/>
                  <a:pt x="1098244" y="127287"/>
                  <a:pt x="1090843" y="134688"/>
                </a:cubicBezTo>
                <a:cubicBezTo>
                  <a:pt x="1080580" y="144951"/>
                  <a:pt x="1074360" y="158675"/>
                  <a:pt x="1064717" y="169523"/>
                </a:cubicBezTo>
                <a:cubicBezTo>
                  <a:pt x="1051080" y="184864"/>
                  <a:pt x="1034691" y="197618"/>
                  <a:pt x="1021174" y="213065"/>
                </a:cubicBezTo>
                <a:cubicBezTo>
                  <a:pt x="1014282" y="220942"/>
                  <a:pt x="1009841" y="230674"/>
                  <a:pt x="1003757" y="239191"/>
                </a:cubicBezTo>
                <a:cubicBezTo>
                  <a:pt x="949747" y="314804"/>
                  <a:pt x="1001261" y="238580"/>
                  <a:pt x="960214" y="300151"/>
                </a:cubicBezTo>
                <a:cubicBezTo>
                  <a:pt x="944338" y="363652"/>
                  <a:pt x="941609" y="352139"/>
                  <a:pt x="977631" y="448197"/>
                </a:cubicBezTo>
                <a:cubicBezTo>
                  <a:pt x="983219" y="463098"/>
                  <a:pt x="1017253" y="483320"/>
                  <a:pt x="1029883" y="491740"/>
                </a:cubicBezTo>
                <a:cubicBezTo>
                  <a:pt x="1032786" y="500448"/>
                  <a:pt x="1032857" y="510697"/>
                  <a:pt x="1038591" y="517865"/>
                </a:cubicBezTo>
                <a:cubicBezTo>
                  <a:pt x="1045129" y="526038"/>
                  <a:pt x="1056676" y="528582"/>
                  <a:pt x="1064717" y="535283"/>
                </a:cubicBezTo>
                <a:cubicBezTo>
                  <a:pt x="1074178" y="543167"/>
                  <a:pt x="1082134" y="552700"/>
                  <a:pt x="1090843" y="561408"/>
                </a:cubicBezTo>
                <a:cubicBezTo>
                  <a:pt x="1112727" y="627066"/>
                  <a:pt x="1083209" y="546144"/>
                  <a:pt x="1116968" y="613660"/>
                </a:cubicBezTo>
                <a:cubicBezTo>
                  <a:pt x="1121073" y="621870"/>
                  <a:pt x="1121572" y="631575"/>
                  <a:pt x="1125677" y="639785"/>
                </a:cubicBezTo>
                <a:cubicBezTo>
                  <a:pt x="1150940" y="690311"/>
                  <a:pt x="1137613" y="639684"/>
                  <a:pt x="1160511" y="700745"/>
                </a:cubicBezTo>
                <a:cubicBezTo>
                  <a:pt x="1164714" y="711952"/>
                  <a:pt x="1165781" y="724116"/>
                  <a:pt x="1169220" y="735580"/>
                </a:cubicBezTo>
                <a:cubicBezTo>
                  <a:pt x="1174495" y="753165"/>
                  <a:pt x="1180831" y="770414"/>
                  <a:pt x="1186637" y="787831"/>
                </a:cubicBezTo>
                <a:lnTo>
                  <a:pt x="1195345" y="813957"/>
                </a:lnTo>
                <a:cubicBezTo>
                  <a:pt x="1198248" y="822666"/>
                  <a:pt x="1198962" y="832445"/>
                  <a:pt x="1204054" y="840083"/>
                </a:cubicBezTo>
                <a:cubicBezTo>
                  <a:pt x="1215665" y="857500"/>
                  <a:pt x="1232269" y="872476"/>
                  <a:pt x="1238888" y="892334"/>
                </a:cubicBezTo>
                <a:cubicBezTo>
                  <a:pt x="1258902" y="952375"/>
                  <a:pt x="1243323" y="931603"/>
                  <a:pt x="1273723" y="962003"/>
                </a:cubicBezTo>
                <a:cubicBezTo>
                  <a:pt x="1277389" y="973001"/>
                  <a:pt x="1286862" y="1009060"/>
                  <a:pt x="1299848" y="1014254"/>
                </a:cubicBezTo>
                <a:cubicBezTo>
                  <a:pt x="1308371" y="1017663"/>
                  <a:pt x="1317265" y="1008448"/>
                  <a:pt x="1325974" y="1005545"/>
                </a:cubicBezTo>
                <a:cubicBezTo>
                  <a:pt x="1363085" y="949878"/>
                  <a:pt x="1376774" y="969260"/>
                  <a:pt x="1386934" y="9620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orma livre 3"/>
          <p:cNvSpPr/>
          <p:nvPr/>
        </p:nvSpPr>
        <p:spPr>
          <a:xfrm>
            <a:off x="4932040" y="1053737"/>
            <a:ext cx="5216434" cy="5869577"/>
          </a:xfrm>
          <a:custGeom>
            <a:avLst/>
            <a:gdLst>
              <a:gd name="connsiteX0" fmla="*/ 1236617 w 5216434"/>
              <a:gd name="connsiteY0" fmla="*/ 1201783 h 5869577"/>
              <a:gd name="connsiteX1" fmla="*/ 1236617 w 5216434"/>
              <a:gd name="connsiteY1" fmla="*/ 1201783 h 5869577"/>
              <a:gd name="connsiteX2" fmla="*/ 1314994 w 5216434"/>
              <a:gd name="connsiteY2" fmla="*/ 1210492 h 5869577"/>
              <a:gd name="connsiteX3" fmla="*/ 1349828 w 5216434"/>
              <a:gd name="connsiteY3" fmla="*/ 1227909 h 5869577"/>
              <a:gd name="connsiteX4" fmla="*/ 1367246 w 5216434"/>
              <a:gd name="connsiteY4" fmla="*/ 1175657 h 5869577"/>
              <a:gd name="connsiteX5" fmla="*/ 1375954 w 5216434"/>
              <a:gd name="connsiteY5" fmla="*/ 1149532 h 5869577"/>
              <a:gd name="connsiteX6" fmla="*/ 1367246 w 5216434"/>
              <a:gd name="connsiteY6" fmla="*/ 1071154 h 5869577"/>
              <a:gd name="connsiteX7" fmla="*/ 1349828 w 5216434"/>
              <a:gd name="connsiteY7" fmla="*/ 1053737 h 5869577"/>
              <a:gd name="connsiteX8" fmla="*/ 1341120 w 5216434"/>
              <a:gd name="connsiteY8" fmla="*/ 1027612 h 5869577"/>
              <a:gd name="connsiteX9" fmla="*/ 1271451 w 5216434"/>
              <a:gd name="connsiteY9" fmla="*/ 992777 h 5869577"/>
              <a:gd name="connsiteX10" fmla="*/ 1245326 w 5216434"/>
              <a:gd name="connsiteY10" fmla="*/ 975360 h 5869577"/>
              <a:gd name="connsiteX11" fmla="*/ 1227908 w 5216434"/>
              <a:gd name="connsiteY11" fmla="*/ 957943 h 5869577"/>
              <a:gd name="connsiteX12" fmla="*/ 1201783 w 5216434"/>
              <a:gd name="connsiteY12" fmla="*/ 949234 h 5869577"/>
              <a:gd name="connsiteX13" fmla="*/ 1166948 w 5216434"/>
              <a:gd name="connsiteY13" fmla="*/ 923109 h 5869577"/>
              <a:gd name="connsiteX14" fmla="*/ 1140823 w 5216434"/>
              <a:gd name="connsiteY14" fmla="*/ 905692 h 5869577"/>
              <a:gd name="connsiteX15" fmla="*/ 1097280 w 5216434"/>
              <a:gd name="connsiteY15" fmla="*/ 879566 h 5869577"/>
              <a:gd name="connsiteX16" fmla="*/ 1079863 w 5216434"/>
              <a:gd name="connsiteY16" fmla="*/ 827314 h 5869577"/>
              <a:gd name="connsiteX17" fmla="*/ 1105988 w 5216434"/>
              <a:gd name="connsiteY17" fmla="*/ 600892 h 5869577"/>
              <a:gd name="connsiteX18" fmla="*/ 1123406 w 5216434"/>
              <a:gd name="connsiteY18" fmla="*/ 574766 h 5869577"/>
              <a:gd name="connsiteX19" fmla="*/ 1158240 w 5216434"/>
              <a:gd name="connsiteY19" fmla="*/ 531223 h 5869577"/>
              <a:gd name="connsiteX20" fmla="*/ 1175657 w 5216434"/>
              <a:gd name="connsiteY20" fmla="*/ 505097 h 5869577"/>
              <a:gd name="connsiteX21" fmla="*/ 1227908 w 5216434"/>
              <a:gd name="connsiteY21" fmla="*/ 470263 h 5869577"/>
              <a:gd name="connsiteX22" fmla="*/ 1262743 w 5216434"/>
              <a:gd name="connsiteY22" fmla="*/ 444137 h 5869577"/>
              <a:gd name="connsiteX23" fmla="*/ 1384663 w 5216434"/>
              <a:gd name="connsiteY23" fmla="*/ 409303 h 5869577"/>
              <a:gd name="connsiteX24" fmla="*/ 1489166 w 5216434"/>
              <a:gd name="connsiteY24" fmla="*/ 383177 h 5869577"/>
              <a:gd name="connsiteX25" fmla="*/ 1741714 w 5216434"/>
              <a:gd name="connsiteY25" fmla="*/ 374469 h 5869577"/>
              <a:gd name="connsiteX26" fmla="*/ 2360023 w 5216434"/>
              <a:gd name="connsiteY26" fmla="*/ 383177 h 5869577"/>
              <a:gd name="connsiteX27" fmla="*/ 2455817 w 5216434"/>
              <a:gd name="connsiteY27" fmla="*/ 391886 h 5869577"/>
              <a:gd name="connsiteX28" fmla="*/ 2612571 w 5216434"/>
              <a:gd name="connsiteY28" fmla="*/ 400594 h 5869577"/>
              <a:gd name="connsiteX29" fmla="*/ 2664823 w 5216434"/>
              <a:gd name="connsiteY29" fmla="*/ 409303 h 5869577"/>
              <a:gd name="connsiteX30" fmla="*/ 2717074 w 5216434"/>
              <a:gd name="connsiteY30" fmla="*/ 426720 h 5869577"/>
              <a:gd name="connsiteX31" fmla="*/ 2778034 w 5216434"/>
              <a:gd name="connsiteY31" fmla="*/ 444137 h 5869577"/>
              <a:gd name="connsiteX32" fmla="*/ 2804160 w 5216434"/>
              <a:gd name="connsiteY32" fmla="*/ 461554 h 5869577"/>
              <a:gd name="connsiteX33" fmla="*/ 2821577 w 5216434"/>
              <a:gd name="connsiteY33" fmla="*/ 478972 h 5869577"/>
              <a:gd name="connsiteX34" fmla="*/ 2847703 w 5216434"/>
              <a:gd name="connsiteY34" fmla="*/ 487680 h 5869577"/>
              <a:gd name="connsiteX35" fmla="*/ 2899954 w 5216434"/>
              <a:gd name="connsiteY35" fmla="*/ 513806 h 5869577"/>
              <a:gd name="connsiteX36" fmla="*/ 2952206 w 5216434"/>
              <a:gd name="connsiteY36" fmla="*/ 548640 h 5869577"/>
              <a:gd name="connsiteX37" fmla="*/ 3013166 w 5216434"/>
              <a:gd name="connsiteY37" fmla="*/ 574766 h 5869577"/>
              <a:gd name="connsiteX38" fmla="*/ 3065417 w 5216434"/>
              <a:gd name="connsiteY38" fmla="*/ 592183 h 5869577"/>
              <a:gd name="connsiteX39" fmla="*/ 3117668 w 5216434"/>
              <a:gd name="connsiteY39" fmla="*/ 609600 h 5869577"/>
              <a:gd name="connsiteX40" fmla="*/ 3169920 w 5216434"/>
              <a:gd name="connsiteY40" fmla="*/ 627017 h 5869577"/>
              <a:gd name="connsiteX41" fmla="*/ 3239588 w 5216434"/>
              <a:gd name="connsiteY41" fmla="*/ 644434 h 5869577"/>
              <a:gd name="connsiteX42" fmla="*/ 3474720 w 5216434"/>
              <a:gd name="connsiteY42" fmla="*/ 653143 h 5869577"/>
              <a:gd name="connsiteX43" fmla="*/ 4005943 w 5216434"/>
              <a:gd name="connsiteY43" fmla="*/ 635726 h 5869577"/>
              <a:gd name="connsiteX44" fmla="*/ 4075611 w 5216434"/>
              <a:gd name="connsiteY44" fmla="*/ 618309 h 5869577"/>
              <a:gd name="connsiteX45" fmla="*/ 4153988 w 5216434"/>
              <a:gd name="connsiteY45" fmla="*/ 574766 h 5869577"/>
              <a:gd name="connsiteX46" fmla="*/ 4188823 w 5216434"/>
              <a:gd name="connsiteY46" fmla="*/ 557349 h 5869577"/>
              <a:gd name="connsiteX47" fmla="*/ 4249783 w 5216434"/>
              <a:gd name="connsiteY47" fmla="*/ 478972 h 5869577"/>
              <a:gd name="connsiteX48" fmla="*/ 4267200 w 5216434"/>
              <a:gd name="connsiteY48" fmla="*/ 461554 h 5869577"/>
              <a:gd name="connsiteX49" fmla="*/ 4302034 w 5216434"/>
              <a:gd name="connsiteY49" fmla="*/ 383177 h 5869577"/>
              <a:gd name="connsiteX50" fmla="*/ 4319451 w 5216434"/>
              <a:gd name="connsiteY50" fmla="*/ 330926 h 5869577"/>
              <a:gd name="connsiteX51" fmla="*/ 4328160 w 5216434"/>
              <a:gd name="connsiteY51" fmla="*/ 304800 h 5869577"/>
              <a:gd name="connsiteX52" fmla="*/ 4319451 w 5216434"/>
              <a:gd name="connsiteY52" fmla="*/ 243840 h 5869577"/>
              <a:gd name="connsiteX53" fmla="*/ 4275908 w 5216434"/>
              <a:gd name="connsiteY53" fmla="*/ 209006 h 5869577"/>
              <a:gd name="connsiteX54" fmla="*/ 4241074 w 5216434"/>
              <a:gd name="connsiteY54" fmla="*/ 191589 h 5869577"/>
              <a:gd name="connsiteX55" fmla="*/ 4197531 w 5216434"/>
              <a:gd name="connsiteY55" fmla="*/ 174172 h 5869577"/>
              <a:gd name="connsiteX56" fmla="*/ 4153988 w 5216434"/>
              <a:gd name="connsiteY56" fmla="*/ 148046 h 5869577"/>
              <a:gd name="connsiteX57" fmla="*/ 4119154 w 5216434"/>
              <a:gd name="connsiteY57" fmla="*/ 130629 h 5869577"/>
              <a:gd name="connsiteX58" fmla="*/ 4014651 w 5216434"/>
              <a:gd name="connsiteY58" fmla="*/ 95794 h 5869577"/>
              <a:gd name="connsiteX59" fmla="*/ 3988526 w 5216434"/>
              <a:gd name="connsiteY59" fmla="*/ 87086 h 5869577"/>
              <a:gd name="connsiteX60" fmla="*/ 3927566 w 5216434"/>
              <a:gd name="connsiteY60" fmla="*/ 78377 h 5869577"/>
              <a:gd name="connsiteX61" fmla="*/ 3796937 w 5216434"/>
              <a:gd name="connsiteY61" fmla="*/ 52252 h 5869577"/>
              <a:gd name="connsiteX62" fmla="*/ 3535680 w 5216434"/>
              <a:gd name="connsiteY62" fmla="*/ 26126 h 5869577"/>
              <a:gd name="connsiteX63" fmla="*/ 3378926 w 5216434"/>
              <a:gd name="connsiteY63" fmla="*/ 8709 h 5869577"/>
              <a:gd name="connsiteX64" fmla="*/ 3143794 w 5216434"/>
              <a:gd name="connsiteY64" fmla="*/ 0 h 5869577"/>
              <a:gd name="connsiteX65" fmla="*/ 2690948 w 5216434"/>
              <a:gd name="connsiteY65" fmla="*/ 17417 h 5869577"/>
              <a:gd name="connsiteX66" fmla="*/ 2664823 w 5216434"/>
              <a:gd name="connsiteY66" fmla="*/ 26126 h 5869577"/>
              <a:gd name="connsiteX67" fmla="*/ 2595154 w 5216434"/>
              <a:gd name="connsiteY67" fmla="*/ 34834 h 5869577"/>
              <a:gd name="connsiteX68" fmla="*/ 2560320 w 5216434"/>
              <a:gd name="connsiteY68" fmla="*/ 43543 h 5869577"/>
              <a:gd name="connsiteX69" fmla="*/ 2464526 w 5216434"/>
              <a:gd name="connsiteY69" fmla="*/ 69669 h 5869577"/>
              <a:gd name="connsiteX70" fmla="*/ 2368731 w 5216434"/>
              <a:gd name="connsiteY70" fmla="*/ 87086 h 5869577"/>
              <a:gd name="connsiteX71" fmla="*/ 2238103 w 5216434"/>
              <a:gd name="connsiteY71" fmla="*/ 113212 h 5869577"/>
              <a:gd name="connsiteX72" fmla="*/ 2177143 w 5216434"/>
              <a:gd name="connsiteY72" fmla="*/ 121920 h 5869577"/>
              <a:gd name="connsiteX73" fmla="*/ 2090057 w 5216434"/>
              <a:gd name="connsiteY73" fmla="*/ 139337 h 5869577"/>
              <a:gd name="connsiteX74" fmla="*/ 2055223 w 5216434"/>
              <a:gd name="connsiteY74" fmla="*/ 148046 h 5869577"/>
              <a:gd name="connsiteX75" fmla="*/ 2029097 w 5216434"/>
              <a:gd name="connsiteY75" fmla="*/ 156754 h 5869577"/>
              <a:gd name="connsiteX76" fmla="*/ 1898468 w 5216434"/>
              <a:gd name="connsiteY76" fmla="*/ 174172 h 5869577"/>
              <a:gd name="connsiteX77" fmla="*/ 1733006 w 5216434"/>
              <a:gd name="connsiteY77" fmla="*/ 200297 h 5869577"/>
              <a:gd name="connsiteX78" fmla="*/ 1567543 w 5216434"/>
              <a:gd name="connsiteY78" fmla="*/ 217714 h 5869577"/>
              <a:gd name="connsiteX79" fmla="*/ 1393371 w 5216434"/>
              <a:gd name="connsiteY79" fmla="*/ 235132 h 5869577"/>
              <a:gd name="connsiteX80" fmla="*/ 1358537 w 5216434"/>
              <a:gd name="connsiteY80" fmla="*/ 243840 h 5869577"/>
              <a:gd name="connsiteX81" fmla="*/ 1010194 w 5216434"/>
              <a:gd name="connsiteY81" fmla="*/ 287383 h 5869577"/>
              <a:gd name="connsiteX82" fmla="*/ 539931 w 5216434"/>
              <a:gd name="connsiteY82" fmla="*/ 400594 h 5869577"/>
              <a:gd name="connsiteX83" fmla="*/ 426720 w 5216434"/>
              <a:gd name="connsiteY83" fmla="*/ 435429 h 5869577"/>
              <a:gd name="connsiteX84" fmla="*/ 217714 w 5216434"/>
              <a:gd name="connsiteY84" fmla="*/ 513806 h 5869577"/>
              <a:gd name="connsiteX85" fmla="*/ 174171 w 5216434"/>
              <a:gd name="connsiteY85" fmla="*/ 539932 h 5869577"/>
              <a:gd name="connsiteX86" fmla="*/ 104503 w 5216434"/>
              <a:gd name="connsiteY86" fmla="*/ 600892 h 5869577"/>
              <a:gd name="connsiteX87" fmla="*/ 60960 w 5216434"/>
              <a:gd name="connsiteY87" fmla="*/ 653143 h 5869577"/>
              <a:gd name="connsiteX88" fmla="*/ 26126 w 5216434"/>
              <a:gd name="connsiteY88" fmla="*/ 748937 h 5869577"/>
              <a:gd name="connsiteX89" fmla="*/ 0 w 5216434"/>
              <a:gd name="connsiteY89" fmla="*/ 853440 h 5869577"/>
              <a:gd name="connsiteX90" fmla="*/ 17417 w 5216434"/>
              <a:gd name="connsiteY90" fmla="*/ 1210492 h 5869577"/>
              <a:gd name="connsiteX91" fmla="*/ 95794 w 5216434"/>
              <a:gd name="connsiteY91" fmla="*/ 1541417 h 5869577"/>
              <a:gd name="connsiteX92" fmla="*/ 200297 w 5216434"/>
              <a:gd name="connsiteY92" fmla="*/ 1872343 h 5869577"/>
              <a:gd name="connsiteX93" fmla="*/ 418011 w 5216434"/>
              <a:gd name="connsiteY93" fmla="*/ 2342606 h 5869577"/>
              <a:gd name="connsiteX94" fmla="*/ 444137 w 5216434"/>
              <a:gd name="connsiteY94" fmla="*/ 2386149 h 5869577"/>
              <a:gd name="connsiteX95" fmla="*/ 496388 w 5216434"/>
              <a:gd name="connsiteY95" fmla="*/ 2490652 h 5869577"/>
              <a:gd name="connsiteX96" fmla="*/ 522514 w 5216434"/>
              <a:gd name="connsiteY96" fmla="*/ 2534194 h 5869577"/>
              <a:gd name="connsiteX97" fmla="*/ 574766 w 5216434"/>
              <a:gd name="connsiteY97" fmla="*/ 2647406 h 5869577"/>
              <a:gd name="connsiteX98" fmla="*/ 653143 w 5216434"/>
              <a:gd name="connsiteY98" fmla="*/ 2821577 h 5869577"/>
              <a:gd name="connsiteX99" fmla="*/ 670560 w 5216434"/>
              <a:gd name="connsiteY99" fmla="*/ 2856412 h 5869577"/>
              <a:gd name="connsiteX100" fmla="*/ 722811 w 5216434"/>
              <a:gd name="connsiteY100" fmla="*/ 2960914 h 5869577"/>
              <a:gd name="connsiteX101" fmla="*/ 792480 w 5216434"/>
              <a:gd name="connsiteY101" fmla="*/ 3100252 h 5869577"/>
              <a:gd name="connsiteX102" fmla="*/ 809897 w 5216434"/>
              <a:gd name="connsiteY102" fmla="*/ 3152503 h 5869577"/>
              <a:gd name="connsiteX103" fmla="*/ 827314 w 5216434"/>
              <a:gd name="connsiteY103" fmla="*/ 3196046 h 5869577"/>
              <a:gd name="connsiteX104" fmla="*/ 870857 w 5216434"/>
              <a:gd name="connsiteY104" fmla="*/ 3283132 h 5869577"/>
              <a:gd name="connsiteX105" fmla="*/ 888274 w 5216434"/>
              <a:gd name="connsiteY105" fmla="*/ 3326674 h 5869577"/>
              <a:gd name="connsiteX106" fmla="*/ 931817 w 5216434"/>
              <a:gd name="connsiteY106" fmla="*/ 3396343 h 5869577"/>
              <a:gd name="connsiteX107" fmla="*/ 984068 w 5216434"/>
              <a:gd name="connsiteY107" fmla="*/ 3518263 h 5869577"/>
              <a:gd name="connsiteX108" fmla="*/ 1010194 w 5216434"/>
              <a:gd name="connsiteY108" fmla="*/ 3553097 h 5869577"/>
              <a:gd name="connsiteX109" fmla="*/ 1079863 w 5216434"/>
              <a:gd name="connsiteY109" fmla="*/ 3683726 h 5869577"/>
              <a:gd name="connsiteX110" fmla="*/ 1088571 w 5216434"/>
              <a:gd name="connsiteY110" fmla="*/ 3718560 h 5869577"/>
              <a:gd name="connsiteX111" fmla="*/ 1149531 w 5216434"/>
              <a:gd name="connsiteY111" fmla="*/ 3814354 h 5869577"/>
              <a:gd name="connsiteX112" fmla="*/ 1175657 w 5216434"/>
              <a:gd name="connsiteY112" fmla="*/ 3866606 h 5869577"/>
              <a:gd name="connsiteX113" fmla="*/ 1193074 w 5216434"/>
              <a:gd name="connsiteY113" fmla="*/ 3892732 h 5869577"/>
              <a:gd name="connsiteX114" fmla="*/ 1219200 w 5216434"/>
              <a:gd name="connsiteY114" fmla="*/ 3936274 h 5869577"/>
              <a:gd name="connsiteX115" fmla="*/ 1236617 w 5216434"/>
              <a:gd name="connsiteY115" fmla="*/ 3971109 h 5869577"/>
              <a:gd name="connsiteX116" fmla="*/ 1245326 w 5216434"/>
              <a:gd name="connsiteY116" fmla="*/ 3997234 h 5869577"/>
              <a:gd name="connsiteX117" fmla="*/ 1271451 w 5216434"/>
              <a:gd name="connsiteY117" fmla="*/ 4032069 h 5869577"/>
              <a:gd name="connsiteX118" fmla="*/ 1306286 w 5216434"/>
              <a:gd name="connsiteY118" fmla="*/ 4093029 h 5869577"/>
              <a:gd name="connsiteX119" fmla="*/ 1314994 w 5216434"/>
              <a:gd name="connsiteY119" fmla="*/ 4119154 h 5869577"/>
              <a:gd name="connsiteX120" fmla="*/ 1323703 w 5216434"/>
              <a:gd name="connsiteY120" fmla="*/ 4162697 h 5869577"/>
              <a:gd name="connsiteX121" fmla="*/ 1341120 w 5216434"/>
              <a:gd name="connsiteY121" fmla="*/ 4206240 h 5869577"/>
              <a:gd name="connsiteX122" fmla="*/ 1341120 w 5216434"/>
              <a:gd name="connsiteY122" fmla="*/ 4354286 h 5869577"/>
              <a:gd name="connsiteX123" fmla="*/ 1306286 w 5216434"/>
              <a:gd name="connsiteY123" fmla="*/ 4415246 h 5869577"/>
              <a:gd name="connsiteX124" fmla="*/ 1288868 w 5216434"/>
              <a:gd name="connsiteY124" fmla="*/ 4432663 h 5869577"/>
              <a:gd name="connsiteX125" fmla="*/ 1262743 w 5216434"/>
              <a:gd name="connsiteY125" fmla="*/ 4467497 h 5869577"/>
              <a:gd name="connsiteX126" fmla="*/ 1245326 w 5216434"/>
              <a:gd name="connsiteY126" fmla="*/ 4502332 h 5869577"/>
              <a:gd name="connsiteX127" fmla="*/ 1219200 w 5216434"/>
              <a:gd name="connsiteY127" fmla="*/ 4511040 h 5869577"/>
              <a:gd name="connsiteX128" fmla="*/ 1184366 w 5216434"/>
              <a:gd name="connsiteY128" fmla="*/ 4554583 h 5869577"/>
              <a:gd name="connsiteX129" fmla="*/ 1123406 w 5216434"/>
              <a:gd name="connsiteY129" fmla="*/ 4589417 h 5869577"/>
              <a:gd name="connsiteX130" fmla="*/ 1071154 w 5216434"/>
              <a:gd name="connsiteY130" fmla="*/ 4615543 h 5869577"/>
              <a:gd name="connsiteX131" fmla="*/ 966651 w 5216434"/>
              <a:gd name="connsiteY131" fmla="*/ 4685212 h 5869577"/>
              <a:gd name="connsiteX132" fmla="*/ 905691 w 5216434"/>
              <a:gd name="connsiteY132" fmla="*/ 4728754 h 5869577"/>
              <a:gd name="connsiteX133" fmla="*/ 844731 w 5216434"/>
              <a:gd name="connsiteY133" fmla="*/ 4763589 h 5869577"/>
              <a:gd name="connsiteX134" fmla="*/ 801188 w 5216434"/>
              <a:gd name="connsiteY134" fmla="*/ 4789714 h 5869577"/>
              <a:gd name="connsiteX135" fmla="*/ 740228 w 5216434"/>
              <a:gd name="connsiteY135" fmla="*/ 4841966 h 5869577"/>
              <a:gd name="connsiteX136" fmla="*/ 696686 w 5216434"/>
              <a:gd name="connsiteY136" fmla="*/ 4868092 h 5869577"/>
              <a:gd name="connsiteX137" fmla="*/ 609600 w 5216434"/>
              <a:gd name="connsiteY137" fmla="*/ 4972594 h 5869577"/>
              <a:gd name="connsiteX138" fmla="*/ 566057 w 5216434"/>
              <a:gd name="connsiteY138" fmla="*/ 5042263 h 5869577"/>
              <a:gd name="connsiteX139" fmla="*/ 539931 w 5216434"/>
              <a:gd name="connsiteY139" fmla="*/ 5077097 h 5869577"/>
              <a:gd name="connsiteX140" fmla="*/ 513806 w 5216434"/>
              <a:gd name="connsiteY140" fmla="*/ 5155474 h 5869577"/>
              <a:gd name="connsiteX141" fmla="*/ 496388 w 5216434"/>
              <a:gd name="connsiteY141" fmla="*/ 5190309 h 5869577"/>
              <a:gd name="connsiteX142" fmla="*/ 487680 w 5216434"/>
              <a:gd name="connsiteY142" fmla="*/ 5216434 h 5869577"/>
              <a:gd name="connsiteX143" fmla="*/ 470263 w 5216434"/>
              <a:gd name="connsiteY143" fmla="*/ 5251269 h 5869577"/>
              <a:gd name="connsiteX144" fmla="*/ 452846 w 5216434"/>
              <a:gd name="connsiteY144" fmla="*/ 5303520 h 5869577"/>
              <a:gd name="connsiteX145" fmla="*/ 461554 w 5216434"/>
              <a:gd name="connsiteY145" fmla="*/ 5477692 h 5869577"/>
              <a:gd name="connsiteX146" fmla="*/ 513806 w 5216434"/>
              <a:gd name="connsiteY146" fmla="*/ 5547360 h 5869577"/>
              <a:gd name="connsiteX147" fmla="*/ 539931 w 5216434"/>
              <a:gd name="connsiteY147" fmla="*/ 5556069 h 5869577"/>
              <a:gd name="connsiteX148" fmla="*/ 592183 w 5216434"/>
              <a:gd name="connsiteY148" fmla="*/ 5590903 h 5869577"/>
              <a:gd name="connsiteX149" fmla="*/ 714103 w 5216434"/>
              <a:gd name="connsiteY149" fmla="*/ 5617029 h 5869577"/>
              <a:gd name="connsiteX150" fmla="*/ 827314 w 5216434"/>
              <a:gd name="connsiteY150" fmla="*/ 5651863 h 5869577"/>
              <a:gd name="connsiteX151" fmla="*/ 914400 w 5216434"/>
              <a:gd name="connsiteY151" fmla="*/ 5660572 h 5869577"/>
              <a:gd name="connsiteX152" fmla="*/ 1045028 w 5216434"/>
              <a:gd name="connsiteY152" fmla="*/ 5686697 h 5869577"/>
              <a:gd name="connsiteX153" fmla="*/ 1236617 w 5216434"/>
              <a:gd name="connsiteY153" fmla="*/ 5712823 h 5869577"/>
              <a:gd name="connsiteX154" fmla="*/ 1288868 w 5216434"/>
              <a:gd name="connsiteY154" fmla="*/ 5721532 h 5869577"/>
              <a:gd name="connsiteX155" fmla="*/ 1332411 w 5216434"/>
              <a:gd name="connsiteY155" fmla="*/ 5730240 h 5869577"/>
              <a:gd name="connsiteX156" fmla="*/ 1654628 w 5216434"/>
              <a:gd name="connsiteY156" fmla="*/ 5747657 h 5869577"/>
              <a:gd name="connsiteX157" fmla="*/ 1820091 w 5216434"/>
              <a:gd name="connsiteY157" fmla="*/ 5756366 h 5869577"/>
              <a:gd name="connsiteX158" fmla="*/ 2159726 w 5216434"/>
              <a:gd name="connsiteY158" fmla="*/ 5791200 h 5869577"/>
              <a:gd name="connsiteX159" fmla="*/ 2211977 w 5216434"/>
              <a:gd name="connsiteY159" fmla="*/ 5799909 h 5869577"/>
              <a:gd name="connsiteX160" fmla="*/ 2307771 w 5216434"/>
              <a:gd name="connsiteY160" fmla="*/ 5808617 h 5869577"/>
              <a:gd name="connsiteX161" fmla="*/ 2673531 w 5216434"/>
              <a:gd name="connsiteY161" fmla="*/ 5834743 h 5869577"/>
              <a:gd name="connsiteX162" fmla="*/ 2804160 w 5216434"/>
              <a:gd name="connsiteY162" fmla="*/ 5843452 h 5869577"/>
              <a:gd name="connsiteX163" fmla="*/ 3135086 w 5216434"/>
              <a:gd name="connsiteY163" fmla="*/ 5869577 h 5869577"/>
              <a:gd name="connsiteX164" fmla="*/ 3962400 w 5216434"/>
              <a:gd name="connsiteY164" fmla="*/ 5860869 h 5869577"/>
              <a:gd name="connsiteX165" fmla="*/ 4066903 w 5216434"/>
              <a:gd name="connsiteY165" fmla="*/ 5843452 h 5869577"/>
              <a:gd name="connsiteX166" fmla="*/ 4153988 w 5216434"/>
              <a:gd name="connsiteY166" fmla="*/ 5826034 h 5869577"/>
              <a:gd name="connsiteX167" fmla="*/ 4180114 w 5216434"/>
              <a:gd name="connsiteY167" fmla="*/ 5808617 h 5869577"/>
              <a:gd name="connsiteX168" fmla="*/ 4214948 w 5216434"/>
              <a:gd name="connsiteY168" fmla="*/ 5791200 h 5869577"/>
              <a:gd name="connsiteX169" fmla="*/ 4258491 w 5216434"/>
              <a:gd name="connsiteY169" fmla="*/ 5765074 h 5869577"/>
              <a:gd name="connsiteX170" fmla="*/ 4345577 w 5216434"/>
              <a:gd name="connsiteY170" fmla="*/ 5704114 h 5869577"/>
              <a:gd name="connsiteX171" fmla="*/ 4389120 w 5216434"/>
              <a:gd name="connsiteY171" fmla="*/ 5677989 h 5869577"/>
              <a:gd name="connsiteX172" fmla="*/ 4441371 w 5216434"/>
              <a:gd name="connsiteY172" fmla="*/ 5643154 h 5869577"/>
              <a:gd name="connsiteX173" fmla="*/ 4528457 w 5216434"/>
              <a:gd name="connsiteY173" fmla="*/ 5582194 h 5869577"/>
              <a:gd name="connsiteX174" fmla="*/ 4563291 w 5216434"/>
              <a:gd name="connsiteY174" fmla="*/ 5564777 h 5869577"/>
              <a:gd name="connsiteX175" fmla="*/ 4659086 w 5216434"/>
              <a:gd name="connsiteY175" fmla="*/ 5503817 h 5869577"/>
              <a:gd name="connsiteX176" fmla="*/ 4693920 w 5216434"/>
              <a:gd name="connsiteY176" fmla="*/ 5486400 h 5869577"/>
              <a:gd name="connsiteX177" fmla="*/ 4720046 w 5216434"/>
              <a:gd name="connsiteY177" fmla="*/ 5460274 h 5869577"/>
              <a:gd name="connsiteX178" fmla="*/ 4763588 w 5216434"/>
              <a:gd name="connsiteY178" fmla="*/ 5425440 h 5869577"/>
              <a:gd name="connsiteX179" fmla="*/ 4815840 w 5216434"/>
              <a:gd name="connsiteY179" fmla="*/ 5347063 h 5869577"/>
              <a:gd name="connsiteX180" fmla="*/ 4868091 w 5216434"/>
              <a:gd name="connsiteY180" fmla="*/ 5277394 h 5869577"/>
              <a:gd name="connsiteX181" fmla="*/ 4885508 w 5216434"/>
              <a:gd name="connsiteY181" fmla="*/ 5225143 h 5869577"/>
              <a:gd name="connsiteX182" fmla="*/ 4902926 w 5216434"/>
              <a:gd name="connsiteY182" fmla="*/ 5190309 h 5869577"/>
              <a:gd name="connsiteX183" fmla="*/ 4920343 w 5216434"/>
              <a:gd name="connsiteY183" fmla="*/ 5120640 h 5869577"/>
              <a:gd name="connsiteX184" fmla="*/ 4937760 w 5216434"/>
              <a:gd name="connsiteY184" fmla="*/ 5077097 h 5869577"/>
              <a:gd name="connsiteX185" fmla="*/ 4963886 w 5216434"/>
              <a:gd name="connsiteY185" fmla="*/ 4998720 h 5869577"/>
              <a:gd name="connsiteX186" fmla="*/ 4998720 w 5216434"/>
              <a:gd name="connsiteY186" fmla="*/ 4824549 h 5869577"/>
              <a:gd name="connsiteX187" fmla="*/ 5033554 w 5216434"/>
              <a:gd name="connsiteY187" fmla="*/ 4650377 h 5869577"/>
              <a:gd name="connsiteX188" fmla="*/ 5059680 w 5216434"/>
              <a:gd name="connsiteY188" fmla="*/ 4537166 h 5869577"/>
              <a:gd name="connsiteX189" fmla="*/ 5094514 w 5216434"/>
              <a:gd name="connsiteY189" fmla="*/ 4310743 h 5869577"/>
              <a:gd name="connsiteX190" fmla="*/ 5103223 w 5216434"/>
              <a:gd name="connsiteY190" fmla="*/ 4223657 h 5869577"/>
              <a:gd name="connsiteX191" fmla="*/ 5111931 w 5216434"/>
              <a:gd name="connsiteY191" fmla="*/ 4127863 h 5869577"/>
              <a:gd name="connsiteX192" fmla="*/ 5146766 w 5216434"/>
              <a:gd name="connsiteY192" fmla="*/ 4005943 h 5869577"/>
              <a:gd name="connsiteX193" fmla="*/ 5181600 w 5216434"/>
              <a:gd name="connsiteY193" fmla="*/ 3814354 h 5869577"/>
              <a:gd name="connsiteX194" fmla="*/ 5216434 w 5216434"/>
              <a:gd name="connsiteY194" fmla="*/ 3596640 h 5869577"/>
              <a:gd name="connsiteX195" fmla="*/ 5207726 w 5216434"/>
              <a:gd name="connsiteY195" fmla="*/ 2804160 h 5869577"/>
              <a:gd name="connsiteX196" fmla="*/ 5190308 w 5216434"/>
              <a:gd name="connsiteY196" fmla="*/ 2751909 h 5869577"/>
              <a:gd name="connsiteX197" fmla="*/ 5181600 w 5216434"/>
              <a:gd name="connsiteY197" fmla="*/ 2621280 h 5869577"/>
              <a:gd name="connsiteX198" fmla="*/ 5172891 w 5216434"/>
              <a:gd name="connsiteY198" fmla="*/ 2551612 h 5869577"/>
              <a:gd name="connsiteX199" fmla="*/ 5164183 w 5216434"/>
              <a:gd name="connsiteY199" fmla="*/ 2508069 h 5869577"/>
              <a:gd name="connsiteX200" fmla="*/ 5155474 w 5216434"/>
              <a:gd name="connsiteY200" fmla="*/ 2438400 h 5869577"/>
              <a:gd name="connsiteX201" fmla="*/ 5138057 w 5216434"/>
              <a:gd name="connsiteY201" fmla="*/ 2351314 h 5869577"/>
              <a:gd name="connsiteX202" fmla="*/ 5120640 w 5216434"/>
              <a:gd name="connsiteY202" fmla="*/ 2229394 h 5869577"/>
              <a:gd name="connsiteX203" fmla="*/ 5103223 w 5216434"/>
              <a:gd name="connsiteY203" fmla="*/ 2185852 h 5869577"/>
              <a:gd name="connsiteX204" fmla="*/ 5042263 w 5216434"/>
              <a:gd name="connsiteY204" fmla="*/ 2124892 h 5869577"/>
              <a:gd name="connsiteX205" fmla="*/ 4981303 w 5216434"/>
              <a:gd name="connsiteY205" fmla="*/ 2063932 h 5869577"/>
              <a:gd name="connsiteX206" fmla="*/ 4946468 w 5216434"/>
              <a:gd name="connsiteY206" fmla="*/ 2029097 h 5869577"/>
              <a:gd name="connsiteX207" fmla="*/ 4902926 w 5216434"/>
              <a:gd name="connsiteY207" fmla="*/ 2011680 h 5869577"/>
              <a:gd name="connsiteX208" fmla="*/ 4850674 w 5216434"/>
              <a:gd name="connsiteY208" fmla="*/ 1985554 h 5869577"/>
              <a:gd name="connsiteX209" fmla="*/ 4815840 w 5216434"/>
              <a:gd name="connsiteY209" fmla="*/ 1976846 h 5869577"/>
              <a:gd name="connsiteX210" fmla="*/ 4728754 w 5216434"/>
              <a:gd name="connsiteY210" fmla="*/ 1950720 h 5869577"/>
              <a:gd name="connsiteX211" fmla="*/ 4476206 w 5216434"/>
              <a:gd name="connsiteY211" fmla="*/ 1959429 h 5869577"/>
              <a:gd name="connsiteX212" fmla="*/ 4415246 w 5216434"/>
              <a:gd name="connsiteY212" fmla="*/ 1968137 h 5869577"/>
              <a:gd name="connsiteX213" fmla="*/ 4371703 w 5216434"/>
              <a:gd name="connsiteY213" fmla="*/ 1985554 h 5869577"/>
              <a:gd name="connsiteX214" fmla="*/ 4310743 w 5216434"/>
              <a:gd name="connsiteY214" fmla="*/ 2002972 h 5869577"/>
              <a:gd name="connsiteX215" fmla="*/ 4267200 w 5216434"/>
              <a:gd name="connsiteY215" fmla="*/ 2011680 h 5869577"/>
              <a:gd name="connsiteX216" fmla="*/ 4241074 w 5216434"/>
              <a:gd name="connsiteY216" fmla="*/ 2020389 h 5869577"/>
              <a:gd name="connsiteX217" fmla="*/ 4206240 w 5216434"/>
              <a:gd name="connsiteY217" fmla="*/ 2029097 h 5869577"/>
              <a:gd name="connsiteX218" fmla="*/ 4153988 w 5216434"/>
              <a:gd name="connsiteY218" fmla="*/ 2046514 h 5869577"/>
              <a:gd name="connsiteX219" fmla="*/ 4127863 w 5216434"/>
              <a:gd name="connsiteY219" fmla="*/ 2055223 h 5869577"/>
              <a:gd name="connsiteX220" fmla="*/ 4093028 w 5216434"/>
              <a:gd name="connsiteY220" fmla="*/ 2081349 h 5869577"/>
              <a:gd name="connsiteX221" fmla="*/ 4014651 w 5216434"/>
              <a:gd name="connsiteY221" fmla="*/ 2116183 h 5869577"/>
              <a:gd name="connsiteX222" fmla="*/ 3997234 w 5216434"/>
              <a:gd name="connsiteY222" fmla="*/ 2142309 h 5869577"/>
              <a:gd name="connsiteX223" fmla="*/ 3971108 w 5216434"/>
              <a:gd name="connsiteY223" fmla="*/ 2168434 h 5869577"/>
              <a:gd name="connsiteX224" fmla="*/ 3953691 w 5216434"/>
              <a:gd name="connsiteY224" fmla="*/ 2220686 h 5869577"/>
              <a:gd name="connsiteX225" fmla="*/ 3936274 w 5216434"/>
              <a:gd name="connsiteY225" fmla="*/ 2272937 h 5869577"/>
              <a:gd name="connsiteX226" fmla="*/ 3927566 w 5216434"/>
              <a:gd name="connsiteY226" fmla="*/ 2299063 h 5869577"/>
              <a:gd name="connsiteX227" fmla="*/ 3918857 w 5216434"/>
              <a:gd name="connsiteY227" fmla="*/ 2333897 h 5869577"/>
              <a:gd name="connsiteX228" fmla="*/ 3892731 w 5216434"/>
              <a:gd name="connsiteY228" fmla="*/ 2351314 h 5869577"/>
              <a:gd name="connsiteX229" fmla="*/ 3849188 w 5216434"/>
              <a:gd name="connsiteY229" fmla="*/ 2377440 h 5869577"/>
              <a:gd name="connsiteX230" fmla="*/ 3823063 w 5216434"/>
              <a:gd name="connsiteY230" fmla="*/ 2394857 h 5869577"/>
              <a:gd name="connsiteX231" fmla="*/ 3770811 w 5216434"/>
              <a:gd name="connsiteY231" fmla="*/ 2420983 h 5869577"/>
              <a:gd name="connsiteX232" fmla="*/ 3753394 w 5216434"/>
              <a:gd name="connsiteY232" fmla="*/ 2447109 h 5869577"/>
              <a:gd name="connsiteX233" fmla="*/ 3744686 w 5216434"/>
              <a:gd name="connsiteY233" fmla="*/ 2473234 h 5869577"/>
              <a:gd name="connsiteX234" fmla="*/ 3727268 w 5216434"/>
              <a:gd name="connsiteY234" fmla="*/ 2490652 h 5869577"/>
              <a:gd name="connsiteX235" fmla="*/ 3709851 w 5216434"/>
              <a:gd name="connsiteY235" fmla="*/ 2760617 h 5869577"/>
              <a:gd name="connsiteX236" fmla="*/ 3692434 w 5216434"/>
              <a:gd name="connsiteY236" fmla="*/ 2978332 h 5869577"/>
              <a:gd name="connsiteX237" fmla="*/ 3727268 w 5216434"/>
              <a:gd name="connsiteY237" fmla="*/ 3021874 h 5869577"/>
              <a:gd name="connsiteX238" fmla="*/ 3762103 w 5216434"/>
              <a:gd name="connsiteY238" fmla="*/ 3065417 h 5869577"/>
              <a:gd name="connsiteX239" fmla="*/ 3779520 w 5216434"/>
              <a:gd name="connsiteY239" fmla="*/ 3091543 h 5869577"/>
              <a:gd name="connsiteX240" fmla="*/ 3805646 w 5216434"/>
              <a:gd name="connsiteY240" fmla="*/ 3187337 h 5869577"/>
              <a:gd name="connsiteX241" fmla="*/ 3796937 w 5216434"/>
              <a:gd name="connsiteY241" fmla="*/ 3317966 h 5869577"/>
              <a:gd name="connsiteX242" fmla="*/ 3779520 w 5216434"/>
              <a:gd name="connsiteY242" fmla="*/ 3370217 h 5869577"/>
              <a:gd name="connsiteX243" fmla="*/ 3753394 w 5216434"/>
              <a:gd name="connsiteY243" fmla="*/ 3422469 h 5869577"/>
              <a:gd name="connsiteX244" fmla="*/ 3735977 w 5216434"/>
              <a:gd name="connsiteY244" fmla="*/ 3474720 h 5869577"/>
              <a:gd name="connsiteX245" fmla="*/ 3727268 w 5216434"/>
              <a:gd name="connsiteY245" fmla="*/ 3500846 h 5869577"/>
              <a:gd name="connsiteX246" fmla="*/ 3709851 w 5216434"/>
              <a:gd name="connsiteY246" fmla="*/ 3526972 h 5869577"/>
              <a:gd name="connsiteX247" fmla="*/ 3692434 w 5216434"/>
              <a:gd name="connsiteY247" fmla="*/ 3579223 h 5869577"/>
              <a:gd name="connsiteX248" fmla="*/ 3683726 w 5216434"/>
              <a:gd name="connsiteY248" fmla="*/ 3605349 h 5869577"/>
              <a:gd name="connsiteX249" fmla="*/ 3666308 w 5216434"/>
              <a:gd name="connsiteY249" fmla="*/ 3622766 h 5869577"/>
              <a:gd name="connsiteX250" fmla="*/ 3675017 w 5216434"/>
              <a:gd name="connsiteY250" fmla="*/ 3718560 h 5869577"/>
              <a:gd name="connsiteX251" fmla="*/ 3701143 w 5216434"/>
              <a:gd name="connsiteY251" fmla="*/ 3779520 h 5869577"/>
              <a:gd name="connsiteX252" fmla="*/ 3718560 w 5216434"/>
              <a:gd name="connsiteY252" fmla="*/ 3831772 h 5869577"/>
              <a:gd name="connsiteX253" fmla="*/ 3744686 w 5216434"/>
              <a:gd name="connsiteY253" fmla="*/ 3953692 h 5869577"/>
              <a:gd name="connsiteX254" fmla="*/ 3753394 w 5216434"/>
              <a:gd name="connsiteY254" fmla="*/ 4049486 h 5869577"/>
              <a:gd name="connsiteX255" fmla="*/ 3735977 w 5216434"/>
              <a:gd name="connsiteY255" fmla="*/ 4232366 h 5869577"/>
              <a:gd name="connsiteX256" fmla="*/ 3718560 w 5216434"/>
              <a:gd name="connsiteY256" fmla="*/ 4258492 h 5869577"/>
              <a:gd name="connsiteX257" fmla="*/ 3683726 w 5216434"/>
              <a:gd name="connsiteY257" fmla="*/ 4310743 h 5869577"/>
              <a:gd name="connsiteX258" fmla="*/ 3675017 w 5216434"/>
              <a:gd name="connsiteY258" fmla="*/ 4336869 h 5869577"/>
              <a:gd name="connsiteX259" fmla="*/ 3657600 w 5216434"/>
              <a:gd name="connsiteY259" fmla="*/ 4362994 h 5869577"/>
              <a:gd name="connsiteX260" fmla="*/ 3648891 w 5216434"/>
              <a:gd name="connsiteY260" fmla="*/ 4389120 h 5869577"/>
              <a:gd name="connsiteX261" fmla="*/ 3614057 w 5216434"/>
              <a:gd name="connsiteY261" fmla="*/ 4441372 h 5869577"/>
              <a:gd name="connsiteX262" fmla="*/ 3596640 w 5216434"/>
              <a:gd name="connsiteY262" fmla="*/ 4467497 h 5869577"/>
              <a:gd name="connsiteX263" fmla="*/ 3570514 w 5216434"/>
              <a:gd name="connsiteY263" fmla="*/ 4519749 h 5869577"/>
              <a:gd name="connsiteX264" fmla="*/ 3579223 w 5216434"/>
              <a:gd name="connsiteY264" fmla="*/ 4606834 h 5869577"/>
              <a:gd name="connsiteX265" fmla="*/ 3587931 w 5216434"/>
              <a:gd name="connsiteY265" fmla="*/ 4632960 h 5869577"/>
              <a:gd name="connsiteX266" fmla="*/ 3631474 w 5216434"/>
              <a:gd name="connsiteY266" fmla="*/ 4685212 h 5869577"/>
              <a:gd name="connsiteX267" fmla="*/ 3640183 w 5216434"/>
              <a:gd name="connsiteY267" fmla="*/ 4711337 h 5869577"/>
              <a:gd name="connsiteX268" fmla="*/ 3657600 w 5216434"/>
              <a:gd name="connsiteY268" fmla="*/ 4754880 h 5869577"/>
              <a:gd name="connsiteX269" fmla="*/ 3692434 w 5216434"/>
              <a:gd name="connsiteY269" fmla="*/ 4824549 h 5869577"/>
              <a:gd name="connsiteX270" fmla="*/ 3709851 w 5216434"/>
              <a:gd name="connsiteY270" fmla="*/ 4850674 h 5869577"/>
              <a:gd name="connsiteX271" fmla="*/ 3718560 w 5216434"/>
              <a:gd name="connsiteY271" fmla="*/ 4876800 h 5869577"/>
              <a:gd name="connsiteX272" fmla="*/ 3735977 w 5216434"/>
              <a:gd name="connsiteY272" fmla="*/ 4902926 h 5869577"/>
              <a:gd name="connsiteX273" fmla="*/ 3753394 w 5216434"/>
              <a:gd name="connsiteY273" fmla="*/ 4955177 h 5869577"/>
              <a:gd name="connsiteX274" fmla="*/ 3770811 w 5216434"/>
              <a:gd name="connsiteY274" fmla="*/ 5007429 h 5869577"/>
              <a:gd name="connsiteX275" fmla="*/ 3779520 w 5216434"/>
              <a:gd name="connsiteY275" fmla="*/ 5042263 h 5869577"/>
              <a:gd name="connsiteX276" fmla="*/ 3796937 w 5216434"/>
              <a:gd name="connsiteY276" fmla="*/ 5094514 h 5869577"/>
              <a:gd name="connsiteX277" fmla="*/ 3788228 w 5216434"/>
              <a:gd name="connsiteY277" fmla="*/ 5225143 h 5869577"/>
              <a:gd name="connsiteX278" fmla="*/ 3779520 w 5216434"/>
              <a:gd name="connsiteY278" fmla="*/ 5251269 h 5869577"/>
              <a:gd name="connsiteX279" fmla="*/ 3753394 w 5216434"/>
              <a:gd name="connsiteY279" fmla="*/ 5277394 h 5869577"/>
              <a:gd name="connsiteX280" fmla="*/ 3727268 w 5216434"/>
              <a:gd name="connsiteY280" fmla="*/ 5294812 h 5869577"/>
              <a:gd name="connsiteX281" fmla="*/ 3666308 w 5216434"/>
              <a:gd name="connsiteY281" fmla="*/ 5320937 h 5869577"/>
              <a:gd name="connsiteX282" fmla="*/ 3631474 w 5216434"/>
              <a:gd name="connsiteY282" fmla="*/ 5329646 h 5869577"/>
              <a:gd name="connsiteX283" fmla="*/ 3605348 w 5216434"/>
              <a:gd name="connsiteY283" fmla="*/ 5338354 h 5869577"/>
              <a:gd name="connsiteX284" fmla="*/ 3526971 w 5216434"/>
              <a:gd name="connsiteY284" fmla="*/ 5347063 h 5869577"/>
              <a:gd name="connsiteX285" fmla="*/ 3439886 w 5216434"/>
              <a:gd name="connsiteY285" fmla="*/ 5364480 h 5869577"/>
              <a:gd name="connsiteX286" fmla="*/ 3387634 w 5216434"/>
              <a:gd name="connsiteY286" fmla="*/ 5381897 h 5869577"/>
              <a:gd name="connsiteX287" fmla="*/ 3283131 w 5216434"/>
              <a:gd name="connsiteY287" fmla="*/ 5399314 h 5869577"/>
              <a:gd name="connsiteX288" fmla="*/ 3257006 w 5216434"/>
              <a:gd name="connsiteY288" fmla="*/ 5408023 h 5869577"/>
              <a:gd name="connsiteX289" fmla="*/ 3196046 w 5216434"/>
              <a:gd name="connsiteY289" fmla="*/ 5416732 h 5869577"/>
              <a:gd name="connsiteX290" fmla="*/ 3135086 w 5216434"/>
              <a:gd name="connsiteY290" fmla="*/ 5434149 h 5869577"/>
              <a:gd name="connsiteX291" fmla="*/ 3082834 w 5216434"/>
              <a:gd name="connsiteY291" fmla="*/ 5442857 h 5869577"/>
              <a:gd name="connsiteX292" fmla="*/ 2830286 w 5216434"/>
              <a:gd name="connsiteY292" fmla="*/ 5434149 h 5869577"/>
              <a:gd name="connsiteX293" fmla="*/ 2804160 w 5216434"/>
              <a:gd name="connsiteY293" fmla="*/ 5425440 h 5869577"/>
              <a:gd name="connsiteX294" fmla="*/ 2760617 w 5216434"/>
              <a:gd name="connsiteY294" fmla="*/ 5408023 h 5869577"/>
              <a:gd name="connsiteX295" fmla="*/ 2725783 w 5216434"/>
              <a:gd name="connsiteY295" fmla="*/ 5390606 h 5869577"/>
              <a:gd name="connsiteX296" fmla="*/ 2647406 w 5216434"/>
              <a:gd name="connsiteY296" fmla="*/ 5347063 h 5869577"/>
              <a:gd name="connsiteX297" fmla="*/ 2629988 w 5216434"/>
              <a:gd name="connsiteY297" fmla="*/ 5320937 h 5869577"/>
              <a:gd name="connsiteX298" fmla="*/ 2595154 w 5216434"/>
              <a:gd name="connsiteY298" fmla="*/ 5286103 h 5869577"/>
              <a:gd name="connsiteX299" fmla="*/ 2577737 w 5216434"/>
              <a:gd name="connsiteY299" fmla="*/ 5259977 h 5869577"/>
              <a:gd name="connsiteX300" fmla="*/ 2525486 w 5216434"/>
              <a:gd name="connsiteY300" fmla="*/ 5216434 h 5869577"/>
              <a:gd name="connsiteX301" fmla="*/ 2490651 w 5216434"/>
              <a:gd name="connsiteY301" fmla="*/ 5172892 h 5869577"/>
              <a:gd name="connsiteX302" fmla="*/ 2481943 w 5216434"/>
              <a:gd name="connsiteY302" fmla="*/ 5146766 h 5869577"/>
              <a:gd name="connsiteX303" fmla="*/ 2438400 w 5216434"/>
              <a:gd name="connsiteY303" fmla="*/ 5103223 h 5869577"/>
              <a:gd name="connsiteX304" fmla="*/ 2429691 w 5216434"/>
              <a:gd name="connsiteY304" fmla="*/ 5077097 h 5869577"/>
              <a:gd name="connsiteX305" fmla="*/ 2394857 w 5216434"/>
              <a:gd name="connsiteY305" fmla="*/ 5033554 h 5869577"/>
              <a:gd name="connsiteX306" fmla="*/ 2377440 w 5216434"/>
              <a:gd name="connsiteY306" fmla="*/ 5007429 h 5869577"/>
              <a:gd name="connsiteX307" fmla="*/ 2351314 w 5216434"/>
              <a:gd name="connsiteY307" fmla="*/ 4972594 h 5869577"/>
              <a:gd name="connsiteX308" fmla="*/ 2316480 w 5216434"/>
              <a:gd name="connsiteY308" fmla="*/ 4920343 h 5869577"/>
              <a:gd name="connsiteX309" fmla="*/ 2290354 w 5216434"/>
              <a:gd name="connsiteY309" fmla="*/ 4850674 h 5869577"/>
              <a:gd name="connsiteX310" fmla="*/ 2272937 w 5216434"/>
              <a:gd name="connsiteY310" fmla="*/ 4824549 h 5869577"/>
              <a:gd name="connsiteX311" fmla="*/ 2255520 w 5216434"/>
              <a:gd name="connsiteY311" fmla="*/ 4789714 h 5869577"/>
              <a:gd name="connsiteX312" fmla="*/ 2238103 w 5216434"/>
              <a:gd name="connsiteY312" fmla="*/ 4746172 h 5869577"/>
              <a:gd name="connsiteX313" fmla="*/ 2203268 w 5216434"/>
              <a:gd name="connsiteY313" fmla="*/ 4676503 h 5869577"/>
              <a:gd name="connsiteX314" fmla="*/ 2194560 w 5216434"/>
              <a:gd name="connsiteY314" fmla="*/ 4641669 h 5869577"/>
              <a:gd name="connsiteX315" fmla="*/ 2159726 w 5216434"/>
              <a:gd name="connsiteY315" fmla="*/ 4545874 h 5869577"/>
              <a:gd name="connsiteX316" fmla="*/ 2133600 w 5216434"/>
              <a:gd name="connsiteY316" fmla="*/ 4423954 h 5869577"/>
              <a:gd name="connsiteX317" fmla="*/ 2124891 w 5216434"/>
              <a:gd name="connsiteY317" fmla="*/ 4371703 h 5869577"/>
              <a:gd name="connsiteX318" fmla="*/ 2107474 w 5216434"/>
              <a:gd name="connsiteY318" fmla="*/ 4302034 h 5869577"/>
              <a:gd name="connsiteX319" fmla="*/ 2116183 w 5216434"/>
              <a:gd name="connsiteY319" fmla="*/ 4014652 h 5869577"/>
              <a:gd name="connsiteX320" fmla="*/ 2124891 w 5216434"/>
              <a:gd name="connsiteY320" fmla="*/ 3927566 h 5869577"/>
              <a:gd name="connsiteX321" fmla="*/ 2142308 w 5216434"/>
              <a:gd name="connsiteY321" fmla="*/ 3849189 h 5869577"/>
              <a:gd name="connsiteX322" fmla="*/ 2159726 w 5216434"/>
              <a:gd name="connsiteY322" fmla="*/ 3675017 h 5869577"/>
              <a:gd name="connsiteX323" fmla="*/ 2151017 w 5216434"/>
              <a:gd name="connsiteY323" fmla="*/ 3587932 h 5869577"/>
              <a:gd name="connsiteX324" fmla="*/ 2142308 w 5216434"/>
              <a:gd name="connsiteY324" fmla="*/ 3561806 h 5869577"/>
              <a:gd name="connsiteX325" fmla="*/ 2055223 w 5216434"/>
              <a:gd name="connsiteY325" fmla="*/ 3474720 h 5869577"/>
              <a:gd name="connsiteX326" fmla="*/ 2002971 w 5216434"/>
              <a:gd name="connsiteY326" fmla="*/ 3439886 h 5869577"/>
              <a:gd name="connsiteX327" fmla="*/ 1976846 w 5216434"/>
              <a:gd name="connsiteY327" fmla="*/ 3422469 h 5869577"/>
              <a:gd name="connsiteX328" fmla="*/ 1915886 w 5216434"/>
              <a:gd name="connsiteY328" fmla="*/ 3370217 h 5869577"/>
              <a:gd name="connsiteX329" fmla="*/ 1889760 w 5216434"/>
              <a:gd name="connsiteY329" fmla="*/ 3361509 h 5869577"/>
              <a:gd name="connsiteX330" fmla="*/ 1854926 w 5216434"/>
              <a:gd name="connsiteY330" fmla="*/ 3309257 h 5869577"/>
              <a:gd name="connsiteX331" fmla="*/ 1837508 w 5216434"/>
              <a:gd name="connsiteY331" fmla="*/ 3291840 h 5869577"/>
              <a:gd name="connsiteX332" fmla="*/ 1802674 w 5216434"/>
              <a:gd name="connsiteY332" fmla="*/ 3239589 h 5869577"/>
              <a:gd name="connsiteX333" fmla="*/ 1724297 w 5216434"/>
              <a:gd name="connsiteY333" fmla="*/ 3213463 h 5869577"/>
              <a:gd name="connsiteX334" fmla="*/ 1698171 w 5216434"/>
              <a:gd name="connsiteY334" fmla="*/ 3204754 h 5869577"/>
              <a:gd name="connsiteX335" fmla="*/ 1663337 w 5216434"/>
              <a:gd name="connsiteY335" fmla="*/ 3196046 h 5869577"/>
              <a:gd name="connsiteX336" fmla="*/ 1637211 w 5216434"/>
              <a:gd name="connsiteY336" fmla="*/ 3178629 h 5869577"/>
              <a:gd name="connsiteX337" fmla="*/ 1532708 w 5216434"/>
              <a:gd name="connsiteY337" fmla="*/ 3161212 h 5869577"/>
              <a:gd name="connsiteX338" fmla="*/ 1506583 w 5216434"/>
              <a:gd name="connsiteY338" fmla="*/ 3152503 h 5869577"/>
              <a:gd name="connsiteX339" fmla="*/ 1393371 w 5216434"/>
              <a:gd name="connsiteY339" fmla="*/ 3135086 h 5869577"/>
              <a:gd name="connsiteX340" fmla="*/ 1323703 w 5216434"/>
              <a:gd name="connsiteY340" fmla="*/ 3117669 h 5869577"/>
              <a:gd name="connsiteX341" fmla="*/ 1297577 w 5216434"/>
              <a:gd name="connsiteY341" fmla="*/ 3108960 h 5869577"/>
              <a:gd name="connsiteX342" fmla="*/ 1262743 w 5216434"/>
              <a:gd name="connsiteY342" fmla="*/ 3100252 h 5869577"/>
              <a:gd name="connsiteX343" fmla="*/ 1236617 w 5216434"/>
              <a:gd name="connsiteY343" fmla="*/ 3091543 h 5869577"/>
              <a:gd name="connsiteX344" fmla="*/ 1175657 w 5216434"/>
              <a:gd name="connsiteY344" fmla="*/ 3074126 h 5869577"/>
              <a:gd name="connsiteX345" fmla="*/ 1114697 w 5216434"/>
              <a:gd name="connsiteY345" fmla="*/ 3048000 h 5869577"/>
              <a:gd name="connsiteX346" fmla="*/ 1027611 w 5216434"/>
              <a:gd name="connsiteY346" fmla="*/ 2969623 h 5869577"/>
              <a:gd name="connsiteX347" fmla="*/ 1010194 w 5216434"/>
              <a:gd name="connsiteY347" fmla="*/ 2934789 h 5869577"/>
              <a:gd name="connsiteX348" fmla="*/ 984068 w 5216434"/>
              <a:gd name="connsiteY348" fmla="*/ 2899954 h 5869577"/>
              <a:gd name="connsiteX349" fmla="*/ 931817 w 5216434"/>
              <a:gd name="connsiteY349" fmla="*/ 2804160 h 5869577"/>
              <a:gd name="connsiteX350" fmla="*/ 905691 w 5216434"/>
              <a:gd name="connsiteY350" fmla="*/ 2734492 h 5869577"/>
              <a:gd name="connsiteX351" fmla="*/ 896983 w 5216434"/>
              <a:gd name="connsiteY351" fmla="*/ 2699657 h 5869577"/>
              <a:gd name="connsiteX352" fmla="*/ 888274 w 5216434"/>
              <a:gd name="connsiteY352" fmla="*/ 2673532 h 5869577"/>
              <a:gd name="connsiteX353" fmla="*/ 879566 w 5216434"/>
              <a:gd name="connsiteY353" fmla="*/ 2629989 h 5869577"/>
              <a:gd name="connsiteX354" fmla="*/ 870857 w 5216434"/>
              <a:gd name="connsiteY354" fmla="*/ 2595154 h 5869577"/>
              <a:gd name="connsiteX355" fmla="*/ 879566 w 5216434"/>
              <a:gd name="connsiteY355" fmla="*/ 2272937 h 5869577"/>
              <a:gd name="connsiteX356" fmla="*/ 888274 w 5216434"/>
              <a:gd name="connsiteY356" fmla="*/ 2246812 h 5869577"/>
              <a:gd name="connsiteX357" fmla="*/ 896983 w 5216434"/>
              <a:gd name="connsiteY357" fmla="*/ 2203269 h 5869577"/>
              <a:gd name="connsiteX358" fmla="*/ 923108 w 5216434"/>
              <a:gd name="connsiteY358" fmla="*/ 1820092 h 5869577"/>
              <a:gd name="connsiteX359" fmla="*/ 949234 w 5216434"/>
              <a:gd name="connsiteY359" fmla="*/ 1733006 h 5869577"/>
              <a:gd name="connsiteX360" fmla="*/ 957943 w 5216434"/>
              <a:gd name="connsiteY360" fmla="*/ 1706880 h 5869577"/>
              <a:gd name="connsiteX361" fmla="*/ 1018903 w 5216434"/>
              <a:gd name="connsiteY361" fmla="*/ 1628503 h 5869577"/>
              <a:gd name="connsiteX362" fmla="*/ 1036320 w 5216434"/>
              <a:gd name="connsiteY362" fmla="*/ 1602377 h 5869577"/>
              <a:gd name="connsiteX363" fmla="*/ 1053737 w 5216434"/>
              <a:gd name="connsiteY363" fmla="*/ 1576252 h 5869577"/>
              <a:gd name="connsiteX364" fmla="*/ 1071154 w 5216434"/>
              <a:gd name="connsiteY364" fmla="*/ 1541417 h 5869577"/>
              <a:gd name="connsiteX365" fmla="*/ 1097280 w 5216434"/>
              <a:gd name="connsiteY365" fmla="*/ 1524000 h 5869577"/>
              <a:gd name="connsiteX366" fmla="*/ 1105988 w 5216434"/>
              <a:gd name="connsiteY366" fmla="*/ 1497874 h 5869577"/>
              <a:gd name="connsiteX367" fmla="*/ 1140823 w 5216434"/>
              <a:gd name="connsiteY367" fmla="*/ 1445623 h 5869577"/>
              <a:gd name="connsiteX368" fmla="*/ 1166948 w 5216434"/>
              <a:gd name="connsiteY368" fmla="*/ 1367246 h 5869577"/>
              <a:gd name="connsiteX369" fmla="*/ 1175657 w 5216434"/>
              <a:gd name="connsiteY369" fmla="*/ 1341120 h 5869577"/>
              <a:gd name="connsiteX370" fmla="*/ 1193074 w 5216434"/>
              <a:gd name="connsiteY370" fmla="*/ 1314994 h 5869577"/>
              <a:gd name="connsiteX371" fmla="*/ 1219200 w 5216434"/>
              <a:gd name="connsiteY371" fmla="*/ 1262743 h 5869577"/>
              <a:gd name="connsiteX372" fmla="*/ 1227908 w 5216434"/>
              <a:gd name="connsiteY372" fmla="*/ 1236617 h 5869577"/>
              <a:gd name="connsiteX373" fmla="*/ 1236617 w 5216434"/>
              <a:gd name="connsiteY373" fmla="*/ 1201783 h 5869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</a:cxnLst>
            <a:rect l="l" t="t" r="r" b="b"/>
            <a:pathLst>
              <a:path w="5216434" h="5869577">
                <a:moveTo>
                  <a:pt x="1236617" y="1201783"/>
                </a:moveTo>
                <a:lnTo>
                  <a:pt x="1236617" y="1201783"/>
                </a:lnTo>
                <a:cubicBezTo>
                  <a:pt x="1262743" y="1204686"/>
                  <a:pt x="1290588" y="1200730"/>
                  <a:pt x="1314994" y="1210492"/>
                </a:cubicBezTo>
                <a:cubicBezTo>
                  <a:pt x="1367773" y="1231603"/>
                  <a:pt x="1273828" y="1253241"/>
                  <a:pt x="1349828" y="1227909"/>
                </a:cubicBezTo>
                <a:lnTo>
                  <a:pt x="1367246" y="1175657"/>
                </a:lnTo>
                <a:lnTo>
                  <a:pt x="1375954" y="1149532"/>
                </a:lnTo>
                <a:cubicBezTo>
                  <a:pt x="1373051" y="1123406"/>
                  <a:pt x="1374163" y="1096515"/>
                  <a:pt x="1367246" y="1071154"/>
                </a:cubicBezTo>
                <a:cubicBezTo>
                  <a:pt x="1365086" y="1063233"/>
                  <a:pt x="1354052" y="1060778"/>
                  <a:pt x="1349828" y="1053737"/>
                </a:cubicBezTo>
                <a:cubicBezTo>
                  <a:pt x="1345105" y="1045866"/>
                  <a:pt x="1345843" y="1035483"/>
                  <a:pt x="1341120" y="1027612"/>
                </a:cubicBezTo>
                <a:cubicBezTo>
                  <a:pt x="1322035" y="995803"/>
                  <a:pt x="1306193" y="1015939"/>
                  <a:pt x="1271451" y="992777"/>
                </a:cubicBezTo>
                <a:cubicBezTo>
                  <a:pt x="1262743" y="986971"/>
                  <a:pt x="1253499" y="981898"/>
                  <a:pt x="1245326" y="975360"/>
                </a:cubicBezTo>
                <a:cubicBezTo>
                  <a:pt x="1238915" y="970231"/>
                  <a:pt x="1234949" y="962167"/>
                  <a:pt x="1227908" y="957943"/>
                </a:cubicBezTo>
                <a:cubicBezTo>
                  <a:pt x="1220037" y="953220"/>
                  <a:pt x="1210491" y="952137"/>
                  <a:pt x="1201783" y="949234"/>
                </a:cubicBezTo>
                <a:cubicBezTo>
                  <a:pt x="1190171" y="940526"/>
                  <a:pt x="1178759" y="931545"/>
                  <a:pt x="1166948" y="923109"/>
                </a:cubicBezTo>
                <a:cubicBezTo>
                  <a:pt x="1158431" y="917026"/>
                  <a:pt x="1148996" y="912230"/>
                  <a:pt x="1140823" y="905692"/>
                </a:cubicBezTo>
                <a:cubicBezTo>
                  <a:pt x="1106669" y="878368"/>
                  <a:pt x="1142651" y="894688"/>
                  <a:pt x="1097280" y="879566"/>
                </a:cubicBezTo>
                <a:cubicBezTo>
                  <a:pt x="1091474" y="862149"/>
                  <a:pt x="1078946" y="845651"/>
                  <a:pt x="1079863" y="827314"/>
                </a:cubicBezTo>
                <a:cubicBezTo>
                  <a:pt x="1080298" y="818621"/>
                  <a:pt x="1073091" y="650235"/>
                  <a:pt x="1105988" y="600892"/>
                </a:cubicBezTo>
                <a:lnTo>
                  <a:pt x="1123406" y="574766"/>
                </a:lnTo>
                <a:cubicBezTo>
                  <a:pt x="1140359" y="523904"/>
                  <a:pt x="1118849" y="570614"/>
                  <a:pt x="1158240" y="531223"/>
                </a:cubicBezTo>
                <a:cubicBezTo>
                  <a:pt x="1165641" y="523822"/>
                  <a:pt x="1167780" y="511989"/>
                  <a:pt x="1175657" y="505097"/>
                </a:cubicBezTo>
                <a:cubicBezTo>
                  <a:pt x="1191410" y="491313"/>
                  <a:pt x="1211162" y="482823"/>
                  <a:pt x="1227908" y="470263"/>
                </a:cubicBezTo>
                <a:cubicBezTo>
                  <a:pt x="1239520" y="461554"/>
                  <a:pt x="1249761" y="450628"/>
                  <a:pt x="1262743" y="444137"/>
                </a:cubicBezTo>
                <a:cubicBezTo>
                  <a:pt x="1296291" y="427363"/>
                  <a:pt x="1351179" y="420464"/>
                  <a:pt x="1384663" y="409303"/>
                </a:cubicBezTo>
                <a:cubicBezTo>
                  <a:pt x="1424653" y="395973"/>
                  <a:pt x="1446708" y="385603"/>
                  <a:pt x="1489166" y="383177"/>
                </a:cubicBezTo>
                <a:cubicBezTo>
                  <a:pt x="1573262" y="378372"/>
                  <a:pt x="1657531" y="377372"/>
                  <a:pt x="1741714" y="374469"/>
                </a:cubicBezTo>
                <a:lnTo>
                  <a:pt x="2360023" y="383177"/>
                </a:lnTo>
                <a:cubicBezTo>
                  <a:pt x="2392076" y="383959"/>
                  <a:pt x="2423830" y="389680"/>
                  <a:pt x="2455817" y="391886"/>
                </a:cubicBezTo>
                <a:cubicBezTo>
                  <a:pt x="2508025" y="395487"/>
                  <a:pt x="2560320" y="397691"/>
                  <a:pt x="2612571" y="400594"/>
                </a:cubicBezTo>
                <a:cubicBezTo>
                  <a:pt x="2629988" y="403497"/>
                  <a:pt x="2647693" y="405020"/>
                  <a:pt x="2664823" y="409303"/>
                </a:cubicBezTo>
                <a:cubicBezTo>
                  <a:pt x="2682634" y="413756"/>
                  <a:pt x="2699263" y="422267"/>
                  <a:pt x="2717074" y="426720"/>
                </a:cubicBezTo>
                <a:cubicBezTo>
                  <a:pt x="2760814" y="437656"/>
                  <a:pt x="2740553" y="431644"/>
                  <a:pt x="2778034" y="444137"/>
                </a:cubicBezTo>
                <a:cubicBezTo>
                  <a:pt x="2786743" y="449943"/>
                  <a:pt x="2795987" y="455016"/>
                  <a:pt x="2804160" y="461554"/>
                </a:cubicBezTo>
                <a:cubicBezTo>
                  <a:pt x="2810571" y="466683"/>
                  <a:pt x="2814536" y="474748"/>
                  <a:pt x="2821577" y="478972"/>
                </a:cubicBezTo>
                <a:cubicBezTo>
                  <a:pt x="2829448" y="483695"/>
                  <a:pt x="2838994" y="484777"/>
                  <a:pt x="2847703" y="487680"/>
                </a:cubicBezTo>
                <a:cubicBezTo>
                  <a:pt x="2963662" y="564988"/>
                  <a:pt x="2791805" y="453724"/>
                  <a:pt x="2899954" y="513806"/>
                </a:cubicBezTo>
                <a:cubicBezTo>
                  <a:pt x="2918253" y="523972"/>
                  <a:pt x="2932347" y="542020"/>
                  <a:pt x="2952206" y="548640"/>
                </a:cubicBezTo>
                <a:cubicBezTo>
                  <a:pt x="3036318" y="576679"/>
                  <a:pt x="2905530" y="531712"/>
                  <a:pt x="3013166" y="574766"/>
                </a:cubicBezTo>
                <a:cubicBezTo>
                  <a:pt x="3030212" y="581584"/>
                  <a:pt x="3048000" y="586377"/>
                  <a:pt x="3065417" y="592183"/>
                </a:cubicBezTo>
                <a:lnTo>
                  <a:pt x="3117668" y="609600"/>
                </a:lnTo>
                <a:lnTo>
                  <a:pt x="3169920" y="627017"/>
                </a:lnTo>
                <a:cubicBezTo>
                  <a:pt x="3193547" y="634893"/>
                  <a:pt x="3213715" y="642817"/>
                  <a:pt x="3239588" y="644434"/>
                </a:cubicBezTo>
                <a:cubicBezTo>
                  <a:pt x="3317866" y="649326"/>
                  <a:pt x="3396343" y="650240"/>
                  <a:pt x="3474720" y="653143"/>
                </a:cubicBezTo>
                <a:cubicBezTo>
                  <a:pt x="3795582" y="647309"/>
                  <a:pt x="3815616" y="670330"/>
                  <a:pt x="4005943" y="635726"/>
                </a:cubicBezTo>
                <a:cubicBezTo>
                  <a:pt x="4029613" y="631423"/>
                  <a:pt x="4053350" y="627849"/>
                  <a:pt x="4075611" y="618309"/>
                </a:cubicBezTo>
                <a:cubicBezTo>
                  <a:pt x="4112159" y="602646"/>
                  <a:pt x="4116819" y="595416"/>
                  <a:pt x="4153988" y="574766"/>
                </a:cubicBezTo>
                <a:cubicBezTo>
                  <a:pt x="4165336" y="568461"/>
                  <a:pt x="4177211" y="563155"/>
                  <a:pt x="4188823" y="557349"/>
                </a:cubicBezTo>
                <a:cubicBezTo>
                  <a:pt x="4283594" y="462578"/>
                  <a:pt x="4196593" y="558759"/>
                  <a:pt x="4249783" y="478972"/>
                </a:cubicBezTo>
                <a:cubicBezTo>
                  <a:pt x="4254337" y="472140"/>
                  <a:pt x="4262646" y="468386"/>
                  <a:pt x="4267200" y="461554"/>
                </a:cubicBezTo>
                <a:cubicBezTo>
                  <a:pt x="4278152" y="445126"/>
                  <a:pt x="4295999" y="399773"/>
                  <a:pt x="4302034" y="383177"/>
                </a:cubicBezTo>
                <a:cubicBezTo>
                  <a:pt x="4308308" y="365923"/>
                  <a:pt x="4313645" y="348343"/>
                  <a:pt x="4319451" y="330926"/>
                </a:cubicBezTo>
                <a:lnTo>
                  <a:pt x="4328160" y="304800"/>
                </a:lnTo>
                <a:cubicBezTo>
                  <a:pt x="4325257" y="284480"/>
                  <a:pt x="4325349" y="263501"/>
                  <a:pt x="4319451" y="243840"/>
                </a:cubicBezTo>
                <a:cubicBezTo>
                  <a:pt x="4309800" y="211671"/>
                  <a:pt x="4300686" y="219625"/>
                  <a:pt x="4275908" y="209006"/>
                </a:cubicBezTo>
                <a:cubicBezTo>
                  <a:pt x="4263976" y="203892"/>
                  <a:pt x="4252937" y="196861"/>
                  <a:pt x="4241074" y="191589"/>
                </a:cubicBezTo>
                <a:cubicBezTo>
                  <a:pt x="4226789" y="185240"/>
                  <a:pt x="4212045" y="179978"/>
                  <a:pt x="4197531" y="174172"/>
                </a:cubicBezTo>
                <a:cubicBezTo>
                  <a:pt x="4168567" y="145206"/>
                  <a:pt x="4193556" y="165003"/>
                  <a:pt x="4153988" y="148046"/>
                </a:cubicBezTo>
                <a:cubicBezTo>
                  <a:pt x="4142056" y="142932"/>
                  <a:pt x="4131309" y="135187"/>
                  <a:pt x="4119154" y="130629"/>
                </a:cubicBezTo>
                <a:cubicBezTo>
                  <a:pt x="4084773" y="117736"/>
                  <a:pt x="4049485" y="107406"/>
                  <a:pt x="4014651" y="95794"/>
                </a:cubicBezTo>
                <a:cubicBezTo>
                  <a:pt x="4005943" y="92891"/>
                  <a:pt x="3997613" y="88384"/>
                  <a:pt x="3988526" y="87086"/>
                </a:cubicBezTo>
                <a:lnTo>
                  <a:pt x="3927566" y="78377"/>
                </a:lnTo>
                <a:cubicBezTo>
                  <a:pt x="3845875" y="51147"/>
                  <a:pt x="3900007" y="65136"/>
                  <a:pt x="3796937" y="52252"/>
                </a:cubicBezTo>
                <a:cubicBezTo>
                  <a:pt x="3598198" y="27409"/>
                  <a:pt x="3734829" y="39402"/>
                  <a:pt x="3535680" y="26126"/>
                </a:cubicBezTo>
                <a:cubicBezTo>
                  <a:pt x="3465744" y="8641"/>
                  <a:pt x="3497722" y="14504"/>
                  <a:pt x="3378926" y="8709"/>
                </a:cubicBezTo>
                <a:cubicBezTo>
                  <a:pt x="3300588" y="4888"/>
                  <a:pt x="3222171" y="2903"/>
                  <a:pt x="3143794" y="0"/>
                </a:cubicBezTo>
                <a:lnTo>
                  <a:pt x="2690948" y="17417"/>
                </a:lnTo>
                <a:cubicBezTo>
                  <a:pt x="2681782" y="17917"/>
                  <a:pt x="2673854" y="24484"/>
                  <a:pt x="2664823" y="26126"/>
                </a:cubicBezTo>
                <a:cubicBezTo>
                  <a:pt x="2641797" y="30313"/>
                  <a:pt x="2618377" y="31931"/>
                  <a:pt x="2595154" y="34834"/>
                </a:cubicBezTo>
                <a:cubicBezTo>
                  <a:pt x="2583543" y="37737"/>
                  <a:pt x="2571867" y="40394"/>
                  <a:pt x="2560320" y="43543"/>
                </a:cubicBezTo>
                <a:cubicBezTo>
                  <a:pt x="2542106" y="48511"/>
                  <a:pt x="2489135" y="64747"/>
                  <a:pt x="2464526" y="69669"/>
                </a:cubicBezTo>
                <a:cubicBezTo>
                  <a:pt x="2432701" y="76034"/>
                  <a:pt x="2400602" y="80957"/>
                  <a:pt x="2368731" y="87086"/>
                </a:cubicBezTo>
                <a:lnTo>
                  <a:pt x="2238103" y="113212"/>
                </a:lnTo>
                <a:cubicBezTo>
                  <a:pt x="2217908" y="116884"/>
                  <a:pt x="2197357" y="118353"/>
                  <a:pt x="2177143" y="121920"/>
                </a:cubicBezTo>
                <a:cubicBezTo>
                  <a:pt x="2147990" y="127065"/>
                  <a:pt x="2119003" y="133134"/>
                  <a:pt x="2090057" y="139337"/>
                </a:cubicBezTo>
                <a:cubicBezTo>
                  <a:pt x="2078354" y="141845"/>
                  <a:pt x="2066731" y="144758"/>
                  <a:pt x="2055223" y="148046"/>
                </a:cubicBezTo>
                <a:cubicBezTo>
                  <a:pt x="2046397" y="150568"/>
                  <a:pt x="2038152" y="155245"/>
                  <a:pt x="2029097" y="156754"/>
                </a:cubicBezTo>
                <a:cubicBezTo>
                  <a:pt x="1985766" y="163976"/>
                  <a:pt x="1942011" y="168366"/>
                  <a:pt x="1898468" y="174172"/>
                </a:cubicBezTo>
                <a:cubicBezTo>
                  <a:pt x="1826258" y="198241"/>
                  <a:pt x="1890018" y="178886"/>
                  <a:pt x="1733006" y="200297"/>
                </a:cubicBezTo>
                <a:cubicBezTo>
                  <a:pt x="1597746" y="218742"/>
                  <a:pt x="1796261" y="200121"/>
                  <a:pt x="1567543" y="217714"/>
                </a:cubicBezTo>
                <a:cubicBezTo>
                  <a:pt x="1431918" y="240319"/>
                  <a:pt x="1632547" y="208557"/>
                  <a:pt x="1393371" y="235132"/>
                </a:cubicBezTo>
                <a:cubicBezTo>
                  <a:pt x="1381476" y="236454"/>
                  <a:pt x="1370401" y="242258"/>
                  <a:pt x="1358537" y="243840"/>
                </a:cubicBezTo>
                <a:cubicBezTo>
                  <a:pt x="1293616" y="252496"/>
                  <a:pt x="1098023" y="271204"/>
                  <a:pt x="1010194" y="287383"/>
                </a:cubicBezTo>
                <a:cubicBezTo>
                  <a:pt x="857608" y="315491"/>
                  <a:pt x="686747" y="355419"/>
                  <a:pt x="539931" y="400594"/>
                </a:cubicBezTo>
                <a:cubicBezTo>
                  <a:pt x="502194" y="412206"/>
                  <a:pt x="464177" y="422943"/>
                  <a:pt x="426720" y="435429"/>
                </a:cubicBezTo>
                <a:cubicBezTo>
                  <a:pt x="360712" y="457432"/>
                  <a:pt x="282151" y="478008"/>
                  <a:pt x="217714" y="513806"/>
                </a:cubicBezTo>
                <a:cubicBezTo>
                  <a:pt x="202918" y="522026"/>
                  <a:pt x="188038" y="530225"/>
                  <a:pt x="174171" y="539932"/>
                </a:cubicBezTo>
                <a:cubicBezTo>
                  <a:pt x="150944" y="556191"/>
                  <a:pt x="123938" y="579028"/>
                  <a:pt x="104503" y="600892"/>
                </a:cubicBezTo>
                <a:cubicBezTo>
                  <a:pt x="89441" y="617837"/>
                  <a:pt x="75474" y="635726"/>
                  <a:pt x="60960" y="653143"/>
                </a:cubicBezTo>
                <a:cubicBezTo>
                  <a:pt x="47110" y="687769"/>
                  <a:pt x="36290" y="712348"/>
                  <a:pt x="26126" y="748937"/>
                </a:cubicBezTo>
                <a:cubicBezTo>
                  <a:pt x="16516" y="783533"/>
                  <a:pt x="8709" y="818606"/>
                  <a:pt x="0" y="853440"/>
                </a:cubicBezTo>
                <a:cubicBezTo>
                  <a:pt x="5806" y="972457"/>
                  <a:pt x="5939" y="1091887"/>
                  <a:pt x="17417" y="1210492"/>
                </a:cubicBezTo>
                <a:cubicBezTo>
                  <a:pt x="30223" y="1342817"/>
                  <a:pt x="60978" y="1417628"/>
                  <a:pt x="95794" y="1541417"/>
                </a:cubicBezTo>
                <a:cubicBezTo>
                  <a:pt x="137092" y="1688253"/>
                  <a:pt x="134255" y="1711201"/>
                  <a:pt x="200297" y="1872343"/>
                </a:cubicBezTo>
                <a:cubicBezTo>
                  <a:pt x="254986" y="2005784"/>
                  <a:pt x="343529" y="2200412"/>
                  <a:pt x="418011" y="2342606"/>
                </a:cubicBezTo>
                <a:cubicBezTo>
                  <a:pt x="425865" y="2357600"/>
                  <a:pt x="436217" y="2371190"/>
                  <a:pt x="444137" y="2386149"/>
                </a:cubicBezTo>
                <a:cubicBezTo>
                  <a:pt x="462359" y="2420569"/>
                  <a:pt x="478166" y="2456232"/>
                  <a:pt x="496388" y="2490652"/>
                </a:cubicBezTo>
                <a:cubicBezTo>
                  <a:pt x="504308" y="2505611"/>
                  <a:pt x="514944" y="2519055"/>
                  <a:pt x="522514" y="2534194"/>
                </a:cubicBezTo>
                <a:cubicBezTo>
                  <a:pt x="541102" y="2571369"/>
                  <a:pt x="557349" y="2609669"/>
                  <a:pt x="574766" y="2647406"/>
                </a:cubicBezTo>
                <a:cubicBezTo>
                  <a:pt x="593337" y="2740267"/>
                  <a:pt x="575890" y="2674797"/>
                  <a:pt x="653143" y="2821577"/>
                </a:cubicBezTo>
                <a:cubicBezTo>
                  <a:pt x="659189" y="2833065"/>
                  <a:pt x="670560" y="2856412"/>
                  <a:pt x="670560" y="2856412"/>
                </a:cubicBezTo>
                <a:cubicBezTo>
                  <a:pt x="688401" y="2927781"/>
                  <a:pt x="667224" y="2858292"/>
                  <a:pt x="722811" y="2960914"/>
                </a:cubicBezTo>
                <a:cubicBezTo>
                  <a:pt x="747544" y="3006574"/>
                  <a:pt x="770992" y="3052978"/>
                  <a:pt x="792480" y="3100252"/>
                </a:cubicBezTo>
                <a:cubicBezTo>
                  <a:pt x="800077" y="3116966"/>
                  <a:pt x="803623" y="3135249"/>
                  <a:pt x="809897" y="3152503"/>
                </a:cubicBezTo>
                <a:cubicBezTo>
                  <a:pt x="815239" y="3167194"/>
                  <a:pt x="820703" y="3181880"/>
                  <a:pt x="827314" y="3196046"/>
                </a:cubicBezTo>
                <a:cubicBezTo>
                  <a:pt x="841039" y="3225456"/>
                  <a:pt x="858803" y="3252998"/>
                  <a:pt x="870857" y="3283132"/>
                </a:cubicBezTo>
                <a:cubicBezTo>
                  <a:pt x="876663" y="3297646"/>
                  <a:pt x="880863" y="3312910"/>
                  <a:pt x="888274" y="3326674"/>
                </a:cubicBezTo>
                <a:cubicBezTo>
                  <a:pt x="901258" y="3350786"/>
                  <a:pt x="919570" y="3371849"/>
                  <a:pt x="931817" y="3396343"/>
                </a:cubicBezTo>
                <a:cubicBezTo>
                  <a:pt x="951590" y="3435890"/>
                  <a:pt x="964294" y="3478716"/>
                  <a:pt x="984068" y="3518263"/>
                </a:cubicBezTo>
                <a:cubicBezTo>
                  <a:pt x="990559" y="3531245"/>
                  <a:pt x="1003244" y="3540355"/>
                  <a:pt x="1010194" y="3553097"/>
                </a:cubicBezTo>
                <a:cubicBezTo>
                  <a:pt x="1126219" y="3765807"/>
                  <a:pt x="926604" y="3438511"/>
                  <a:pt x="1079863" y="3683726"/>
                </a:cubicBezTo>
                <a:cubicBezTo>
                  <a:pt x="1082766" y="3695337"/>
                  <a:pt x="1084369" y="3707353"/>
                  <a:pt x="1088571" y="3718560"/>
                </a:cubicBezTo>
                <a:cubicBezTo>
                  <a:pt x="1104598" y="3761298"/>
                  <a:pt x="1122598" y="3770588"/>
                  <a:pt x="1149531" y="3814354"/>
                </a:cubicBezTo>
                <a:cubicBezTo>
                  <a:pt x="1159737" y="3830938"/>
                  <a:pt x="1166200" y="3849583"/>
                  <a:pt x="1175657" y="3866606"/>
                </a:cubicBezTo>
                <a:cubicBezTo>
                  <a:pt x="1180740" y="3875755"/>
                  <a:pt x="1187527" y="3883856"/>
                  <a:pt x="1193074" y="3892732"/>
                </a:cubicBezTo>
                <a:cubicBezTo>
                  <a:pt x="1202045" y="3907085"/>
                  <a:pt x="1210980" y="3921478"/>
                  <a:pt x="1219200" y="3936274"/>
                </a:cubicBezTo>
                <a:cubicBezTo>
                  <a:pt x="1225505" y="3947622"/>
                  <a:pt x="1231503" y="3959177"/>
                  <a:pt x="1236617" y="3971109"/>
                </a:cubicBezTo>
                <a:cubicBezTo>
                  <a:pt x="1240233" y="3979546"/>
                  <a:pt x="1240772" y="3989264"/>
                  <a:pt x="1245326" y="3997234"/>
                </a:cubicBezTo>
                <a:cubicBezTo>
                  <a:pt x="1252527" y="4009836"/>
                  <a:pt x="1264402" y="4019381"/>
                  <a:pt x="1271451" y="4032069"/>
                </a:cubicBezTo>
                <a:cubicBezTo>
                  <a:pt x="1309822" y="4101139"/>
                  <a:pt x="1268410" y="4055155"/>
                  <a:pt x="1306286" y="4093029"/>
                </a:cubicBezTo>
                <a:cubicBezTo>
                  <a:pt x="1309189" y="4101737"/>
                  <a:pt x="1312768" y="4110249"/>
                  <a:pt x="1314994" y="4119154"/>
                </a:cubicBezTo>
                <a:cubicBezTo>
                  <a:pt x="1318584" y="4133514"/>
                  <a:pt x="1319450" y="4148519"/>
                  <a:pt x="1323703" y="4162697"/>
                </a:cubicBezTo>
                <a:cubicBezTo>
                  <a:pt x="1328195" y="4177670"/>
                  <a:pt x="1335314" y="4191726"/>
                  <a:pt x="1341120" y="4206240"/>
                </a:cubicBezTo>
                <a:cubicBezTo>
                  <a:pt x="1352003" y="4271541"/>
                  <a:pt x="1357049" y="4274642"/>
                  <a:pt x="1341120" y="4354286"/>
                </a:cubicBezTo>
                <a:cubicBezTo>
                  <a:pt x="1338736" y="4366204"/>
                  <a:pt x="1315010" y="4404342"/>
                  <a:pt x="1306286" y="4415246"/>
                </a:cubicBezTo>
                <a:cubicBezTo>
                  <a:pt x="1301157" y="4421657"/>
                  <a:pt x="1294124" y="4426355"/>
                  <a:pt x="1288868" y="4432663"/>
                </a:cubicBezTo>
                <a:cubicBezTo>
                  <a:pt x="1279576" y="4443813"/>
                  <a:pt x="1270435" y="4455189"/>
                  <a:pt x="1262743" y="4467497"/>
                </a:cubicBezTo>
                <a:cubicBezTo>
                  <a:pt x="1255863" y="4478506"/>
                  <a:pt x="1254506" y="4493152"/>
                  <a:pt x="1245326" y="4502332"/>
                </a:cubicBezTo>
                <a:cubicBezTo>
                  <a:pt x="1238835" y="4508823"/>
                  <a:pt x="1227909" y="4508137"/>
                  <a:pt x="1219200" y="4511040"/>
                </a:cubicBezTo>
                <a:cubicBezTo>
                  <a:pt x="1207589" y="4525554"/>
                  <a:pt x="1198752" y="4542813"/>
                  <a:pt x="1184366" y="4554583"/>
                </a:cubicBezTo>
                <a:cubicBezTo>
                  <a:pt x="1166253" y="4569403"/>
                  <a:pt x="1143474" y="4577376"/>
                  <a:pt x="1123406" y="4589417"/>
                </a:cubicBezTo>
                <a:cubicBezTo>
                  <a:pt x="1081201" y="4614740"/>
                  <a:pt x="1114613" y="4601056"/>
                  <a:pt x="1071154" y="4615543"/>
                </a:cubicBezTo>
                <a:cubicBezTo>
                  <a:pt x="991100" y="4675583"/>
                  <a:pt x="1027450" y="4654812"/>
                  <a:pt x="966651" y="4685212"/>
                </a:cubicBezTo>
                <a:cubicBezTo>
                  <a:pt x="939061" y="4726597"/>
                  <a:pt x="961195" y="4704085"/>
                  <a:pt x="905691" y="4728754"/>
                </a:cubicBezTo>
                <a:cubicBezTo>
                  <a:pt x="864528" y="4747049"/>
                  <a:pt x="879214" y="4742038"/>
                  <a:pt x="844731" y="4763589"/>
                </a:cubicBezTo>
                <a:cubicBezTo>
                  <a:pt x="830377" y="4772560"/>
                  <a:pt x="814729" y="4779558"/>
                  <a:pt x="801188" y="4789714"/>
                </a:cubicBezTo>
                <a:cubicBezTo>
                  <a:pt x="779777" y="4805772"/>
                  <a:pt x="761638" y="4825908"/>
                  <a:pt x="740228" y="4841966"/>
                </a:cubicBezTo>
                <a:cubicBezTo>
                  <a:pt x="726687" y="4852122"/>
                  <a:pt x="709786" y="4857374"/>
                  <a:pt x="696686" y="4868092"/>
                </a:cubicBezTo>
                <a:cubicBezTo>
                  <a:pt x="652524" y="4904225"/>
                  <a:pt x="638643" y="4926125"/>
                  <a:pt x="609600" y="4972594"/>
                </a:cubicBezTo>
                <a:cubicBezTo>
                  <a:pt x="595086" y="4995817"/>
                  <a:pt x="582489" y="5020355"/>
                  <a:pt x="566057" y="5042263"/>
                </a:cubicBezTo>
                <a:cubicBezTo>
                  <a:pt x="557348" y="5053874"/>
                  <a:pt x="546980" y="5064409"/>
                  <a:pt x="539931" y="5077097"/>
                </a:cubicBezTo>
                <a:cubicBezTo>
                  <a:pt x="510607" y="5129880"/>
                  <a:pt x="532018" y="5106908"/>
                  <a:pt x="513806" y="5155474"/>
                </a:cubicBezTo>
                <a:cubicBezTo>
                  <a:pt x="509248" y="5167630"/>
                  <a:pt x="501502" y="5178376"/>
                  <a:pt x="496388" y="5190309"/>
                </a:cubicBezTo>
                <a:cubicBezTo>
                  <a:pt x="492772" y="5198746"/>
                  <a:pt x="491296" y="5207997"/>
                  <a:pt x="487680" y="5216434"/>
                </a:cubicBezTo>
                <a:cubicBezTo>
                  <a:pt x="482566" y="5228367"/>
                  <a:pt x="475084" y="5239215"/>
                  <a:pt x="470263" y="5251269"/>
                </a:cubicBezTo>
                <a:cubicBezTo>
                  <a:pt x="463445" y="5268315"/>
                  <a:pt x="452846" y="5303520"/>
                  <a:pt x="452846" y="5303520"/>
                </a:cubicBezTo>
                <a:cubicBezTo>
                  <a:pt x="455749" y="5361577"/>
                  <a:pt x="450577" y="5420608"/>
                  <a:pt x="461554" y="5477692"/>
                </a:cubicBezTo>
                <a:cubicBezTo>
                  <a:pt x="462119" y="5480628"/>
                  <a:pt x="496814" y="5537165"/>
                  <a:pt x="513806" y="5547360"/>
                </a:cubicBezTo>
                <a:cubicBezTo>
                  <a:pt x="521677" y="5552083"/>
                  <a:pt x="531907" y="5551611"/>
                  <a:pt x="539931" y="5556069"/>
                </a:cubicBezTo>
                <a:cubicBezTo>
                  <a:pt x="558230" y="5566235"/>
                  <a:pt x="571875" y="5585826"/>
                  <a:pt x="592183" y="5590903"/>
                </a:cubicBezTo>
                <a:cubicBezTo>
                  <a:pt x="678981" y="5612603"/>
                  <a:pt x="638239" y="5604385"/>
                  <a:pt x="714103" y="5617029"/>
                </a:cubicBezTo>
                <a:cubicBezTo>
                  <a:pt x="760085" y="5635422"/>
                  <a:pt x="772778" y="5642774"/>
                  <a:pt x="827314" y="5651863"/>
                </a:cubicBezTo>
                <a:cubicBezTo>
                  <a:pt x="856091" y="5656659"/>
                  <a:pt x="885593" y="5655963"/>
                  <a:pt x="914400" y="5660572"/>
                </a:cubicBezTo>
                <a:cubicBezTo>
                  <a:pt x="958247" y="5667588"/>
                  <a:pt x="1001030" y="5680697"/>
                  <a:pt x="1045028" y="5686697"/>
                </a:cubicBezTo>
                <a:lnTo>
                  <a:pt x="1236617" y="5712823"/>
                </a:lnTo>
                <a:cubicBezTo>
                  <a:pt x="1254097" y="5715320"/>
                  <a:pt x="1271496" y="5718373"/>
                  <a:pt x="1288868" y="5721532"/>
                </a:cubicBezTo>
                <a:cubicBezTo>
                  <a:pt x="1303431" y="5724180"/>
                  <a:pt x="1317647" y="5729185"/>
                  <a:pt x="1332411" y="5730240"/>
                </a:cubicBezTo>
                <a:cubicBezTo>
                  <a:pt x="1439700" y="5737903"/>
                  <a:pt x="1547220" y="5741903"/>
                  <a:pt x="1654628" y="5747657"/>
                </a:cubicBezTo>
                <a:lnTo>
                  <a:pt x="1820091" y="5756366"/>
                </a:lnTo>
                <a:cubicBezTo>
                  <a:pt x="2218356" y="5810675"/>
                  <a:pt x="1826391" y="5762215"/>
                  <a:pt x="2159726" y="5791200"/>
                </a:cubicBezTo>
                <a:cubicBezTo>
                  <a:pt x="2177317" y="5792730"/>
                  <a:pt x="2194441" y="5797846"/>
                  <a:pt x="2211977" y="5799909"/>
                </a:cubicBezTo>
                <a:cubicBezTo>
                  <a:pt x="2243820" y="5803655"/>
                  <a:pt x="2275799" y="5806204"/>
                  <a:pt x="2307771" y="5808617"/>
                </a:cubicBezTo>
                <a:lnTo>
                  <a:pt x="2673531" y="5834743"/>
                </a:lnTo>
                <a:cubicBezTo>
                  <a:pt x="2717064" y="5837798"/>
                  <a:pt x="2760819" y="5838353"/>
                  <a:pt x="2804160" y="5843452"/>
                </a:cubicBezTo>
                <a:cubicBezTo>
                  <a:pt x="3012817" y="5868000"/>
                  <a:pt x="2902573" y="5858506"/>
                  <a:pt x="3135086" y="5869577"/>
                </a:cubicBezTo>
                <a:lnTo>
                  <a:pt x="3962400" y="5860869"/>
                </a:lnTo>
                <a:cubicBezTo>
                  <a:pt x="4020366" y="5859743"/>
                  <a:pt x="4021422" y="5853198"/>
                  <a:pt x="4066903" y="5843452"/>
                </a:cubicBezTo>
                <a:cubicBezTo>
                  <a:pt x="4095849" y="5837249"/>
                  <a:pt x="4153988" y="5826034"/>
                  <a:pt x="4153988" y="5826034"/>
                </a:cubicBezTo>
                <a:cubicBezTo>
                  <a:pt x="4162697" y="5820228"/>
                  <a:pt x="4171027" y="5813810"/>
                  <a:pt x="4180114" y="5808617"/>
                </a:cubicBezTo>
                <a:cubicBezTo>
                  <a:pt x="4191385" y="5802176"/>
                  <a:pt x="4204146" y="5798401"/>
                  <a:pt x="4214948" y="5791200"/>
                </a:cubicBezTo>
                <a:cubicBezTo>
                  <a:pt x="4262766" y="5759322"/>
                  <a:pt x="4197847" y="5785290"/>
                  <a:pt x="4258491" y="5765074"/>
                </a:cubicBezTo>
                <a:cubicBezTo>
                  <a:pt x="4290235" y="5741267"/>
                  <a:pt x="4309859" y="5725544"/>
                  <a:pt x="4345577" y="5704114"/>
                </a:cubicBezTo>
                <a:cubicBezTo>
                  <a:pt x="4360091" y="5695406"/>
                  <a:pt x="4375579" y="5688145"/>
                  <a:pt x="4389120" y="5677989"/>
                </a:cubicBezTo>
                <a:cubicBezTo>
                  <a:pt x="4441310" y="5638847"/>
                  <a:pt x="4388974" y="5660621"/>
                  <a:pt x="4441371" y="5643154"/>
                </a:cubicBezTo>
                <a:cubicBezTo>
                  <a:pt x="4473120" y="5619343"/>
                  <a:pt x="4492732" y="5603630"/>
                  <a:pt x="4528457" y="5582194"/>
                </a:cubicBezTo>
                <a:cubicBezTo>
                  <a:pt x="4539589" y="5575515"/>
                  <a:pt x="4552159" y="5571456"/>
                  <a:pt x="4563291" y="5564777"/>
                </a:cubicBezTo>
                <a:cubicBezTo>
                  <a:pt x="4595746" y="5545304"/>
                  <a:pt x="4625233" y="5520744"/>
                  <a:pt x="4659086" y="5503817"/>
                </a:cubicBezTo>
                <a:cubicBezTo>
                  <a:pt x="4670697" y="5498011"/>
                  <a:pt x="4683356" y="5493946"/>
                  <a:pt x="4693920" y="5486400"/>
                </a:cubicBezTo>
                <a:cubicBezTo>
                  <a:pt x="4703942" y="5479242"/>
                  <a:pt x="4710777" y="5468384"/>
                  <a:pt x="4720046" y="5460274"/>
                </a:cubicBezTo>
                <a:cubicBezTo>
                  <a:pt x="4734034" y="5448034"/>
                  <a:pt x="4749074" y="5437051"/>
                  <a:pt x="4763588" y="5425440"/>
                </a:cubicBezTo>
                <a:cubicBezTo>
                  <a:pt x="4793827" y="5349847"/>
                  <a:pt x="4762891" y="5410602"/>
                  <a:pt x="4815840" y="5347063"/>
                </a:cubicBezTo>
                <a:cubicBezTo>
                  <a:pt x="4834424" y="5324763"/>
                  <a:pt x="4868091" y="5277394"/>
                  <a:pt x="4868091" y="5277394"/>
                </a:cubicBezTo>
                <a:cubicBezTo>
                  <a:pt x="4873897" y="5259977"/>
                  <a:pt x="4878689" y="5242189"/>
                  <a:pt x="4885508" y="5225143"/>
                </a:cubicBezTo>
                <a:cubicBezTo>
                  <a:pt x="4890330" y="5213090"/>
                  <a:pt x="4898821" y="5202625"/>
                  <a:pt x="4902926" y="5190309"/>
                </a:cubicBezTo>
                <a:cubicBezTo>
                  <a:pt x="4910496" y="5167600"/>
                  <a:pt x="4913303" y="5143519"/>
                  <a:pt x="4920343" y="5120640"/>
                </a:cubicBezTo>
                <a:cubicBezTo>
                  <a:pt x="4924940" y="5105699"/>
                  <a:pt x="4932502" y="5091819"/>
                  <a:pt x="4937760" y="5077097"/>
                </a:cubicBezTo>
                <a:cubicBezTo>
                  <a:pt x="4947022" y="5051162"/>
                  <a:pt x="4955177" y="5024846"/>
                  <a:pt x="4963886" y="4998720"/>
                </a:cubicBezTo>
                <a:cubicBezTo>
                  <a:pt x="4978925" y="4833278"/>
                  <a:pt x="4959158" y="4969608"/>
                  <a:pt x="4998720" y="4824549"/>
                </a:cubicBezTo>
                <a:cubicBezTo>
                  <a:pt x="5054244" y="4620962"/>
                  <a:pt x="5006235" y="4786975"/>
                  <a:pt x="5033554" y="4650377"/>
                </a:cubicBezTo>
                <a:cubicBezTo>
                  <a:pt x="5041149" y="4612400"/>
                  <a:pt x="5052838" y="4575286"/>
                  <a:pt x="5059680" y="4537166"/>
                </a:cubicBezTo>
                <a:cubicBezTo>
                  <a:pt x="5073170" y="4462005"/>
                  <a:pt x="5086915" y="4386726"/>
                  <a:pt x="5094514" y="4310743"/>
                </a:cubicBezTo>
                <a:cubicBezTo>
                  <a:pt x="5097417" y="4281714"/>
                  <a:pt x="5100457" y="4252699"/>
                  <a:pt x="5103223" y="4223657"/>
                </a:cubicBezTo>
                <a:cubicBezTo>
                  <a:pt x="5106263" y="4191738"/>
                  <a:pt x="5105643" y="4159303"/>
                  <a:pt x="5111931" y="4127863"/>
                </a:cubicBezTo>
                <a:cubicBezTo>
                  <a:pt x="5120220" y="4086417"/>
                  <a:pt x="5137597" y="4047203"/>
                  <a:pt x="5146766" y="4005943"/>
                </a:cubicBezTo>
                <a:cubicBezTo>
                  <a:pt x="5160847" y="3942579"/>
                  <a:pt x="5170411" y="3878292"/>
                  <a:pt x="5181600" y="3814354"/>
                </a:cubicBezTo>
                <a:cubicBezTo>
                  <a:pt x="5204549" y="3683217"/>
                  <a:pt x="5202774" y="3692268"/>
                  <a:pt x="5216434" y="3596640"/>
                </a:cubicBezTo>
                <a:cubicBezTo>
                  <a:pt x="5213531" y="3332480"/>
                  <a:pt x="5215893" y="3068210"/>
                  <a:pt x="5207726" y="2804160"/>
                </a:cubicBezTo>
                <a:cubicBezTo>
                  <a:pt x="5207158" y="2785810"/>
                  <a:pt x="5192904" y="2770084"/>
                  <a:pt x="5190308" y="2751909"/>
                </a:cubicBezTo>
                <a:cubicBezTo>
                  <a:pt x="5184136" y="2708708"/>
                  <a:pt x="5185380" y="2664756"/>
                  <a:pt x="5181600" y="2621280"/>
                </a:cubicBezTo>
                <a:cubicBezTo>
                  <a:pt x="5179573" y="2597965"/>
                  <a:pt x="5176450" y="2574743"/>
                  <a:pt x="5172891" y="2551612"/>
                </a:cubicBezTo>
                <a:cubicBezTo>
                  <a:pt x="5170640" y="2536982"/>
                  <a:pt x="5166434" y="2522699"/>
                  <a:pt x="5164183" y="2508069"/>
                </a:cubicBezTo>
                <a:cubicBezTo>
                  <a:pt x="5160624" y="2484937"/>
                  <a:pt x="5159322" y="2461485"/>
                  <a:pt x="5155474" y="2438400"/>
                </a:cubicBezTo>
                <a:cubicBezTo>
                  <a:pt x="5150607" y="2409199"/>
                  <a:pt x="5141326" y="2380736"/>
                  <a:pt x="5138057" y="2351314"/>
                </a:cubicBezTo>
                <a:cubicBezTo>
                  <a:pt x="5134956" y="2323408"/>
                  <a:pt x="5130424" y="2262010"/>
                  <a:pt x="5120640" y="2229394"/>
                </a:cubicBezTo>
                <a:cubicBezTo>
                  <a:pt x="5116148" y="2214421"/>
                  <a:pt x="5111894" y="2198859"/>
                  <a:pt x="5103223" y="2185852"/>
                </a:cubicBezTo>
                <a:cubicBezTo>
                  <a:pt x="5089671" y="2165524"/>
                  <a:pt x="5057508" y="2145218"/>
                  <a:pt x="5042263" y="2124892"/>
                </a:cubicBezTo>
                <a:cubicBezTo>
                  <a:pt x="4994761" y="2061555"/>
                  <a:pt x="5040416" y="2115656"/>
                  <a:pt x="4981303" y="2063932"/>
                </a:cubicBezTo>
                <a:cubicBezTo>
                  <a:pt x="4968945" y="2053118"/>
                  <a:pt x="4961715" y="2035196"/>
                  <a:pt x="4946468" y="2029097"/>
                </a:cubicBezTo>
                <a:cubicBezTo>
                  <a:pt x="4931954" y="2023291"/>
                  <a:pt x="4917157" y="2018149"/>
                  <a:pt x="4902926" y="2011680"/>
                </a:cubicBezTo>
                <a:cubicBezTo>
                  <a:pt x="4885198" y="2003622"/>
                  <a:pt x="4868754" y="1992786"/>
                  <a:pt x="4850674" y="1985554"/>
                </a:cubicBezTo>
                <a:cubicBezTo>
                  <a:pt x="4839561" y="1981109"/>
                  <a:pt x="4827304" y="1980285"/>
                  <a:pt x="4815840" y="1976846"/>
                </a:cubicBezTo>
                <a:cubicBezTo>
                  <a:pt x="4709806" y="1945037"/>
                  <a:pt x="4809058" y="1970797"/>
                  <a:pt x="4728754" y="1950720"/>
                </a:cubicBezTo>
                <a:cubicBezTo>
                  <a:pt x="4644571" y="1953623"/>
                  <a:pt x="4560309" y="1954757"/>
                  <a:pt x="4476206" y="1959429"/>
                </a:cubicBezTo>
                <a:cubicBezTo>
                  <a:pt x="4455711" y="1960568"/>
                  <a:pt x="4435159" y="1963159"/>
                  <a:pt x="4415246" y="1968137"/>
                </a:cubicBezTo>
                <a:cubicBezTo>
                  <a:pt x="4400080" y="1971928"/>
                  <a:pt x="4386340" y="1980065"/>
                  <a:pt x="4371703" y="1985554"/>
                </a:cubicBezTo>
                <a:cubicBezTo>
                  <a:pt x="4350544" y="1993489"/>
                  <a:pt x="4333202" y="1997981"/>
                  <a:pt x="4310743" y="2002972"/>
                </a:cubicBezTo>
                <a:cubicBezTo>
                  <a:pt x="4296294" y="2006183"/>
                  <a:pt x="4281560" y="2008090"/>
                  <a:pt x="4267200" y="2011680"/>
                </a:cubicBezTo>
                <a:cubicBezTo>
                  <a:pt x="4258294" y="2013906"/>
                  <a:pt x="4249901" y="2017867"/>
                  <a:pt x="4241074" y="2020389"/>
                </a:cubicBezTo>
                <a:cubicBezTo>
                  <a:pt x="4229566" y="2023677"/>
                  <a:pt x="4217704" y="2025658"/>
                  <a:pt x="4206240" y="2029097"/>
                </a:cubicBezTo>
                <a:cubicBezTo>
                  <a:pt x="4188655" y="2034372"/>
                  <a:pt x="4171405" y="2040708"/>
                  <a:pt x="4153988" y="2046514"/>
                </a:cubicBezTo>
                <a:lnTo>
                  <a:pt x="4127863" y="2055223"/>
                </a:lnTo>
                <a:cubicBezTo>
                  <a:pt x="4116251" y="2063932"/>
                  <a:pt x="4106010" y="2074858"/>
                  <a:pt x="4093028" y="2081349"/>
                </a:cubicBezTo>
                <a:cubicBezTo>
                  <a:pt x="3968663" y="2143532"/>
                  <a:pt x="4091504" y="2064948"/>
                  <a:pt x="4014651" y="2116183"/>
                </a:cubicBezTo>
                <a:cubicBezTo>
                  <a:pt x="4008845" y="2124892"/>
                  <a:pt x="4003935" y="2134268"/>
                  <a:pt x="3997234" y="2142309"/>
                </a:cubicBezTo>
                <a:cubicBezTo>
                  <a:pt x="3989350" y="2151770"/>
                  <a:pt x="3977089" y="2157668"/>
                  <a:pt x="3971108" y="2168434"/>
                </a:cubicBezTo>
                <a:cubicBezTo>
                  <a:pt x="3962192" y="2184483"/>
                  <a:pt x="3959497" y="2203269"/>
                  <a:pt x="3953691" y="2220686"/>
                </a:cubicBezTo>
                <a:lnTo>
                  <a:pt x="3936274" y="2272937"/>
                </a:lnTo>
                <a:cubicBezTo>
                  <a:pt x="3933371" y="2281646"/>
                  <a:pt x="3929793" y="2290157"/>
                  <a:pt x="3927566" y="2299063"/>
                </a:cubicBezTo>
                <a:cubicBezTo>
                  <a:pt x="3924663" y="2310674"/>
                  <a:pt x="3925496" y="2323939"/>
                  <a:pt x="3918857" y="2333897"/>
                </a:cubicBezTo>
                <a:cubicBezTo>
                  <a:pt x="3913051" y="2342606"/>
                  <a:pt x="3900904" y="2344776"/>
                  <a:pt x="3892731" y="2351314"/>
                </a:cubicBezTo>
                <a:cubicBezTo>
                  <a:pt x="3858576" y="2378639"/>
                  <a:pt x="3894560" y="2362317"/>
                  <a:pt x="3849188" y="2377440"/>
                </a:cubicBezTo>
                <a:cubicBezTo>
                  <a:pt x="3840480" y="2383246"/>
                  <a:pt x="3832424" y="2390176"/>
                  <a:pt x="3823063" y="2394857"/>
                </a:cubicBezTo>
                <a:cubicBezTo>
                  <a:pt x="3750948" y="2430915"/>
                  <a:pt x="3845689" y="2371065"/>
                  <a:pt x="3770811" y="2420983"/>
                </a:cubicBezTo>
                <a:cubicBezTo>
                  <a:pt x="3765005" y="2429692"/>
                  <a:pt x="3758075" y="2437747"/>
                  <a:pt x="3753394" y="2447109"/>
                </a:cubicBezTo>
                <a:cubicBezTo>
                  <a:pt x="3749289" y="2455319"/>
                  <a:pt x="3749409" y="2465363"/>
                  <a:pt x="3744686" y="2473234"/>
                </a:cubicBezTo>
                <a:cubicBezTo>
                  <a:pt x="3740461" y="2480275"/>
                  <a:pt x="3733074" y="2484846"/>
                  <a:pt x="3727268" y="2490652"/>
                </a:cubicBezTo>
                <a:cubicBezTo>
                  <a:pt x="3699369" y="2602256"/>
                  <a:pt x="3720118" y="2509064"/>
                  <a:pt x="3709851" y="2760617"/>
                </a:cubicBezTo>
                <a:cubicBezTo>
                  <a:pt x="3701787" y="2958195"/>
                  <a:pt x="3721208" y="2892015"/>
                  <a:pt x="3692434" y="2978332"/>
                </a:cubicBezTo>
                <a:cubicBezTo>
                  <a:pt x="3714325" y="3044000"/>
                  <a:pt x="3682249" y="2965600"/>
                  <a:pt x="3727268" y="3021874"/>
                </a:cubicBezTo>
                <a:cubicBezTo>
                  <a:pt x="3775339" y="3081964"/>
                  <a:pt x="3687233" y="3015505"/>
                  <a:pt x="3762103" y="3065417"/>
                </a:cubicBezTo>
                <a:cubicBezTo>
                  <a:pt x="3767909" y="3074126"/>
                  <a:pt x="3775269" y="3081979"/>
                  <a:pt x="3779520" y="3091543"/>
                </a:cubicBezTo>
                <a:cubicBezTo>
                  <a:pt x="3795591" y="3127702"/>
                  <a:pt x="3798196" y="3150087"/>
                  <a:pt x="3805646" y="3187337"/>
                </a:cubicBezTo>
                <a:cubicBezTo>
                  <a:pt x="3802743" y="3230880"/>
                  <a:pt x="3803109" y="3274765"/>
                  <a:pt x="3796937" y="3317966"/>
                </a:cubicBezTo>
                <a:cubicBezTo>
                  <a:pt x="3794341" y="3336141"/>
                  <a:pt x="3785326" y="3352800"/>
                  <a:pt x="3779520" y="3370217"/>
                </a:cubicBezTo>
                <a:cubicBezTo>
                  <a:pt x="3767502" y="3406271"/>
                  <a:pt x="3775902" y="3388706"/>
                  <a:pt x="3753394" y="3422469"/>
                </a:cubicBezTo>
                <a:lnTo>
                  <a:pt x="3735977" y="3474720"/>
                </a:lnTo>
                <a:cubicBezTo>
                  <a:pt x="3733074" y="3483429"/>
                  <a:pt x="3732360" y="3493208"/>
                  <a:pt x="3727268" y="3500846"/>
                </a:cubicBezTo>
                <a:lnTo>
                  <a:pt x="3709851" y="3526972"/>
                </a:lnTo>
                <a:lnTo>
                  <a:pt x="3692434" y="3579223"/>
                </a:lnTo>
                <a:cubicBezTo>
                  <a:pt x="3689531" y="3587932"/>
                  <a:pt x="3690217" y="3598858"/>
                  <a:pt x="3683726" y="3605349"/>
                </a:cubicBezTo>
                <a:lnTo>
                  <a:pt x="3666308" y="3622766"/>
                </a:lnTo>
                <a:cubicBezTo>
                  <a:pt x="3669211" y="3654697"/>
                  <a:pt x="3670482" y="3686819"/>
                  <a:pt x="3675017" y="3718560"/>
                </a:cubicBezTo>
                <a:cubicBezTo>
                  <a:pt x="3678132" y="3740362"/>
                  <a:pt x="3693338" y="3760006"/>
                  <a:pt x="3701143" y="3779520"/>
                </a:cubicBezTo>
                <a:cubicBezTo>
                  <a:pt x="3707961" y="3796566"/>
                  <a:pt x="3714107" y="3813961"/>
                  <a:pt x="3718560" y="3831772"/>
                </a:cubicBezTo>
                <a:cubicBezTo>
                  <a:pt x="3730736" y="3880475"/>
                  <a:pt x="3739067" y="3905930"/>
                  <a:pt x="3744686" y="3953692"/>
                </a:cubicBezTo>
                <a:cubicBezTo>
                  <a:pt x="3748432" y="3985535"/>
                  <a:pt x="3750491" y="4017555"/>
                  <a:pt x="3753394" y="4049486"/>
                </a:cubicBezTo>
                <a:cubicBezTo>
                  <a:pt x="3753175" y="4053434"/>
                  <a:pt x="3759657" y="4185006"/>
                  <a:pt x="3735977" y="4232366"/>
                </a:cubicBezTo>
                <a:cubicBezTo>
                  <a:pt x="3731296" y="4241727"/>
                  <a:pt x="3724366" y="4249783"/>
                  <a:pt x="3718560" y="4258492"/>
                </a:cubicBezTo>
                <a:cubicBezTo>
                  <a:pt x="3698559" y="4338493"/>
                  <a:pt x="3727464" y="4256069"/>
                  <a:pt x="3683726" y="4310743"/>
                </a:cubicBezTo>
                <a:cubicBezTo>
                  <a:pt x="3677991" y="4317911"/>
                  <a:pt x="3679122" y="4328658"/>
                  <a:pt x="3675017" y="4336869"/>
                </a:cubicBezTo>
                <a:cubicBezTo>
                  <a:pt x="3670336" y="4346230"/>
                  <a:pt x="3662281" y="4353633"/>
                  <a:pt x="3657600" y="4362994"/>
                </a:cubicBezTo>
                <a:cubicBezTo>
                  <a:pt x="3653495" y="4371205"/>
                  <a:pt x="3653349" y="4381095"/>
                  <a:pt x="3648891" y="4389120"/>
                </a:cubicBezTo>
                <a:cubicBezTo>
                  <a:pt x="3638725" y="4407419"/>
                  <a:pt x="3625668" y="4423955"/>
                  <a:pt x="3614057" y="4441372"/>
                </a:cubicBezTo>
                <a:cubicBezTo>
                  <a:pt x="3608251" y="4450080"/>
                  <a:pt x="3599950" y="4457568"/>
                  <a:pt x="3596640" y="4467497"/>
                </a:cubicBezTo>
                <a:cubicBezTo>
                  <a:pt x="3584621" y="4503552"/>
                  <a:pt x="3593023" y="4485985"/>
                  <a:pt x="3570514" y="4519749"/>
                </a:cubicBezTo>
                <a:cubicBezTo>
                  <a:pt x="3555351" y="4565239"/>
                  <a:pt x="3558760" y="4538621"/>
                  <a:pt x="3579223" y="4606834"/>
                </a:cubicBezTo>
                <a:cubicBezTo>
                  <a:pt x="3581861" y="4615627"/>
                  <a:pt x="3582839" y="4625322"/>
                  <a:pt x="3587931" y="4632960"/>
                </a:cubicBezTo>
                <a:cubicBezTo>
                  <a:pt x="3626458" y="4690751"/>
                  <a:pt x="3602976" y="4628218"/>
                  <a:pt x="3631474" y="4685212"/>
                </a:cubicBezTo>
                <a:cubicBezTo>
                  <a:pt x="3635579" y="4693422"/>
                  <a:pt x="3636960" y="4702742"/>
                  <a:pt x="3640183" y="4711337"/>
                </a:cubicBezTo>
                <a:cubicBezTo>
                  <a:pt x="3645672" y="4725974"/>
                  <a:pt x="3651049" y="4740686"/>
                  <a:pt x="3657600" y="4754880"/>
                </a:cubicBezTo>
                <a:cubicBezTo>
                  <a:pt x="3668480" y="4778454"/>
                  <a:pt x="3678032" y="4802946"/>
                  <a:pt x="3692434" y="4824549"/>
                </a:cubicBezTo>
                <a:cubicBezTo>
                  <a:pt x="3698240" y="4833257"/>
                  <a:pt x="3705170" y="4841313"/>
                  <a:pt x="3709851" y="4850674"/>
                </a:cubicBezTo>
                <a:cubicBezTo>
                  <a:pt x="3713956" y="4858885"/>
                  <a:pt x="3714455" y="4868589"/>
                  <a:pt x="3718560" y="4876800"/>
                </a:cubicBezTo>
                <a:cubicBezTo>
                  <a:pt x="3723241" y="4886161"/>
                  <a:pt x="3731726" y="4893362"/>
                  <a:pt x="3735977" y="4902926"/>
                </a:cubicBezTo>
                <a:cubicBezTo>
                  <a:pt x="3743433" y="4919703"/>
                  <a:pt x="3747588" y="4937760"/>
                  <a:pt x="3753394" y="4955177"/>
                </a:cubicBezTo>
                <a:lnTo>
                  <a:pt x="3770811" y="5007429"/>
                </a:lnTo>
                <a:cubicBezTo>
                  <a:pt x="3773714" y="5019040"/>
                  <a:pt x="3776081" y="5030799"/>
                  <a:pt x="3779520" y="5042263"/>
                </a:cubicBezTo>
                <a:cubicBezTo>
                  <a:pt x="3784796" y="5059848"/>
                  <a:pt x="3796937" y="5094514"/>
                  <a:pt x="3796937" y="5094514"/>
                </a:cubicBezTo>
                <a:cubicBezTo>
                  <a:pt x="3794034" y="5138057"/>
                  <a:pt x="3793047" y="5181770"/>
                  <a:pt x="3788228" y="5225143"/>
                </a:cubicBezTo>
                <a:cubicBezTo>
                  <a:pt x="3787214" y="5234267"/>
                  <a:pt x="3784612" y="5243631"/>
                  <a:pt x="3779520" y="5251269"/>
                </a:cubicBezTo>
                <a:cubicBezTo>
                  <a:pt x="3772688" y="5261516"/>
                  <a:pt x="3762855" y="5269510"/>
                  <a:pt x="3753394" y="5277394"/>
                </a:cubicBezTo>
                <a:cubicBezTo>
                  <a:pt x="3745353" y="5284095"/>
                  <a:pt x="3736356" y="5289619"/>
                  <a:pt x="3727268" y="5294812"/>
                </a:cubicBezTo>
                <a:cubicBezTo>
                  <a:pt x="3704042" y="5308084"/>
                  <a:pt x="3690736" y="5313958"/>
                  <a:pt x="3666308" y="5320937"/>
                </a:cubicBezTo>
                <a:cubicBezTo>
                  <a:pt x="3654800" y="5324225"/>
                  <a:pt x="3642982" y="5326358"/>
                  <a:pt x="3631474" y="5329646"/>
                </a:cubicBezTo>
                <a:cubicBezTo>
                  <a:pt x="3622648" y="5332168"/>
                  <a:pt x="3614403" y="5336845"/>
                  <a:pt x="3605348" y="5338354"/>
                </a:cubicBezTo>
                <a:cubicBezTo>
                  <a:pt x="3579419" y="5342675"/>
                  <a:pt x="3552936" y="5342963"/>
                  <a:pt x="3526971" y="5347063"/>
                </a:cubicBezTo>
                <a:cubicBezTo>
                  <a:pt x="3497730" y="5351680"/>
                  <a:pt x="3467970" y="5355119"/>
                  <a:pt x="3439886" y="5364480"/>
                </a:cubicBezTo>
                <a:cubicBezTo>
                  <a:pt x="3422469" y="5370286"/>
                  <a:pt x="3405809" y="5379300"/>
                  <a:pt x="3387634" y="5381897"/>
                </a:cubicBezTo>
                <a:cubicBezTo>
                  <a:pt x="3353240" y="5386811"/>
                  <a:pt x="3317079" y="5390827"/>
                  <a:pt x="3283131" y="5399314"/>
                </a:cubicBezTo>
                <a:cubicBezTo>
                  <a:pt x="3274226" y="5401540"/>
                  <a:pt x="3266007" y="5406223"/>
                  <a:pt x="3257006" y="5408023"/>
                </a:cubicBezTo>
                <a:cubicBezTo>
                  <a:pt x="3236878" y="5412049"/>
                  <a:pt x="3216366" y="5413829"/>
                  <a:pt x="3196046" y="5416732"/>
                </a:cubicBezTo>
                <a:cubicBezTo>
                  <a:pt x="3171152" y="5425029"/>
                  <a:pt x="3162415" y="5428683"/>
                  <a:pt x="3135086" y="5434149"/>
                </a:cubicBezTo>
                <a:cubicBezTo>
                  <a:pt x="3117771" y="5437612"/>
                  <a:pt x="3100251" y="5439954"/>
                  <a:pt x="3082834" y="5442857"/>
                </a:cubicBezTo>
                <a:cubicBezTo>
                  <a:pt x="2998651" y="5439954"/>
                  <a:pt x="2914355" y="5439403"/>
                  <a:pt x="2830286" y="5434149"/>
                </a:cubicBezTo>
                <a:cubicBezTo>
                  <a:pt x="2821124" y="5433576"/>
                  <a:pt x="2812755" y="5428663"/>
                  <a:pt x="2804160" y="5425440"/>
                </a:cubicBezTo>
                <a:cubicBezTo>
                  <a:pt x="2789523" y="5419951"/>
                  <a:pt x="2774902" y="5414372"/>
                  <a:pt x="2760617" y="5408023"/>
                </a:cubicBezTo>
                <a:cubicBezTo>
                  <a:pt x="2748754" y="5402751"/>
                  <a:pt x="2737646" y="5395878"/>
                  <a:pt x="2725783" y="5390606"/>
                </a:cubicBezTo>
                <a:cubicBezTo>
                  <a:pt x="2687145" y="5373434"/>
                  <a:pt x="2677680" y="5377337"/>
                  <a:pt x="2647406" y="5347063"/>
                </a:cubicBezTo>
                <a:cubicBezTo>
                  <a:pt x="2640005" y="5339662"/>
                  <a:pt x="2636800" y="5328884"/>
                  <a:pt x="2629988" y="5320937"/>
                </a:cubicBezTo>
                <a:cubicBezTo>
                  <a:pt x="2619301" y="5308469"/>
                  <a:pt x="2605841" y="5298571"/>
                  <a:pt x="2595154" y="5286103"/>
                </a:cubicBezTo>
                <a:cubicBezTo>
                  <a:pt x="2588343" y="5278156"/>
                  <a:pt x="2584438" y="5268018"/>
                  <a:pt x="2577737" y="5259977"/>
                </a:cubicBezTo>
                <a:cubicBezTo>
                  <a:pt x="2546714" y="5222749"/>
                  <a:pt x="2559730" y="5243830"/>
                  <a:pt x="2525486" y="5216434"/>
                </a:cubicBezTo>
                <a:cubicBezTo>
                  <a:pt x="2507756" y="5202250"/>
                  <a:pt x="2503586" y="5192294"/>
                  <a:pt x="2490651" y="5172892"/>
                </a:cubicBezTo>
                <a:cubicBezTo>
                  <a:pt x="2487748" y="5164183"/>
                  <a:pt x="2487677" y="5153934"/>
                  <a:pt x="2481943" y="5146766"/>
                </a:cubicBezTo>
                <a:cubicBezTo>
                  <a:pt x="2435494" y="5088704"/>
                  <a:pt x="2473237" y="5172897"/>
                  <a:pt x="2438400" y="5103223"/>
                </a:cubicBezTo>
                <a:cubicBezTo>
                  <a:pt x="2434295" y="5095012"/>
                  <a:pt x="2434556" y="5084881"/>
                  <a:pt x="2429691" y="5077097"/>
                </a:cubicBezTo>
                <a:cubicBezTo>
                  <a:pt x="2419840" y="5061335"/>
                  <a:pt x="2406009" y="5048424"/>
                  <a:pt x="2394857" y="5033554"/>
                </a:cubicBezTo>
                <a:cubicBezTo>
                  <a:pt x="2388577" y="5025181"/>
                  <a:pt x="2383523" y="5015946"/>
                  <a:pt x="2377440" y="5007429"/>
                </a:cubicBezTo>
                <a:cubicBezTo>
                  <a:pt x="2369004" y="4995618"/>
                  <a:pt x="2360023" y="4984206"/>
                  <a:pt x="2351314" y="4972594"/>
                </a:cubicBezTo>
                <a:cubicBezTo>
                  <a:pt x="2332635" y="4916553"/>
                  <a:pt x="2357250" y="4977421"/>
                  <a:pt x="2316480" y="4920343"/>
                </a:cubicBezTo>
                <a:cubicBezTo>
                  <a:pt x="2285383" y="4876807"/>
                  <a:pt x="2309889" y="4896256"/>
                  <a:pt x="2290354" y="4850674"/>
                </a:cubicBezTo>
                <a:cubicBezTo>
                  <a:pt x="2286231" y="4841054"/>
                  <a:pt x="2278130" y="4833636"/>
                  <a:pt x="2272937" y="4824549"/>
                </a:cubicBezTo>
                <a:cubicBezTo>
                  <a:pt x="2266496" y="4813277"/>
                  <a:pt x="2260793" y="4801577"/>
                  <a:pt x="2255520" y="4789714"/>
                </a:cubicBezTo>
                <a:cubicBezTo>
                  <a:pt x="2249171" y="4775429"/>
                  <a:pt x="2244654" y="4760365"/>
                  <a:pt x="2238103" y="4746172"/>
                </a:cubicBezTo>
                <a:cubicBezTo>
                  <a:pt x="2227222" y="4722598"/>
                  <a:pt x="2203268" y="4676503"/>
                  <a:pt x="2203268" y="4676503"/>
                </a:cubicBezTo>
                <a:cubicBezTo>
                  <a:pt x="2200365" y="4664892"/>
                  <a:pt x="2197999" y="4653133"/>
                  <a:pt x="2194560" y="4641669"/>
                </a:cubicBezTo>
                <a:cubicBezTo>
                  <a:pt x="2181144" y="4596948"/>
                  <a:pt x="2176346" y="4587423"/>
                  <a:pt x="2159726" y="4545874"/>
                </a:cubicBezTo>
                <a:cubicBezTo>
                  <a:pt x="2141030" y="4415009"/>
                  <a:pt x="2163861" y="4555083"/>
                  <a:pt x="2133600" y="4423954"/>
                </a:cubicBezTo>
                <a:cubicBezTo>
                  <a:pt x="2129630" y="4406749"/>
                  <a:pt x="2128591" y="4388968"/>
                  <a:pt x="2124891" y="4371703"/>
                </a:cubicBezTo>
                <a:cubicBezTo>
                  <a:pt x="2119875" y="4348297"/>
                  <a:pt x="2107474" y="4302034"/>
                  <a:pt x="2107474" y="4302034"/>
                </a:cubicBezTo>
                <a:cubicBezTo>
                  <a:pt x="2110377" y="4206240"/>
                  <a:pt x="2111730" y="4110386"/>
                  <a:pt x="2116183" y="4014652"/>
                </a:cubicBezTo>
                <a:cubicBezTo>
                  <a:pt x="2117538" y="3985510"/>
                  <a:pt x="2121035" y="3956484"/>
                  <a:pt x="2124891" y="3927566"/>
                </a:cubicBezTo>
                <a:cubicBezTo>
                  <a:pt x="2137794" y="3830789"/>
                  <a:pt x="2128517" y="3931938"/>
                  <a:pt x="2142308" y="3849189"/>
                </a:cubicBezTo>
                <a:cubicBezTo>
                  <a:pt x="2151005" y="3797007"/>
                  <a:pt x="2155567" y="3724921"/>
                  <a:pt x="2159726" y="3675017"/>
                </a:cubicBezTo>
                <a:cubicBezTo>
                  <a:pt x="2156823" y="3645989"/>
                  <a:pt x="2155453" y="3616766"/>
                  <a:pt x="2151017" y="3587932"/>
                </a:cubicBezTo>
                <a:cubicBezTo>
                  <a:pt x="2149621" y="3578859"/>
                  <a:pt x="2146766" y="3569831"/>
                  <a:pt x="2142308" y="3561806"/>
                </a:cubicBezTo>
                <a:cubicBezTo>
                  <a:pt x="2108157" y="3500333"/>
                  <a:pt x="2112598" y="3512970"/>
                  <a:pt x="2055223" y="3474720"/>
                </a:cubicBezTo>
                <a:lnTo>
                  <a:pt x="2002971" y="3439886"/>
                </a:lnTo>
                <a:cubicBezTo>
                  <a:pt x="1994263" y="3434080"/>
                  <a:pt x="1984247" y="3429870"/>
                  <a:pt x="1976846" y="3422469"/>
                </a:cubicBezTo>
                <a:cubicBezTo>
                  <a:pt x="1955422" y="3401045"/>
                  <a:pt x="1942410" y="3383479"/>
                  <a:pt x="1915886" y="3370217"/>
                </a:cubicBezTo>
                <a:cubicBezTo>
                  <a:pt x="1907675" y="3366112"/>
                  <a:pt x="1898469" y="3364412"/>
                  <a:pt x="1889760" y="3361509"/>
                </a:cubicBezTo>
                <a:cubicBezTo>
                  <a:pt x="1878149" y="3344092"/>
                  <a:pt x="1869728" y="3324058"/>
                  <a:pt x="1854926" y="3309257"/>
                </a:cubicBezTo>
                <a:cubicBezTo>
                  <a:pt x="1849120" y="3303451"/>
                  <a:pt x="1842434" y="3298409"/>
                  <a:pt x="1837508" y="3291840"/>
                </a:cubicBezTo>
                <a:cubicBezTo>
                  <a:pt x="1824948" y="3275094"/>
                  <a:pt x="1822532" y="3246208"/>
                  <a:pt x="1802674" y="3239589"/>
                </a:cubicBezTo>
                <a:lnTo>
                  <a:pt x="1724297" y="3213463"/>
                </a:lnTo>
                <a:cubicBezTo>
                  <a:pt x="1715588" y="3210560"/>
                  <a:pt x="1707077" y="3206980"/>
                  <a:pt x="1698171" y="3204754"/>
                </a:cubicBezTo>
                <a:lnTo>
                  <a:pt x="1663337" y="3196046"/>
                </a:lnTo>
                <a:cubicBezTo>
                  <a:pt x="1654628" y="3190240"/>
                  <a:pt x="1647011" y="3182304"/>
                  <a:pt x="1637211" y="3178629"/>
                </a:cubicBezTo>
                <a:cubicBezTo>
                  <a:pt x="1621534" y="3172750"/>
                  <a:pt x="1541766" y="3162506"/>
                  <a:pt x="1532708" y="3161212"/>
                </a:cubicBezTo>
                <a:cubicBezTo>
                  <a:pt x="1524000" y="3158309"/>
                  <a:pt x="1515488" y="3154729"/>
                  <a:pt x="1506583" y="3152503"/>
                </a:cubicBezTo>
                <a:cubicBezTo>
                  <a:pt x="1466685" y="3142528"/>
                  <a:pt x="1435678" y="3140374"/>
                  <a:pt x="1393371" y="3135086"/>
                </a:cubicBezTo>
                <a:cubicBezTo>
                  <a:pt x="1370148" y="3129280"/>
                  <a:pt x="1346412" y="3125239"/>
                  <a:pt x="1323703" y="3117669"/>
                </a:cubicBezTo>
                <a:cubicBezTo>
                  <a:pt x="1314994" y="3114766"/>
                  <a:pt x="1306404" y="3111482"/>
                  <a:pt x="1297577" y="3108960"/>
                </a:cubicBezTo>
                <a:cubicBezTo>
                  <a:pt x="1286069" y="3105672"/>
                  <a:pt x="1274251" y="3103540"/>
                  <a:pt x="1262743" y="3100252"/>
                </a:cubicBezTo>
                <a:cubicBezTo>
                  <a:pt x="1253916" y="3097730"/>
                  <a:pt x="1245444" y="3094065"/>
                  <a:pt x="1236617" y="3091543"/>
                </a:cubicBezTo>
                <a:cubicBezTo>
                  <a:pt x="1214530" y="3085232"/>
                  <a:pt x="1196531" y="3083072"/>
                  <a:pt x="1175657" y="3074126"/>
                </a:cubicBezTo>
                <a:cubicBezTo>
                  <a:pt x="1100315" y="3041838"/>
                  <a:pt x="1175977" y="3068427"/>
                  <a:pt x="1114697" y="3048000"/>
                </a:cubicBezTo>
                <a:cubicBezTo>
                  <a:pt x="1089629" y="3029198"/>
                  <a:pt x="1040113" y="2994626"/>
                  <a:pt x="1027611" y="2969623"/>
                </a:cubicBezTo>
                <a:cubicBezTo>
                  <a:pt x="1021805" y="2958012"/>
                  <a:pt x="1017074" y="2945798"/>
                  <a:pt x="1010194" y="2934789"/>
                </a:cubicBezTo>
                <a:cubicBezTo>
                  <a:pt x="1002501" y="2922481"/>
                  <a:pt x="992504" y="2911765"/>
                  <a:pt x="984068" y="2899954"/>
                </a:cubicBezTo>
                <a:cubicBezTo>
                  <a:pt x="965724" y="2874273"/>
                  <a:pt x="937901" y="2828497"/>
                  <a:pt x="931817" y="2804160"/>
                </a:cubicBezTo>
                <a:cubicBezTo>
                  <a:pt x="919959" y="2756732"/>
                  <a:pt x="928461" y="2780031"/>
                  <a:pt x="905691" y="2734492"/>
                </a:cubicBezTo>
                <a:cubicBezTo>
                  <a:pt x="902788" y="2722880"/>
                  <a:pt x="900271" y="2711165"/>
                  <a:pt x="896983" y="2699657"/>
                </a:cubicBezTo>
                <a:cubicBezTo>
                  <a:pt x="894461" y="2690831"/>
                  <a:pt x="890500" y="2682437"/>
                  <a:pt x="888274" y="2673532"/>
                </a:cubicBezTo>
                <a:cubicBezTo>
                  <a:pt x="884684" y="2659172"/>
                  <a:pt x="882777" y="2644438"/>
                  <a:pt x="879566" y="2629989"/>
                </a:cubicBezTo>
                <a:cubicBezTo>
                  <a:pt x="876970" y="2618305"/>
                  <a:pt x="873760" y="2606766"/>
                  <a:pt x="870857" y="2595154"/>
                </a:cubicBezTo>
                <a:cubicBezTo>
                  <a:pt x="873760" y="2487748"/>
                  <a:pt x="874200" y="2380248"/>
                  <a:pt x="879566" y="2272937"/>
                </a:cubicBezTo>
                <a:cubicBezTo>
                  <a:pt x="880024" y="2263769"/>
                  <a:pt x="886048" y="2255717"/>
                  <a:pt x="888274" y="2246812"/>
                </a:cubicBezTo>
                <a:cubicBezTo>
                  <a:pt x="891864" y="2232452"/>
                  <a:pt x="894080" y="2217783"/>
                  <a:pt x="896983" y="2203269"/>
                </a:cubicBezTo>
                <a:cubicBezTo>
                  <a:pt x="899301" y="2142986"/>
                  <a:pt x="903204" y="1899706"/>
                  <a:pt x="923108" y="1820092"/>
                </a:cubicBezTo>
                <a:cubicBezTo>
                  <a:pt x="936269" y="1767448"/>
                  <a:pt x="928033" y="1796609"/>
                  <a:pt x="949234" y="1733006"/>
                </a:cubicBezTo>
                <a:cubicBezTo>
                  <a:pt x="952137" y="1724297"/>
                  <a:pt x="951452" y="1713371"/>
                  <a:pt x="957943" y="1706880"/>
                </a:cubicBezTo>
                <a:cubicBezTo>
                  <a:pt x="998868" y="1665953"/>
                  <a:pt x="977238" y="1690999"/>
                  <a:pt x="1018903" y="1628503"/>
                </a:cubicBezTo>
                <a:lnTo>
                  <a:pt x="1036320" y="1602377"/>
                </a:lnTo>
                <a:cubicBezTo>
                  <a:pt x="1042126" y="1593669"/>
                  <a:pt x="1049056" y="1585613"/>
                  <a:pt x="1053737" y="1576252"/>
                </a:cubicBezTo>
                <a:cubicBezTo>
                  <a:pt x="1059543" y="1564640"/>
                  <a:pt x="1062843" y="1551390"/>
                  <a:pt x="1071154" y="1541417"/>
                </a:cubicBezTo>
                <a:cubicBezTo>
                  <a:pt x="1077854" y="1533376"/>
                  <a:pt x="1088571" y="1529806"/>
                  <a:pt x="1097280" y="1524000"/>
                </a:cubicBezTo>
                <a:cubicBezTo>
                  <a:pt x="1100183" y="1515291"/>
                  <a:pt x="1101530" y="1505898"/>
                  <a:pt x="1105988" y="1497874"/>
                </a:cubicBezTo>
                <a:cubicBezTo>
                  <a:pt x="1116154" y="1479575"/>
                  <a:pt x="1140823" y="1445623"/>
                  <a:pt x="1140823" y="1445623"/>
                </a:cubicBezTo>
                <a:lnTo>
                  <a:pt x="1166948" y="1367246"/>
                </a:lnTo>
                <a:cubicBezTo>
                  <a:pt x="1169851" y="1358537"/>
                  <a:pt x="1170565" y="1348758"/>
                  <a:pt x="1175657" y="1341120"/>
                </a:cubicBezTo>
                <a:cubicBezTo>
                  <a:pt x="1181463" y="1332411"/>
                  <a:pt x="1188393" y="1324355"/>
                  <a:pt x="1193074" y="1314994"/>
                </a:cubicBezTo>
                <a:cubicBezTo>
                  <a:pt x="1229130" y="1242884"/>
                  <a:pt x="1169285" y="1337618"/>
                  <a:pt x="1219200" y="1262743"/>
                </a:cubicBezTo>
                <a:cubicBezTo>
                  <a:pt x="1222103" y="1254034"/>
                  <a:pt x="1222174" y="1243785"/>
                  <a:pt x="1227908" y="1236617"/>
                </a:cubicBezTo>
                <a:cubicBezTo>
                  <a:pt x="1256449" y="1200940"/>
                  <a:pt x="1235166" y="1207589"/>
                  <a:pt x="1236617" y="12017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Picture 2" descr="F66122-008-f26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756" y="4181059"/>
            <a:ext cx="3484390" cy="2544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rma livre 4"/>
          <p:cNvSpPr/>
          <p:nvPr/>
        </p:nvSpPr>
        <p:spPr>
          <a:xfrm>
            <a:off x="3265667" y="3788229"/>
            <a:ext cx="3945030" cy="3144118"/>
          </a:xfrm>
          <a:custGeom>
            <a:avLst/>
            <a:gdLst>
              <a:gd name="connsiteX0" fmla="*/ 740276 w 3945030"/>
              <a:gd name="connsiteY0" fmla="*/ 1837508 h 3144118"/>
              <a:gd name="connsiteX1" fmla="*/ 740276 w 3945030"/>
              <a:gd name="connsiteY1" fmla="*/ 1837508 h 3144118"/>
              <a:gd name="connsiteX2" fmla="*/ 801236 w 3945030"/>
              <a:gd name="connsiteY2" fmla="*/ 1785257 h 3144118"/>
              <a:gd name="connsiteX3" fmla="*/ 818653 w 3945030"/>
              <a:gd name="connsiteY3" fmla="*/ 1733005 h 3144118"/>
              <a:gd name="connsiteX4" fmla="*/ 836070 w 3945030"/>
              <a:gd name="connsiteY4" fmla="*/ 1680754 h 3144118"/>
              <a:gd name="connsiteX5" fmla="*/ 853487 w 3945030"/>
              <a:gd name="connsiteY5" fmla="*/ 1628502 h 3144118"/>
              <a:gd name="connsiteX6" fmla="*/ 862196 w 3945030"/>
              <a:gd name="connsiteY6" fmla="*/ 1602377 h 3144118"/>
              <a:gd name="connsiteX7" fmla="*/ 870904 w 3945030"/>
              <a:gd name="connsiteY7" fmla="*/ 1550125 h 3144118"/>
              <a:gd name="connsiteX8" fmla="*/ 879613 w 3945030"/>
              <a:gd name="connsiteY8" fmla="*/ 1480457 h 3144118"/>
              <a:gd name="connsiteX9" fmla="*/ 888322 w 3945030"/>
              <a:gd name="connsiteY9" fmla="*/ 1454331 h 3144118"/>
              <a:gd name="connsiteX10" fmla="*/ 897030 w 3945030"/>
              <a:gd name="connsiteY10" fmla="*/ 1419497 h 3144118"/>
              <a:gd name="connsiteX11" fmla="*/ 923156 w 3945030"/>
              <a:gd name="connsiteY11" fmla="*/ 1402080 h 3144118"/>
              <a:gd name="connsiteX12" fmla="*/ 940573 w 3945030"/>
              <a:gd name="connsiteY12" fmla="*/ 1384662 h 3144118"/>
              <a:gd name="connsiteX13" fmla="*/ 992824 w 3945030"/>
              <a:gd name="connsiteY13" fmla="*/ 1349828 h 3144118"/>
              <a:gd name="connsiteX14" fmla="*/ 1010242 w 3945030"/>
              <a:gd name="connsiteY14" fmla="*/ 1323702 h 3144118"/>
              <a:gd name="connsiteX15" fmla="*/ 1001533 w 3945030"/>
              <a:gd name="connsiteY15" fmla="*/ 1280160 h 3144118"/>
              <a:gd name="connsiteX16" fmla="*/ 957990 w 3945030"/>
              <a:gd name="connsiteY16" fmla="*/ 1245325 h 3144118"/>
              <a:gd name="connsiteX17" fmla="*/ 923156 w 3945030"/>
              <a:gd name="connsiteY17" fmla="*/ 1210491 h 3144118"/>
              <a:gd name="connsiteX18" fmla="*/ 914447 w 3945030"/>
              <a:gd name="connsiteY18" fmla="*/ 1184365 h 3144118"/>
              <a:gd name="connsiteX19" fmla="*/ 888322 w 3945030"/>
              <a:gd name="connsiteY19" fmla="*/ 1166948 h 3144118"/>
              <a:gd name="connsiteX20" fmla="*/ 853487 w 3945030"/>
              <a:gd name="connsiteY20" fmla="*/ 1123405 h 3144118"/>
              <a:gd name="connsiteX21" fmla="*/ 827362 w 3945030"/>
              <a:gd name="connsiteY21" fmla="*/ 1105988 h 3144118"/>
              <a:gd name="connsiteX22" fmla="*/ 809944 w 3945030"/>
              <a:gd name="connsiteY22" fmla="*/ 1079862 h 3144118"/>
              <a:gd name="connsiteX23" fmla="*/ 775110 w 3945030"/>
              <a:gd name="connsiteY23" fmla="*/ 1001485 h 3144118"/>
              <a:gd name="connsiteX24" fmla="*/ 801236 w 3945030"/>
              <a:gd name="connsiteY24" fmla="*/ 862148 h 3144118"/>
              <a:gd name="connsiteX25" fmla="*/ 809944 w 3945030"/>
              <a:gd name="connsiteY25" fmla="*/ 836022 h 3144118"/>
              <a:gd name="connsiteX26" fmla="*/ 827362 w 3945030"/>
              <a:gd name="connsiteY26" fmla="*/ 818605 h 3144118"/>
              <a:gd name="connsiteX27" fmla="*/ 844779 w 3945030"/>
              <a:gd name="connsiteY27" fmla="*/ 766354 h 3144118"/>
              <a:gd name="connsiteX28" fmla="*/ 870904 w 3945030"/>
              <a:gd name="connsiteY28" fmla="*/ 714102 h 3144118"/>
              <a:gd name="connsiteX29" fmla="*/ 888322 w 3945030"/>
              <a:gd name="connsiteY29" fmla="*/ 696685 h 3144118"/>
              <a:gd name="connsiteX30" fmla="*/ 940573 w 3945030"/>
              <a:gd name="connsiteY30" fmla="*/ 679268 h 3144118"/>
              <a:gd name="connsiteX31" fmla="*/ 1254082 w 3945030"/>
              <a:gd name="connsiteY31" fmla="*/ 687977 h 3144118"/>
              <a:gd name="connsiteX32" fmla="*/ 1497922 w 3945030"/>
              <a:gd name="connsiteY32" fmla="*/ 696685 h 3144118"/>
              <a:gd name="connsiteX33" fmla="*/ 1794013 w 3945030"/>
              <a:gd name="connsiteY33" fmla="*/ 705394 h 3144118"/>
              <a:gd name="connsiteX34" fmla="*/ 1846264 w 3945030"/>
              <a:gd name="connsiteY34" fmla="*/ 722811 h 3144118"/>
              <a:gd name="connsiteX35" fmla="*/ 1959476 w 3945030"/>
              <a:gd name="connsiteY35" fmla="*/ 740228 h 3144118"/>
              <a:gd name="connsiteX36" fmla="*/ 2220733 w 3945030"/>
              <a:gd name="connsiteY36" fmla="*/ 748937 h 3144118"/>
              <a:gd name="connsiteX37" fmla="*/ 2360070 w 3945030"/>
              <a:gd name="connsiteY37" fmla="*/ 757645 h 3144118"/>
              <a:gd name="connsiteX38" fmla="*/ 2708413 w 3945030"/>
              <a:gd name="connsiteY38" fmla="*/ 766354 h 3144118"/>
              <a:gd name="connsiteX39" fmla="*/ 2760664 w 3945030"/>
              <a:gd name="connsiteY39" fmla="*/ 783771 h 3144118"/>
              <a:gd name="connsiteX40" fmla="*/ 2804207 w 3945030"/>
              <a:gd name="connsiteY40" fmla="*/ 818605 h 3144118"/>
              <a:gd name="connsiteX41" fmla="*/ 2856459 w 3945030"/>
              <a:gd name="connsiteY41" fmla="*/ 844731 h 3144118"/>
              <a:gd name="connsiteX42" fmla="*/ 2865167 w 3945030"/>
              <a:gd name="connsiteY42" fmla="*/ 870857 h 3144118"/>
              <a:gd name="connsiteX43" fmla="*/ 2882584 w 3945030"/>
              <a:gd name="connsiteY43" fmla="*/ 896982 h 3144118"/>
              <a:gd name="connsiteX44" fmla="*/ 2900002 w 3945030"/>
              <a:gd name="connsiteY44" fmla="*/ 949234 h 3144118"/>
              <a:gd name="connsiteX45" fmla="*/ 2908710 w 3945030"/>
              <a:gd name="connsiteY45" fmla="*/ 975360 h 3144118"/>
              <a:gd name="connsiteX46" fmla="*/ 2917419 w 3945030"/>
              <a:gd name="connsiteY46" fmla="*/ 1045028 h 3144118"/>
              <a:gd name="connsiteX47" fmla="*/ 2934836 w 3945030"/>
              <a:gd name="connsiteY47" fmla="*/ 1105988 h 3144118"/>
              <a:gd name="connsiteX48" fmla="*/ 2926127 w 3945030"/>
              <a:gd name="connsiteY48" fmla="*/ 1314994 h 3144118"/>
              <a:gd name="connsiteX49" fmla="*/ 2908710 w 3945030"/>
              <a:gd name="connsiteY49" fmla="*/ 1375954 h 3144118"/>
              <a:gd name="connsiteX50" fmla="*/ 2882584 w 3945030"/>
              <a:gd name="connsiteY50" fmla="*/ 1393371 h 3144118"/>
              <a:gd name="connsiteX51" fmla="*/ 2839042 w 3945030"/>
              <a:gd name="connsiteY51" fmla="*/ 1428205 h 3144118"/>
              <a:gd name="connsiteX52" fmla="*/ 2821624 w 3945030"/>
              <a:gd name="connsiteY52" fmla="*/ 1445622 h 3144118"/>
              <a:gd name="connsiteX53" fmla="*/ 2795499 w 3945030"/>
              <a:gd name="connsiteY53" fmla="*/ 1454331 h 3144118"/>
              <a:gd name="connsiteX54" fmla="*/ 2769373 w 3945030"/>
              <a:gd name="connsiteY54" fmla="*/ 1471748 h 3144118"/>
              <a:gd name="connsiteX55" fmla="*/ 2717122 w 3945030"/>
              <a:gd name="connsiteY55" fmla="*/ 1489165 h 3144118"/>
              <a:gd name="connsiteX56" fmla="*/ 2673579 w 3945030"/>
              <a:gd name="connsiteY56" fmla="*/ 1515291 h 3144118"/>
              <a:gd name="connsiteX57" fmla="*/ 2621327 w 3945030"/>
              <a:gd name="connsiteY57" fmla="*/ 1550125 h 3144118"/>
              <a:gd name="connsiteX58" fmla="*/ 2603910 w 3945030"/>
              <a:gd name="connsiteY58" fmla="*/ 1576251 h 3144118"/>
              <a:gd name="connsiteX59" fmla="*/ 2577784 w 3945030"/>
              <a:gd name="connsiteY59" fmla="*/ 1584960 h 3144118"/>
              <a:gd name="connsiteX60" fmla="*/ 2542950 w 3945030"/>
              <a:gd name="connsiteY60" fmla="*/ 1637211 h 3144118"/>
              <a:gd name="connsiteX61" fmla="*/ 2516824 w 3945030"/>
              <a:gd name="connsiteY61" fmla="*/ 1689462 h 3144118"/>
              <a:gd name="connsiteX62" fmla="*/ 2542950 w 3945030"/>
              <a:gd name="connsiteY62" fmla="*/ 1698171 h 3144118"/>
              <a:gd name="connsiteX63" fmla="*/ 2595202 w 3945030"/>
              <a:gd name="connsiteY63" fmla="*/ 1733005 h 3144118"/>
              <a:gd name="connsiteX64" fmla="*/ 2690996 w 3945030"/>
              <a:gd name="connsiteY64" fmla="*/ 1741714 h 3144118"/>
              <a:gd name="connsiteX65" fmla="*/ 2769373 w 3945030"/>
              <a:gd name="connsiteY65" fmla="*/ 1767840 h 3144118"/>
              <a:gd name="connsiteX66" fmla="*/ 2795499 w 3945030"/>
              <a:gd name="connsiteY66" fmla="*/ 1776548 h 3144118"/>
              <a:gd name="connsiteX67" fmla="*/ 2882584 w 3945030"/>
              <a:gd name="connsiteY67" fmla="*/ 1793965 h 3144118"/>
              <a:gd name="connsiteX68" fmla="*/ 2873876 w 3945030"/>
              <a:gd name="connsiteY68" fmla="*/ 1846217 h 3144118"/>
              <a:gd name="connsiteX69" fmla="*/ 2821624 w 3945030"/>
              <a:gd name="connsiteY69" fmla="*/ 1872342 h 3144118"/>
              <a:gd name="connsiteX70" fmla="*/ 2786790 w 3945030"/>
              <a:gd name="connsiteY70" fmla="*/ 1942011 h 3144118"/>
              <a:gd name="connsiteX71" fmla="*/ 2778082 w 3945030"/>
              <a:gd name="connsiteY71" fmla="*/ 1968137 h 3144118"/>
              <a:gd name="connsiteX72" fmla="*/ 2769373 w 3945030"/>
              <a:gd name="connsiteY72" fmla="*/ 1994262 h 3144118"/>
              <a:gd name="connsiteX73" fmla="*/ 2778082 w 3945030"/>
              <a:gd name="connsiteY73" fmla="*/ 2281645 h 3144118"/>
              <a:gd name="connsiteX74" fmla="*/ 2786790 w 3945030"/>
              <a:gd name="connsiteY74" fmla="*/ 2307771 h 3144118"/>
              <a:gd name="connsiteX75" fmla="*/ 2778082 w 3945030"/>
              <a:gd name="connsiteY75" fmla="*/ 2499360 h 3144118"/>
              <a:gd name="connsiteX76" fmla="*/ 2769373 w 3945030"/>
              <a:gd name="connsiteY76" fmla="*/ 2534194 h 3144118"/>
              <a:gd name="connsiteX77" fmla="*/ 2760664 w 3945030"/>
              <a:gd name="connsiteY77" fmla="*/ 2595154 h 3144118"/>
              <a:gd name="connsiteX78" fmla="*/ 2743247 w 3945030"/>
              <a:gd name="connsiteY78" fmla="*/ 2673531 h 3144118"/>
              <a:gd name="connsiteX79" fmla="*/ 2708413 w 3945030"/>
              <a:gd name="connsiteY79" fmla="*/ 2760617 h 3144118"/>
              <a:gd name="connsiteX80" fmla="*/ 2682287 w 3945030"/>
              <a:gd name="connsiteY80" fmla="*/ 2778034 h 3144118"/>
              <a:gd name="connsiteX81" fmla="*/ 2542950 w 3945030"/>
              <a:gd name="connsiteY81" fmla="*/ 2804160 h 3144118"/>
              <a:gd name="connsiteX82" fmla="*/ 2377487 w 3945030"/>
              <a:gd name="connsiteY82" fmla="*/ 2795451 h 3144118"/>
              <a:gd name="connsiteX83" fmla="*/ 2333944 w 3945030"/>
              <a:gd name="connsiteY83" fmla="*/ 2769325 h 3144118"/>
              <a:gd name="connsiteX84" fmla="*/ 2307819 w 3945030"/>
              <a:gd name="connsiteY84" fmla="*/ 2760617 h 3144118"/>
              <a:gd name="connsiteX85" fmla="*/ 2281693 w 3945030"/>
              <a:gd name="connsiteY85" fmla="*/ 2743200 h 3144118"/>
              <a:gd name="connsiteX86" fmla="*/ 2238150 w 3945030"/>
              <a:gd name="connsiteY86" fmla="*/ 2699657 h 3144118"/>
              <a:gd name="connsiteX87" fmla="*/ 2220733 w 3945030"/>
              <a:gd name="connsiteY87" fmla="*/ 2647405 h 3144118"/>
              <a:gd name="connsiteX88" fmla="*/ 2212024 w 3945030"/>
              <a:gd name="connsiteY88" fmla="*/ 2621280 h 3144118"/>
              <a:gd name="connsiteX89" fmla="*/ 2194607 w 3945030"/>
              <a:gd name="connsiteY89" fmla="*/ 2595154 h 3144118"/>
              <a:gd name="connsiteX90" fmla="*/ 2177190 w 3945030"/>
              <a:gd name="connsiteY90" fmla="*/ 2542902 h 3144118"/>
              <a:gd name="connsiteX91" fmla="*/ 2124939 w 3945030"/>
              <a:gd name="connsiteY91" fmla="*/ 2525485 h 3144118"/>
              <a:gd name="connsiteX92" fmla="*/ 2098813 w 3945030"/>
              <a:gd name="connsiteY92" fmla="*/ 2516777 h 3144118"/>
              <a:gd name="connsiteX93" fmla="*/ 2072687 w 3945030"/>
              <a:gd name="connsiteY93" fmla="*/ 2499360 h 3144118"/>
              <a:gd name="connsiteX94" fmla="*/ 2055270 w 3945030"/>
              <a:gd name="connsiteY94" fmla="*/ 2481942 h 3144118"/>
              <a:gd name="connsiteX95" fmla="*/ 2003019 w 3945030"/>
              <a:gd name="connsiteY95" fmla="*/ 2464525 h 3144118"/>
              <a:gd name="connsiteX96" fmla="*/ 1976893 w 3945030"/>
              <a:gd name="connsiteY96" fmla="*/ 2455817 h 3144118"/>
              <a:gd name="connsiteX97" fmla="*/ 1915933 w 3945030"/>
              <a:gd name="connsiteY97" fmla="*/ 2473234 h 3144118"/>
              <a:gd name="connsiteX98" fmla="*/ 1872390 w 3945030"/>
              <a:gd name="connsiteY98" fmla="*/ 2516777 h 3144118"/>
              <a:gd name="connsiteX99" fmla="*/ 1820139 w 3945030"/>
              <a:gd name="connsiteY99" fmla="*/ 2534194 h 3144118"/>
              <a:gd name="connsiteX100" fmla="*/ 1794013 w 3945030"/>
              <a:gd name="connsiteY100" fmla="*/ 2542902 h 3144118"/>
              <a:gd name="connsiteX101" fmla="*/ 1733053 w 3945030"/>
              <a:gd name="connsiteY101" fmla="*/ 2560320 h 3144118"/>
              <a:gd name="connsiteX102" fmla="*/ 1680802 w 3945030"/>
              <a:gd name="connsiteY102" fmla="*/ 2595154 h 3144118"/>
              <a:gd name="connsiteX103" fmla="*/ 1663384 w 3945030"/>
              <a:gd name="connsiteY103" fmla="*/ 2612571 h 3144118"/>
              <a:gd name="connsiteX104" fmla="*/ 1611133 w 3945030"/>
              <a:gd name="connsiteY104" fmla="*/ 2629988 h 3144118"/>
              <a:gd name="connsiteX105" fmla="*/ 1585007 w 3945030"/>
              <a:gd name="connsiteY105" fmla="*/ 2647405 h 3144118"/>
              <a:gd name="connsiteX106" fmla="*/ 1532756 w 3945030"/>
              <a:gd name="connsiteY106" fmla="*/ 2664822 h 3144118"/>
              <a:gd name="connsiteX107" fmla="*/ 1515339 w 3945030"/>
              <a:gd name="connsiteY107" fmla="*/ 2682240 h 3144118"/>
              <a:gd name="connsiteX108" fmla="*/ 1436962 w 3945030"/>
              <a:gd name="connsiteY108" fmla="*/ 2708365 h 3144118"/>
              <a:gd name="connsiteX109" fmla="*/ 1384710 w 3945030"/>
              <a:gd name="connsiteY109" fmla="*/ 2725782 h 3144118"/>
              <a:gd name="connsiteX110" fmla="*/ 1358584 w 3945030"/>
              <a:gd name="connsiteY110" fmla="*/ 2734491 h 3144118"/>
              <a:gd name="connsiteX111" fmla="*/ 1245373 w 3945030"/>
              <a:gd name="connsiteY111" fmla="*/ 2751908 h 3144118"/>
              <a:gd name="connsiteX112" fmla="*/ 1210539 w 3945030"/>
              <a:gd name="connsiteY112" fmla="*/ 2760617 h 3144118"/>
              <a:gd name="connsiteX113" fmla="*/ 1079910 w 3945030"/>
              <a:gd name="connsiteY113" fmla="*/ 2778034 h 3144118"/>
              <a:gd name="connsiteX114" fmla="*/ 775110 w 3945030"/>
              <a:gd name="connsiteY114" fmla="*/ 2769325 h 3144118"/>
              <a:gd name="connsiteX115" fmla="*/ 705442 w 3945030"/>
              <a:gd name="connsiteY115" fmla="*/ 2760617 h 3144118"/>
              <a:gd name="connsiteX116" fmla="*/ 400642 w 3945030"/>
              <a:gd name="connsiteY116" fmla="*/ 2769325 h 3144118"/>
              <a:gd name="connsiteX117" fmla="*/ 374516 w 3945030"/>
              <a:gd name="connsiteY117" fmla="*/ 2778034 h 3144118"/>
              <a:gd name="connsiteX118" fmla="*/ 322264 w 3945030"/>
              <a:gd name="connsiteY118" fmla="*/ 2812868 h 3144118"/>
              <a:gd name="connsiteX119" fmla="*/ 278722 w 3945030"/>
              <a:gd name="connsiteY119" fmla="*/ 2891245 h 3144118"/>
              <a:gd name="connsiteX120" fmla="*/ 304847 w 3945030"/>
              <a:gd name="connsiteY120" fmla="*/ 3004457 h 3144118"/>
              <a:gd name="connsiteX121" fmla="*/ 357099 w 3945030"/>
              <a:gd name="connsiteY121" fmla="*/ 3039291 h 3144118"/>
              <a:gd name="connsiteX122" fmla="*/ 418059 w 3945030"/>
              <a:gd name="connsiteY122" fmla="*/ 3056708 h 3144118"/>
              <a:gd name="connsiteX123" fmla="*/ 461602 w 3945030"/>
              <a:gd name="connsiteY123" fmla="*/ 3065417 h 3144118"/>
              <a:gd name="connsiteX124" fmla="*/ 531270 w 3945030"/>
              <a:gd name="connsiteY124" fmla="*/ 3082834 h 3144118"/>
              <a:gd name="connsiteX125" fmla="*/ 600939 w 3945030"/>
              <a:gd name="connsiteY125" fmla="*/ 3091542 h 3144118"/>
              <a:gd name="connsiteX126" fmla="*/ 653190 w 3945030"/>
              <a:gd name="connsiteY126" fmla="*/ 3100251 h 3144118"/>
              <a:gd name="connsiteX127" fmla="*/ 827362 w 3945030"/>
              <a:gd name="connsiteY127" fmla="*/ 3117668 h 3144118"/>
              <a:gd name="connsiteX128" fmla="*/ 1428253 w 3945030"/>
              <a:gd name="connsiteY128" fmla="*/ 3108960 h 3144118"/>
              <a:gd name="connsiteX129" fmla="*/ 1898516 w 3945030"/>
              <a:gd name="connsiteY129" fmla="*/ 3126377 h 3144118"/>
              <a:gd name="connsiteX130" fmla="*/ 2063979 w 3945030"/>
              <a:gd name="connsiteY130" fmla="*/ 3143794 h 3144118"/>
              <a:gd name="connsiteX131" fmla="*/ 2699704 w 3945030"/>
              <a:gd name="connsiteY131" fmla="*/ 3135085 h 3144118"/>
              <a:gd name="connsiteX132" fmla="*/ 2795499 w 3945030"/>
              <a:gd name="connsiteY132" fmla="*/ 3108960 h 3144118"/>
              <a:gd name="connsiteX133" fmla="*/ 2839042 w 3945030"/>
              <a:gd name="connsiteY133" fmla="*/ 3100251 h 3144118"/>
              <a:gd name="connsiteX134" fmla="*/ 2865167 w 3945030"/>
              <a:gd name="connsiteY134" fmla="*/ 3091542 h 3144118"/>
              <a:gd name="connsiteX135" fmla="*/ 2917419 w 3945030"/>
              <a:gd name="connsiteY135" fmla="*/ 3082834 h 3144118"/>
              <a:gd name="connsiteX136" fmla="*/ 2943544 w 3945030"/>
              <a:gd name="connsiteY136" fmla="*/ 3074125 h 3144118"/>
              <a:gd name="connsiteX137" fmla="*/ 2978379 w 3945030"/>
              <a:gd name="connsiteY137" fmla="*/ 3065417 h 3144118"/>
              <a:gd name="connsiteX138" fmla="*/ 3004504 w 3945030"/>
              <a:gd name="connsiteY138" fmla="*/ 3048000 h 3144118"/>
              <a:gd name="connsiteX139" fmla="*/ 3039339 w 3945030"/>
              <a:gd name="connsiteY139" fmla="*/ 3039291 h 3144118"/>
              <a:gd name="connsiteX140" fmla="*/ 3065464 w 3945030"/>
              <a:gd name="connsiteY140" fmla="*/ 3030582 h 3144118"/>
              <a:gd name="connsiteX141" fmla="*/ 3100299 w 3945030"/>
              <a:gd name="connsiteY141" fmla="*/ 3021874 h 3144118"/>
              <a:gd name="connsiteX142" fmla="*/ 3152550 w 3945030"/>
              <a:gd name="connsiteY142" fmla="*/ 3004457 h 3144118"/>
              <a:gd name="connsiteX143" fmla="*/ 3222219 w 3945030"/>
              <a:gd name="connsiteY143" fmla="*/ 2987040 h 3144118"/>
              <a:gd name="connsiteX144" fmla="*/ 3257053 w 3945030"/>
              <a:gd name="connsiteY144" fmla="*/ 2978331 h 3144118"/>
              <a:gd name="connsiteX145" fmla="*/ 3309304 w 3945030"/>
              <a:gd name="connsiteY145" fmla="*/ 2960914 h 3144118"/>
              <a:gd name="connsiteX146" fmla="*/ 3326722 w 3945030"/>
              <a:gd name="connsiteY146" fmla="*/ 2943497 h 3144118"/>
              <a:gd name="connsiteX147" fmla="*/ 3405099 w 3945030"/>
              <a:gd name="connsiteY147" fmla="*/ 2926080 h 3144118"/>
              <a:gd name="connsiteX148" fmla="*/ 3457350 w 3945030"/>
              <a:gd name="connsiteY148" fmla="*/ 2899954 h 3144118"/>
              <a:gd name="connsiteX149" fmla="*/ 3509602 w 3945030"/>
              <a:gd name="connsiteY149" fmla="*/ 2865120 h 3144118"/>
              <a:gd name="connsiteX150" fmla="*/ 3535727 w 3945030"/>
              <a:gd name="connsiteY150" fmla="*/ 2847702 h 3144118"/>
              <a:gd name="connsiteX151" fmla="*/ 3561853 w 3945030"/>
              <a:gd name="connsiteY151" fmla="*/ 2830285 h 3144118"/>
              <a:gd name="connsiteX152" fmla="*/ 3614104 w 3945030"/>
              <a:gd name="connsiteY152" fmla="*/ 2786742 h 3144118"/>
              <a:gd name="connsiteX153" fmla="*/ 3640230 w 3945030"/>
              <a:gd name="connsiteY153" fmla="*/ 2769325 h 3144118"/>
              <a:gd name="connsiteX154" fmla="*/ 3709899 w 3945030"/>
              <a:gd name="connsiteY154" fmla="*/ 2717074 h 3144118"/>
              <a:gd name="connsiteX155" fmla="*/ 3727316 w 3945030"/>
              <a:gd name="connsiteY155" fmla="*/ 2682240 h 3144118"/>
              <a:gd name="connsiteX156" fmla="*/ 3744733 w 3945030"/>
              <a:gd name="connsiteY156" fmla="*/ 2664822 h 3144118"/>
              <a:gd name="connsiteX157" fmla="*/ 3788276 w 3945030"/>
              <a:gd name="connsiteY157" fmla="*/ 2569028 h 3144118"/>
              <a:gd name="connsiteX158" fmla="*/ 3840527 w 3945030"/>
              <a:gd name="connsiteY158" fmla="*/ 2508068 h 3144118"/>
              <a:gd name="connsiteX159" fmla="*/ 3866653 w 3945030"/>
              <a:gd name="connsiteY159" fmla="*/ 2386148 h 3144118"/>
              <a:gd name="connsiteX160" fmla="*/ 3892779 w 3945030"/>
              <a:gd name="connsiteY160" fmla="*/ 2307771 h 3144118"/>
              <a:gd name="connsiteX161" fmla="*/ 3927613 w 3945030"/>
              <a:gd name="connsiteY161" fmla="*/ 2177142 h 3144118"/>
              <a:gd name="connsiteX162" fmla="*/ 3936322 w 3945030"/>
              <a:gd name="connsiteY162" fmla="*/ 2081348 h 3144118"/>
              <a:gd name="connsiteX163" fmla="*/ 3945030 w 3945030"/>
              <a:gd name="connsiteY163" fmla="*/ 2037805 h 3144118"/>
              <a:gd name="connsiteX164" fmla="*/ 3936322 w 3945030"/>
              <a:gd name="connsiteY164" fmla="*/ 1602377 h 3144118"/>
              <a:gd name="connsiteX165" fmla="*/ 3901487 w 3945030"/>
              <a:gd name="connsiteY165" fmla="*/ 1524000 h 3144118"/>
              <a:gd name="connsiteX166" fmla="*/ 3884070 w 3945030"/>
              <a:gd name="connsiteY166" fmla="*/ 1480457 h 3144118"/>
              <a:gd name="connsiteX167" fmla="*/ 3866653 w 3945030"/>
              <a:gd name="connsiteY167" fmla="*/ 1454331 h 3144118"/>
              <a:gd name="connsiteX168" fmla="*/ 3857944 w 3945030"/>
              <a:gd name="connsiteY168" fmla="*/ 1428205 h 3144118"/>
              <a:gd name="connsiteX169" fmla="*/ 3840527 w 3945030"/>
              <a:gd name="connsiteY169" fmla="*/ 1402080 h 3144118"/>
              <a:gd name="connsiteX170" fmla="*/ 3823110 w 3945030"/>
              <a:gd name="connsiteY170" fmla="*/ 1367245 h 3144118"/>
              <a:gd name="connsiteX171" fmla="*/ 3805693 w 3945030"/>
              <a:gd name="connsiteY171" fmla="*/ 1341120 h 3144118"/>
              <a:gd name="connsiteX172" fmla="*/ 3796984 w 3945030"/>
              <a:gd name="connsiteY172" fmla="*/ 1314994 h 3144118"/>
              <a:gd name="connsiteX173" fmla="*/ 3744733 w 3945030"/>
              <a:gd name="connsiteY173" fmla="*/ 1254034 h 3144118"/>
              <a:gd name="connsiteX174" fmla="*/ 3709899 w 3945030"/>
              <a:gd name="connsiteY174" fmla="*/ 1201782 h 3144118"/>
              <a:gd name="connsiteX175" fmla="*/ 3683773 w 3945030"/>
              <a:gd name="connsiteY175" fmla="*/ 1175657 h 3144118"/>
              <a:gd name="connsiteX176" fmla="*/ 3666356 w 3945030"/>
              <a:gd name="connsiteY176" fmla="*/ 1149531 h 3144118"/>
              <a:gd name="connsiteX177" fmla="*/ 3614104 w 3945030"/>
              <a:gd name="connsiteY177" fmla="*/ 1097280 h 3144118"/>
              <a:gd name="connsiteX178" fmla="*/ 3596687 w 3945030"/>
              <a:gd name="connsiteY178" fmla="*/ 1079862 h 3144118"/>
              <a:gd name="connsiteX179" fmla="*/ 3553144 w 3945030"/>
              <a:gd name="connsiteY179" fmla="*/ 1027611 h 3144118"/>
              <a:gd name="connsiteX180" fmla="*/ 3527019 w 3945030"/>
              <a:gd name="connsiteY180" fmla="*/ 1010194 h 3144118"/>
              <a:gd name="connsiteX181" fmla="*/ 3500893 w 3945030"/>
              <a:gd name="connsiteY181" fmla="*/ 984068 h 3144118"/>
              <a:gd name="connsiteX182" fmla="*/ 3439933 w 3945030"/>
              <a:gd name="connsiteY182" fmla="*/ 940525 h 3144118"/>
              <a:gd name="connsiteX183" fmla="*/ 3378973 w 3945030"/>
              <a:gd name="connsiteY183" fmla="*/ 870857 h 3144118"/>
              <a:gd name="connsiteX184" fmla="*/ 3326722 w 3945030"/>
              <a:gd name="connsiteY184" fmla="*/ 818605 h 3144118"/>
              <a:gd name="connsiteX185" fmla="*/ 3300596 w 3945030"/>
              <a:gd name="connsiteY185" fmla="*/ 792480 h 3144118"/>
              <a:gd name="connsiteX186" fmla="*/ 3248344 w 3945030"/>
              <a:gd name="connsiteY186" fmla="*/ 757645 h 3144118"/>
              <a:gd name="connsiteX187" fmla="*/ 3204802 w 3945030"/>
              <a:gd name="connsiteY187" fmla="*/ 705394 h 3144118"/>
              <a:gd name="connsiteX188" fmla="*/ 3161259 w 3945030"/>
              <a:gd name="connsiteY188" fmla="*/ 661851 h 3144118"/>
              <a:gd name="connsiteX189" fmla="*/ 3074173 w 3945030"/>
              <a:gd name="connsiteY189" fmla="*/ 557348 h 3144118"/>
              <a:gd name="connsiteX190" fmla="*/ 3039339 w 3945030"/>
              <a:gd name="connsiteY190" fmla="*/ 522514 h 3144118"/>
              <a:gd name="connsiteX191" fmla="*/ 3004504 w 3945030"/>
              <a:gd name="connsiteY191" fmla="*/ 496388 h 3144118"/>
              <a:gd name="connsiteX192" fmla="*/ 2978379 w 3945030"/>
              <a:gd name="connsiteY192" fmla="*/ 461554 h 3144118"/>
              <a:gd name="connsiteX193" fmla="*/ 2917419 w 3945030"/>
              <a:gd name="connsiteY193" fmla="*/ 418011 h 3144118"/>
              <a:gd name="connsiteX194" fmla="*/ 2873876 w 3945030"/>
              <a:gd name="connsiteY194" fmla="*/ 365760 h 3144118"/>
              <a:gd name="connsiteX195" fmla="*/ 2821624 w 3945030"/>
              <a:gd name="connsiteY195" fmla="*/ 339634 h 3144118"/>
              <a:gd name="connsiteX196" fmla="*/ 2760664 w 3945030"/>
              <a:gd name="connsiteY196" fmla="*/ 296091 h 3144118"/>
              <a:gd name="connsiteX197" fmla="*/ 2690996 w 3945030"/>
              <a:gd name="connsiteY197" fmla="*/ 252548 h 3144118"/>
              <a:gd name="connsiteX198" fmla="*/ 2656162 w 3945030"/>
              <a:gd name="connsiteY198" fmla="*/ 243840 h 3144118"/>
              <a:gd name="connsiteX199" fmla="*/ 2586493 w 3945030"/>
              <a:gd name="connsiteY199" fmla="*/ 209005 h 3144118"/>
              <a:gd name="connsiteX200" fmla="*/ 2560367 w 3945030"/>
              <a:gd name="connsiteY200" fmla="*/ 200297 h 3144118"/>
              <a:gd name="connsiteX201" fmla="*/ 2525533 w 3945030"/>
              <a:gd name="connsiteY201" fmla="*/ 182880 h 3144118"/>
              <a:gd name="connsiteX202" fmla="*/ 2490699 w 3945030"/>
              <a:gd name="connsiteY202" fmla="*/ 174171 h 3144118"/>
              <a:gd name="connsiteX203" fmla="*/ 2447156 w 3945030"/>
              <a:gd name="connsiteY203" fmla="*/ 156754 h 3144118"/>
              <a:gd name="connsiteX204" fmla="*/ 2360070 w 3945030"/>
              <a:gd name="connsiteY204" fmla="*/ 139337 h 3144118"/>
              <a:gd name="connsiteX205" fmla="*/ 2307819 w 3945030"/>
              <a:gd name="connsiteY205" fmla="*/ 121920 h 3144118"/>
              <a:gd name="connsiteX206" fmla="*/ 2264276 w 3945030"/>
              <a:gd name="connsiteY206" fmla="*/ 104502 h 3144118"/>
              <a:gd name="connsiteX207" fmla="*/ 2203316 w 3945030"/>
              <a:gd name="connsiteY207" fmla="*/ 95794 h 3144118"/>
              <a:gd name="connsiteX208" fmla="*/ 2159773 w 3945030"/>
              <a:gd name="connsiteY208" fmla="*/ 87085 h 3144118"/>
              <a:gd name="connsiteX209" fmla="*/ 2098813 w 3945030"/>
              <a:gd name="connsiteY209" fmla="*/ 69668 h 3144118"/>
              <a:gd name="connsiteX210" fmla="*/ 2011727 w 3945030"/>
              <a:gd name="connsiteY210" fmla="*/ 60960 h 3144118"/>
              <a:gd name="connsiteX211" fmla="*/ 1950767 w 3945030"/>
              <a:gd name="connsiteY211" fmla="*/ 43542 h 3144118"/>
              <a:gd name="connsiteX212" fmla="*/ 1898516 w 3945030"/>
              <a:gd name="connsiteY212" fmla="*/ 26125 h 3144118"/>
              <a:gd name="connsiteX213" fmla="*/ 1846264 w 3945030"/>
              <a:gd name="connsiteY213" fmla="*/ 17417 h 3144118"/>
              <a:gd name="connsiteX214" fmla="*/ 1811430 w 3945030"/>
              <a:gd name="connsiteY214" fmla="*/ 8708 h 3144118"/>
              <a:gd name="connsiteX215" fmla="*/ 1741762 w 3945030"/>
              <a:gd name="connsiteY215" fmla="*/ 0 h 3144118"/>
              <a:gd name="connsiteX216" fmla="*/ 1349876 w 3945030"/>
              <a:gd name="connsiteY216" fmla="*/ 8708 h 3144118"/>
              <a:gd name="connsiteX217" fmla="*/ 1280207 w 3945030"/>
              <a:gd name="connsiteY217" fmla="*/ 26125 h 3144118"/>
              <a:gd name="connsiteX218" fmla="*/ 1254082 w 3945030"/>
              <a:gd name="connsiteY218" fmla="*/ 43542 h 3144118"/>
              <a:gd name="connsiteX219" fmla="*/ 1227956 w 3945030"/>
              <a:gd name="connsiteY219" fmla="*/ 52251 h 3144118"/>
              <a:gd name="connsiteX220" fmla="*/ 1193122 w 3945030"/>
              <a:gd name="connsiteY220" fmla="*/ 78377 h 3144118"/>
              <a:gd name="connsiteX221" fmla="*/ 1132162 w 3945030"/>
              <a:gd name="connsiteY221" fmla="*/ 104502 h 3144118"/>
              <a:gd name="connsiteX222" fmla="*/ 1114744 w 3945030"/>
              <a:gd name="connsiteY222" fmla="*/ 121920 h 3144118"/>
              <a:gd name="connsiteX223" fmla="*/ 1079910 w 3945030"/>
              <a:gd name="connsiteY223" fmla="*/ 148045 h 3144118"/>
              <a:gd name="connsiteX224" fmla="*/ 975407 w 3945030"/>
              <a:gd name="connsiteY224" fmla="*/ 191588 h 3144118"/>
              <a:gd name="connsiteX225" fmla="*/ 888322 w 3945030"/>
              <a:gd name="connsiteY225" fmla="*/ 243840 h 3144118"/>
              <a:gd name="connsiteX226" fmla="*/ 862196 w 3945030"/>
              <a:gd name="connsiteY226" fmla="*/ 261257 h 3144118"/>
              <a:gd name="connsiteX227" fmla="*/ 836070 w 3945030"/>
              <a:gd name="connsiteY227" fmla="*/ 269965 h 3144118"/>
              <a:gd name="connsiteX228" fmla="*/ 757693 w 3945030"/>
              <a:gd name="connsiteY228" fmla="*/ 304800 h 3144118"/>
              <a:gd name="connsiteX229" fmla="*/ 731567 w 3945030"/>
              <a:gd name="connsiteY229" fmla="*/ 322217 h 3144118"/>
              <a:gd name="connsiteX230" fmla="*/ 705442 w 3945030"/>
              <a:gd name="connsiteY230" fmla="*/ 330925 h 3144118"/>
              <a:gd name="connsiteX231" fmla="*/ 688024 w 3945030"/>
              <a:gd name="connsiteY231" fmla="*/ 348342 h 3144118"/>
              <a:gd name="connsiteX232" fmla="*/ 609647 w 3945030"/>
              <a:gd name="connsiteY232" fmla="*/ 365760 h 3144118"/>
              <a:gd name="connsiteX233" fmla="*/ 548687 w 3945030"/>
              <a:gd name="connsiteY233" fmla="*/ 400594 h 3144118"/>
              <a:gd name="connsiteX234" fmla="*/ 505144 w 3945030"/>
              <a:gd name="connsiteY234" fmla="*/ 418011 h 3144118"/>
              <a:gd name="connsiteX235" fmla="*/ 479019 w 3945030"/>
              <a:gd name="connsiteY235" fmla="*/ 426720 h 3144118"/>
              <a:gd name="connsiteX236" fmla="*/ 452893 w 3945030"/>
              <a:gd name="connsiteY236" fmla="*/ 444137 h 3144118"/>
              <a:gd name="connsiteX237" fmla="*/ 418059 w 3945030"/>
              <a:gd name="connsiteY237" fmla="*/ 461554 h 3144118"/>
              <a:gd name="connsiteX238" fmla="*/ 391933 w 3945030"/>
              <a:gd name="connsiteY238" fmla="*/ 487680 h 3144118"/>
              <a:gd name="connsiteX239" fmla="*/ 339682 w 3945030"/>
              <a:gd name="connsiteY239" fmla="*/ 522514 h 3144118"/>
              <a:gd name="connsiteX240" fmla="*/ 296139 w 3945030"/>
              <a:gd name="connsiteY240" fmla="*/ 574765 h 3144118"/>
              <a:gd name="connsiteX241" fmla="*/ 270013 w 3945030"/>
              <a:gd name="connsiteY241" fmla="*/ 592182 h 3144118"/>
              <a:gd name="connsiteX242" fmla="*/ 217762 w 3945030"/>
              <a:gd name="connsiteY242" fmla="*/ 661851 h 3144118"/>
              <a:gd name="connsiteX243" fmla="*/ 174219 w 3945030"/>
              <a:gd name="connsiteY243" fmla="*/ 722811 h 3144118"/>
              <a:gd name="connsiteX244" fmla="*/ 165510 w 3945030"/>
              <a:gd name="connsiteY244" fmla="*/ 748937 h 3144118"/>
              <a:gd name="connsiteX245" fmla="*/ 148093 w 3945030"/>
              <a:gd name="connsiteY245" fmla="*/ 775062 h 3144118"/>
              <a:gd name="connsiteX246" fmla="*/ 121967 w 3945030"/>
              <a:gd name="connsiteY246" fmla="*/ 844731 h 3144118"/>
              <a:gd name="connsiteX247" fmla="*/ 95842 w 3945030"/>
              <a:gd name="connsiteY247" fmla="*/ 905691 h 3144118"/>
              <a:gd name="connsiteX248" fmla="*/ 61007 w 3945030"/>
              <a:gd name="connsiteY248" fmla="*/ 975360 h 3144118"/>
              <a:gd name="connsiteX249" fmla="*/ 34882 w 3945030"/>
              <a:gd name="connsiteY249" fmla="*/ 1053737 h 3144118"/>
              <a:gd name="connsiteX250" fmla="*/ 26173 w 3945030"/>
              <a:gd name="connsiteY250" fmla="*/ 1079862 h 3144118"/>
              <a:gd name="connsiteX251" fmla="*/ 17464 w 3945030"/>
              <a:gd name="connsiteY251" fmla="*/ 1105988 h 3144118"/>
              <a:gd name="connsiteX252" fmla="*/ 8756 w 3945030"/>
              <a:gd name="connsiteY252" fmla="*/ 1384662 h 3144118"/>
              <a:gd name="connsiteX253" fmla="*/ 47 w 3945030"/>
              <a:gd name="connsiteY253" fmla="*/ 1454331 h 3144118"/>
              <a:gd name="connsiteX254" fmla="*/ 17464 w 3945030"/>
              <a:gd name="connsiteY254" fmla="*/ 1645920 h 3144118"/>
              <a:gd name="connsiteX255" fmla="*/ 34882 w 3945030"/>
              <a:gd name="connsiteY255" fmla="*/ 1680754 h 3144118"/>
              <a:gd name="connsiteX256" fmla="*/ 43590 w 3945030"/>
              <a:gd name="connsiteY256" fmla="*/ 1724297 h 3144118"/>
              <a:gd name="connsiteX257" fmla="*/ 95842 w 3945030"/>
              <a:gd name="connsiteY257" fmla="*/ 1793965 h 3144118"/>
              <a:gd name="connsiteX258" fmla="*/ 113259 w 3945030"/>
              <a:gd name="connsiteY258" fmla="*/ 1820091 h 3144118"/>
              <a:gd name="connsiteX259" fmla="*/ 139384 w 3945030"/>
              <a:gd name="connsiteY259" fmla="*/ 1837508 h 3144118"/>
              <a:gd name="connsiteX260" fmla="*/ 217762 w 3945030"/>
              <a:gd name="connsiteY260" fmla="*/ 1898468 h 3144118"/>
              <a:gd name="connsiteX261" fmla="*/ 322264 w 3945030"/>
              <a:gd name="connsiteY261" fmla="*/ 1950720 h 3144118"/>
              <a:gd name="connsiteX262" fmla="*/ 383224 w 3945030"/>
              <a:gd name="connsiteY262" fmla="*/ 1976845 h 3144118"/>
              <a:gd name="connsiteX263" fmla="*/ 470310 w 3945030"/>
              <a:gd name="connsiteY263" fmla="*/ 2002971 h 3144118"/>
              <a:gd name="connsiteX264" fmla="*/ 496436 w 3945030"/>
              <a:gd name="connsiteY264" fmla="*/ 2011680 h 3144118"/>
              <a:gd name="connsiteX265" fmla="*/ 661899 w 3945030"/>
              <a:gd name="connsiteY265" fmla="*/ 2002971 h 3144118"/>
              <a:gd name="connsiteX266" fmla="*/ 688024 w 3945030"/>
              <a:gd name="connsiteY266" fmla="*/ 1994262 h 3144118"/>
              <a:gd name="connsiteX267" fmla="*/ 705442 w 3945030"/>
              <a:gd name="connsiteY267" fmla="*/ 1976845 h 3144118"/>
              <a:gd name="connsiteX268" fmla="*/ 740276 w 3945030"/>
              <a:gd name="connsiteY268" fmla="*/ 1898468 h 3144118"/>
              <a:gd name="connsiteX269" fmla="*/ 766402 w 3945030"/>
              <a:gd name="connsiteY269" fmla="*/ 1854925 h 3144118"/>
              <a:gd name="connsiteX270" fmla="*/ 740276 w 3945030"/>
              <a:gd name="connsiteY270" fmla="*/ 1837508 h 314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</a:cxnLst>
            <a:rect l="l" t="t" r="r" b="b"/>
            <a:pathLst>
              <a:path w="3945030" h="3144118">
                <a:moveTo>
                  <a:pt x="740276" y="1837508"/>
                </a:moveTo>
                <a:lnTo>
                  <a:pt x="740276" y="1837508"/>
                </a:lnTo>
                <a:cubicBezTo>
                  <a:pt x="760596" y="1820091"/>
                  <a:pt x="785178" y="1806667"/>
                  <a:pt x="801236" y="1785257"/>
                </a:cubicBezTo>
                <a:cubicBezTo>
                  <a:pt x="812252" y="1770569"/>
                  <a:pt x="812847" y="1750422"/>
                  <a:pt x="818653" y="1733005"/>
                </a:cubicBezTo>
                <a:lnTo>
                  <a:pt x="836070" y="1680754"/>
                </a:lnTo>
                <a:lnTo>
                  <a:pt x="853487" y="1628502"/>
                </a:lnTo>
                <a:lnTo>
                  <a:pt x="862196" y="1602377"/>
                </a:lnTo>
                <a:cubicBezTo>
                  <a:pt x="865099" y="1584960"/>
                  <a:pt x="868407" y="1567605"/>
                  <a:pt x="870904" y="1550125"/>
                </a:cubicBezTo>
                <a:cubicBezTo>
                  <a:pt x="874214" y="1526957"/>
                  <a:pt x="875426" y="1503483"/>
                  <a:pt x="879613" y="1480457"/>
                </a:cubicBezTo>
                <a:cubicBezTo>
                  <a:pt x="881255" y="1471425"/>
                  <a:pt x="885800" y="1463158"/>
                  <a:pt x="888322" y="1454331"/>
                </a:cubicBezTo>
                <a:cubicBezTo>
                  <a:pt x="891610" y="1442823"/>
                  <a:pt x="890391" y="1429456"/>
                  <a:pt x="897030" y="1419497"/>
                </a:cubicBezTo>
                <a:cubicBezTo>
                  <a:pt x="902836" y="1410788"/>
                  <a:pt x="914983" y="1408618"/>
                  <a:pt x="923156" y="1402080"/>
                </a:cubicBezTo>
                <a:cubicBezTo>
                  <a:pt x="929567" y="1396951"/>
                  <a:pt x="934004" y="1389588"/>
                  <a:pt x="940573" y="1384662"/>
                </a:cubicBezTo>
                <a:cubicBezTo>
                  <a:pt x="957319" y="1372102"/>
                  <a:pt x="992824" y="1349828"/>
                  <a:pt x="992824" y="1349828"/>
                </a:cubicBezTo>
                <a:cubicBezTo>
                  <a:pt x="998630" y="1341119"/>
                  <a:pt x="1008944" y="1334088"/>
                  <a:pt x="1010242" y="1323702"/>
                </a:cubicBezTo>
                <a:cubicBezTo>
                  <a:pt x="1012078" y="1309015"/>
                  <a:pt x="1007364" y="1293765"/>
                  <a:pt x="1001533" y="1280160"/>
                </a:cubicBezTo>
                <a:cubicBezTo>
                  <a:pt x="996568" y="1268576"/>
                  <a:pt x="965640" y="1250425"/>
                  <a:pt x="957990" y="1245325"/>
                </a:cubicBezTo>
                <a:cubicBezTo>
                  <a:pt x="934769" y="1175660"/>
                  <a:pt x="969601" y="1256936"/>
                  <a:pt x="923156" y="1210491"/>
                </a:cubicBezTo>
                <a:cubicBezTo>
                  <a:pt x="916665" y="1204000"/>
                  <a:pt x="920182" y="1191533"/>
                  <a:pt x="914447" y="1184365"/>
                </a:cubicBezTo>
                <a:cubicBezTo>
                  <a:pt x="907909" y="1176192"/>
                  <a:pt x="896495" y="1173486"/>
                  <a:pt x="888322" y="1166948"/>
                </a:cubicBezTo>
                <a:cubicBezTo>
                  <a:pt x="845228" y="1132473"/>
                  <a:pt x="898754" y="1168673"/>
                  <a:pt x="853487" y="1123405"/>
                </a:cubicBezTo>
                <a:cubicBezTo>
                  <a:pt x="846086" y="1116004"/>
                  <a:pt x="836070" y="1111794"/>
                  <a:pt x="827362" y="1105988"/>
                </a:cubicBezTo>
                <a:cubicBezTo>
                  <a:pt x="821556" y="1097279"/>
                  <a:pt x="814195" y="1089426"/>
                  <a:pt x="809944" y="1079862"/>
                </a:cubicBezTo>
                <a:cubicBezTo>
                  <a:pt x="768487" y="986586"/>
                  <a:pt x="814529" y="1060615"/>
                  <a:pt x="775110" y="1001485"/>
                </a:cubicBezTo>
                <a:cubicBezTo>
                  <a:pt x="785646" y="896128"/>
                  <a:pt x="774594" y="942078"/>
                  <a:pt x="801236" y="862148"/>
                </a:cubicBezTo>
                <a:cubicBezTo>
                  <a:pt x="804139" y="853439"/>
                  <a:pt x="803453" y="842513"/>
                  <a:pt x="809944" y="836022"/>
                </a:cubicBezTo>
                <a:lnTo>
                  <a:pt x="827362" y="818605"/>
                </a:lnTo>
                <a:lnTo>
                  <a:pt x="844779" y="766354"/>
                </a:lnTo>
                <a:cubicBezTo>
                  <a:pt x="853977" y="738759"/>
                  <a:pt x="851610" y="738219"/>
                  <a:pt x="870904" y="714102"/>
                </a:cubicBezTo>
                <a:cubicBezTo>
                  <a:pt x="876033" y="707691"/>
                  <a:pt x="880978" y="700357"/>
                  <a:pt x="888322" y="696685"/>
                </a:cubicBezTo>
                <a:cubicBezTo>
                  <a:pt x="904743" y="688475"/>
                  <a:pt x="940573" y="679268"/>
                  <a:pt x="940573" y="679268"/>
                </a:cubicBezTo>
                <a:lnTo>
                  <a:pt x="1254082" y="687977"/>
                </a:lnTo>
                <a:lnTo>
                  <a:pt x="1497922" y="696685"/>
                </a:lnTo>
                <a:lnTo>
                  <a:pt x="1794013" y="705394"/>
                </a:lnTo>
                <a:cubicBezTo>
                  <a:pt x="1811430" y="711200"/>
                  <a:pt x="1828261" y="719210"/>
                  <a:pt x="1846264" y="722811"/>
                </a:cubicBezTo>
                <a:cubicBezTo>
                  <a:pt x="1886561" y="730871"/>
                  <a:pt x="1916537" y="737968"/>
                  <a:pt x="1959476" y="740228"/>
                </a:cubicBezTo>
                <a:cubicBezTo>
                  <a:pt x="2046490" y="744808"/>
                  <a:pt x="2133681" y="745152"/>
                  <a:pt x="2220733" y="748937"/>
                </a:cubicBezTo>
                <a:cubicBezTo>
                  <a:pt x="2267225" y="750958"/>
                  <a:pt x="2313563" y="755984"/>
                  <a:pt x="2360070" y="757645"/>
                </a:cubicBezTo>
                <a:cubicBezTo>
                  <a:pt x="2476147" y="761791"/>
                  <a:pt x="2592299" y="763451"/>
                  <a:pt x="2708413" y="766354"/>
                </a:cubicBezTo>
                <a:cubicBezTo>
                  <a:pt x="2725830" y="772160"/>
                  <a:pt x="2747682" y="770790"/>
                  <a:pt x="2760664" y="783771"/>
                </a:cubicBezTo>
                <a:cubicBezTo>
                  <a:pt x="2776863" y="799970"/>
                  <a:pt x="2782238" y="807620"/>
                  <a:pt x="2804207" y="818605"/>
                </a:cubicBezTo>
                <a:cubicBezTo>
                  <a:pt x="2876322" y="854663"/>
                  <a:pt x="2781581" y="794813"/>
                  <a:pt x="2856459" y="844731"/>
                </a:cubicBezTo>
                <a:cubicBezTo>
                  <a:pt x="2859362" y="853440"/>
                  <a:pt x="2861062" y="862646"/>
                  <a:pt x="2865167" y="870857"/>
                </a:cubicBezTo>
                <a:cubicBezTo>
                  <a:pt x="2869848" y="880218"/>
                  <a:pt x="2878333" y="887418"/>
                  <a:pt x="2882584" y="896982"/>
                </a:cubicBezTo>
                <a:cubicBezTo>
                  <a:pt x="2890041" y="913759"/>
                  <a:pt x="2894196" y="931817"/>
                  <a:pt x="2900002" y="949234"/>
                </a:cubicBezTo>
                <a:lnTo>
                  <a:pt x="2908710" y="975360"/>
                </a:lnTo>
                <a:cubicBezTo>
                  <a:pt x="2911613" y="998583"/>
                  <a:pt x="2913572" y="1021943"/>
                  <a:pt x="2917419" y="1045028"/>
                </a:cubicBezTo>
                <a:cubicBezTo>
                  <a:pt x="2921065" y="1066903"/>
                  <a:pt x="2927932" y="1085277"/>
                  <a:pt x="2934836" y="1105988"/>
                </a:cubicBezTo>
                <a:cubicBezTo>
                  <a:pt x="2931933" y="1175657"/>
                  <a:pt x="2931095" y="1245442"/>
                  <a:pt x="2926127" y="1314994"/>
                </a:cubicBezTo>
                <a:cubicBezTo>
                  <a:pt x="2926004" y="1316714"/>
                  <a:pt x="2912912" y="1370702"/>
                  <a:pt x="2908710" y="1375954"/>
                </a:cubicBezTo>
                <a:cubicBezTo>
                  <a:pt x="2902172" y="1384127"/>
                  <a:pt x="2891293" y="1387565"/>
                  <a:pt x="2882584" y="1393371"/>
                </a:cubicBezTo>
                <a:cubicBezTo>
                  <a:pt x="2847895" y="1445405"/>
                  <a:pt x="2885778" y="1400164"/>
                  <a:pt x="2839042" y="1428205"/>
                </a:cubicBezTo>
                <a:cubicBezTo>
                  <a:pt x="2832001" y="1432429"/>
                  <a:pt x="2828665" y="1441398"/>
                  <a:pt x="2821624" y="1445622"/>
                </a:cubicBezTo>
                <a:cubicBezTo>
                  <a:pt x="2813753" y="1450345"/>
                  <a:pt x="2803709" y="1450226"/>
                  <a:pt x="2795499" y="1454331"/>
                </a:cubicBezTo>
                <a:cubicBezTo>
                  <a:pt x="2786138" y="1459012"/>
                  <a:pt x="2778937" y="1467497"/>
                  <a:pt x="2769373" y="1471748"/>
                </a:cubicBezTo>
                <a:cubicBezTo>
                  <a:pt x="2752596" y="1479204"/>
                  <a:pt x="2717122" y="1489165"/>
                  <a:pt x="2717122" y="1489165"/>
                </a:cubicBezTo>
                <a:cubicBezTo>
                  <a:pt x="2678045" y="1528240"/>
                  <a:pt x="2724451" y="1487029"/>
                  <a:pt x="2673579" y="1515291"/>
                </a:cubicBezTo>
                <a:cubicBezTo>
                  <a:pt x="2655280" y="1525457"/>
                  <a:pt x="2621327" y="1550125"/>
                  <a:pt x="2621327" y="1550125"/>
                </a:cubicBezTo>
                <a:cubicBezTo>
                  <a:pt x="2615521" y="1558834"/>
                  <a:pt x="2612083" y="1569713"/>
                  <a:pt x="2603910" y="1576251"/>
                </a:cubicBezTo>
                <a:cubicBezTo>
                  <a:pt x="2596742" y="1581986"/>
                  <a:pt x="2584275" y="1578469"/>
                  <a:pt x="2577784" y="1584960"/>
                </a:cubicBezTo>
                <a:cubicBezTo>
                  <a:pt x="2562982" y="1599762"/>
                  <a:pt x="2554561" y="1619794"/>
                  <a:pt x="2542950" y="1637211"/>
                </a:cubicBezTo>
                <a:cubicBezTo>
                  <a:pt x="2520442" y="1670974"/>
                  <a:pt x="2528843" y="1653408"/>
                  <a:pt x="2516824" y="1689462"/>
                </a:cubicBezTo>
                <a:cubicBezTo>
                  <a:pt x="2525533" y="1692365"/>
                  <a:pt x="2534925" y="1693713"/>
                  <a:pt x="2542950" y="1698171"/>
                </a:cubicBezTo>
                <a:cubicBezTo>
                  <a:pt x="2561249" y="1708337"/>
                  <a:pt x="2574355" y="1731110"/>
                  <a:pt x="2595202" y="1733005"/>
                </a:cubicBezTo>
                <a:lnTo>
                  <a:pt x="2690996" y="1741714"/>
                </a:lnTo>
                <a:lnTo>
                  <a:pt x="2769373" y="1767840"/>
                </a:lnTo>
                <a:cubicBezTo>
                  <a:pt x="2778082" y="1770743"/>
                  <a:pt x="2786444" y="1775039"/>
                  <a:pt x="2795499" y="1776548"/>
                </a:cubicBezTo>
                <a:cubicBezTo>
                  <a:pt x="2859556" y="1787225"/>
                  <a:pt x="2830620" y="1780975"/>
                  <a:pt x="2882584" y="1793965"/>
                </a:cubicBezTo>
                <a:cubicBezTo>
                  <a:pt x="2879681" y="1811382"/>
                  <a:pt x="2881773" y="1830424"/>
                  <a:pt x="2873876" y="1846217"/>
                </a:cubicBezTo>
                <a:cubicBezTo>
                  <a:pt x="2867123" y="1859723"/>
                  <a:pt x="2833989" y="1868221"/>
                  <a:pt x="2821624" y="1872342"/>
                </a:cubicBezTo>
                <a:cubicBezTo>
                  <a:pt x="2791226" y="1902742"/>
                  <a:pt x="2806803" y="1881971"/>
                  <a:pt x="2786790" y="1942011"/>
                </a:cubicBezTo>
                <a:lnTo>
                  <a:pt x="2778082" y="1968137"/>
                </a:lnTo>
                <a:lnTo>
                  <a:pt x="2769373" y="1994262"/>
                </a:lnTo>
                <a:cubicBezTo>
                  <a:pt x="2772276" y="2090056"/>
                  <a:pt x="2772766" y="2185954"/>
                  <a:pt x="2778082" y="2281645"/>
                </a:cubicBezTo>
                <a:cubicBezTo>
                  <a:pt x="2778591" y="2290811"/>
                  <a:pt x="2786790" y="2298591"/>
                  <a:pt x="2786790" y="2307771"/>
                </a:cubicBezTo>
                <a:cubicBezTo>
                  <a:pt x="2786790" y="2371700"/>
                  <a:pt x="2782985" y="2435619"/>
                  <a:pt x="2778082" y="2499360"/>
                </a:cubicBezTo>
                <a:cubicBezTo>
                  <a:pt x="2777164" y="2511293"/>
                  <a:pt x="2771514" y="2522418"/>
                  <a:pt x="2769373" y="2534194"/>
                </a:cubicBezTo>
                <a:cubicBezTo>
                  <a:pt x="2765701" y="2554389"/>
                  <a:pt x="2763785" y="2574866"/>
                  <a:pt x="2760664" y="2595154"/>
                </a:cubicBezTo>
                <a:cubicBezTo>
                  <a:pt x="2747565" y="2680296"/>
                  <a:pt x="2759038" y="2618262"/>
                  <a:pt x="2743247" y="2673531"/>
                </a:cubicBezTo>
                <a:cubicBezTo>
                  <a:pt x="2734732" y="2703335"/>
                  <a:pt x="2731732" y="2737298"/>
                  <a:pt x="2708413" y="2760617"/>
                </a:cubicBezTo>
                <a:cubicBezTo>
                  <a:pt x="2701012" y="2768018"/>
                  <a:pt x="2691851" y="2773783"/>
                  <a:pt x="2682287" y="2778034"/>
                </a:cubicBezTo>
                <a:cubicBezTo>
                  <a:pt x="2628143" y="2802098"/>
                  <a:pt x="2607334" y="2797721"/>
                  <a:pt x="2542950" y="2804160"/>
                </a:cubicBezTo>
                <a:cubicBezTo>
                  <a:pt x="2487796" y="2801257"/>
                  <a:pt x="2432491" y="2800452"/>
                  <a:pt x="2377487" y="2795451"/>
                </a:cubicBezTo>
                <a:cubicBezTo>
                  <a:pt x="2338723" y="2791927"/>
                  <a:pt x="2362191" y="2786272"/>
                  <a:pt x="2333944" y="2769325"/>
                </a:cubicBezTo>
                <a:cubicBezTo>
                  <a:pt x="2326073" y="2764602"/>
                  <a:pt x="2316527" y="2763520"/>
                  <a:pt x="2307819" y="2760617"/>
                </a:cubicBezTo>
                <a:cubicBezTo>
                  <a:pt x="2299110" y="2754811"/>
                  <a:pt x="2289570" y="2750092"/>
                  <a:pt x="2281693" y="2743200"/>
                </a:cubicBezTo>
                <a:cubicBezTo>
                  <a:pt x="2266245" y="2729683"/>
                  <a:pt x="2238150" y="2699657"/>
                  <a:pt x="2238150" y="2699657"/>
                </a:cubicBezTo>
                <a:lnTo>
                  <a:pt x="2220733" y="2647405"/>
                </a:lnTo>
                <a:cubicBezTo>
                  <a:pt x="2217830" y="2638697"/>
                  <a:pt x="2217116" y="2628918"/>
                  <a:pt x="2212024" y="2621280"/>
                </a:cubicBezTo>
                <a:lnTo>
                  <a:pt x="2194607" y="2595154"/>
                </a:lnTo>
                <a:cubicBezTo>
                  <a:pt x="2188801" y="2577737"/>
                  <a:pt x="2194607" y="2548708"/>
                  <a:pt x="2177190" y="2542902"/>
                </a:cubicBezTo>
                <a:lnTo>
                  <a:pt x="2124939" y="2525485"/>
                </a:lnTo>
                <a:lnTo>
                  <a:pt x="2098813" y="2516777"/>
                </a:lnTo>
                <a:cubicBezTo>
                  <a:pt x="2090104" y="2510971"/>
                  <a:pt x="2080860" y="2505898"/>
                  <a:pt x="2072687" y="2499360"/>
                </a:cubicBezTo>
                <a:cubicBezTo>
                  <a:pt x="2066276" y="2494231"/>
                  <a:pt x="2062614" y="2485614"/>
                  <a:pt x="2055270" y="2481942"/>
                </a:cubicBezTo>
                <a:cubicBezTo>
                  <a:pt x="2038849" y="2473731"/>
                  <a:pt x="2020436" y="2470331"/>
                  <a:pt x="2003019" y="2464525"/>
                </a:cubicBezTo>
                <a:lnTo>
                  <a:pt x="1976893" y="2455817"/>
                </a:lnTo>
                <a:cubicBezTo>
                  <a:pt x="1974614" y="2456387"/>
                  <a:pt x="1921613" y="2468690"/>
                  <a:pt x="1915933" y="2473234"/>
                </a:cubicBezTo>
                <a:cubicBezTo>
                  <a:pt x="1868762" y="2510972"/>
                  <a:pt x="1931173" y="2490651"/>
                  <a:pt x="1872390" y="2516777"/>
                </a:cubicBezTo>
                <a:cubicBezTo>
                  <a:pt x="1855613" y="2524233"/>
                  <a:pt x="1837556" y="2528388"/>
                  <a:pt x="1820139" y="2534194"/>
                </a:cubicBezTo>
                <a:cubicBezTo>
                  <a:pt x="1811430" y="2537097"/>
                  <a:pt x="1802919" y="2540675"/>
                  <a:pt x="1794013" y="2542902"/>
                </a:cubicBezTo>
                <a:cubicBezTo>
                  <a:pt x="1785813" y="2544952"/>
                  <a:pt x="1743275" y="2554641"/>
                  <a:pt x="1733053" y="2560320"/>
                </a:cubicBezTo>
                <a:cubicBezTo>
                  <a:pt x="1714755" y="2570486"/>
                  <a:pt x="1695604" y="2580353"/>
                  <a:pt x="1680802" y="2595154"/>
                </a:cubicBezTo>
                <a:cubicBezTo>
                  <a:pt x="1674996" y="2600960"/>
                  <a:pt x="1670728" y="2608899"/>
                  <a:pt x="1663384" y="2612571"/>
                </a:cubicBezTo>
                <a:cubicBezTo>
                  <a:pt x="1646963" y="2620781"/>
                  <a:pt x="1611133" y="2629988"/>
                  <a:pt x="1611133" y="2629988"/>
                </a:cubicBezTo>
                <a:cubicBezTo>
                  <a:pt x="1602424" y="2635794"/>
                  <a:pt x="1594571" y="2643154"/>
                  <a:pt x="1585007" y="2647405"/>
                </a:cubicBezTo>
                <a:cubicBezTo>
                  <a:pt x="1568230" y="2654861"/>
                  <a:pt x="1532756" y="2664822"/>
                  <a:pt x="1532756" y="2664822"/>
                </a:cubicBezTo>
                <a:cubicBezTo>
                  <a:pt x="1526950" y="2670628"/>
                  <a:pt x="1522683" y="2678568"/>
                  <a:pt x="1515339" y="2682240"/>
                </a:cubicBezTo>
                <a:cubicBezTo>
                  <a:pt x="1515335" y="2682242"/>
                  <a:pt x="1450028" y="2704010"/>
                  <a:pt x="1436962" y="2708365"/>
                </a:cubicBezTo>
                <a:lnTo>
                  <a:pt x="1384710" y="2725782"/>
                </a:lnTo>
                <a:cubicBezTo>
                  <a:pt x="1376001" y="2728685"/>
                  <a:pt x="1367585" y="2732691"/>
                  <a:pt x="1358584" y="2734491"/>
                </a:cubicBezTo>
                <a:cubicBezTo>
                  <a:pt x="1292093" y="2747790"/>
                  <a:pt x="1329729" y="2741364"/>
                  <a:pt x="1245373" y="2751908"/>
                </a:cubicBezTo>
                <a:cubicBezTo>
                  <a:pt x="1233762" y="2754811"/>
                  <a:pt x="1222275" y="2758270"/>
                  <a:pt x="1210539" y="2760617"/>
                </a:cubicBezTo>
                <a:cubicBezTo>
                  <a:pt x="1161688" y="2770387"/>
                  <a:pt x="1132174" y="2772227"/>
                  <a:pt x="1079910" y="2778034"/>
                </a:cubicBezTo>
                <a:lnTo>
                  <a:pt x="775110" y="2769325"/>
                </a:lnTo>
                <a:cubicBezTo>
                  <a:pt x="751732" y="2768238"/>
                  <a:pt x="728845" y="2760617"/>
                  <a:pt x="705442" y="2760617"/>
                </a:cubicBezTo>
                <a:cubicBezTo>
                  <a:pt x="603801" y="2760617"/>
                  <a:pt x="502242" y="2766422"/>
                  <a:pt x="400642" y="2769325"/>
                </a:cubicBezTo>
                <a:cubicBezTo>
                  <a:pt x="391933" y="2772228"/>
                  <a:pt x="382541" y="2773576"/>
                  <a:pt x="374516" y="2778034"/>
                </a:cubicBezTo>
                <a:cubicBezTo>
                  <a:pt x="356217" y="2788200"/>
                  <a:pt x="322264" y="2812868"/>
                  <a:pt x="322264" y="2812868"/>
                </a:cubicBezTo>
                <a:cubicBezTo>
                  <a:pt x="282338" y="2872758"/>
                  <a:pt x="294049" y="2845261"/>
                  <a:pt x="278722" y="2891245"/>
                </a:cubicBezTo>
                <a:cubicBezTo>
                  <a:pt x="282057" y="2924597"/>
                  <a:pt x="273549" y="2977071"/>
                  <a:pt x="304847" y="3004457"/>
                </a:cubicBezTo>
                <a:cubicBezTo>
                  <a:pt x="320601" y="3018241"/>
                  <a:pt x="337240" y="3032671"/>
                  <a:pt x="357099" y="3039291"/>
                </a:cubicBezTo>
                <a:cubicBezTo>
                  <a:pt x="386200" y="3048992"/>
                  <a:pt x="385244" y="3049416"/>
                  <a:pt x="418059" y="3056708"/>
                </a:cubicBezTo>
                <a:cubicBezTo>
                  <a:pt x="432508" y="3059919"/>
                  <a:pt x="447179" y="3062089"/>
                  <a:pt x="461602" y="3065417"/>
                </a:cubicBezTo>
                <a:cubicBezTo>
                  <a:pt x="484926" y="3070800"/>
                  <a:pt x="507517" y="3079865"/>
                  <a:pt x="531270" y="3082834"/>
                </a:cubicBezTo>
                <a:lnTo>
                  <a:pt x="600939" y="3091542"/>
                </a:lnTo>
                <a:cubicBezTo>
                  <a:pt x="618419" y="3094039"/>
                  <a:pt x="635688" y="3097917"/>
                  <a:pt x="653190" y="3100251"/>
                </a:cubicBezTo>
                <a:cubicBezTo>
                  <a:pt x="705702" y="3107253"/>
                  <a:pt x="775808" y="3112982"/>
                  <a:pt x="827362" y="3117668"/>
                </a:cubicBezTo>
                <a:lnTo>
                  <a:pt x="1428253" y="3108960"/>
                </a:lnTo>
                <a:cubicBezTo>
                  <a:pt x="1494472" y="3108960"/>
                  <a:pt x="1814300" y="3122868"/>
                  <a:pt x="1898516" y="3126377"/>
                </a:cubicBezTo>
                <a:cubicBezTo>
                  <a:pt x="1963297" y="3147969"/>
                  <a:pt x="1943327" y="3143794"/>
                  <a:pt x="2063979" y="3143794"/>
                </a:cubicBezTo>
                <a:cubicBezTo>
                  <a:pt x="2275907" y="3143794"/>
                  <a:pt x="2487796" y="3137988"/>
                  <a:pt x="2699704" y="3135085"/>
                </a:cubicBezTo>
                <a:cubicBezTo>
                  <a:pt x="2737240" y="3122574"/>
                  <a:pt x="2746390" y="3118782"/>
                  <a:pt x="2795499" y="3108960"/>
                </a:cubicBezTo>
                <a:cubicBezTo>
                  <a:pt x="2810013" y="3106057"/>
                  <a:pt x="2824682" y="3103841"/>
                  <a:pt x="2839042" y="3100251"/>
                </a:cubicBezTo>
                <a:cubicBezTo>
                  <a:pt x="2847947" y="3098025"/>
                  <a:pt x="2856206" y="3093533"/>
                  <a:pt x="2865167" y="3091542"/>
                </a:cubicBezTo>
                <a:cubicBezTo>
                  <a:pt x="2882404" y="3087712"/>
                  <a:pt x="2900002" y="3085737"/>
                  <a:pt x="2917419" y="3082834"/>
                </a:cubicBezTo>
                <a:cubicBezTo>
                  <a:pt x="2926127" y="3079931"/>
                  <a:pt x="2934718" y="3076647"/>
                  <a:pt x="2943544" y="3074125"/>
                </a:cubicBezTo>
                <a:cubicBezTo>
                  <a:pt x="2955052" y="3070837"/>
                  <a:pt x="2967378" y="3070132"/>
                  <a:pt x="2978379" y="3065417"/>
                </a:cubicBezTo>
                <a:cubicBezTo>
                  <a:pt x="2987999" y="3061294"/>
                  <a:pt x="2994884" y="3052123"/>
                  <a:pt x="3004504" y="3048000"/>
                </a:cubicBezTo>
                <a:cubicBezTo>
                  <a:pt x="3015505" y="3043285"/>
                  <a:pt x="3027831" y="3042579"/>
                  <a:pt x="3039339" y="3039291"/>
                </a:cubicBezTo>
                <a:cubicBezTo>
                  <a:pt x="3048165" y="3036769"/>
                  <a:pt x="3056638" y="3033104"/>
                  <a:pt x="3065464" y="3030582"/>
                </a:cubicBezTo>
                <a:cubicBezTo>
                  <a:pt x="3076972" y="3027294"/>
                  <a:pt x="3088835" y="3025313"/>
                  <a:pt x="3100299" y="3021874"/>
                </a:cubicBezTo>
                <a:cubicBezTo>
                  <a:pt x="3117884" y="3016599"/>
                  <a:pt x="3134739" y="3008910"/>
                  <a:pt x="3152550" y="3004457"/>
                </a:cubicBezTo>
                <a:lnTo>
                  <a:pt x="3222219" y="2987040"/>
                </a:lnTo>
                <a:cubicBezTo>
                  <a:pt x="3233830" y="2984137"/>
                  <a:pt x="3245698" y="2982116"/>
                  <a:pt x="3257053" y="2978331"/>
                </a:cubicBezTo>
                <a:lnTo>
                  <a:pt x="3309304" y="2960914"/>
                </a:lnTo>
                <a:cubicBezTo>
                  <a:pt x="3315110" y="2955108"/>
                  <a:pt x="3319378" y="2947169"/>
                  <a:pt x="3326722" y="2943497"/>
                </a:cubicBezTo>
                <a:cubicBezTo>
                  <a:pt x="3334925" y="2939395"/>
                  <a:pt x="3400513" y="2926997"/>
                  <a:pt x="3405099" y="2926080"/>
                </a:cubicBezTo>
                <a:cubicBezTo>
                  <a:pt x="3445658" y="2885519"/>
                  <a:pt x="3393153" y="2932052"/>
                  <a:pt x="3457350" y="2899954"/>
                </a:cubicBezTo>
                <a:cubicBezTo>
                  <a:pt x="3476073" y="2890593"/>
                  <a:pt x="3492185" y="2876732"/>
                  <a:pt x="3509602" y="2865120"/>
                </a:cubicBezTo>
                <a:lnTo>
                  <a:pt x="3535727" y="2847702"/>
                </a:lnTo>
                <a:cubicBezTo>
                  <a:pt x="3544436" y="2841896"/>
                  <a:pt x="3553812" y="2836986"/>
                  <a:pt x="3561853" y="2830285"/>
                </a:cubicBezTo>
                <a:cubicBezTo>
                  <a:pt x="3579270" y="2815771"/>
                  <a:pt x="3596208" y="2800661"/>
                  <a:pt x="3614104" y="2786742"/>
                </a:cubicBezTo>
                <a:cubicBezTo>
                  <a:pt x="3622366" y="2780316"/>
                  <a:pt x="3631857" y="2775605"/>
                  <a:pt x="3640230" y="2769325"/>
                </a:cubicBezTo>
                <a:cubicBezTo>
                  <a:pt x="3722976" y="2707267"/>
                  <a:pt x="3650835" y="2756450"/>
                  <a:pt x="3709899" y="2717074"/>
                </a:cubicBezTo>
                <a:cubicBezTo>
                  <a:pt x="3715705" y="2705463"/>
                  <a:pt x="3720115" y="2693042"/>
                  <a:pt x="3727316" y="2682240"/>
                </a:cubicBezTo>
                <a:cubicBezTo>
                  <a:pt x="3731870" y="2675408"/>
                  <a:pt x="3740509" y="2671863"/>
                  <a:pt x="3744733" y="2664822"/>
                </a:cubicBezTo>
                <a:cubicBezTo>
                  <a:pt x="3774837" y="2614648"/>
                  <a:pt x="3712045" y="2645259"/>
                  <a:pt x="3788276" y="2569028"/>
                </a:cubicBezTo>
                <a:cubicBezTo>
                  <a:pt x="3824665" y="2532639"/>
                  <a:pt x="3807013" y="2552755"/>
                  <a:pt x="3840527" y="2508068"/>
                </a:cubicBezTo>
                <a:cubicBezTo>
                  <a:pt x="3882580" y="2381908"/>
                  <a:pt x="3833695" y="2539948"/>
                  <a:pt x="3866653" y="2386148"/>
                </a:cubicBezTo>
                <a:cubicBezTo>
                  <a:pt x="3879725" y="2325148"/>
                  <a:pt x="3881888" y="2351334"/>
                  <a:pt x="3892779" y="2307771"/>
                </a:cubicBezTo>
                <a:cubicBezTo>
                  <a:pt x="3915321" y="2217600"/>
                  <a:pt x="3903620" y="2261119"/>
                  <a:pt x="3927613" y="2177142"/>
                </a:cubicBezTo>
                <a:cubicBezTo>
                  <a:pt x="3930516" y="2145211"/>
                  <a:pt x="3932345" y="2113163"/>
                  <a:pt x="3936322" y="2081348"/>
                </a:cubicBezTo>
                <a:cubicBezTo>
                  <a:pt x="3938158" y="2066661"/>
                  <a:pt x="3945030" y="2052607"/>
                  <a:pt x="3945030" y="2037805"/>
                </a:cubicBezTo>
                <a:cubicBezTo>
                  <a:pt x="3945030" y="1892633"/>
                  <a:pt x="3944088" y="1747341"/>
                  <a:pt x="3936322" y="1602377"/>
                </a:cubicBezTo>
                <a:cubicBezTo>
                  <a:pt x="3933626" y="1552049"/>
                  <a:pt x="3918809" y="1558644"/>
                  <a:pt x="3901487" y="1524000"/>
                </a:cubicBezTo>
                <a:cubicBezTo>
                  <a:pt x="3894496" y="1510018"/>
                  <a:pt x="3891061" y="1494439"/>
                  <a:pt x="3884070" y="1480457"/>
                </a:cubicBezTo>
                <a:cubicBezTo>
                  <a:pt x="3879389" y="1471095"/>
                  <a:pt x="3871334" y="1463692"/>
                  <a:pt x="3866653" y="1454331"/>
                </a:cubicBezTo>
                <a:cubicBezTo>
                  <a:pt x="3862548" y="1446120"/>
                  <a:pt x="3862049" y="1436416"/>
                  <a:pt x="3857944" y="1428205"/>
                </a:cubicBezTo>
                <a:cubicBezTo>
                  <a:pt x="3853263" y="1418844"/>
                  <a:pt x="3845720" y="1411167"/>
                  <a:pt x="3840527" y="1402080"/>
                </a:cubicBezTo>
                <a:cubicBezTo>
                  <a:pt x="3834086" y="1390808"/>
                  <a:pt x="3829551" y="1378517"/>
                  <a:pt x="3823110" y="1367245"/>
                </a:cubicBezTo>
                <a:cubicBezTo>
                  <a:pt x="3817917" y="1358158"/>
                  <a:pt x="3810374" y="1350481"/>
                  <a:pt x="3805693" y="1341120"/>
                </a:cubicBezTo>
                <a:cubicBezTo>
                  <a:pt x="3801588" y="1332909"/>
                  <a:pt x="3801538" y="1322964"/>
                  <a:pt x="3796984" y="1314994"/>
                </a:cubicBezTo>
                <a:cubicBezTo>
                  <a:pt x="3767155" y="1262792"/>
                  <a:pt x="3777995" y="1296800"/>
                  <a:pt x="3744733" y="1254034"/>
                </a:cubicBezTo>
                <a:cubicBezTo>
                  <a:pt x="3731882" y="1237510"/>
                  <a:pt x="3724701" y="1216584"/>
                  <a:pt x="3709899" y="1201782"/>
                </a:cubicBezTo>
                <a:cubicBezTo>
                  <a:pt x="3701190" y="1193074"/>
                  <a:pt x="3691657" y="1185118"/>
                  <a:pt x="3683773" y="1175657"/>
                </a:cubicBezTo>
                <a:cubicBezTo>
                  <a:pt x="3677072" y="1167616"/>
                  <a:pt x="3673310" y="1157354"/>
                  <a:pt x="3666356" y="1149531"/>
                </a:cubicBezTo>
                <a:cubicBezTo>
                  <a:pt x="3649992" y="1131121"/>
                  <a:pt x="3631521" y="1114697"/>
                  <a:pt x="3614104" y="1097280"/>
                </a:cubicBezTo>
                <a:cubicBezTo>
                  <a:pt x="3608298" y="1091474"/>
                  <a:pt x="3601242" y="1086694"/>
                  <a:pt x="3596687" y="1079862"/>
                </a:cubicBezTo>
                <a:cubicBezTo>
                  <a:pt x="3579561" y="1054174"/>
                  <a:pt x="3578289" y="1048565"/>
                  <a:pt x="3553144" y="1027611"/>
                </a:cubicBezTo>
                <a:cubicBezTo>
                  <a:pt x="3545104" y="1020911"/>
                  <a:pt x="3535059" y="1016894"/>
                  <a:pt x="3527019" y="1010194"/>
                </a:cubicBezTo>
                <a:cubicBezTo>
                  <a:pt x="3517558" y="1002309"/>
                  <a:pt x="3510354" y="991952"/>
                  <a:pt x="3500893" y="984068"/>
                </a:cubicBezTo>
                <a:cubicBezTo>
                  <a:pt x="3425976" y="921638"/>
                  <a:pt x="3534053" y="1024188"/>
                  <a:pt x="3439933" y="940525"/>
                </a:cubicBezTo>
                <a:cubicBezTo>
                  <a:pt x="3323252" y="836808"/>
                  <a:pt x="3441295" y="940970"/>
                  <a:pt x="3378973" y="870857"/>
                </a:cubicBezTo>
                <a:cubicBezTo>
                  <a:pt x="3362609" y="852447"/>
                  <a:pt x="3344139" y="836022"/>
                  <a:pt x="3326722" y="818605"/>
                </a:cubicBezTo>
                <a:cubicBezTo>
                  <a:pt x="3318013" y="809896"/>
                  <a:pt x="3310843" y="799312"/>
                  <a:pt x="3300596" y="792480"/>
                </a:cubicBezTo>
                <a:lnTo>
                  <a:pt x="3248344" y="757645"/>
                </a:lnTo>
                <a:cubicBezTo>
                  <a:pt x="3205102" y="692783"/>
                  <a:pt x="3260678" y="772445"/>
                  <a:pt x="3204802" y="705394"/>
                </a:cubicBezTo>
                <a:cubicBezTo>
                  <a:pt x="3168518" y="661853"/>
                  <a:pt x="3209153" y="693781"/>
                  <a:pt x="3161259" y="661851"/>
                </a:cubicBezTo>
                <a:cubicBezTo>
                  <a:pt x="3112761" y="589107"/>
                  <a:pt x="3141225" y="624400"/>
                  <a:pt x="3074173" y="557348"/>
                </a:cubicBezTo>
                <a:cubicBezTo>
                  <a:pt x="3062562" y="545737"/>
                  <a:pt x="3052476" y="532366"/>
                  <a:pt x="3039339" y="522514"/>
                </a:cubicBezTo>
                <a:cubicBezTo>
                  <a:pt x="3027727" y="513805"/>
                  <a:pt x="3014767" y="506651"/>
                  <a:pt x="3004504" y="496388"/>
                </a:cubicBezTo>
                <a:cubicBezTo>
                  <a:pt x="2994241" y="486125"/>
                  <a:pt x="2988642" y="471817"/>
                  <a:pt x="2978379" y="461554"/>
                </a:cubicBezTo>
                <a:cubicBezTo>
                  <a:pt x="2967579" y="450754"/>
                  <a:pt x="2932252" y="427900"/>
                  <a:pt x="2917419" y="418011"/>
                </a:cubicBezTo>
                <a:cubicBezTo>
                  <a:pt x="2904566" y="398732"/>
                  <a:pt x="2893994" y="379172"/>
                  <a:pt x="2873876" y="365760"/>
                </a:cubicBezTo>
                <a:cubicBezTo>
                  <a:pt x="2804344" y="319406"/>
                  <a:pt x="2893557" y="401290"/>
                  <a:pt x="2821624" y="339634"/>
                </a:cubicBezTo>
                <a:cubicBezTo>
                  <a:pt x="2769027" y="294552"/>
                  <a:pt x="2808669" y="312093"/>
                  <a:pt x="2760664" y="296091"/>
                </a:cubicBezTo>
                <a:cubicBezTo>
                  <a:pt x="2733265" y="275541"/>
                  <a:pt x="2722873" y="264502"/>
                  <a:pt x="2690996" y="252548"/>
                </a:cubicBezTo>
                <a:cubicBezTo>
                  <a:pt x="2679789" y="248346"/>
                  <a:pt x="2667773" y="246743"/>
                  <a:pt x="2656162" y="243840"/>
                </a:cubicBezTo>
                <a:cubicBezTo>
                  <a:pt x="2632939" y="232228"/>
                  <a:pt x="2611125" y="217215"/>
                  <a:pt x="2586493" y="209005"/>
                </a:cubicBezTo>
                <a:cubicBezTo>
                  <a:pt x="2577784" y="206102"/>
                  <a:pt x="2568804" y="203913"/>
                  <a:pt x="2560367" y="200297"/>
                </a:cubicBezTo>
                <a:cubicBezTo>
                  <a:pt x="2548435" y="195183"/>
                  <a:pt x="2537688" y="187438"/>
                  <a:pt x="2525533" y="182880"/>
                </a:cubicBezTo>
                <a:cubicBezTo>
                  <a:pt x="2514326" y="178677"/>
                  <a:pt x="2502054" y="177956"/>
                  <a:pt x="2490699" y="174171"/>
                </a:cubicBezTo>
                <a:cubicBezTo>
                  <a:pt x="2475869" y="169228"/>
                  <a:pt x="2462261" y="160782"/>
                  <a:pt x="2447156" y="156754"/>
                </a:cubicBezTo>
                <a:cubicBezTo>
                  <a:pt x="2418552" y="149126"/>
                  <a:pt x="2388154" y="148698"/>
                  <a:pt x="2360070" y="139337"/>
                </a:cubicBezTo>
                <a:cubicBezTo>
                  <a:pt x="2342653" y="133531"/>
                  <a:pt x="2325073" y="128194"/>
                  <a:pt x="2307819" y="121920"/>
                </a:cubicBezTo>
                <a:cubicBezTo>
                  <a:pt x="2293128" y="116578"/>
                  <a:pt x="2279442" y="108293"/>
                  <a:pt x="2264276" y="104502"/>
                </a:cubicBezTo>
                <a:cubicBezTo>
                  <a:pt x="2244363" y="99524"/>
                  <a:pt x="2223563" y="99168"/>
                  <a:pt x="2203316" y="95794"/>
                </a:cubicBezTo>
                <a:cubicBezTo>
                  <a:pt x="2188716" y="93361"/>
                  <a:pt x="2174133" y="90675"/>
                  <a:pt x="2159773" y="87085"/>
                </a:cubicBezTo>
                <a:cubicBezTo>
                  <a:pt x="2139271" y="81959"/>
                  <a:pt x="2119625" y="73341"/>
                  <a:pt x="2098813" y="69668"/>
                </a:cubicBezTo>
                <a:cubicBezTo>
                  <a:pt x="2070083" y="64598"/>
                  <a:pt x="2040756" y="63863"/>
                  <a:pt x="2011727" y="60960"/>
                </a:cubicBezTo>
                <a:cubicBezTo>
                  <a:pt x="1991407" y="55154"/>
                  <a:pt x="1970966" y="49757"/>
                  <a:pt x="1950767" y="43542"/>
                </a:cubicBezTo>
                <a:cubicBezTo>
                  <a:pt x="1933220" y="38143"/>
                  <a:pt x="1916625" y="29143"/>
                  <a:pt x="1898516" y="26125"/>
                </a:cubicBezTo>
                <a:cubicBezTo>
                  <a:pt x="1881099" y="23222"/>
                  <a:pt x="1863579" y="20880"/>
                  <a:pt x="1846264" y="17417"/>
                </a:cubicBezTo>
                <a:cubicBezTo>
                  <a:pt x="1834528" y="15070"/>
                  <a:pt x="1823236" y="10676"/>
                  <a:pt x="1811430" y="8708"/>
                </a:cubicBezTo>
                <a:cubicBezTo>
                  <a:pt x="1788345" y="4861"/>
                  <a:pt x="1764985" y="2903"/>
                  <a:pt x="1741762" y="0"/>
                </a:cubicBezTo>
                <a:cubicBezTo>
                  <a:pt x="1611133" y="2903"/>
                  <a:pt x="1480328" y="1324"/>
                  <a:pt x="1349876" y="8708"/>
                </a:cubicBezTo>
                <a:cubicBezTo>
                  <a:pt x="1325977" y="10061"/>
                  <a:pt x="1280207" y="26125"/>
                  <a:pt x="1280207" y="26125"/>
                </a:cubicBezTo>
                <a:cubicBezTo>
                  <a:pt x="1271499" y="31931"/>
                  <a:pt x="1263443" y="38861"/>
                  <a:pt x="1254082" y="43542"/>
                </a:cubicBezTo>
                <a:cubicBezTo>
                  <a:pt x="1245871" y="47647"/>
                  <a:pt x="1235926" y="47696"/>
                  <a:pt x="1227956" y="52251"/>
                </a:cubicBezTo>
                <a:cubicBezTo>
                  <a:pt x="1215354" y="59452"/>
                  <a:pt x="1205724" y="71176"/>
                  <a:pt x="1193122" y="78377"/>
                </a:cubicBezTo>
                <a:cubicBezTo>
                  <a:pt x="1111840" y="124824"/>
                  <a:pt x="1235791" y="35415"/>
                  <a:pt x="1132162" y="104502"/>
                </a:cubicBezTo>
                <a:cubicBezTo>
                  <a:pt x="1125330" y="109057"/>
                  <a:pt x="1121052" y="116664"/>
                  <a:pt x="1114744" y="121920"/>
                </a:cubicBezTo>
                <a:cubicBezTo>
                  <a:pt x="1103594" y="131212"/>
                  <a:pt x="1092447" y="140732"/>
                  <a:pt x="1079910" y="148045"/>
                </a:cubicBezTo>
                <a:cubicBezTo>
                  <a:pt x="1019626" y="183211"/>
                  <a:pt x="1026170" y="178898"/>
                  <a:pt x="975407" y="191588"/>
                </a:cubicBezTo>
                <a:cubicBezTo>
                  <a:pt x="847595" y="276796"/>
                  <a:pt x="982041" y="190285"/>
                  <a:pt x="888322" y="243840"/>
                </a:cubicBezTo>
                <a:cubicBezTo>
                  <a:pt x="879235" y="249033"/>
                  <a:pt x="871558" y="256576"/>
                  <a:pt x="862196" y="261257"/>
                </a:cubicBezTo>
                <a:cubicBezTo>
                  <a:pt x="853985" y="265362"/>
                  <a:pt x="844281" y="265860"/>
                  <a:pt x="836070" y="269965"/>
                </a:cubicBezTo>
                <a:cubicBezTo>
                  <a:pt x="760737" y="307631"/>
                  <a:pt x="824170" y="288180"/>
                  <a:pt x="757693" y="304800"/>
                </a:cubicBezTo>
                <a:cubicBezTo>
                  <a:pt x="748984" y="310606"/>
                  <a:pt x="740929" y="317536"/>
                  <a:pt x="731567" y="322217"/>
                </a:cubicBezTo>
                <a:cubicBezTo>
                  <a:pt x="723357" y="326322"/>
                  <a:pt x="713313" y="326202"/>
                  <a:pt x="705442" y="330925"/>
                </a:cubicBezTo>
                <a:cubicBezTo>
                  <a:pt x="698401" y="335149"/>
                  <a:pt x="695065" y="344118"/>
                  <a:pt x="688024" y="348342"/>
                </a:cubicBezTo>
                <a:cubicBezTo>
                  <a:pt x="671531" y="358238"/>
                  <a:pt x="620202" y="364001"/>
                  <a:pt x="609647" y="365760"/>
                </a:cubicBezTo>
                <a:cubicBezTo>
                  <a:pt x="581626" y="384441"/>
                  <a:pt x="581836" y="385861"/>
                  <a:pt x="548687" y="400594"/>
                </a:cubicBezTo>
                <a:cubicBezTo>
                  <a:pt x="534402" y="406943"/>
                  <a:pt x="519781" y="412522"/>
                  <a:pt x="505144" y="418011"/>
                </a:cubicBezTo>
                <a:cubicBezTo>
                  <a:pt x="496549" y="421234"/>
                  <a:pt x="487229" y="422615"/>
                  <a:pt x="479019" y="426720"/>
                </a:cubicBezTo>
                <a:cubicBezTo>
                  <a:pt x="469658" y="431401"/>
                  <a:pt x="461980" y="438944"/>
                  <a:pt x="452893" y="444137"/>
                </a:cubicBezTo>
                <a:cubicBezTo>
                  <a:pt x="441622" y="450578"/>
                  <a:pt x="428623" y="454008"/>
                  <a:pt x="418059" y="461554"/>
                </a:cubicBezTo>
                <a:cubicBezTo>
                  <a:pt x="408037" y="468712"/>
                  <a:pt x="401655" y="480119"/>
                  <a:pt x="391933" y="487680"/>
                </a:cubicBezTo>
                <a:cubicBezTo>
                  <a:pt x="375410" y="500531"/>
                  <a:pt x="339682" y="522514"/>
                  <a:pt x="339682" y="522514"/>
                </a:cubicBezTo>
                <a:cubicBezTo>
                  <a:pt x="322557" y="548201"/>
                  <a:pt x="321282" y="553812"/>
                  <a:pt x="296139" y="574765"/>
                </a:cubicBezTo>
                <a:cubicBezTo>
                  <a:pt x="288098" y="581465"/>
                  <a:pt x="278722" y="586376"/>
                  <a:pt x="270013" y="592182"/>
                </a:cubicBezTo>
                <a:cubicBezTo>
                  <a:pt x="252596" y="615405"/>
                  <a:pt x="233865" y="637698"/>
                  <a:pt x="217762" y="661851"/>
                </a:cubicBezTo>
                <a:cubicBezTo>
                  <a:pt x="192293" y="700053"/>
                  <a:pt x="206624" y="679604"/>
                  <a:pt x="174219" y="722811"/>
                </a:cubicBezTo>
                <a:cubicBezTo>
                  <a:pt x="171316" y="731520"/>
                  <a:pt x="169615" y="740726"/>
                  <a:pt x="165510" y="748937"/>
                </a:cubicBezTo>
                <a:cubicBezTo>
                  <a:pt x="160829" y="758298"/>
                  <a:pt x="151768" y="765262"/>
                  <a:pt x="148093" y="775062"/>
                </a:cubicBezTo>
                <a:cubicBezTo>
                  <a:pt x="115808" y="861154"/>
                  <a:pt x="162814" y="783460"/>
                  <a:pt x="121967" y="844731"/>
                </a:cubicBezTo>
                <a:cubicBezTo>
                  <a:pt x="98934" y="936867"/>
                  <a:pt x="130205" y="828376"/>
                  <a:pt x="95842" y="905691"/>
                </a:cubicBezTo>
                <a:cubicBezTo>
                  <a:pt x="63820" y="977740"/>
                  <a:pt x="96776" y="939589"/>
                  <a:pt x="61007" y="975360"/>
                </a:cubicBezTo>
                <a:lnTo>
                  <a:pt x="34882" y="1053737"/>
                </a:lnTo>
                <a:lnTo>
                  <a:pt x="26173" y="1079862"/>
                </a:lnTo>
                <a:lnTo>
                  <a:pt x="17464" y="1105988"/>
                </a:lnTo>
                <a:cubicBezTo>
                  <a:pt x="14561" y="1198879"/>
                  <a:pt x="13397" y="1291841"/>
                  <a:pt x="8756" y="1384662"/>
                </a:cubicBezTo>
                <a:cubicBezTo>
                  <a:pt x="7587" y="1408037"/>
                  <a:pt x="47" y="1430927"/>
                  <a:pt x="47" y="1454331"/>
                </a:cubicBezTo>
                <a:cubicBezTo>
                  <a:pt x="47" y="1473255"/>
                  <a:pt x="-1792" y="1594572"/>
                  <a:pt x="17464" y="1645920"/>
                </a:cubicBezTo>
                <a:cubicBezTo>
                  <a:pt x="22022" y="1658075"/>
                  <a:pt x="29076" y="1669143"/>
                  <a:pt x="34882" y="1680754"/>
                </a:cubicBezTo>
                <a:cubicBezTo>
                  <a:pt x="37785" y="1695268"/>
                  <a:pt x="37465" y="1710822"/>
                  <a:pt x="43590" y="1724297"/>
                </a:cubicBezTo>
                <a:cubicBezTo>
                  <a:pt x="75574" y="1794663"/>
                  <a:pt x="66526" y="1757321"/>
                  <a:pt x="95842" y="1793965"/>
                </a:cubicBezTo>
                <a:cubicBezTo>
                  <a:pt x="102380" y="1802138"/>
                  <a:pt x="105858" y="1812690"/>
                  <a:pt x="113259" y="1820091"/>
                </a:cubicBezTo>
                <a:cubicBezTo>
                  <a:pt x="120660" y="1827492"/>
                  <a:pt x="131562" y="1830555"/>
                  <a:pt x="139384" y="1837508"/>
                </a:cubicBezTo>
                <a:cubicBezTo>
                  <a:pt x="209874" y="1900166"/>
                  <a:pt x="163890" y="1880512"/>
                  <a:pt x="217762" y="1898468"/>
                </a:cubicBezTo>
                <a:cubicBezTo>
                  <a:pt x="367482" y="1998281"/>
                  <a:pt x="178066" y="1878623"/>
                  <a:pt x="322264" y="1950720"/>
                </a:cubicBezTo>
                <a:cubicBezTo>
                  <a:pt x="353230" y="1966202"/>
                  <a:pt x="353324" y="1968302"/>
                  <a:pt x="383224" y="1976845"/>
                </a:cubicBezTo>
                <a:cubicBezTo>
                  <a:pt x="475335" y="2003162"/>
                  <a:pt x="346170" y="1961590"/>
                  <a:pt x="470310" y="2002971"/>
                </a:cubicBezTo>
                <a:lnTo>
                  <a:pt x="496436" y="2011680"/>
                </a:lnTo>
                <a:cubicBezTo>
                  <a:pt x="551590" y="2008777"/>
                  <a:pt x="606895" y="2007972"/>
                  <a:pt x="661899" y="2002971"/>
                </a:cubicBezTo>
                <a:cubicBezTo>
                  <a:pt x="671041" y="2002140"/>
                  <a:pt x="680153" y="1998985"/>
                  <a:pt x="688024" y="1994262"/>
                </a:cubicBezTo>
                <a:cubicBezTo>
                  <a:pt x="695065" y="1990038"/>
                  <a:pt x="699636" y="1982651"/>
                  <a:pt x="705442" y="1976845"/>
                </a:cubicBezTo>
                <a:cubicBezTo>
                  <a:pt x="726169" y="1914665"/>
                  <a:pt x="712675" y="1939870"/>
                  <a:pt x="740276" y="1898468"/>
                </a:cubicBezTo>
                <a:cubicBezTo>
                  <a:pt x="764943" y="1824461"/>
                  <a:pt x="730541" y="1914692"/>
                  <a:pt x="766402" y="1854925"/>
                </a:cubicBezTo>
                <a:cubicBezTo>
                  <a:pt x="796425" y="1804889"/>
                  <a:pt x="744630" y="1840411"/>
                  <a:pt x="740276" y="18375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de seta reta 7"/>
          <p:cNvCxnSpPr>
            <a:stCxn id="3" idx="54"/>
          </p:cNvCxnSpPr>
          <p:nvPr/>
        </p:nvCxnSpPr>
        <p:spPr>
          <a:xfrm flipH="1">
            <a:off x="3169616" y="2307771"/>
            <a:ext cx="496693" cy="14888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3563888" y="2165747"/>
            <a:ext cx="100811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A. </a:t>
            </a:r>
            <a:r>
              <a:rPr lang="pt-BR" sz="1400" b="1" dirty="0" err="1" smtClean="0"/>
              <a:t>Far</a:t>
            </a:r>
            <a:r>
              <a:rPr lang="pt-BR" sz="1400" b="1" dirty="0" smtClean="0"/>
              <a:t>. </a:t>
            </a:r>
            <a:r>
              <a:rPr lang="pt-BR" sz="1400" b="1" dirty="0" err="1" smtClean="0"/>
              <a:t>Asc</a:t>
            </a:r>
            <a:r>
              <a:rPr lang="pt-BR" sz="1400" b="1" dirty="0" smtClean="0"/>
              <a:t>.</a:t>
            </a:r>
            <a:endParaRPr lang="pt-BR" sz="1400" b="1" dirty="0"/>
          </a:p>
        </p:txBody>
      </p:sp>
      <p:cxnSp>
        <p:nvCxnSpPr>
          <p:cNvPr id="20" name="Conector de seta reta 19"/>
          <p:cNvCxnSpPr/>
          <p:nvPr/>
        </p:nvCxnSpPr>
        <p:spPr>
          <a:xfrm flipV="1">
            <a:off x="2132279" y="2828474"/>
            <a:ext cx="775248" cy="4849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1259632" y="3193231"/>
            <a:ext cx="92061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A. Lingual</a:t>
            </a:r>
            <a:endParaRPr lang="pt-BR" sz="1400" b="1" dirty="0"/>
          </a:p>
        </p:txBody>
      </p:sp>
      <p:pic>
        <p:nvPicPr>
          <p:cNvPr id="25" name="Picture 8" descr="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974" y="873970"/>
            <a:ext cx="4464050" cy="5814610"/>
          </a:xfrm>
          <a:prstGeom prst="rect">
            <a:avLst/>
          </a:prstGeom>
          <a:noFill/>
        </p:spPr>
      </p:pic>
      <p:sp>
        <p:nvSpPr>
          <p:cNvPr id="26" name="Rectangle 5"/>
          <p:cNvSpPr txBox="1">
            <a:spLocks noChangeArrowheads="1"/>
          </p:cNvSpPr>
          <p:nvPr/>
        </p:nvSpPr>
        <p:spPr>
          <a:xfrm>
            <a:off x="3779912" y="188640"/>
            <a:ext cx="4830688" cy="68883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Irrigação, drenagem venosa e linfática</a:t>
            </a:r>
          </a:p>
        </p:txBody>
      </p:sp>
      <p:cxnSp>
        <p:nvCxnSpPr>
          <p:cNvPr id="18" name="Conector de seta reta 17"/>
          <p:cNvCxnSpPr/>
          <p:nvPr/>
        </p:nvCxnSpPr>
        <p:spPr>
          <a:xfrm>
            <a:off x="7479305" y="1407639"/>
            <a:ext cx="248644" cy="14026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/>
          <p:cNvSpPr txBox="1"/>
          <p:nvPr/>
        </p:nvSpPr>
        <p:spPr>
          <a:xfrm>
            <a:off x="6282432" y="1270303"/>
            <a:ext cx="180020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Plexo </a:t>
            </a:r>
            <a:r>
              <a:rPr lang="pt-BR" sz="1400" b="1" dirty="0" err="1" smtClean="0"/>
              <a:t>pterigóideo</a:t>
            </a:r>
            <a:endParaRPr lang="pt-BR" sz="1400" b="1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7596336" y="6217567"/>
            <a:ext cx="1149895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V. J. Interna</a:t>
            </a:r>
            <a:endParaRPr lang="pt-BR" sz="1400" b="1" dirty="0"/>
          </a:p>
        </p:txBody>
      </p:sp>
      <p:sp>
        <p:nvSpPr>
          <p:cNvPr id="34" name="CaixaDeTexto 33"/>
          <p:cNvSpPr txBox="1"/>
          <p:nvPr/>
        </p:nvSpPr>
        <p:spPr>
          <a:xfrm>
            <a:off x="6372200" y="5445224"/>
            <a:ext cx="1149895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Linfonodos cerv. prof.</a:t>
            </a:r>
            <a:endParaRPr lang="pt-BR" sz="1400" b="1" dirty="0"/>
          </a:p>
        </p:txBody>
      </p:sp>
      <p:cxnSp>
        <p:nvCxnSpPr>
          <p:cNvPr id="29" name="Conector de seta reta 28"/>
          <p:cNvCxnSpPr/>
          <p:nvPr/>
        </p:nvCxnSpPr>
        <p:spPr>
          <a:xfrm flipV="1">
            <a:off x="7519085" y="5013003"/>
            <a:ext cx="943713" cy="6480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10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3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7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title"/>
          </p:nvPr>
        </p:nvSpPr>
        <p:spPr>
          <a:xfrm>
            <a:off x="1042988" y="304800"/>
            <a:ext cx="7921625" cy="892175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pt-BR" altLang="pt-BR" sz="1800" dirty="0" smtClean="0">
                <a:solidFill>
                  <a:schemeClr val="hlink"/>
                </a:solidFill>
                <a:ea typeface="ＭＳ Ｐゴシック" pitchFamily="34" charset="-128"/>
              </a:rPr>
              <a:t> </a:t>
            </a:r>
            <a:r>
              <a:rPr lang="pt-BR" altLang="pt-BR" sz="1800" b="1" dirty="0" smtClean="0">
                <a:solidFill>
                  <a:schemeClr val="hlink"/>
                </a:solidFill>
                <a:ea typeface="ＭＳ Ｐゴシック" pitchFamily="34" charset="-128"/>
              </a:rPr>
              <a:t>Drenagem </a:t>
            </a:r>
            <a:r>
              <a:rPr lang="pt-BR" altLang="pt-BR" sz="1800" b="1" dirty="0" smtClean="0">
                <a:solidFill>
                  <a:schemeClr val="hlink"/>
                </a:solidFill>
                <a:ea typeface="ＭＳ Ｐゴシック" pitchFamily="34" charset="-128"/>
              </a:rPr>
              <a:t>linfática:</a:t>
            </a:r>
            <a:r>
              <a:rPr lang="pt-BR" altLang="pt-BR" sz="1800" b="1" dirty="0" smtClean="0">
                <a:solidFill>
                  <a:srgbClr val="FFCC00"/>
                </a:solidFill>
                <a:ea typeface="ＭＳ Ｐゴシック" pitchFamily="34" charset="-128"/>
              </a:rPr>
              <a:t> </a:t>
            </a:r>
            <a:br>
              <a:rPr lang="pt-BR" altLang="pt-BR" sz="1800" b="1" dirty="0" smtClean="0">
                <a:solidFill>
                  <a:srgbClr val="FFCC00"/>
                </a:solidFill>
                <a:ea typeface="ＭＳ Ｐゴシック" pitchFamily="34" charset="-128"/>
              </a:rPr>
            </a:br>
            <a:r>
              <a:rPr lang="pt-BR" altLang="pt-BR" sz="1800" b="1" dirty="0" smtClean="0">
                <a:ea typeface="ＭＳ Ｐゴシック" pitchFamily="34" charset="-128"/>
              </a:rPr>
              <a:t>Linfonodos superficiais </a:t>
            </a:r>
            <a:r>
              <a:rPr lang="pt-BR" altLang="pt-BR" sz="1800" b="1" dirty="0" smtClean="0">
                <a:solidFill>
                  <a:schemeClr val="tx2"/>
                </a:solidFill>
                <a:ea typeface="ＭＳ Ｐゴシック" pitchFamily="34" charset="-128"/>
              </a:rPr>
              <a:t>e  profundos – </a:t>
            </a:r>
            <a:r>
              <a:rPr lang="pt-BR" altLang="pt-BR" sz="1800" b="1" dirty="0" smtClean="0">
                <a:solidFill>
                  <a:srgbClr val="00B050"/>
                </a:solidFill>
                <a:ea typeface="ＭＳ Ｐゴシック" pitchFamily="34" charset="-128"/>
              </a:rPr>
              <a:t>tronco jugular</a:t>
            </a:r>
          </a:p>
        </p:txBody>
      </p:sp>
      <p:pic>
        <p:nvPicPr>
          <p:cNvPr id="12291" name="Picture 4" descr="pagina - 944 - 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68760"/>
            <a:ext cx="4681538" cy="5373687"/>
          </a:xfrm>
          <a:noFill/>
        </p:spPr>
      </p:pic>
      <p:pic>
        <p:nvPicPr>
          <p:cNvPr id="33803" name="Picture 11" descr="pagina - 500 - 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6520">
            <a:off x="4860032" y="2276872"/>
            <a:ext cx="4392612" cy="36957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rma livre 1"/>
          <p:cNvSpPr/>
          <p:nvPr/>
        </p:nvSpPr>
        <p:spPr>
          <a:xfrm>
            <a:off x="722216" y="3274423"/>
            <a:ext cx="4041373" cy="2856411"/>
          </a:xfrm>
          <a:custGeom>
            <a:avLst/>
            <a:gdLst>
              <a:gd name="connsiteX0" fmla="*/ 1228504 w 4041373"/>
              <a:gd name="connsiteY0" fmla="*/ 705394 h 2856411"/>
              <a:gd name="connsiteX1" fmla="*/ 1228504 w 4041373"/>
              <a:gd name="connsiteY1" fmla="*/ 705394 h 2856411"/>
              <a:gd name="connsiteX2" fmla="*/ 1211087 w 4041373"/>
              <a:gd name="connsiteY2" fmla="*/ 783771 h 2856411"/>
              <a:gd name="connsiteX3" fmla="*/ 1202378 w 4041373"/>
              <a:gd name="connsiteY3" fmla="*/ 809897 h 2856411"/>
              <a:gd name="connsiteX4" fmla="*/ 1193670 w 4041373"/>
              <a:gd name="connsiteY4" fmla="*/ 1027611 h 2856411"/>
              <a:gd name="connsiteX5" fmla="*/ 1176253 w 4041373"/>
              <a:gd name="connsiteY5" fmla="*/ 1079863 h 2856411"/>
              <a:gd name="connsiteX6" fmla="*/ 1167544 w 4041373"/>
              <a:gd name="connsiteY6" fmla="*/ 1105988 h 2856411"/>
              <a:gd name="connsiteX7" fmla="*/ 1167544 w 4041373"/>
              <a:gd name="connsiteY7" fmla="*/ 1454331 h 2856411"/>
              <a:gd name="connsiteX8" fmla="*/ 1158835 w 4041373"/>
              <a:gd name="connsiteY8" fmla="*/ 1524000 h 2856411"/>
              <a:gd name="connsiteX9" fmla="*/ 1132710 w 4041373"/>
              <a:gd name="connsiteY9" fmla="*/ 1602377 h 2856411"/>
              <a:gd name="connsiteX10" fmla="*/ 1124001 w 4041373"/>
              <a:gd name="connsiteY10" fmla="*/ 1637211 h 2856411"/>
              <a:gd name="connsiteX11" fmla="*/ 1106584 w 4041373"/>
              <a:gd name="connsiteY11" fmla="*/ 1663337 h 2856411"/>
              <a:gd name="connsiteX12" fmla="*/ 1089167 w 4041373"/>
              <a:gd name="connsiteY12" fmla="*/ 1715588 h 2856411"/>
              <a:gd name="connsiteX13" fmla="*/ 1080458 w 4041373"/>
              <a:gd name="connsiteY13" fmla="*/ 1741714 h 2856411"/>
              <a:gd name="connsiteX14" fmla="*/ 1063041 w 4041373"/>
              <a:gd name="connsiteY14" fmla="*/ 1767840 h 2856411"/>
              <a:gd name="connsiteX15" fmla="*/ 1036915 w 4041373"/>
              <a:gd name="connsiteY15" fmla="*/ 1863634 h 2856411"/>
              <a:gd name="connsiteX16" fmla="*/ 1045624 w 4041373"/>
              <a:gd name="connsiteY16" fmla="*/ 1968137 h 2856411"/>
              <a:gd name="connsiteX17" fmla="*/ 1054333 w 4041373"/>
              <a:gd name="connsiteY17" fmla="*/ 2046514 h 2856411"/>
              <a:gd name="connsiteX18" fmla="*/ 1045624 w 4041373"/>
              <a:gd name="connsiteY18" fmla="*/ 2168434 h 2856411"/>
              <a:gd name="connsiteX19" fmla="*/ 1010790 w 4041373"/>
              <a:gd name="connsiteY19" fmla="*/ 2159726 h 2856411"/>
              <a:gd name="connsiteX20" fmla="*/ 967247 w 4041373"/>
              <a:gd name="connsiteY20" fmla="*/ 2151017 h 2856411"/>
              <a:gd name="connsiteX21" fmla="*/ 941121 w 4041373"/>
              <a:gd name="connsiteY21" fmla="*/ 2133600 h 2856411"/>
              <a:gd name="connsiteX22" fmla="*/ 871453 w 4041373"/>
              <a:gd name="connsiteY22" fmla="*/ 2116183 h 2856411"/>
              <a:gd name="connsiteX23" fmla="*/ 819201 w 4041373"/>
              <a:gd name="connsiteY23" fmla="*/ 2081348 h 2856411"/>
              <a:gd name="connsiteX24" fmla="*/ 749533 w 4041373"/>
              <a:gd name="connsiteY24" fmla="*/ 2063931 h 2856411"/>
              <a:gd name="connsiteX25" fmla="*/ 723407 w 4041373"/>
              <a:gd name="connsiteY25" fmla="*/ 2046514 h 2856411"/>
              <a:gd name="connsiteX26" fmla="*/ 653738 w 4041373"/>
              <a:gd name="connsiteY26" fmla="*/ 2029097 h 2856411"/>
              <a:gd name="connsiteX27" fmla="*/ 618904 w 4041373"/>
              <a:gd name="connsiteY27" fmla="*/ 2011680 h 2856411"/>
              <a:gd name="connsiteX28" fmla="*/ 584070 w 4041373"/>
              <a:gd name="connsiteY28" fmla="*/ 2002971 h 2856411"/>
              <a:gd name="connsiteX29" fmla="*/ 505693 w 4041373"/>
              <a:gd name="connsiteY29" fmla="*/ 1985554 h 2856411"/>
              <a:gd name="connsiteX30" fmla="*/ 287978 w 4041373"/>
              <a:gd name="connsiteY30" fmla="*/ 2020388 h 2856411"/>
              <a:gd name="connsiteX31" fmla="*/ 244435 w 4041373"/>
              <a:gd name="connsiteY31" fmla="*/ 2046514 h 2856411"/>
              <a:gd name="connsiteX32" fmla="*/ 157350 w 4041373"/>
              <a:gd name="connsiteY32" fmla="*/ 2081348 h 2856411"/>
              <a:gd name="connsiteX33" fmla="*/ 96390 w 4041373"/>
              <a:gd name="connsiteY33" fmla="*/ 2142308 h 2856411"/>
              <a:gd name="connsiteX34" fmla="*/ 61555 w 4041373"/>
              <a:gd name="connsiteY34" fmla="*/ 2185851 h 2856411"/>
              <a:gd name="connsiteX35" fmla="*/ 44138 w 4041373"/>
              <a:gd name="connsiteY35" fmla="*/ 2238103 h 2856411"/>
              <a:gd name="connsiteX36" fmla="*/ 35430 w 4041373"/>
              <a:gd name="connsiteY36" fmla="*/ 2264228 h 2856411"/>
              <a:gd name="connsiteX37" fmla="*/ 18013 w 4041373"/>
              <a:gd name="connsiteY37" fmla="*/ 2281646 h 2856411"/>
              <a:gd name="connsiteX38" fmla="*/ 18013 w 4041373"/>
              <a:gd name="connsiteY38" fmla="*/ 2534194 h 2856411"/>
              <a:gd name="connsiteX39" fmla="*/ 26721 w 4041373"/>
              <a:gd name="connsiteY39" fmla="*/ 2569028 h 2856411"/>
              <a:gd name="connsiteX40" fmla="*/ 61555 w 4041373"/>
              <a:gd name="connsiteY40" fmla="*/ 2621280 h 2856411"/>
              <a:gd name="connsiteX41" fmla="*/ 105098 w 4041373"/>
              <a:gd name="connsiteY41" fmla="*/ 2690948 h 2856411"/>
              <a:gd name="connsiteX42" fmla="*/ 131224 w 4041373"/>
              <a:gd name="connsiteY42" fmla="*/ 2708366 h 2856411"/>
              <a:gd name="connsiteX43" fmla="*/ 157350 w 4041373"/>
              <a:gd name="connsiteY43" fmla="*/ 2734491 h 2856411"/>
              <a:gd name="connsiteX44" fmla="*/ 235727 w 4041373"/>
              <a:gd name="connsiteY44" fmla="*/ 2769326 h 2856411"/>
              <a:gd name="connsiteX45" fmla="*/ 261853 w 4041373"/>
              <a:gd name="connsiteY45" fmla="*/ 2786743 h 2856411"/>
              <a:gd name="connsiteX46" fmla="*/ 314104 w 4041373"/>
              <a:gd name="connsiteY46" fmla="*/ 2778034 h 2856411"/>
              <a:gd name="connsiteX47" fmla="*/ 296687 w 4041373"/>
              <a:gd name="connsiteY47" fmla="*/ 2751908 h 2856411"/>
              <a:gd name="connsiteX48" fmla="*/ 279270 w 4041373"/>
              <a:gd name="connsiteY48" fmla="*/ 2699657 h 2856411"/>
              <a:gd name="connsiteX49" fmla="*/ 287978 w 4041373"/>
              <a:gd name="connsiteY49" fmla="*/ 2612571 h 2856411"/>
              <a:gd name="connsiteX50" fmla="*/ 436024 w 4041373"/>
              <a:gd name="connsiteY50" fmla="*/ 2621280 h 2856411"/>
              <a:gd name="connsiteX51" fmla="*/ 505693 w 4041373"/>
              <a:gd name="connsiteY51" fmla="*/ 2638697 h 2856411"/>
              <a:gd name="connsiteX52" fmla="*/ 610195 w 4041373"/>
              <a:gd name="connsiteY52" fmla="*/ 2656114 h 2856411"/>
              <a:gd name="connsiteX53" fmla="*/ 662447 w 4041373"/>
              <a:gd name="connsiteY53" fmla="*/ 2647406 h 2856411"/>
              <a:gd name="connsiteX54" fmla="*/ 688573 w 4041373"/>
              <a:gd name="connsiteY54" fmla="*/ 2638697 h 2856411"/>
              <a:gd name="connsiteX55" fmla="*/ 697281 w 4041373"/>
              <a:gd name="connsiteY55" fmla="*/ 2612571 h 2856411"/>
              <a:gd name="connsiteX56" fmla="*/ 775658 w 4041373"/>
              <a:gd name="connsiteY56" fmla="*/ 2577737 h 2856411"/>
              <a:gd name="connsiteX57" fmla="*/ 827910 w 4041373"/>
              <a:gd name="connsiteY57" fmla="*/ 2551611 h 2856411"/>
              <a:gd name="connsiteX58" fmla="*/ 880161 w 4041373"/>
              <a:gd name="connsiteY58" fmla="*/ 2534194 h 2856411"/>
              <a:gd name="connsiteX59" fmla="*/ 897578 w 4041373"/>
              <a:gd name="connsiteY59" fmla="*/ 2508068 h 2856411"/>
              <a:gd name="connsiteX60" fmla="*/ 888870 w 4041373"/>
              <a:gd name="connsiteY60" fmla="*/ 2238103 h 2856411"/>
              <a:gd name="connsiteX61" fmla="*/ 854035 w 4041373"/>
              <a:gd name="connsiteY61" fmla="*/ 2168434 h 2856411"/>
              <a:gd name="connsiteX62" fmla="*/ 810493 w 4041373"/>
              <a:gd name="connsiteY62" fmla="*/ 2098766 h 2856411"/>
              <a:gd name="connsiteX63" fmla="*/ 775658 w 4041373"/>
              <a:gd name="connsiteY63" fmla="*/ 2037806 h 2856411"/>
              <a:gd name="connsiteX64" fmla="*/ 758241 w 4041373"/>
              <a:gd name="connsiteY64" fmla="*/ 2020388 h 2856411"/>
              <a:gd name="connsiteX65" fmla="*/ 732115 w 4041373"/>
              <a:gd name="connsiteY65" fmla="*/ 1976846 h 2856411"/>
              <a:gd name="connsiteX66" fmla="*/ 714698 w 4041373"/>
              <a:gd name="connsiteY66" fmla="*/ 1942011 h 2856411"/>
              <a:gd name="connsiteX67" fmla="*/ 679864 w 4041373"/>
              <a:gd name="connsiteY67" fmla="*/ 1898468 h 2856411"/>
              <a:gd name="connsiteX68" fmla="*/ 645030 w 4041373"/>
              <a:gd name="connsiteY68" fmla="*/ 1846217 h 2856411"/>
              <a:gd name="connsiteX69" fmla="*/ 618904 w 4041373"/>
              <a:gd name="connsiteY69" fmla="*/ 1820091 h 2856411"/>
              <a:gd name="connsiteX70" fmla="*/ 601487 w 4041373"/>
              <a:gd name="connsiteY70" fmla="*/ 1793966 h 2856411"/>
              <a:gd name="connsiteX71" fmla="*/ 549235 w 4041373"/>
              <a:gd name="connsiteY71" fmla="*/ 1741714 h 2856411"/>
              <a:gd name="connsiteX72" fmla="*/ 470858 w 4041373"/>
              <a:gd name="connsiteY72" fmla="*/ 1663337 h 2856411"/>
              <a:gd name="connsiteX73" fmla="*/ 444733 w 4041373"/>
              <a:gd name="connsiteY73" fmla="*/ 1637211 h 2856411"/>
              <a:gd name="connsiteX74" fmla="*/ 401190 w 4041373"/>
              <a:gd name="connsiteY74" fmla="*/ 1576251 h 2856411"/>
              <a:gd name="connsiteX75" fmla="*/ 366355 w 4041373"/>
              <a:gd name="connsiteY75" fmla="*/ 1524000 h 2856411"/>
              <a:gd name="connsiteX76" fmla="*/ 305395 w 4041373"/>
              <a:gd name="connsiteY76" fmla="*/ 1445623 h 2856411"/>
              <a:gd name="connsiteX77" fmla="*/ 296687 w 4041373"/>
              <a:gd name="connsiteY77" fmla="*/ 1410788 h 2856411"/>
              <a:gd name="connsiteX78" fmla="*/ 287978 w 4041373"/>
              <a:gd name="connsiteY78" fmla="*/ 1384663 h 2856411"/>
              <a:gd name="connsiteX79" fmla="*/ 270561 w 4041373"/>
              <a:gd name="connsiteY79" fmla="*/ 1219200 h 2856411"/>
              <a:gd name="connsiteX80" fmla="*/ 296687 w 4041373"/>
              <a:gd name="connsiteY80" fmla="*/ 1088571 h 2856411"/>
              <a:gd name="connsiteX81" fmla="*/ 331521 w 4041373"/>
              <a:gd name="connsiteY81" fmla="*/ 1001486 h 2856411"/>
              <a:gd name="connsiteX82" fmla="*/ 357647 w 4041373"/>
              <a:gd name="connsiteY82" fmla="*/ 975360 h 2856411"/>
              <a:gd name="connsiteX83" fmla="*/ 409898 w 4041373"/>
              <a:gd name="connsiteY83" fmla="*/ 905691 h 2856411"/>
              <a:gd name="connsiteX84" fmla="*/ 444733 w 4041373"/>
              <a:gd name="connsiteY84" fmla="*/ 879566 h 2856411"/>
              <a:gd name="connsiteX85" fmla="*/ 470858 w 4041373"/>
              <a:gd name="connsiteY85" fmla="*/ 862148 h 2856411"/>
              <a:gd name="connsiteX86" fmla="*/ 540527 w 4041373"/>
              <a:gd name="connsiteY86" fmla="*/ 801188 h 2856411"/>
              <a:gd name="connsiteX87" fmla="*/ 584070 w 4041373"/>
              <a:gd name="connsiteY87" fmla="*/ 775063 h 2856411"/>
              <a:gd name="connsiteX88" fmla="*/ 645030 w 4041373"/>
              <a:gd name="connsiteY88" fmla="*/ 722811 h 2856411"/>
              <a:gd name="connsiteX89" fmla="*/ 705990 w 4041373"/>
              <a:gd name="connsiteY89" fmla="*/ 679268 h 2856411"/>
              <a:gd name="connsiteX90" fmla="*/ 775658 w 4041373"/>
              <a:gd name="connsiteY90" fmla="*/ 627017 h 2856411"/>
              <a:gd name="connsiteX91" fmla="*/ 801784 w 4041373"/>
              <a:gd name="connsiteY91" fmla="*/ 600891 h 2856411"/>
              <a:gd name="connsiteX92" fmla="*/ 871453 w 4041373"/>
              <a:gd name="connsiteY92" fmla="*/ 566057 h 2856411"/>
              <a:gd name="connsiteX93" fmla="*/ 897578 w 4041373"/>
              <a:gd name="connsiteY93" fmla="*/ 548640 h 2856411"/>
              <a:gd name="connsiteX94" fmla="*/ 949830 w 4041373"/>
              <a:gd name="connsiteY94" fmla="*/ 522514 h 2856411"/>
              <a:gd name="connsiteX95" fmla="*/ 993373 w 4041373"/>
              <a:gd name="connsiteY95" fmla="*/ 470263 h 2856411"/>
              <a:gd name="connsiteX96" fmla="*/ 1019498 w 4041373"/>
              <a:gd name="connsiteY96" fmla="*/ 461554 h 2856411"/>
              <a:gd name="connsiteX97" fmla="*/ 1045624 w 4041373"/>
              <a:gd name="connsiteY97" fmla="*/ 444137 h 2856411"/>
              <a:gd name="connsiteX98" fmla="*/ 1089167 w 4041373"/>
              <a:gd name="connsiteY98" fmla="*/ 409303 h 2856411"/>
              <a:gd name="connsiteX99" fmla="*/ 1141418 w 4041373"/>
              <a:gd name="connsiteY99" fmla="*/ 374468 h 2856411"/>
              <a:gd name="connsiteX100" fmla="*/ 1176253 w 4041373"/>
              <a:gd name="connsiteY100" fmla="*/ 357051 h 2856411"/>
              <a:gd name="connsiteX101" fmla="*/ 1228504 w 4041373"/>
              <a:gd name="connsiteY101" fmla="*/ 313508 h 2856411"/>
              <a:gd name="connsiteX102" fmla="*/ 1280755 w 4041373"/>
              <a:gd name="connsiteY102" fmla="*/ 278674 h 2856411"/>
              <a:gd name="connsiteX103" fmla="*/ 1298173 w 4041373"/>
              <a:gd name="connsiteY103" fmla="*/ 261257 h 2856411"/>
              <a:gd name="connsiteX104" fmla="*/ 1324298 w 4041373"/>
              <a:gd name="connsiteY104" fmla="*/ 252548 h 2856411"/>
              <a:gd name="connsiteX105" fmla="*/ 1367841 w 4041373"/>
              <a:gd name="connsiteY105" fmla="*/ 209006 h 2856411"/>
              <a:gd name="connsiteX106" fmla="*/ 1385258 w 4041373"/>
              <a:gd name="connsiteY106" fmla="*/ 191588 h 2856411"/>
              <a:gd name="connsiteX107" fmla="*/ 1437510 w 4041373"/>
              <a:gd name="connsiteY107" fmla="*/ 156754 h 2856411"/>
              <a:gd name="connsiteX108" fmla="*/ 1454927 w 4041373"/>
              <a:gd name="connsiteY108" fmla="*/ 130628 h 2856411"/>
              <a:gd name="connsiteX109" fmla="*/ 1507178 w 4041373"/>
              <a:gd name="connsiteY109" fmla="*/ 95794 h 2856411"/>
              <a:gd name="connsiteX110" fmla="*/ 1542013 w 4041373"/>
              <a:gd name="connsiteY110" fmla="*/ 52251 h 2856411"/>
              <a:gd name="connsiteX111" fmla="*/ 1568138 w 4041373"/>
              <a:gd name="connsiteY111" fmla="*/ 43543 h 2856411"/>
              <a:gd name="connsiteX112" fmla="*/ 1585555 w 4041373"/>
              <a:gd name="connsiteY112" fmla="*/ 17417 h 2856411"/>
              <a:gd name="connsiteX113" fmla="*/ 1637807 w 4041373"/>
              <a:gd name="connsiteY113" fmla="*/ 0 h 2856411"/>
              <a:gd name="connsiteX114" fmla="*/ 1751018 w 4041373"/>
              <a:gd name="connsiteY114" fmla="*/ 17417 h 2856411"/>
              <a:gd name="connsiteX115" fmla="*/ 1803270 w 4041373"/>
              <a:gd name="connsiteY115" fmla="*/ 34834 h 2856411"/>
              <a:gd name="connsiteX116" fmla="*/ 1829395 w 4041373"/>
              <a:gd name="connsiteY116" fmla="*/ 43543 h 2856411"/>
              <a:gd name="connsiteX117" fmla="*/ 1872938 w 4041373"/>
              <a:gd name="connsiteY117" fmla="*/ 69668 h 2856411"/>
              <a:gd name="connsiteX118" fmla="*/ 1916481 w 4041373"/>
              <a:gd name="connsiteY118" fmla="*/ 95794 h 2856411"/>
              <a:gd name="connsiteX119" fmla="*/ 1942607 w 4041373"/>
              <a:gd name="connsiteY119" fmla="*/ 113211 h 2856411"/>
              <a:gd name="connsiteX120" fmla="*/ 1977441 w 4041373"/>
              <a:gd name="connsiteY120" fmla="*/ 148046 h 2856411"/>
              <a:gd name="connsiteX121" fmla="*/ 2029693 w 4041373"/>
              <a:gd name="connsiteY121" fmla="*/ 165463 h 2856411"/>
              <a:gd name="connsiteX122" fmla="*/ 2081944 w 4041373"/>
              <a:gd name="connsiteY122" fmla="*/ 191588 h 2856411"/>
              <a:gd name="connsiteX123" fmla="*/ 2142904 w 4041373"/>
              <a:gd name="connsiteY123" fmla="*/ 217714 h 2856411"/>
              <a:gd name="connsiteX124" fmla="*/ 2229990 w 4041373"/>
              <a:gd name="connsiteY124" fmla="*/ 235131 h 2856411"/>
              <a:gd name="connsiteX125" fmla="*/ 2273533 w 4041373"/>
              <a:gd name="connsiteY125" fmla="*/ 243840 h 2856411"/>
              <a:gd name="connsiteX126" fmla="*/ 2813464 w 4041373"/>
              <a:gd name="connsiteY126" fmla="*/ 269966 h 2856411"/>
              <a:gd name="connsiteX127" fmla="*/ 3013761 w 4041373"/>
              <a:gd name="connsiteY127" fmla="*/ 278674 h 2856411"/>
              <a:gd name="connsiteX128" fmla="*/ 3109555 w 4041373"/>
              <a:gd name="connsiteY128" fmla="*/ 304800 h 2856411"/>
              <a:gd name="connsiteX129" fmla="*/ 3196641 w 4041373"/>
              <a:gd name="connsiteY129" fmla="*/ 322217 h 2856411"/>
              <a:gd name="connsiteX130" fmla="*/ 3257601 w 4041373"/>
              <a:gd name="connsiteY130" fmla="*/ 339634 h 2856411"/>
              <a:gd name="connsiteX131" fmla="*/ 3318561 w 4041373"/>
              <a:gd name="connsiteY131" fmla="*/ 374468 h 2856411"/>
              <a:gd name="connsiteX132" fmla="*/ 3370813 w 4041373"/>
              <a:gd name="connsiteY132" fmla="*/ 409303 h 2856411"/>
              <a:gd name="connsiteX133" fmla="*/ 3449190 w 4041373"/>
              <a:gd name="connsiteY133" fmla="*/ 496388 h 2856411"/>
              <a:gd name="connsiteX134" fmla="*/ 3475315 w 4041373"/>
              <a:gd name="connsiteY134" fmla="*/ 522514 h 2856411"/>
              <a:gd name="connsiteX135" fmla="*/ 3510150 w 4041373"/>
              <a:gd name="connsiteY135" fmla="*/ 557348 h 2856411"/>
              <a:gd name="connsiteX136" fmla="*/ 3527567 w 4041373"/>
              <a:gd name="connsiteY136" fmla="*/ 592183 h 2856411"/>
              <a:gd name="connsiteX137" fmla="*/ 3544984 w 4041373"/>
              <a:gd name="connsiteY137" fmla="*/ 635726 h 2856411"/>
              <a:gd name="connsiteX138" fmla="*/ 3597235 w 4041373"/>
              <a:gd name="connsiteY138" fmla="*/ 722811 h 2856411"/>
              <a:gd name="connsiteX139" fmla="*/ 3605944 w 4041373"/>
              <a:gd name="connsiteY139" fmla="*/ 757646 h 2856411"/>
              <a:gd name="connsiteX140" fmla="*/ 3614653 w 4041373"/>
              <a:gd name="connsiteY140" fmla="*/ 783771 h 2856411"/>
              <a:gd name="connsiteX141" fmla="*/ 3632070 w 4041373"/>
              <a:gd name="connsiteY141" fmla="*/ 827314 h 2856411"/>
              <a:gd name="connsiteX142" fmla="*/ 3649487 w 4041373"/>
              <a:gd name="connsiteY142" fmla="*/ 862148 h 2856411"/>
              <a:gd name="connsiteX143" fmla="*/ 3666904 w 4041373"/>
              <a:gd name="connsiteY143" fmla="*/ 914400 h 2856411"/>
              <a:gd name="connsiteX144" fmla="*/ 3675613 w 4041373"/>
              <a:gd name="connsiteY144" fmla="*/ 940526 h 2856411"/>
              <a:gd name="connsiteX145" fmla="*/ 3719155 w 4041373"/>
              <a:gd name="connsiteY145" fmla="*/ 1001486 h 2856411"/>
              <a:gd name="connsiteX146" fmla="*/ 3753990 w 4041373"/>
              <a:gd name="connsiteY146" fmla="*/ 1062446 h 2856411"/>
              <a:gd name="connsiteX147" fmla="*/ 3780115 w 4041373"/>
              <a:gd name="connsiteY147" fmla="*/ 1114697 h 2856411"/>
              <a:gd name="connsiteX148" fmla="*/ 3788824 w 4041373"/>
              <a:gd name="connsiteY148" fmla="*/ 1140823 h 2856411"/>
              <a:gd name="connsiteX149" fmla="*/ 3823658 w 4041373"/>
              <a:gd name="connsiteY149" fmla="*/ 1184366 h 2856411"/>
              <a:gd name="connsiteX150" fmla="*/ 3849784 w 4041373"/>
              <a:gd name="connsiteY150" fmla="*/ 1201783 h 2856411"/>
              <a:gd name="connsiteX151" fmla="*/ 3867201 w 4041373"/>
              <a:gd name="connsiteY151" fmla="*/ 1227908 h 2856411"/>
              <a:gd name="connsiteX152" fmla="*/ 3884618 w 4041373"/>
              <a:gd name="connsiteY152" fmla="*/ 1245326 h 2856411"/>
              <a:gd name="connsiteX153" fmla="*/ 3919453 w 4041373"/>
              <a:gd name="connsiteY153" fmla="*/ 1297577 h 2856411"/>
              <a:gd name="connsiteX154" fmla="*/ 3945578 w 4041373"/>
              <a:gd name="connsiteY154" fmla="*/ 1367246 h 2856411"/>
              <a:gd name="connsiteX155" fmla="*/ 3962995 w 4041373"/>
              <a:gd name="connsiteY155" fmla="*/ 1402080 h 2856411"/>
              <a:gd name="connsiteX156" fmla="*/ 3980413 w 4041373"/>
              <a:gd name="connsiteY156" fmla="*/ 1506583 h 2856411"/>
              <a:gd name="connsiteX157" fmla="*/ 3971704 w 4041373"/>
              <a:gd name="connsiteY157" fmla="*/ 1793966 h 2856411"/>
              <a:gd name="connsiteX158" fmla="*/ 3962995 w 4041373"/>
              <a:gd name="connsiteY158" fmla="*/ 1872343 h 2856411"/>
              <a:gd name="connsiteX159" fmla="*/ 3954287 w 4041373"/>
              <a:gd name="connsiteY159" fmla="*/ 1898468 h 2856411"/>
              <a:gd name="connsiteX160" fmla="*/ 3945578 w 4041373"/>
              <a:gd name="connsiteY160" fmla="*/ 1950720 h 2856411"/>
              <a:gd name="connsiteX161" fmla="*/ 3928161 w 4041373"/>
              <a:gd name="connsiteY161" fmla="*/ 2098766 h 2856411"/>
              <a:gd name="connsiteX162" fmla="*/ 3936870 w 4041373"/>
              <a:gd name="connsiteY162" fmla="*/ 2603863 h 2856411"/>
              <a:gd name="connsiteX163" fmla="*/ 3954287 w 4041373"/>
              <a:gd name="connsiteY163" fmla="*/ 2673531 h 2856411"/>
              <a:gd name="connsiteX164" fmla="*/ 3962995 w 4041373"/>
              <a:gd name="connsiteY164" fmla="*/ 2699657 h 2856411"/>
              <a:gd name="connsiteX165" fmla="*/ 3980413 w 4041373"/>
              <a:gd name="connsiteY165" fmla="*/ 2717074 h 2856411"/>
              <a:gd name="connsiteX166" fmla="*/ 3989121 w 4041373"/>
              <a:gd name="connsiteY166" fmla="*/ 2743200 h 2856411"/>
              <a:gd name="connsiteX167" fmla="*/ 4023955 w 4041373"/>
              <a:gd name="connsiteY167" fmla="*/ 2795451 h 2856411"/>
              <a:gd name="connsiteX168" fmla="*/ 4041373 w 4041373"/>
              <a:gd name="connsiteY168" fmla="*/ 2856411 h 2856411"/>
              <a:gd name="connsiteX169" fmla="*/ 4032664 w 4041373"/>
              <a:gd name="connsiteY169" fmla="*/ 2638697 h 2856411"/>
              <a:gd name="connsiteX170" fmla="*/ 4015247 w 4041373"/>
              <a:gd name="connsiteY170" fmla="*/ 2333897 h 2856411"/>
              <a:gd name="connsiteX171" fmla="*/ 4006538 w 4041373"/>
              <a:gd name="connsiteY171" fmla="*/ 2307771 h 2856411"/>
              <a:gd name="connsiteX172" fmla="*/ 3989121 w 4041373"/>
              <a:gd name="connsiteY172" fmla="*/ 2272937 h 2856411"/>
              <a:gd name="connsiteX173" fmla="*/ 3980413 w 4041373"/>
              <a:gd name="connsiteY173" fmla="*/ 2246811 h 2856411"/>
              <a:gd name="connsiteX174" fmla="*/ 3928161 w 4041373"/>
              <a:gd name="connsiteY174" fmla="*/ 2194560 h 2856411"/>
              <a:gd name="connsiteX175" fmla="*/ 3893327 w 4041373"/>
              <a:gd name="connsiteY175" fmla="*/ 2168434 h 2856411"/>
              <a:gd name="connsiteX176" fmla="*/ 3806241 w 4041373"/>
              <a:gd name="connsiteY176" fmla="*/ 2142308 h 2856411"/>
              <a:gd name="connsiteX177" fmla="*/ 3771407 w 4041373"/>
              <a:gd name="connsiteY177" fmla="*/ 2124891 h 2856411"/>
              <a:gd name="connsiteX178" fmla="*/ 3736573 w 4041373"/>
              <a:gd name="connsiteY178" fmla="*/ 2116183 h 2856411"/>
              <a:gd name="connsiteX179" fmla="*/ 3684321 w 4041373"/>
              <a:gd name="connsiteY179" fmla="*/ 2098766 h 2856411"/>
              <a:gd name="connsiteX180" fmla="*/ 3649487 w 4041373"/>
              <a:gd name="connsiteY180" fmla="*/ 2090057 h 2856411"/>
              <a:gd name="connsiteX181" fmla="*/ 3614653 w 4041373"/>
              <a:gd name="connsiteY181" fmla="*/ 2072640 h 2856411"/>
              <a:gd name="connsiteX182" fmla="*/ 3588527 w 4041373"/>
              <a:gd name="connsiteY182" fmla="*/ 2063931 h 2856411"/>
              <a:gd name="connsiteX183" fmla="*/ 3544984 w 4041373"/>
              <a:gd name="connsiteY183" fmla="*/ 2046514 h 2856411"/>
              <a:gd name="connsiteX184" fmla="*/ 3492733 w 4041373"/>
              <a:gd name="connsiteY184" fmla="*/ 2029097 h 2856411"/>
              <a:gd name="connsiteX185" fmla="*/ 3431773 w 4041373"/>
              <a:gd name="connsiteY185" fmla="*/ 2002971 h 2856411"/>
              <a:gd name="connsiteX186" fmla="*/ 3370813 w 4041373"/>
              <a:gd name="connsiteY186" fmla="*/ 1968137 h 2856411"/>
              <a:gd name="connsiteX187" fmla="*/ 3353395 w 4041373"/>
              <a:gd name="connsiteY187" fmla="*/ 1950720 h 2856411"/>
              <a:gd name="connsiteX188" fmla="*/ 3327270 w 4041373"/>
              <a:gd name="connsiteY188" fmla="*/ 1933303 h 2856411"/>
              <a:gd name="connsiteX189" fmla="*/ 3301144 w 4041373"/>
              <a:gd name="connsiteY189" fmla="*/ 1907177 h 2856411"/>
              <a:gd name="connsiteX190" fmla="*/ 3248893 w 4041373"/>
              <a:gd name="connsiteY190" fmla="*/ 1854926 h 2856411"/>
              <a:gd name="connsiteX191" fmla="*/ 3240184 w 4041373"/>
              <a:gd name="connsiteY191" fmla="*/ 1828800 h 2856411"/>
              <a:gd name="connsiteX192" fmla="*/ 3222767 w 4041373"/>
              <a:gd name="connsiteY192" fmla="*/ 1802674 h 2856411"/>
              <a:gd name="connsiteX193" fmla="*/ 3205350 w 4041373"/>
              <a:gd name="connsiteY193" fmla="*/ 1750423 h 2856411"/>
              <a:gd name="connsiteX194" fmla="*/ 3187933 w 4041373"/>
              <a:gd name="connsiteY194" fmla="*/ 1715588 h 2856411"/>
              <a:gd name="connsiteX195" fmla="*/ 3161807 w 4041373"/>
              <a:gd name="connsiteY195" fmla="*/ 1645920 h 2856411"/>
              <a:gd name="connsiteX196" fmla="*/ 3170515 w 4041373"/>
              <a:gd name="connsiteY196" fmla="*/ 1402080 h 2856411"/>
              <a:gd name="connsiteX197" fmla="*/ 3196641 w 4041373"/>
              <a:gd name="connsiteY197" fmla="*/ 1358537 h 2856411"/>
              <a:gd name="connsiteX198" fmla="*/ 3205350 w 4041373"/>
              <a:gd name="connsiteY198" fmla="*/ 1332411 h 2856411"/>
              <a:gd name="connsiteX199" fmla="*/ 3222767 w 4041373"/>
              <a:gd name="connsiteY199" fmla="*/ 1297577 h 2856411"/>
              <a:gd name="connsiteX200" fmla="*/ 3257601 w 4041373"/>
              <a:gd name="connsiteY200" fmla="*/ 1201783 h 2856411"/>
              <a:gd name="connsiteX201" fmla="*/ 3266310 w 4041373"/>
              <a:gd name="connsiteY201" fmla="*/ 1123406 h 2856411"/>
              <a:gd name="connsiteX202" fmla="*/ 3292435 w 4041373"/>
              <a:gd name="connsiteY202" fmla="*/ 1027611 h 2856411"/>
              <a:gd name="connsiteX203" fmla="*/ 3283727 w 4041373"/>
              <a:gd name="connsiteY203" fmla="*/ 687977 h 2856411"/>
              <a:gd name="connsiteX204" fmla="*/ 3275018 w 4041373"/>
              <a:gd name="connsiteY204" fmla="*/ 644434 h 2856411"/>
              <a:gd name="connsiteX205" fmla="*/ 3231475 w 4041373"/>
              <a:gd name="connsiteY205" fmla="*/ 583474 h 2856411"/>
              <a:gd name="connsiteX206" fmla="*/ 3214058 w 4041373"/>
              <a:gd name="connsiteY206" fmla="*/ 557348 h 2856411"/>
              <a:gd name="connsiteX207" fmla="*/ 3196641 w 4041373"/>
              <a:gd name="connsiteY207" fmla="*/ 522514 h 2856411"/>
              <a:gd name="connsiteX208" fmla="*/ 3144390 w 4041373"/>
              <a:gd name="connsiteY208" fmla="*/ 496388 h 2856411"/>
              <a:gd name="connsiteX209" fmla="*/ 3092138 w 4041373"/>
              <a:gd name="connsiteY209" fmla="*/ 461554 h 2856411"/>
              <a:gd name="connsiteX210" fmla="*/ 3048595 w 4041373"/>
              <a:gd name="connsiteY210" fmla="*/ 435428 h 2856411"/>
              <a:gd name="connsiteX211" fmla="*/ 3022470 w 4041373"/>
              <a:gd name="connsiteY211" fmla="*/ 418011 h 2856411"/>
              <a:gd name="connsiteX212" fmla="*/ 2996344 w 4041373"/>
              <a:gd name="connsiteY212" fmla="*/ 409303 h 2856411"/>
              <a:gd name="connsiteX213" fmla="*/ 2952801 w 4041373"/>
              <a:gd name="connsiteY213" fmla="*/ 383177 h 2856411"/>
              <a:gd name="connsiteX214" fmla="*/ 2891841 w 4041373"/>
              <a:gd name="connsiteY214" fmla="*/ 365760 h 2856411"/>
              <a:gd name="connsiteX215" fmla="*/ 2865715 w 4041373"/>
              <a:gd name="connsiteY215" fmla="*/ 357051 h 2856411"/>
              <a:gd name="connsiteX216" fmla="*/ 2839590 w 4041373"/>
              <a:gd name="connsiteY216" fmla="*/ 339634 h 2856411"/>
              <a:gd name="connsiteX217" fmla="*/ 2743795 w 4041373"/>
              <a:gd name="connsiteY217" fmla="*/ 313508 h 2856411"/>
              <a:gd name="connsiteX218" fmla="*/ 2674127 w 4041373"/>
              <a:gd name="connsiteY218" fmla="*/ 287383 h 2856411"/>
              <a:gd name="connsiteX219" fmla="*/ 2499955 w 4041373"/>
              <a:gd name="connsiteY219" fmla="*/ 269966 h 2856411"/>
              <a:gd name="connsiteX220" fmla="*/ 2343201 w 4041373"/>
              <a:gd name="connsiteY220" fmla="*/ 252548 h 2856411"/>
              <a:gd name="connsiteX221" fmla="*/ 2073235 w 4041373"/>
              <a:gd name="connsiteY221" fmla="*/ 243840 h 2856411"/>
              <a:gd name="connsiteX222" fmla="*/ 1655224 w 4041373"/>
              <a:gd name="connsiteY222" fmla="*/ 243840 h 2856411"/>
              <a:gd name="connsiteX223" fmla="*/ 1620390 w 4041373"/>
              <a:gd name="connsiteY223" fmla="*/ 252548 h 2856411"/>
              <a:gd name="connsiteX224" fmla="*/ 1559430 w 4041373"/>
              <a:gd name="connsiteY224" fmla="*/ 287383 h 2856411"/>
              <a:gd name="connsiteX225" fmla="*/ 1489761 w 4041373"/>
              <a:gd name="connsiteY225" fmla="*/ 313508 h 2856411"/>
              <a:gd name="connsiteX226" fmla="*/ 1472344 w 4041373"/>
              <a:gd name="connsiteY226" fmla="*/ 330926 h 2856411"/>
              <a:gd name="connsiteX227" fmla="*/ 1437510 w 4041373"/>
              <a:gd name="connsiteY227" fmla="*/ 339634 h 2856411"/>
              <a:gd name="connsiteX228" fmla="*/ 1411384 w 4041373"/>
              <a:gd name="connsiteY228" fmla="*/ 348343 h 2856411"/>
              <a:gd name="connsiteX229" fmla="*/ 1376550 w 4041373"/>
              <a:gd name="connsiteY229" fmla="*/ 374468 h 2856411"/>
              <a:gd name="connsiteX230" fmla="*/ 1341715 w 4041373"/>
              <a:gd name="connsiteY230" fmla="*/ 409303 h 2856411"/>
              <a:gd name="connsiteX231" fmla="*/ 1315590 w 4041373"/>
              <a:gd name="connsiteY231" fmla="*/ 461554 h 2856411"/>
              <a:gd name="connsiteX232" fmla="*/ 1280755 w 4041373"/>
              <a:gd name="connsiteY232" fmla="*/ 522514 h 2856411"/>
              <a:gd name="connsiteX233" fmla="*/ 1272047 w 4041373"/>
              <a:gd name="connsiteY233" fmla="*/ 566057 h 2856411"/>
              <a:gd name="connsiteX234" fmla="*/ 1245921 w 4041373"/>
              <a:gd name="connsiteY234" fmla="*/ 644434 h 2856411"/>
              <a:gd name="connsiteX235" fmla="*/ 1228504 w 4041373"/>
              <a:gd name="connsiteY235" fmla="*/ 696686 h 2856411"/>
              <a:gd name="connsiteX236" fmla="*/ 1228504 w 4041373"/>
              <a:gd name="connsiteY236" fmla="*/ 705394 h 285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4041373" h="2856411">
                <a:moveTo>
                  <a:pt x="1228504" y="705394"/>
                </a:moveTo>
                <a:lnTo>
                  <a:pt x="1228504" y="705394"/>
                </a:lnTo>
                <a:cubicBezTo>
                  <a:pt x="1222698" y="731520"/>
                  <a:pt x="1217578" y="757807"/>
                  <a:pt x="1211087" y="783771"/>
                </a:cubicBezTo>
                <a:cubicBezTo>
                  <a:pt x="1208861" y="792677"/>
                  <a:pt x="1203032" y="800741"/>
                  <a:pt x="1202378" y="809897"/>
                </a:cubicBezTo>
                <a:cubicBezTo>
                  <a:pt x="1197203" y="882342"/>
                  <a:pt x="1200666" y="955319"/>
                  <a:pt x="1193670" y="1027611"/>
                </a:cubicBezTo>
                <a:cubicBezTo>
                  <a:pt x="1191902" y="1045885"/>
                  <a:pt x="1182059" y="1062446"/>
                  <a:pt x="1176253" y="1079863"/>
                </a:cubicBezTo>
                <a:lnTo>
                  <a:pt x="1167544" y="1105988"/>
                </a:lnTo>
                <a:cubicBezTo>
                  <a:pt x="1178826" y="1286499"/>
                  <a:pt x="1180852" y="1241413"/>
                  <a:pt x="1167544" y="1454331"/>
                </a:cubicBezTo>
                <a:cubicBezTo>
                  <a:pt x="1166084" y="1477689"/>
                  <a:pt x="1163739" y="1501116"/>
                  <a:pt x="1158835" y="1524000"/>
                </a:cubicBezTo>
                <a:cubicBezTo>
                  <a:pt x="1145792" y="1584867"/>
                  <a:pt x="1143585" y="1558880"/>
                  <a:pt x="1132710" y="1602377"/>
                </a:cubicBezTo>
                <a:cubicBezTo>
                  <a:pt x="1129807" y="1613988"/>
                  <a:pt x="1128716" y="1626210"/>
                  <a:pt x="1124001" y="1637211"/>
                </a:cubicBezTo>
                <a:cubicBezTo>
                  <a:pt x="1119878" y="1646831"/>
                  <a:pt x="1110835" y="1653773"/>
                  <a:pt x="1106584" y="1663337"/>
                </a:cubicBezTo>
                <a:cubicBezTo>
                  <a:pt x="1099128" y="1680114"/>
                  <a:pt x="1094973" y="1698171"/>
                  <a:pt x="1089167" y="1715588"/>
                </a:cubicBezTo>
                <a:cubicBezTo>
                  <a:pt x="1086264" y="1724297"/>
                  <a:pt x="1085550" y="1734076"/>
                  <a:pt x="1080458" y="1741714"/>
                </a:cubicBezTo>
                <a:lnTo>
                  <a:pt x="1063041" y="1767840"/>
                </a:lnTo>
                <a:cubicBezTo>
                  <a:pt x="1040943" y="1834133"/>
                  <a:pt x="1049225" y="1802088"/>
                  <a:pt x="1036915" y="1863634"/>
                </a:cubicBezTo>
                <a:cubicBezTo>
                  <a:pt x="1039818" y="1898468"/>
                  <a:pt x="1042310" y="1933339"/>
                  <a:pt x="1045624" y="1968137"/>
                </a:cubicBezTo>
                <a:cubicBezTo>
                  <a:pt x="1048116" y="1994305"/>
                  <a:pt x="1054333" y="2020228"/>
                  <a:pt x="1054333" y="2046514"/>
                </a:cubicBezTo>
                <a:cubicBezTo>
                  <a:pt x="1054333" y="2087258"/>
                  <a:pt x="1048527" y="2127794"/>
                  <a:pt x="1045624" y="2168434"/>
                </a:cubicBezTo>
                <a:cubicBezTo>
                  <a:pt x="1034013" y="2165531"/>
                  <a:pt x="1022474" y="2162322"/>
                  <a:pt x="1010790" y="2159726"/>
                </a:cubicBezTo>
                <a:cubicBezTo>
                  <a:pt x="996341" y="2156515"/>
                  <a:pt x="981106" y="2156214"/>
                  <a:pt x="967247" y="2151017"/>
                </a:cubicBezTo>
                <a:cubicBezTo>
                  <a:pt x="957447" y="2147342"/>
                  <a:pt x="950957" y="2137177"/>
                  <a:pt x="941121" y="2133600"/>
                </a:cubicBezTo>
                <a:cubicBezTo>
                  <a:pt x="918625" y="2125420"/>
                  <a:pt x="871453" y="2116183"/>
                  <a:pt x="871453" y="2116183"/>
                </a:cubicBezTo>
                <a:cubicBezTo>
                  <a:pt x="854036" y="2104571"/>
                  <a:pt x="839509" y="2086425"/>
                  <a:pt x="819201" y="2081348"/>
                </a:cubicBezTo>
                <a:lnTo>
                  <a:pt x="749533" y="2063931"/>
                </a:lnTo>
                <a:cubicBezTo>
                  <a:pt x="740824" y="2058125"/>
                  <a:pt x="733207" y="2050189"/>
                  <a:pt x="723407" y="2046514"/>
                </a:cubicBezTo>
                <a:cubicBezTo>
                  <a:pt x="614368" y="2005626"/>
                  <a:pt x="728943" y="2061328"/>
                  <a:pt x="653738" y="2029097"/>
                </a:cubicBezTo>
                <a:cubicBezTo>
                  <a:pt x="641806" y="2023983"/>
                  <a:pt x="631059" y="2016238"/>
                  <a:pt x="618904" y="2011680"/>
                </a:cubicBezTo>
                <a:cubicBezTo>
                  <a:pt x="607697" y="2007477"/>
                  <a:pt x="595754" y="2005567"/>
                  <a:pt x="584070" y="2002971"/>
                </a:cubicBezTo>
                <a:cubicBezTo>
                  <a:pt x="484568" y="1980860"/>
                  <a:pt x="590646" y="2006793"/>
                  <a:pt x="505693" y="1985554"/>
                </a:cubicBezTo>
                <a:cubicBezTo>
                  <a:pt x="260974" y="1997208"/>
                  <a:pt x="382896" y="1957111"/>
                  <a:pt x="287978" y="2020388"/>
                </a:cubicBezTo>
                <a:cubicBezTo>
                  <a:pt x="273894" y="2029777"/>
                  <a:pt x="259774" y="2039356"/>
                  <a:pt x="244435" y="2046514"/>
                </a:cubicBezTo>
                <a:cubicBezTo>
                  <a:pt x="216104" y="2059735"/>
                  <a:pt x="157350" y="2081348"/>
                  <a:pt x="157350" y="2081348"/>
                </a:cubicBezTo>
                <a:cubicBezTo>
                  <a:pt x="137030" y="2101668"/>
                  <a:pt x="112330" y="2118397"/>
                  <a:pt x="96390" y="2142308"/>
                </a:cubicBezTo>
                <a:cubicBezTo>
                  <a:pt x="74419" y="2175266"/>
                  <a:pt x="86374" y="2161033"/>
                  <a:pt x="61555" y="2185851"/>
                </a:cubicBezTo>
                <a:lnTo>
                  <a:pt x="44138" y="2238103"/>
                </a:lnTo>
                <a:cubicBezTo>
                  <a:pt x="41235" y="2246811"/>
                  <a:pt x="41921" y="2257737"/>
                  <a:pt x="35430" y="2264228"/>
                </a:cubicBezTo>
                <a:lnTo>
                  <a:pt x="18013" y="2281646"/>
                </a:lnTo>
                <a:cubicBezTo>
                  <a:pt x="-13909" y="2377406"/>
                  <a:pt x="3414" y="2315208"/>
                  <a:pt x="18013" y="2534194"/>
                </a:cubicBezTo>
                <a:cubicBezTo>
                  <a:pt x="18809" y="2546136"/>
                  <a:pt x="21369" y="2558323"/>
                  <a:pt x="26721" y="2569028"/>
                </a:cubicBezTo>
                <a:cubicBezTo>
                  <a:pt x="36082" y="2587751"/>
                  <a:pt x="50785" y="2603330"/>
                  <a:pt x="61555" y="2621280"/>
                </a:cubicBezTo>
                <a:cubicBezTo>
                  <a:pt x="82248" y="2655767"/>
                  <a:pt x="74780" y="2660630"/>
                  <a:pt x="105098" y="2690948"/>
                </a:cubicBezTo>
                <a:cubicBezTo>
                  <a:pt x="112499" y="2698349"/>
                  <a:pt x="123183" y="2701665"/>
                  <a:pt x="131224" y="2708366"/>
                </a:cubicBezTo>
                <a:cubicBezTo>
                  <a:pt x="140685" y="2716250"/>
                  <a:pt x="147889" y="2726607"/>
                  <a:pt x="157350" y="2734491"/>
                </a:cubicBezTo>
                <a:cubicBezTo>
                  <a:pt x="228244" y="2793569"/>
                  <a:pt x="121809" y="2693382"/>
                  <a:pt x="235727" y="2769326"/>
                </a:cubicBezTo>
                <a:lnTo>
                  <a:pt x="261853" y="2786743"/>
                </a:lnTo>
                <a:cubicBezTo>
                  <a:pt x="279270" y="2783840"/>
                  <a:pt x="301619" y="2790520"/>
                  <a:pt x="314104" y="2778034"/>
                </a:cubicBezTo>
                <a:cubicBezTo>
                  <a:pt x="321505" y="2770633"/>
                  <a:pt x="300938" y="2761472"/>
                  <a:pt x="296687" y="2751908"/>
                </a:cubicBezTo>
                <a:cubicBezTo>
                  <a:pt x="289231" y="2735131"/>
                  <a:pt x="279270" y="2699657"/>
                  <a:pt x="279270" y="2699657"/>
                </a:cubicBezTo>
                <a:cubicBezTo>
                  <a:pt x="282173" y="2670628"/>
                  <a:pt x="261884" y="2625618"/>
                  <a:pt x="287978" y="2612571"/>
                </a:cubicBezTo>
                <a:cubicBezTo>
                  <a:pt x="332193" y="2590463"/>
                  <a:pt x="386942" y="2615390"/>
                  <a:pt x="436024" y="2621280"/>
                </a:cubicBezTo>
                <a:cubicBezTo>
                  <a:pt x="459791" y="2624132"/>
                  <a:pt x="481940" y="2635728"/>
                  <a:pt x="505693" y="2638697"/>
                </a:cubicBezTo>
                <a:cubicBezTo>
                  <a:pt x="587237" y="2648891"/>
                  <a:pt x="552656" y="2641730"/>
                  <a:pt x="610195" y="2656114"/>
                </a:cubicBezTo>
                <a:cubicBezTo>
                  <a:pt x="627612" y="2653211"/>
                  <a:pt x="645210" y="2651236"/>
                  <a:pt x="662447" y="2647406"/>
                </a:cubicBezTo>
                <a:cubicBezTo>
                  <a:pt x="671408" y="2645415"/>
                  <a:pt x="682082" y="2645188"/>
                  <a:pt x="688573" y="2638697"/>
                </a:cubicBezTo>
                <a:cubicBezTo>
                  <a:pt x="695064" y="2632206"/>
                  <a:pt x="691547" y="2619739"/>
                  <a:pt x="697281" y="2612571"/>
                </a:cubicBezTo>
                <a:cubicBezTo>
                  <a:pt x="712335" y="2593753"/>
                  <a:pt x="759693" y="2583059"/>
                  <a:pt x="775658" y="2577737"/>
                </a:cubicBezTo>
                <a:cubicBezTo>
                  <a:pt x="870938" y="2545976"/>
                  <a:pt x="726620" y="2596629"/>
                  <a:pt x="827910" y="2551611"/>
                </a:cubicBezTo>
                <a:cubicBezTo>
                  <a:pt x="844687" y="2544155"/>
                  <a:pt x="880161" y="2534194"/>
                  <a:pt x="880161" y="2534194"/>
                </a:cubicBezTo>
                <a:cubicBezTo>
                  <a:pt x="885967" y="2525485"/>
                  <a:pt x="897270" y="2518530"/>
                  <a:pt x="897578" y="2508068"/>
                </a:cubicBezTo>
                <a:cubicBezTo>
                  <a:pt x="900225" y="2418072"/>
                  <a:pt x="894157" y="2327983"/>
                  <a:pt x="888870" y="2238103"/>
                </a:cubicBezTo>
                <a:cubicBezTo>
                  <a:pt x="887613" y="2216737"/>
                  <a:pt x="861273" y="2181462"/>
                  <a:pt x="854035" y="2168434"/>
                </a:cubicBezTo>
                <a:cubicBezTo>
                  <a:pt x="813119" y="2094786"/>
                  <a:pt x="863422" y="2172867"/>
                  <a:pt x="810493" y="2098766"/>
                </a:cubicBezTo>
                <a:cubicBezTo>
                  <a:pt x="721425" y="1974071"/>
                  <a:pt x="877693" y="2190861"/>
                  <a:pt x="775658" y="2037806"/>
                </a:cubicBezTo>
                <a:cubicBezTo>
                  <a:pt x="771104" y="2030974"/>
                  <a:pt x="764047" y="2026194"/>
                  <a:pt x="758241" y="2020388"/>
                </a:cubicBezTo>
                <a:cubicBezTo>
                  <a:pt x="738027" y="1959743"/>
                  <a:pt x="763994" y="2024663"/>
                  <a:pt x="732115" y="1976846"/>
                </a:cubicBezTo>
                <a:cubicBezTo>
                  <a:pt x="724914" y="1966044"/>
                  <a:pt x="721139" y="1953283"/>
                  <a:pt x="714698" y="1942011"/>
                </a:cubicBezTo>
                <a:cubicBezTo>
                  <a:pt x="680607" y="1882350"/>
                  <a:pt x="714190" y="1944236"/>
                  <a:pt x="679864" y="1898468"/>
                </a:cubicBezTo>
                <a:cubicBezTo>
                  <a:pt x="667305" y="1881722"/>
                  <a:pt x="659832" y="1861019"/>
                  <a:pt x="645030" y="1846217"/>
                </a:cubicBezTo>
                <a:cubicBezTo>
                  <a:pt x="636321" y="1837508"/>
                  <a:pt x="626789" y="1829552"/>
                  <a:pt x="618904" y="1820091"/>
                </a:cubicBezTo>
                <a:cubicBezTo>
                  <a:pt x="612204" y="1812051"/>
                  <a:pt x="608440" y="1801788"/>
                  <a:pt x="601487" y="1793966"/>
                </a:cubicBezTo>
                <a:cubicBezTo>
                  <a:pt x="585122" y="1775556"/>
                  <a:pt x="566652" y="1759131"/>
                  <a:pt x="549235" y="1741714"/>
                </a:cubicBezTo>
                <a:lnTo>
                  <a:pt x="470858" y="1663337"/>
                </a:lnTo>
                <a:cubicBezTo>
                  <a:pt x="462150" y="1654628"/>
                  <a:pt x="451565" y="1647458"/>
                  <a:pt x="444733" y="1637211"/>
                </a:cubicBezTo>
                <a:cubicBezTo>
                  <a:pt x="388074" y="1552230"/>
                  <a:pt x="476846" y="1684332"/>
                  <a:pt x="401190" y="1576251"/>
                </a:cubicBezTo>
                <a:cubicBezTo>
                  <a:pt x="389186" y="1559102"/>
                  <a:pt x="378734" y="1540880"/>
                  <a:pt x="366355" y="1524000"/>
                </a:cubicBezTo>
                <a:cubicBezTo>
                  <a:pt x="346782" y="1497310"/>
                  <a:pt x="305395" y="1445623"/>
                  <a:pt x="305395" y="1445623"/>
                </a:cubicBezTo>
                <a:cubicBezTo>
                  <a:pt x="302492" y="1434011"/>
                  <a:pt x="299975" y="1422296"/>
                  <a:pt x="296687" y="1410788"/>
                </a:cubicBezTo>
                <a:cubicBezTo>
                  <a:pt x="294165" y="1401962"/>
                  <a:pt x="289778" y="1393664"/>
                  <a:pt x="287978" y="1384663"/>
                </a:cubicBezTo>
                <a:cubicBezTo>
                  <a:pt x="278228" y="1335915"/>
                  <a:pt x="274331" y="1264433"/>
                  <a:pt x="270561" y="1219200"/>
                </a:cubicBezTo>
                <a:cubicBezTo>
                  <a:pt x="282656" y="1134540"/>
                  <a:pt x="274291" y="1178156"/>
                  <a:pt x="296687" y="1088571"/>
                </a:cubicBezTo>
                <a:cubicBezTo>
                  <a:pt x="306249" y="1050322"/>
                  <a:pt x="306337" y="1039262"/>
                  <a:pt x="331521" y="1001486"/>
                </a:cubicBezTo>
                <a:cubicBezTo>
                  <a:pt x="338353" y="991239"/>
                  <a:pt x="349848" y="984892"/>
                  <a:pt x="357647" y="975360"/>
                </a:cubicBezTo>
                <a:cubicBezTo>
                  <a:pt x="376029" y="952893"/>
                  <a:pt x="386675" y="923108"/>
                  <a:pt x="409898" y="905691"/>
                </a:cubicBezTo>
                <a:cubicBezTo>
                  <a:pt x="421510" y="896983"/>
                  <a:pt x="432922" y="888002"/>
                  <a:pt x="444733" y="879566"/>
                </a:cubicBezTo>
                <a:cubicBezTo>
                  <a:pt x="453250" y="873483"/>
                  <a:pt x="462911" y="868959"/>
                  <a:pt x="470858" y="862148"/>
                </a:cubicBezTo>
                <a:cubicBezTo>
                  <a:pt x="526020" y="814865"/>
                  <a:pt x="483661" y="839099"/>
                  <a:pt x="540527" y="801188"/>
                </a:cubicBezTo>
                <a:cubicBezTo>
                  <a:pt x="554611" y="791799"/>
                  <a:pt x="569986" y="784452"/>
                  <a:pt x="584070" y="775063"/>
                </a:cubicBezTo>
                <a:cubicBezTo>
                  <a:pt x="641367" y="736865"/>
                  <a:pt x="597940" y="763173"/>
                  <a:pt x="645030" y="722811"/>
                </a:cubicBezTo>
                <a:cubicBezTo>
                  <a:pt x="677302" y="695150"/>
                  <a:pt x="675674" y="701316"/>
                  <a:pt x="705990" y="679268"/>
                </a:cubicBezTo>
                <a:cubicBezTo>
                  <a:pt x="729466" y="662194"/>
                  <a:pt x="755132" y="647543"/>
                  <a:pt x="775658" y="627017"/>
                </a:cubicBezTo>
                <a:cubicBezTo>
                  <a:pt x="784367" y="618308"/>
                  <a:pt x="791931" y="608280"/>
                  <a:pt x="801784" y="600891"/>
                </a:cubicBezTo>
                <a:cubicBezTo>
                  <a:pt x="874203" y="546577"/>
                  <a:pt x="817878" y="592845"/>
                  <a:pt x="871453" y="566057"/>
                </a:cubicBezTo>
                <a:cubicBezTo>
                  <a:pt x="880814" y="561376"/>
                  <a:pt x="888217" y="553321"/>
                  <a:pt x="897578" y="548640"/>
                </a:cubicBezTo>
                <a:cubicBezTo>
                  <a:pt x="969693" y="512582"/>
                  <a:pt x="874952" y="572432"/>
                  <a:pt x="949830" y="522514"/>
                </a:cubicBezTo>
                <a:cubicBezTo>
                  <a:pt x="962683" y="503234"/>
                  <a:pt x="973255" y="483675"/>
                  <a:pt x="993373" y="470263"/>
                </a:cubicBezTo>
                <a:cubicBezTo>
                  <a:pt x="1001011" y="465171"/>
                  <a:pt x="1011288" y="465659"/>
                  <a:pt x="1019498" y="461554"/>
                </a:cubicBezTo>
                <a:cubicBezTo>
                  <a:pt x="1028859" y="456873"/>
                  <a:pt x="1036915" y="449943"/>
                  <a:pt x="1045624" y="444137"/>
                </a:cubicBezTo>
                <a:cubicBezTo>
                  <a:pt x="1077807" y="395862"/>
                  <a:pt x="1044627" y="434048"/>
                  <a:pt x="1089167" y="409303"/>
                </a:cubicBezTo>
                <a:cubicBezTo>
                  <a:pt x="1107466" y="399137"/>
                  <a:pt x="1122695" y="383829"/>
                  <a:pt x="1141418" y="374468"/>
                </a:cubicBezTo>
                <a:cubicBezTo>
                  <a:pt x="1153030" y="368662"/>
                  <a:pt x="1164981" y="363492"/>
                  <a:pt x="1176253" y="357051"/>
                </a:cubicBezTo>
                <a:cubicBezTo>
                  <a:pt x="1226517" y="328329"/>
                  <a:pt x="1178630" y="352299"/>
                  <a:pt x="1228504" y="313508"/>
                </a:cubicBezTo>
                <a:cubicBezTo>
                  <a:pt x="1245027" y="300657"/>
                  <a:pt x="1265953" y="293475"/>
                  <a:pt x="1280755" y="278674"/>
                </a:cubicBezTo>
                <a:cubicBezTo>
                  <a:pt x="1286561" y="272868"/>
                  <a:pt x="1291132" y="265481"/>
                  <a:pt x="1298173" y="261257"/>
                </a:cubicBezTo>
                <a:cubicBezTo>
                  <a:pt x="1306044" y="256534"/>
                  <a:pt x="1315590" y="255451"/>
                  <a:pt x="1324298" y="252548"/>
                </a:cubicBezTo>
                <a:cubicBezTo>
                  <a:pt x="1354157" y="207760"/>
                  <a:pt x="1326370" y="242184"/>
                  <a:pt x="1367841" y="209006"/>
                </a:cubicBezTo>
                <a:cubicBezTo>
                  <a:pt x="1374252" y="203877"/>
                  <a:pt x="1378689" y="196514"/>
                  <a:pt x="1385258" y="191588"/>
                </a:cubicBezTo>
                <a:cubicBezTo>
                  <a:pt x="1402004" y="179028"/>
                  <a:pt x="1437510" y="156754"/>
                  <a:pt x="1437510" y="156754"/>
                </a:cubicBezTo>
                <a:cubicBezTo>
                  <a:pt x="1443316" y="148045"/>
                  <a:pt x="1447050" y="137520"/>
                  <a:pt x="1454927" y="130628"/>
                </a:cubicBezTo>
                <a:cubicBezTo>
                  <a:pt x="1470680" y="116844"/>
                  <a:pt x="1507178" y="95794"/>
                  <a:pt x="1507178" y="95794"/>
                </a:cubicBezTo>
                <a:cubicBezTo>
                  <a:pt x="1515090" y="83925"/>
                  <a:pt x="1528223" y="60525"/>
                  <a:pt x="1542013" y="52251"/>
                </a:cubicBezTo>
                <a:cubicBezTo>
                  <a:pt x="1549884" y="47528"/>
                  <a:pt x="1559430" y="46446"/>
                  <a:pt x="1568138" y="43543"/>
                </a:cubicBezTo>
                <a:cubicBezTo>
                  <a:pt x="1573944" y="34834"/>
                  <a:pt x="1576679" y="22964"/>
                  <a:pt x="1585555" y="17417"/>
                </a:cubicBezTo>
                <a:cubicBezTo>
                  <a:pt x="1601124" y="7687"/>
                  <a:pt x="1637807" y="0"/>
                  <a:pt x="1637807" y="0"/>
                </a:cubicBezTo>
                <a:cubicBezTo>
                  <a:pt x="1693013" y="6134"/>
                  <a:pt x="1706649" y="4106"/>
                  <a:pt x="1751018" y="17417"/>
                </a:cubicBezTo>
                <a:cubicBezTo>
                  <a:pt x="1768603" y="22693"/>
                  <a:pt x="1785853" y="29028"/>
                  <a:pt x="1803270" y="34834"/>
                </a:cubicBezTo>
                <a:lnTo>
                  <a:pt x="1829395" y="43543"/>
                </a:lnTo>
                <a:cubicBezTo>
                  <a:pt x="1873534" y="87679"/>
                  <a:pt x="1816407" y="35748"/>
                  <a:pt x="1872938" y="69668"/>
                </a:cubicBezTo>
                <a:cubicBezTo>
                  <a:pt x="1932705" y="105529"/>
                  <a:pt x="1842474" y="71127"/>
                  <a:pt x="1916481" y="95794"/>
                </a:cubicBezTo>
                <a:cubicBezTo>
                  <a:pt x="1925190" y="101600"/>
                  <a:pt x="1934660" y="106399"/>
                  <a:pt x="1942607" y="113211"/>
                </a:cubicBezTo>
                <a:cubicBezTo>
                  <a:pt x="1955075" y="123898"/>
                  <a:pt x="1963360" y="139597"/>
                  <a:pt x="1977441" y="148046"/>
                </a:cubicBezTo>
                <a:cubicBezTo>
                  <a:pt x="1993184" y="157492"/>
                  <a:pt x="2014417" y="155279"/>
                  <a:pt x="2029693" y="165463"/>
                </a:cubicBezTo>
                <a:cubicBezTo>
                  <a:pt x="2079904" y="198938"/>
                  <a:pt x="2031463" y="169953"/>
                  <a:pt x="2081944" y="191588"/>
                </a:cubicBezTo>
                <a:cubicBezTo>
                  <a:pt x="2112354" y="204621"/>
                  <a:pt x="2113396" y="210905"/>
                  <a:pt x="2142904" y="217714"/>
                </a:cubicBezTo>
                <a:cubicBezTo>
                  <a:pt x="2171749" y="224370"/>
                  <a:pt x="2200961" y="229325"/>
                  <a:pt x="2229990" y="235131"/>
                </a:cubicBezTo>
                <a:cubicBezTo>
                  <a:pt x="2244504" y="238034"/>
                  <a:pt x="2258822" y="242205"/>
                  <a:pt x="2273533" y="243840"/>
                </a:cubicBezTo>
                <a:cubicBezTo>
                  <a:pt x="2572980" y="277112"/>
                  <a:pt x="2339537" y="255819"/>
                  <a:pt x="2813464" y="269966"/>
                </a:cubicBezTo>
                <a:cubicBezTo>
                  <a:pt x="2880263" y="271960"/>
                  <a:pt x="2946995" y="275771"/>
                  <a:pt x="3013761" y="278674"/>
                </a:cubicBezTo>
                <a:cubicBezTo>
                  <a:pt x="3132869" y="295690"/>
                  <a:pt x="3027714" y="274111"/>
                  <a:pt x="3109555" y="304800"/>
                </a:cubicBezTo>
                <a:cubicBezTo>
                  <a:pt x="3132667" y="313467"/>
                  <a:pt x="3175150" y="317919"/>
                  <a:pt x="3196641" y="322217"/>
                </a:cubicBezTo>
                <a:cubicBezTo>
                  <a:pt x="3223973" y="327684"/>
                  <a:pt x="3232705" y="331336"/>
                  <a:pt x="3257601" y="339634"/>
                </a:cubicBezTo>
                <a:cubicBezTo>
                  <a:pt x="3371870" y="425338"/>
                  <a:pt x="3233071" y="326974"/>
                  <a:pt x="3318561" y="374468"/>
                </a:cubicBezTo>
                <a:cubicBezTo>
                  <a:pt x="3336860" y="384634"/>
                  <a:pt x="3370813" y="409303"/>
                  <a:pt x="3370813" y="409303"/>
                </a:cubicBezTo>
                <a:cubicBezTo>
                  <a:pt x="3411719" y="463845"/>
                  <a:pt x="3386671" y="433869"/>
                  <a:pt x="3449190" y="496388"/>
                </a:cubicBezTo>
                <a:lnTo>
                  <a:pt x="3475315" y="522514"/>
                </a:lnTo>
                <a:lnTo>
                  <a:pt x="3510150" y="557348"/>
                </a:lnTo>
                <a:cubicBezTo>
                  <a:pt x="3515956" y="568960"/>
                  <a:pt x="3522295" y="580320"/>
                  <a:pt x="3527567" y="592183"/>
                </a:cubicBezTo>
                <a:cubicBezTo>
                  <a:pt x="3533916" y="606468"/>
                  <a:pt x="3537392" y="622061"/>
                  <a:pt x="3544984" y="635726"/>
                </a:cubicBezTo>
                <a:cubicBezTo>
                  <a:pt x="3590636" y="717900"/>
                  <a:pt x="3554097" y="614966"/>
                  <a:pt x="3597235" y="722811"/>
                </a:cubicBezTo>
                <a:cubicBezTo>
                  <a:pt x="3601680" y="733924"/>
                  <a:pt x="3602656" y="746138"/>
                  <a:pt x="3605944" y="757646"/>
                </a:cubicBezTo>
                <a:cubicBezTo>
                  <a:pt x="3608466" y="766472"/>
                  <a:pt x="3611430" y="775176"/>
                  <a:pt x="3614653" y="783771"/>
                </a:cubicBezTo>
                <a:cubicBezTo>
                  <a:pt x="3620142" y="798408"/>
                  <a:pt x="3625721" y="813029"/>
                  <a:pt x="3632070" y="827314"/>
                </a:cubicBezTo>
                <a:cubicBezTo>
                  <a:pt x="3637342" y="839177"/>
                  <a:pt x="3644666" y="850095"/>
                  <a:pt x="3649487" y="862148"/>
                </a:cubicBezTo>
                <a:cubicBezTo>
                  <a:pt x="3656305" y="879194"/>
                  <a:pt x="3661098" y="896983"/>
                  <a:pt x="3666904" y="914400"/>
                </a:cubicBezTo>
                <a:cubicBezTo>
                  <a:pt x="3669807" y="923109"/>
                  <a:pt x="3670105" y="933182"/>
                  <a:pt x="3675613" y="940526"/>
                </a:cubicBezTo>
                <a:cubicBezTo>
                  <a:pt x="3681531" y="948417"/>
                  <a:pt x="3712787" y="988751"/>
                  <a:pt x="3719155" y="1001486"/>
                </a:cubicBezTo>
                <a:cubicBezTo>
                  <a:pt x="3752401" y="1067976"/>
                  <a:pt x="3690817" y="978214"/>
                  <a:pt x="3753990" y="1062446"/>
                </a:cubicBezTo>
                <a:cubicBezTo>
                  <a:pt x="3775876" y="1128108"/>
                  <a:pt x="3746354" y="1047175"/>
                  <a:pt x="3780115" y="1114697"/>
                </a:cubicBezTo>
                <a:cubicBezTo>
                  <a:pt x="3784220" y="1122908"/>
                  <a:pt x="3784719" y="1132612"/>
                  <a:pt x="3788824" y="1140823"/>
                </a:cubicBezTo>
                <a:cubicBezTo>
                  <a:pt x="3796367" y="1155908"/>
                  <a:pt x="3810160" y="1173567"/>
                  <a:pt x="3823658" y="1184366"/>
                </a:cubicBezTo>
                <a:cubicBezTo>
                  <a:pt x="3831831" y="1190904"/>
                  <a:pt x="3841075" y="1195977"/>
                  <a:pt x="3849784" y="1201783"/>
                </a:cubicBezTo>
                <a:cubicBezTo>
                  <a:pt x="3855590" y="1210491"/>
                  <a:pt x="3860663" y="1219735"/>
                  <a:pt x="3867201" y="1227908"/>
                </a:cubicBezTo>
                <a:cubicBezTo>
                  <a:pt x="3872330" y="1234319"/>
                  <a:pt x="3879692" y="1238757"/>
                  <a:pt x="3884618" y="1245326"/>
                </a:cubicBezTo>
                <a:cubicBezTo>
                  <a:pt x="3897178" y="1262072"/>
                  <a:pt x="3919453" y="1297577"/>
                  <a:pt x="3919453" y="1297577"/>
                </a:cubicBezTo>
                <a:cubicBezTo>
                  <a:pt x="3929028" y="1326306"/>
                  <a:pt x="3931692" y="1336003"/>
                  <a:pt x="3945578" y="1367246"/>
                </a:cubicBezTo>
                <a:cubicBezTo>
                  <a:pt x="3950850" y="1379109"/>
                  <a:pt x="3957189" y="1390469"/>
                  <a:pt x="3962995" y="1402080"/>
                </a:cubicBezTo>
                <a:cubicBezTo>
                  <a:pt x="3967940" y="1426804"/>
                  <a:pt x="3980413" y="1484979"/>
                  <a:pt x="3980413" y="1506583"/>
                </a:cubicBezTo>
                <a:cubicBezTo>
                  <a:pt x="3980413" y="1602421"/>
                  <a:pt x="3976263" y="1698236"/>
                  <a:pt x="3971704" y="1793966"/>
                </a:cubicBezTo>
                <a:cubicBezTo>
                  <a:pt x="3970454" y="1820223"/>
                  <a:pt x="3967316" y="1846414"/>
                  <a:pt x="3962995" y="1872343"/>
                </a:cubicBezTo>
                <a:cubicBezTo>
                  <a:pt x="3961486" y="1881397"/>
                  <a:pt x="3956278" y="1889507"/>
                  <a:pt x="3954287" y="1898468"/>
                </a:cubicBezTo>
                <a:cubicBezTo>
                  <a:pt x="3950457" y="1915705"/>
                  <a:pt x="3947641" y="1933183"/>
                  <a:pt x="3945578" y="1950720"/>
                </a:cubicBezTo>
                <a:cubicBezTo>
                  <a:pt x="3924964" y="2125943"/>
                  <a:pt x="3947818" y="1980829"/>
                  <a:pt x="3928161" y="2098766"/>
                </a:cubicBezTo>
                <a:cubicBezTo>
                  <a:pt x="3931064" y="2267132"/>
                  <a:pt x="3929224" y="2435646"/>
                  <a:pt x="3936870" y="2603863"/>
                </a:cubicBezTo>
                <a:cubicBezTo>
                  <a:pt x="3937957" y="2627776"/>
                  <a:pt x="3946718" y="2650822"/>
                  <a:pt x="3954287" y="2673531"/>
                </a:cubicBezTo>
                <a:cubicBezTo>
                  <a:pt x="3957190" y="2682240"/>
                  <a:pt x="3958272" y="2691786"/>
                  <a:pt x="3962995" y="2699657"/>
                </a:cubicBezTo>
                <a:cubicBezTo>
                  <a:pt x="3967219" y="2706698"/>
                  <a:pt x="3974607" y="2711268"/>
                  <a:pt x="3980413" y="2717074"/>
                </a:cubicBezTo>
                <a:cubicBezTo>
                  <a:pt x="3983316" y="2725783"/>
                  <a:pt x="3984663" y="2735175"/>
                  <a:pt x="3989121" y="2743200"/>
                </a:cubicBezTo>
                <a:cubicBezTo>
                  <a:pt x="3999287" y="2761498"/>
                  <a:pt x="4017335" y="2775593"/>
                  <a:pt x="4023955" y="2795451"/>
                </a:cubicBezTo>
                <a:cubicBezTo>
                  <a:pt x="4036449" y="2832931"/>
                  <a:pt x="4030437" y="2812671"/>
                  <a:pt x="4041373" y="2856411"/>
                </a:cubicBezTo>
                <a:cubicBezTo>
                  <a:pt x="4038470" y="2783840"/>
                  <a:pt x="4036291" y="2711236"/>
                  <a:pt x="4032664" y="2638697"/>
                </a:cubicBezTo>
                <a:cubicBezTo>
                  <a:pt x="4027582" y="2537058"/>
                  <a:pt x="4023256" y="2435347"/>
                  <a:pt x="4015247" y="2333897"/>
                </a:cubicBezTo>
                <a:cubicBezTo>
                  <a:pt x="4014525" y="2324746"/>
                  <a:pt x="4010154" y="2316209"/>
                  <a:pt x="4006538" y="2307771"/>
                </a:cubicBezTo>
                <a:cubicBezTo>
                  <a:pt x="4001424" y="2295839"/>
                  <a:pt x="3994235" y="2284869"/>
                  <a:pt x="3989121" y="2272937"/>
                </a:cubicBezTo>
                <a:cubicBezTo>
                  <a:pt x="3985505" y="2264500"/>
                  <a:pt x="3984967" y="2254781"/>
                  <a:pt x="3980413" y="2246811"/>
                </a:cubicBezTo>
                <a:cubicBezTo>
                  <a:pt x="3958609" y="2208653"/>
                  <a:pt x="3958719" y="2216387"/>
                  <a:pt x="3928161" y="2194560"/>
                </a:cubicBezTo>
                <a:cubicBezTo>
                  <a:pt x="3916350" y="2186124"/>
                  <a:pt x="3906540" y="2174440"/>
                  <a:pt x="3893327" y="2168434"/>
                </a:cubicBezTo>
                <a:cubicBezTo>
                  <a:pt x="3887437" y="2165757"/>
                  <a:pt x="3824660" y="2150202"/>
                  <a:pt x="3806241" y="2142308"/>
                </a:cubicBezTo>
                <a:cubicBezTo>
                  <a:pt x="3794309" y="2137194"/>
                  <a:pt x="3783562" y="2129449"/>
                  <a:pt x="3771407" y="2124891"/>
                </a:cubicBezTo>
                <a:cubicBezTo>
                  <a:pt x="3760200" y="2120689"/>
                  <a:pt x="3748037" y="2119622"/>
                  <a:pt x="3736573" y="2116183"/>
                </a:cubicBezTo>
                <a:cubicBezTo>
                  <a:pt x="3718988" y="2110908"/>
                  <a:pt x="3702132" y="2103219"/>
                  <a:pt x="3684321" y="2098766"/>
                </a:cubicBezTo>
                <a:cubicBezTo>
                  <a:pt x="3672710" y="2095863"/>
                  <a:pt x="3660694" y="2094260"/>
                  <a:pt x="3649487" y="2090057"/>
                </a:cubicBezTo>
                <a:cubicBezTo>
                  <a:pt x="3637332" y="2085499"/>
                  <a:pt x="3626585" y="2077754"/>
                  <a:pt x="3614653" y="2072640"/>
                </a:cubicBezTo>
                <a:cubicBezTo>
                  <a:pt x="3606215" y="2069024"/>
                  <a:pt x="3597122" y="2067154"/>
                  <a:pt x="3588527" y="2063931"/>
                </a:cubicBezTo>
                <a:cubicBezTo>
                  <a:pt x="3573890" y="2058442"/>
                  <a:pt x="3559675" y="2051856"/>
                  <a:pt x="3544984" y="2046514"/>
                </a:cubicBezTo>
                <a:cubicBezTo>
                  <a:pt x="3527730" y="2040240"/>
                  <a:pt x="3509154" y="2037307"/>
                  <a:pt x="3492733" y="2029097"/>
                </a:cubicBezTo>
                <a:cubicBezTo>
                  <a:pt x="3377197" y="1971331"/>
                  <a:pt x="3521471" y="2041413"/>
                  <a:pt x="3431773" y="2002971"/>
                </a:cubicBezTo>
                <a:cubicBezTo>
                  <a:pt x="3412514" y="1994717"/>
                  <a:pt x="3387635" y="1981595"/>
                  <a:pt x="3370813" y="1968137"/>
                </a:cubicBezTo>
                <a:cubicBezTo>
                  <a:pt x="3364402" y="1963008"/>
                  <a:pt x="3359806" y="1955849"/>
                  <a:pt x="3353395" y="1950720"/>
                </a:cubicBezTo>
                <a:cubicBezTo>
                  <a:pt x="3345222" y="1944182"/>
                  <a:pt x="3335310" y="1940003"/>
                  <a:pt x="3327270" y="1933303"/>
                </a:cubicBezTo>
                <a:cubicBezTo>
                  <a:pt x="3317809" y="1925418"/>
                  <a:pt x="3310495" y="1915192"/>
                  <a:pt x="3301144" y="1907177"/>
                </a:cubicBezTo>
                <a:cubicBezTo>
                  <a:pt x="3269339" y="1879915"/>
                  <a:pt x="3266139" y="1889418"/>
                  <a:pt x="3248893" y="1854926"/>
                </a:cubicBezTo>
                <a:cubicBezTo>
                  <a:pt x="3244788" y="1846715"/>
                  <a:pt x="3244289" y="1837011"/>
                  <a:pt x="3240184" y="1828800"/>
                </a:cubicBezTo>
                <a:cubicBezTo>
                  <a:pt x="3235503" y="1819439"/>
                  <a:pt x="3227018" y="1812238"/>
                  <a:pt x="3222767" y="1802674"/>
                </a:cubicBezTo>
                <a:cubicBezTo>
                  <a:pt x="3215311" y="1785897"/>
                  <a:pt x="3213560" y="1766844"/>
                  <a:pt x="3205350" y="1750423"/>
                </a:cubicBezTo>
                <a:cubicBezTo>
                  <a:pt x="3199544" y="1738811"/>
                  <a:pt x="3192491" y="1727744"/>
                  <a:pt x="3187933" y="1715588"/>
                </a:cubicBezTo>
                <a:cubicBezTo>
                  <a:pt x="3152363" y="1620736"/>
                  <a:pt x="3210296" y="1742898"/>
                  <a:pt x="3161807" y="1645920"/>
                </a:cubicBezTo>
                <a:cubicBezTo>
                  <a:pt x="3164710" y="1564640"/>
                  <a:pt x="3160728" y="1482821"/>
                  <a:pt x="3170515" y="1402080"/>
                </a:cubicBezTo>
                <a:cubicBezTo>
                  <a:pt x="3172552" y="1385276"/>
                  <a:pt x="3189071" y="1373676"/>
                  <a:pt x="3196641" y="1358537"/>
                </a:cubicBezTo>
                <a:cubicBezTo>
                  <a:pt x="3200746" y="1350326"/>
                  <a:pt x="3201734" y="1340849"/>
                  <a:pt x="3205350" y="1332411"/>
                </a:cubicBezTo>
                <a:cubicBezTo>
                  <a:pt x="3210464" y="1320479"/>
                  <a:pt x="3216961" y="1309188"/>
                  <a:pt x="3222767" y="1297577"/>
                </a:cubicBezTo>
                <a:cubicBezTo>
                  <a:pt x="3242722" y="1217754"/>
                  <a:pt x="3226906" y="1247825"/>
                  <a:pt x="3257601" y="1201783"/>
                </a:cubicBezTo>
                <a:cubicBezTo>
                  <a:pt x="3260504" y="1175657"/>
                  <a:pt x="3261742" y="1149292"/>
                  <a:pt x="3266310" y="1123406"/>
                </a:cubicBezTo>
                <a:cubicBezTo>
                  <a:pt x="3273676" y="1081667"/>
                  <a:pt x="3280866" y="1062321"/>
                  <a:pt x="3292435" y="1027611"/>
                </a:cubicBezTo>
                <a:cubicBezTo>
                  <a:pt x="3289532" y="914400"/>
                  <a:pt x="3288869" y="801109"/>
                  <a:pt x="3283727" y="687977"/>
                </a:cubicBezTo>
                <a:cubicBezTo>
                  <a:pt x="3283055" y="673190"/>
                  <a:pt x="3279699" y="658476"/>
                  <a:pt x="3275018" y="644434"/>
                </a:cubicBezTo>
                <a:cubicBezTo>
                  <a:pt x="3260694" y="601462"/>
                  <a:pt x="3258621" y="616050"/>
                  <a:pt x="3231475" y="583474"/>
                </a:cubicBezTo>
                <a:cubicBezTo>
                  <a:pt x="3224775" y="575433"/>
                  <a:pt x="3219251" y="566435"/>
                  <a:pt x="3214058" y="557348"/>
                </a:cubicBezTo>
                <a:cubicBezTo>
                  <a:pt x="3207617" y="546077"/>
                  <a:pt x="3204952" y="532487"/>
                  <a:pt x="3196641" y="522514"/>
                </a:cubicBezTo>
                <a:cubicBezTo>
                  <a:pt x="3176646" y="498520"/>
                  <a:pt x="3168369" y="509710"/>
                  <a:pt x="3144390" y="496388"/>
                </a:cubicBezTo>
                <a:cubicBezTo>
                  <a:pt x="3126091" y="486222"/>
                  <a:pt x="3109798" y="472792"/>
                  <a:pt x="3092138" y="461554"/>
                </a:cubicBezTo>
                <a:cubicBezTo>
                  <a:pt x="3077858" y="452467"/>
                  <a:pt x="3062679" y="444817"/>
                  <a:pt x="3048595" y="435428"/>
                </a:cubicBezTo>
                <a:cubicBezTo>
                  <a:pt x="3039887" y="429622"/>
                  <a:pt x="3031831" y="422692"/>
                  <a:pt x="3022470" y="418011"/>
                </a:cubicBezTo>
                <a:cubicBezTo>
                  <a:pt x="3014259" y="413906"/>
                  <a:pt x="3004555" y="413408"/>
                  <a:pt x="2996344" y="409303"/>
                </a:cubicBezTo>
                <a:cubicBezTo>
                  <a:pt x="2981204" y="401733"/>
                  <a:pt x="2967940" y="390747"/>
                  <a:pt x="2952801" y="383177"/>
                </a:cubicBezTo>
                <a:cubicBezTo>
                  <a:pt x="2938877" y="376215"/>
                  <a:pt x="2904868" y="369482"/>
                  <a:pt x="2891841" y="365760"/>
                </a:cubicBezTo>
                <a:cubicBezTo>
                  <a:pt x="2883014" y="363238"/>
                  <a:pt x="2873926" y="361156"/>
                  <a:pt x="2865715" y="357051"/>
                </a:cubicBezTo>
                <a:cubicBezTo>
                  <a:pt x="2856354" y="352370"/>
                  <a:pt x="2849308" y="343521"/>
                  <a:pt x="2839590" y="339634"/>
                </a:cubicBezTo>
                <a:cubicBezTo>
                  <a:pt x="2769228" y="311489"/>
                  <a:pt x="2797939" y="331556"/>
                  <a:pt x="2743795" y="313508"/>
                </a:cubicBezTo>
                <a:cubicBezTo>
                  <a:pt x="2738553" y="311761"/>
                  <a:pt x="2687587" y="289830"/>
                  <a:pt x="2674127" y="287383"/>
                </a:cubicBezTo>
                <a:cubicBezTo>
                  <a:pt x="2624792" y="278413"/>
                  <a:pt x="2545606" y="274531"/>
                  <a:pt x="2499955" y="269966"/>
                </a:cubicBezTo>
                <a:cubicBezTo>
                  <a:pt x="2447643" y="264735"/>
                  <a:pt x="2395747" y="254243"/>
                  <a:pt x="2343201" y="252548"/>
                </a:cubicBezTo>
                <a:lnTo>
                  <a:pt x="2073235" y="243840"/>
                </a:lnTo>
                <a:cubicBezTo>
                  <a:pt x="1893547" y="223874"/>
                  <a:pt x="1972691" y="229074"/>
                  <a:pt x="1655224" y="243840"/>
                </a:cubicBezTo>
                <a:cubicBezTo>
                  <a:pt x="1643268" y="244396"/>
                  <a:pt x="1632001" y="249645"/>
                  <a:pt x="1620390" y="252548"/>
                </a:cubicBezTo>
                <a:cubicBezTo>
                  <a:pt x="1586545" y="286394"/>
                  <a:pt x="1620828" y="256684"/>
                  <a:pt x="1559430" y="287383"/>
                </a:cubicBezTo>
                <a:cubicBezTo>
                  <a:pt x="1499633" y="317281"/>
                  <a:pt x="1573768" y="296708"/>
                  <a:pt x="1489761" y="313508"/>
                </a:cubicBezTo>
                <a:cubicBezTo>
                  <a:pt x="1483955" y="319314"/>
                  <a:pt x="1479688" y="327254"/>
                  <a:pt x="1472344" y="330926"/>
                </a:cubicBezTo>
                <a:cubicBezTo>
                  <a:pt x="1461639" y="336279"/>
                  <a:pt x="1449018" y="336346"/>
                  <a:pt x="1437510" y="339634"/>
                </a:cubicBezTo>
                <a:cubicBezTo>
                  <a:pt x="1428683" y="342156"/>
                  <a:pt x="1420093" y="345440"/>
                  <a:pt x="1411384" y="348343"/>
                </a:cubicBezTo>
                <a:cubicBezTo>
                  <a:pt x="1399773" y="357051"/>
                  <a:pt x="1387473" y="364910"/>
                  <a:pt x="1376550" y="374468"/>
                </a:cubicBezTo>
                <a:cubicBezTo>
                  <a:pt x="1364192" y="385282"/>
                  <a:pt x="1341715" y="409303"/>
                  <a:pt x="1341715" y="409303"/>
                </a:cubicBezTo>
                <a:cubicBezTo>
                  <a:pt x="1319829" y="474965"/>
                  <a:pt x="1349351" y="394032"/>
                  <a:pt x="1315590" y="461554"/>
                </a:cubicBezTo>
                <a:cubicBezTo>
                  <a:pt x="1282346" y="528043"/>
                  <a:pt x="1343925" y="438289"/>
                  <a:pt x="1280755" y="522514"/>
                </a:cubicBezTo>
                <a:cubicBezTo>
                  <a:pt x="1277852" y="537028"/>
                  <a:pt x="1275942" y="551777"/>
                  <a:pt x="1272047" y="566057"/>
                </a:cubicBezTo>
                <a:cubicBezTo>
                  <a:pt x="1272041" y="566078"/>
                  <a:pt x="1250279" y="631361"/>
                  <a:pt x="1245921" y="644434"/>
                </a:cubicBezTo>
                <a:lnTo>
                  <a:pt x="1228504" y="696686"/>
                </a:lnTo>
                <a:lnTo>
                  <a:pt x="1228504" y="7053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orma livre 3"/>
          <p:cNvSpPr/>
          <p:nvPr/>
        </p:nvSpPr>
        <p:spPr>
          <a:xfrm>
            <a:off x="3152503" y="5974080"/>
            <a:ext cx="1541417" cy="505097"/>
          </a:xfrm>
          <a:custGeom>
            <a:avLst/>
            <a:gdLst>
              <a:gd name="connsiteX0" fmla="*/ 0 w 1541417"/>
              <a:gd name="connsiteY0" fmla="*/ 217714 h 505097"/>
              <a:gd name="connsiteX1" fmla="*/ 0 w 1541417"/>
              <a:gd name="connsiteY1" fmla="*/ 217714 h 505097"/>
              <a:gd name="connsiteX2" fmla="*/ 60960 w 1541417"/>
              <a:gd name="connsiteY2" fmla="*/ 174171 h 505097"/>
              <a:gd name="connsiteX3" fmla="*/ 104503 w 1541417"/>
              <a:gd name="connsiteY3" fmla="*/ 139337 h 505097"/>
              <a:gd name="connsiteX4" fmla="*/ 121920 w 1541417"/>
              <a:gd name="connsiteY4" fmla="*/ 113211 h 505097"/>
              <a:gd name="connsiteX5" fmla="*/ 148046 w 1541417"/>
              <a:gd name="connsiteY5" fmla="*/ 104503 h 505097"/>
              <a:gd name="connsiteX6" fmla="*/ 174171 w 1541417"/>
              <a:gd name="connsiteY6" fmla="*/ 87086 h 505097"/>
              <a:gd name="connsiteX7" fmla="*/ 191588 w 1541417"/>
              <a:gd name="connsiteY7" fmla="*/ 60960 h 505097"/>
              <a:gd name="connsiteX8" fmla="*/ 269966 w 1541417"/>
              <a:gd name="connsiteY8" fmla="*/ 26126 h 505097"/>
              <a:gd name="connsiteX9" fmla="*/ 348343 w 1541417"/>
              <a:gd name="connsiteY9" fmla="*/ 8709 h 505097"/>
              <a:gd name="connsiteX10" fmla="*/ 409303 w 1541417"/>
              <a:gd name="connsiteY10" fmla="*/ 0 h 505097"/>
              <a:gd name="connsiteX11" fmla="*/ 966651 w 1541417"/>
              <a:gd name="connsiteY11" fmla="*/ 8709 h 505097"/>
              <a:gd name="connsiteX12" fmla="*/ 1062446 w 1541417"/>
              <a:gd name="connsiteY12" fmla="*/ 26126 h 505097"/>
              <a:gd name="connsiteX13" fmla="*/ 1088571 w 1541417"/>
              <a:gd name="connsiteY13" fmla="*/ 34834 h 505097"/>
              <a:gd name="connsiteX14" fmla="*/ 1175657 w 1541417"/>
              <a:gd name="connsiteY14" fmla="*/ 60960 h 505097"/>
              <a:gd name="connsiteX15" fmla="*/ 1201783 w 1541417"/>
              <a:gd name="connsiteY15" fmla="*/ 69669 h 505097"/>
              <a:gd name="connsiteX16" fmla="*/ 1227908 w 1541417"/>
              <a:gd name="connsiteY16" fmla="*/ 78377 h 505097"/>
              <a:gd name="connsiteX17" fmla="*/ 1306286 w 1541417"/>
              <a:gd name="connsiteY17" fmla="*/ 104503 h 505097"/>
              <a:gd name="connsiteX18" fmla="*/ 1341120 w 1541417"/>
              <a:gd name="connsiteY18" fmla="*/ 121920 h 505097"/>
              <a:gd name="connsiteX19" fmla="*/ 1393371 w 1541417"/>
              <a:gd name="connsiteY19" fmla="*/ 139337 h 505097"/>
              <a:gd name="connsiteX20" fmla="*/ 1419497 w 1541417"/>
              <a:gd name="connsiteY20" fmla="*/ 156754 h 505097"/>
              <a:gd name="connsiteX21" fmla="*/ 1445623 w 1541417"/>
              <a:gd name="connsiteY21" fmla="*/ 165463 h 505097"/>
              <a:gd name="connsiteX22" fmla="*/ 1506583 w 1541417"/>
              <a:gd name="connsiteY22" fmla="*/ 235131 h 505097"/>
              <a:gd name="connsiteX23" fmla="*/ 1541417 w 1541417"/>
              <a:gd name="connsiteY23" fmla="*/ 313509 h 505097"/>
              <a:gd name="connsiteX24" fmla="*/ 1532708 w 1541417"/>
              <a:gd name="connsiteY24" fmla="*/ 383177 h 505097"/>
              <a:gd name="connsiteX25" fmla="*/ 1524000 w 1541417"/>
              <a:gd name="connsiteY25" fmla="*/ 409303 h 505097"/>
              <a:gd name="connsiteX26" fmla="*/ 1497874 w 1541417"/>
              <a:gd name="connsiteY26" fmla="*/ 426720 h 505097"/>
              <a:gd name="connsiteX27" fmla="*/ 1471748 w 1541417"/>
              <a:gd name="connsiteY27" fmla="*/ 435429 h 505097"/>
              <a:gd name="connsiteX28" fmla="*/ 1436914 w 1541417"/>
              <a:gd name="connsiteY28" fmla="*/ 461554 h 505097"/>
              <a:gd name="connsiteX29" fmla="*/ 1367246 w 1541417"/>
              <a:gd name="connsiteY29" fmla="*/ 478971 h 505097"/>
              <a:gd name="connsiteX30" fmla="*/ 1306286 w 1541417"/>
              <a:gd name="connsiteY30" fmla="*/ 505097 h 505097"/>
              <a:gd name="connsiteX31" fmla="*/ 923108 w 1541417"/>
              <a:gd name="connsiteY31" fmla="*/ 496389 h 505097"/>
              <a:gd name="connsiteX32" fmla="*/ 827314 w 1541417"/>
              <a:gd name="connsiteY32" fmla="*/ 478971 h 505097"/>
              <a:gd name="connsiteX33" fmla="*/ 775063 w 1541417"/>
              <a:gd name="connsiteY33" fmla="*/ 461554 h 505097"/>
              <a:gd name="connsiteX34" fmla="*/ 748937 w 1541417"/>
              <a:gd name="connsiteY34" fmla="*/ 452846 h 505097"/>
              <a:gd name="connsiteX35" fmla="*/ 714103 w 1541417"/>
              <a:gd name="connsiteY35" fmla="*/ 444137 h 505097"/>
              <a:gd name="connsiteX36" fmla="*/ 661851 w 1541417"/>
              <a:gd name="connsiteY36" fmla="*/ 426720 h 505097"/>
              <a:gd name="connsiteX37" fmla="*/ 609600 w 1541417"/>
              <a:gd name="connsiteY37" fmla="*/ 409303 h 505097"/>
              <a:gd name="connsiteX38" fmla="*/ 557348 w 1541417"/>
              <a:gd name="connsiteY38" fmla="*/ 391886 h 505097"/>
              <a:gd name="connsiteX39" fmla="*/ 531223 w 1541417"/>
              <a:gd name="connsiteY39" fmla="*/ 383177 h 505097"/>
              <a:gd name="connsiteX40" fmla="*/ 487680 w 1541417"/>
              <a:gd name="connsiteY40" fmla="*/ 365760 h 505097"/>
              <a:gd name="connsiteX41" fmla="*/ 409303 w 1541417"/>
              <a:gd name="connsiteY41" fmla="*/ 339634 h 505097"/>
              <a:gd name="connsiteX42" fmla="*/ 357051 w 1541417"/>
              <a:gd name="connsiteY42" fmla="*/ 322217 h 505097"/>
              <a:gd name="connsiteX43" fmla="*/ 330926 w 1541417"/>
              <a:gd name="connsiteY43" fmla="*/ 313509 h 505097"/>
              <a:gd name="connsiteX44" fmla="*/ 261257 w 1541417"/>
              <a:gd name="connsiteY44" fmla="*/ 278674 h 505097"/>
              <a:gd name="connsiteX45" fmla="*/ 165463 w 1541417"/>
              <a:gd name="connsiteY45" fmla="*/ 252549 h 505097"/>
              <a:gd name="connsiteX46" fmla="*/ 121920 w 1541417"/>
              <a:gd name="connsiteY46" fmla="*/ 243840 h 505097"/>
              <a:gd name="connsiteX47" fmla="*/ 95794 w 1541417"/>
              <a:gd name="connsiteY47" fmla="*/ 235131 h 505097"/>
              <a:gd name="connsiteX48" fmla="*/ 0 w 1541417"/>
              <a:gd name="connsiteY48" fmla="*/ 217714 h 505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541417" h="505097">
                <a:moveTo>
                  <a:pt x="0" y="217714"/>
                </a:moveTo>
                <a:lnTo>
                  <a:pt x="0" y="217714"/>
                </a:lnTo>
                <a:cubicBezTo>
                  <a:pt x="20320" y="203200"/>
                  <a:pt x="42296" y="190761"/>
                  <a:pt x="60960" y="174171"/>
                </a:cubicBezTo>
                <a:cubicBezTo>
                  <a:pt x="108229" y="132154"/>
                  <a:pt x="46731" y="158595"/>
                  <a:pt x="104503" y="139337"/>
                </a:cubicBezTo>
                <a:cubicBezTo>
                  <a:pt x="110309" y="130628"/>
                  <a:pt x="113747" y="119749"/>
                  <a:pt x="121920" y="113211"/>
                </a:cubicBezTo>
                <a:cubicBezTo>
                  <a:pt x="129088" y="107477"/>
                  <a:pt x="139835" y="108608"/>
                  <a:pt x="148046" y="104503"/>
                </a:cubicBezTo>
                <a:cubicBezTo>
                  <a:pt x="157407" y="99822"/>
                  <a:pt x="165463" y="92892"/>
                  <a:pt x="174171" y="87086"/>
                </a:cubicBezTo>
                <a:cubicBezTo>
                  <a:pt x="179977" y="78377"/>
                  <a:pt x="184187" y="68361"/>
                  <a:pt x="191588" y="60960"/>
                </a:cubicBezTo>
                <a:cubicBezTo>
                  <a:pt x="210650" y="41898"/>
                  <a:pt x="246971" y="31875"/>
                  <a:pt x="269966" y="26126"/>
                </a:cubicBezTo>
                <a:cubicBezTo>
                  <a:pt x="301290" y="18295"/>
                  <a:pt x="315163" y="14239"/>
                  <a:pt x="348343" y="8709"/>
                </a:cubicBezTo>
                <a:cubicBezTo>
                  <a:pt x="368590" y="5335"/>
                  <a:pt x="388983" y="2903"/>
                  <a:pt x="409303" y="0"/>
                </a:cubicBezTo>
                <a:lnTo>
                  <a:pt x="966651" y="8709"/>
                </a:lnTo>
                <a:cubicBezTo>
                  <a:pt x="994023" y="9480"/>
                  <a:pt x="1034192" y="18054"/>
                  <a:pt x="1062446" y="26126"/>
                </a:cubicBezTo>
                <a:cubicBezTo>
                  <a:pt x="1071272" y="28648"/>
                  <a:pt x="1079745" y="32312"/>
                  <a:pt x="1088571" y="34834"/>
                </a:cubicBezTo>
                <a:cubicBezTo>
                  <a:pt x="1180682" y="61151"/>
                  <a:pt x="1051517" y="19579"/>
                  <a:pt x="1175657" y="60960"/>
                </a:cubicBezTo>
                <a:lnTo>
                  <a:pt x="1201783" y="69669"/>
                </a:lnTo>
                <a:cubicBezTo>
                  <a:pt x="1210491" y="72572"/>
                  <a:pt x="1219698" y="74272"/>
                  <a:pt x="1227908" y="78377"/>
                </a:cubicBezTo>
                <a:cubicBezTo>
                  <a:pt x="1275982" y="102413"/>
                  <a:pt x="1250013" y="93248"/>
                  <a:pt x="1306286" y="104503"/>
                </a:cubicBezTo>
                <a:cubicBezTo>
                  <a:pt x="1317897" y="110309"/>
                  <a:pt x="1329067" y="117099"/>
                  <a:pt x="1341120" y="121920"/>
                </a:cubicBezTo>
                <a:cubicBezTo>
                  <a:pt x="1358166" y="128738"/>
                  <a:pt x="1393371" y="139337"/>
                  <a:pt x="1393371" y="139337"/>
                </a:cubicBezTo>
                <a:cubicBezTo>
                  <a:pt x="1402080" y="145143"/>
                  <a:pt x="1410136" y="152073"/>
                  <a:pt x="1419497" y="156754"/>
                </a:cubicBezTo>
                <a:cubicBezTo>
                  <a:pt x="1427708" y="160859"/>
                  <a:pt x="1439132" y="158972"/>
                  <a:pt x="1445623" y="165463"/>
                </a:cubicBezTo>
                <a:cubicBezTo>
                  <a:pt x="1547220" y="267060"/>
                  <a:pt x="1432561" y="185784"/>
                  <a:pt x="1506583" y="235131"/>
                </a:cubicBezTo>
                <a:cubicBezTo>
                  <a:pt x="1527310" y="297312"/>
                  <a:pt x="1513816" y="272107"/>
                  <a:pt x="1541417" y="313509"/>
                </a:cubicBezTo>
                <a:cubicBezTo>
                  <a:pt x="1538514" y="336732"/>
                  <a:pt x="1536895" y="360151"/>
                  <a:pt x="1532708" y="383177"/>
                </a:cubicBezTo>
                <a:cubicBezTo>
                  <a:pt x="1531066" y="392209"/>
                  <a:pt x="1529734" y="402135"/>
                  <a:pt x="1524000" y="409303"/>
                </a:cubicBezTo>
                <a:cubicBezTo>
                  <a:pt x="1517462" y="417476"/>
                  <a:pt x="1507235" y="422039"/>
                  <a:pt x="1497874" y="426720"/>
                </a:cubicBezTo>
                <a:cubicBezTo>
                  <a:pt x="1489663" y="430825"/>
                  <a:pt x="1480457" y="432526"/>
                  <a:pt x="1471748" y="435429"/>
                </a:cubicBezTo>
                <a:cubicBezTo>
                  <a:pt x="1460137" y="444137"/>
                  <a:pt x="1450312" y="455972"/>
                  <a:pt x="1436914" y="461554"/>
                </a:cubicBezTo>
                <a:cubicBezTo>
                  <a:pt x="1414818" y="470761"/>
                  <a:pt x="1367246" y="478971"/>
                  <a:pt x="1367246" y="478971"/>
                </a:cubicBezTo>
                <a:cubicBezTo>
                  <a:pt x="1345086" y="501131"/>
                  <a:pt x="1347561" y="505097"/>
                  <a:pt x="1306286" y="505097"/>
                </a:cubicBezTo>
                <a:cubicBezTo>
                  <a:pt x="1178527" y="505097"/>
                  <a:pt x="1050834" y="499292"/>
                  <a:pt x="923108" y="496389"/>
                </a:cubicBezTo>
                <a:cubicBezTo>
                  <a:pt x="906037" y="493544"/>
                  <a:pt x="846441" y="484188"/>
                  <a:pt x="827314" y="478971"/>
                </a:cubicBezTo>
                <a:cubicBezTo>
                  <a:pt x="809602" y="474140"/>
                  <a:pt x="792480" y="467360"/>
                  <a:pt x="775063" y="461554"/>
                </a:cubicBezTo>
                <a:cubicBezTo>
                  <a:pt x="766354" y="458651"/>
                  <a:pt x="757843" y="455073"/>
                  <a:pt x="748937" y="452846"/>
                </a:cubicBezTo>
                <a:cubicBezTo>
                  <a:pt x="737326" y="449943"/>
                  <a:pt x="725567" y="447576"/>
                  <a:pt x="714103" y="444137"/>
                </a:cubicBezTo>
                <a:cubicBezTo>
                  <a:pt x="696518" y="438861"/>
                  <a:pt x="679268" y="432526"/>
                  <a:pt x="661851" y="426720"/>
                </a:cubicBezTo>
                <a:lnTo>
                  <a:pt x="609600" y="409303"/>
                </a:lnTo>
                <a:lnTo>
                  <a:pt x="557348" y="391886"/>
                </a:lnTo>
                <a:cubicBezTo>
                  <a:pt x="548640" y="388983"/>
                  <a:pt x="539746" y="386586"/>
                  <a:pt x="531223" y="383177"/>
                </a:cubicBezTo>
                <a:cubicBezTo>
                  <a:pt x="516709" y="377371"/>
                  <a:pt x="502371" y="371102"/>
                  <a:pt x="487680" y="365760"/>
                </a:cubicBezTo>
                <a:cubicBezTo>
                  <a:pt x="461799" y="356349"/>
                  <a:pt x="435429" y="348343"/>
                  <a:pt x="409303" y="339634"/>
                </a:cubicBezTo>
                <a:lnTo>
                  <a:pt x="357051" y="322217"/>
                </a:lnTo>
                <a:lnTo>
                  <a:pt x="330926" y="313509"/>
                </a:lnTo>
                <a:cubicBezTo>
                  <a:pt x="300526" y="283109"/>
                  <a:pt x="321297" y="298687"/>
                  <a:pt x="261257" y="278674"/>
                </a:cubicBezTo>
                <a:cubicBezTo>
                  <a:pt x="223727" y="266164"/>
                  <a:pt x="214557" y="262368"/>
                  <a:pt x="165463" y="252549"/>
                </a:cubicBezTo>
                <a:cubicBezTo>
                  <a:pt x="150949" y="249646"/>
                  <a:pt x="136280" y="247430"/>
                  <a:pt x="121920" y="243840"/>
                </a:cubicBezTo>
                <a:cubicBezTo>
                  <a:pt x="113014" y="241613"/>
                  <a:pt x="104936" y="235962"/>
                  <a:pt x="95794" y="235131"/>
                </a:cubicBezTo>
                <a:cubicBezTo>
                  <a:pt x="72667" y="233028"/>
                  <a:pt x="15966" y="220617"/>
                  <a:pt x="0" y="2177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orma livre 4"/>
          <p:cNvSpPr/>
          <p:nvPr/>
        </p:nvSpPr>
        <p:spPr>
          <a:xfrm>
            <a:off x="4543653" y="3039291"/>
            <a:ext cx="1883273" cy="2577738"/>
          </a:xfrm>
          <a:custGeom>
            <a:avLst/>
            <a:gdLst>
              <a:gd name="connsiteX0" fmla="*/ 1752644 w 1883273"/>
              <a:gd name="connsiteY0" fmla="*/ 2386149 h 2577738"/>
              <a:gd name="connsiteX1" fmla="*/ 1752644 w 1883273"/>
              <a:gd name="connsiteY1" fmla="*/ 2386149 h 2577738"/>
              <a:gd name="connsiteX2" fmla="*/ 1778770 w 1883273"/>
              <a:gd name="connsiteY2" fmla="*/ 2316480 h 2577738"/>
              <a:gd name="connsiteX3" fmla="*/ 1804896 w 1883273"/>
              <a:gd name="connsiteY3" fmla="*/ 2238103 h 2577738"/>
              <a:gd name="connsiteX4" fmla="*/ 1822313 w 1883273"/>
              <a:gd name="connsiteY4" fmla="*/ 2185852 h 2577738"/>
              <a:gd name="connsiteX5" fmla="*/ 1831021 w 1883273"/>
              <a:gd name="connsiteY5" fmla="*/ 2159726 h 2577738"/>
              <a:gd name="connsiteX6" fmla="*/ 1839730 w 1883273"/>
              <a:gd name="connsiteY6" fmla="*/ 2124892 h 2577738"/>
              <a:gd name="connsiteX7" fmla="*/ 1848438 w 1883273"/>
              <a:gd name="connsiteY7" fmla="*/ 2098766 h 2577738"/>
              <a:gd name="connsiteX8" fmla="*/ 1857147 w 1883273"/>
              <a:gd name="connsiteY8" fmla="*/ 2046515 h 2577738"/>
              <a:gd name="connsiteX9" fmla="*/ 1865856 w 1883273"/>
              <a:gd name="connsiteY9" fmla="*/ 1924595 h 2577738"/>
              <a:gd name="connsiteX10" fmla="*/ 1874564 w 1883273"/>
              <a:gd name="connsiteY10" fmla="*/ 1854926 h 2577738"/>
              <a:gd name="connsiteX11" fmla="*/ 1883273 w 1883273"/>
              <a:gd name="connsiteY11" fmla="*/ 1776549 h 2577738"/>
              <a:gd name="connsiteX12" fmla="*/ 1874564 w 1883273"/>
              <a:gd name="connsiteY12" fmla="*/ 1689463 h 2577738"/>
              <a:gd name="connsiteX13" fmla="*/ 1848438 w 1883273"/>
              <a:gd name="connsiteY13" fmla="*/ 1602378 h 2577738"/>
              <a:gd name="connsiteX14" fmla="*/ 1831021 w 1883273"/>
              <a:gd name="connsiteY14" fmla="*/ 1550126 h 2577738"/>
              <a:gd name="connsiteX15" fmla="*/ 1813604 w 1883273"/>
              <a:gd name="connsiteY15" fmla="*/ 1524000 h 2577738"/>
              <a:gd name="connsiteX16" fmla="*/ 1761353 w 1883273"/>
              <a:gd name="connsiteY16" fmla="*/ 1367246 h 2577738"/>
              <a:gd name="connsiteX17" fmla="*/ 1743936 w 1883273"/>
              <a:gd name="connsiteY17" fmla="*/ 1314995 h 2577738"/>
              <a:gd name="connsiteX18" fmla="*/ 1735227 w 1883273"/>
              <a:gd name="connsiteY18" fmla="*/ 1288869 h 2577738"/>
              <a:gd name="connsiteX19" fmla="*/ 1717810 w 1883273"/>
              <a:gd name="connsiteY19" fmla="*/ 1210492 h 2577738"/>
              <a:gd name="connsiteX20" fmla="*/ 1700393 w 1883273"/>
              <a:gd name="connsiteY20" fmla="*/ 1149532 h 2577738"/>
              <a:gd name="connsiteX21" fmla="*/ 1665558 w 1883273"/>
              <a:gd name="connsiteY21" fmla="*/ 1097280 h 2577738"/>
              <a:gd name="connsiteX22" fmla="*/ 1639433 w 1883273"/>
              <a:gd name="connsiteY22" fmla="*/ 1079863 h 2577738"/>
              <a:gd name="connsiteX23" fmla="*/ 1587181 w 1883273"/>
              <a:gd name="connsiteY23" fmla="*/ 1071155 h 2577738"/>
              <a:gd name="connsiteX24" fmla="*/ 1473970 w 1883273"/>
              <a:gd name="connsiteY24" fmla="*/ 1053738 h 2577738"/>
              <a:gd name="connsiteX25" fmla="*/ 1447844 w 1883273"/>
              <a:gd name="connsiteY25" fmla="*/ 1045029 h 2577738"/>
              <a:gd name="connsiteX26" fmla="*/ 1413010 w 1883273"/>
              <a:gd name="connsiteY26" fmla="*/ 966652 h 2577738"/>
              <a:gd name="connsiteX27" fmla="*/ 1378176 w 1883273"/>
              <a:gd name="connsiteY27" fmla="*/ 862149 h 2577738"/>
              <a:gd name="connsiteX28" fmla="*/ 1352050 w 1883273"/>
              <a:gd name="connsiteY28" fmla="*/ 809898 h 2577738"/>
              <a:gd name="connsiteX29" fmla="*/ 1325924 w 1883273"/>
              <a:gd name="connsiteY29" fmla="*/ 801189 h 2577738"/>
              <a:gd name="connsiteX30" fmla="*/ 1299798 w 1883273"/>
              <a:gd name="connsiteY30" fmla="*/ 783772 h 2577738"/>
              <a:gd name="connsiteX31" fmla="*/ 1247547 w 1883273"/>
              <a:gd name="connsiteY31" fmla="*/ 766355 h 2577738"/>
              <a:gd name="connsiteX32" fmla="*/ 1221421 w 1883273"/>
              <a:gd name="connsiteY32" fmla="*/ 757646 h 2577738"/>
              <a:gd name="connsiteX33" fmla="*/ 1195296 w 1883273"/>
              <a:gd name="connsiteY33" fmla="*/ 740229 h 2577738"/>
              <a:gd name="connsiteX34" fmla="*/ 1177878 w 1883273"/>
              <a:gd name="connsiteY34" fmla="*/ 722812 h 2577738"/>
              <a:gd name="connsiteX35" fmla="*/ 1134336 w 1883273"/>
              <a:gd name="connsiteY35" fmla="*/ 714103 h 2577738"/>
              <a:gd name="connsiteX36" fmla="*/ 1099501 w 1883273"/>
              <a:gd name="connsiteY36" fmla="*/ 705395 h 2577738"/>
              <a:gd name="connsiteX37" fmla="*/ 1047250 w 1883273"/>
              <a:gd name="connsiteY37" fmla="*/ 687978 h 2577738"/>
              <a:gd name="connsiteX38" fmla="*/ 1003707 w 1883273"/>
              <a:gd name="connsiteY38" fmla="*/ 679269 h 2577738"/>
              <a:gd name="connsiteX39" fmla="*/ 951456 w 1883273"/>
              <a:gd name="connsiteY39" fmla="*/ 670560 h 2577738"/>
              <a:gd name="connsiteX40" fmla="*/ 916621 w 1883273"/>
              <a:gd name="connsiteY40" fmla="*/ 661852 h 2577738"/>
              <a:gd name="connsiteX41" fmla="*/ 733741 w 1883273"/>
              <a:gd name="connsiteY41" fmla="*/ 653143 h 2577738"/>
              <a:gd name="connsiteX42" fmla="*/ 420233 w 1883273"/>
              <a:gd name="connsiteY42" fmla="*/ 644435 h 2577738"/>
              <a:gd name="connsiteX43" fmla="*/ 394107 w 1883273"/>
              <a:gd name="connsiteY43" fmla="*/ 627018 h 2577738"/>
              <a:gd name="connsiteX44" fmla="*/ 359273 w 1883273"/>
              <a:gd name="connsiteY44" fmla="*/ 583475 h 2577738"/>
              <a:gd name="connsiteX45" fmla="*/ 350564 w 1883273"/>
              <a:gd name="connsiteY45" fmla="*/ 557349 h 2577738"/>
              <a:gd name="connsiteX46" fmla="*/ 324438 w 1883273"/>
              <a:gd name="connsiteY46" fmla="*/ 505098 h 2577738"/>
              <a:gd name="connsiteX47" fmla="*/ 333147 w 1883273"/>
              <a:gd name="connsiteY47" fmla="*/ 400595 h 2577738"/>
              <a:gd name="connsiteX48" fmla="*/ 385398 w 1883273"/>
              <a:gd name="connsiteY48" fmla="*/ 365760 h 2577738"/>
              <a:gd name="connsiteX49" fmla="*/ 411524 w 1883273"/>
              <a:gd name="connsiteY49" fmla="*/ 348343 h 2577738"/>
              <a:gd name="connsiteX50" fmla="*/ 489901 w 1883273"/>
              <a:gd name="connsiteY50" fmla="*/ 322218 h 2577738"/>
              <a:gd name="connsiteX51" fmla="*/ 542153 w 1883273"/>
              <a:gd name="connsiteY51" fmla="*/ 304800 h 2577738"/>
              <a:gd name="connsiteX52" fmla="*/ 568278 w 1883273"/>
              <a:gd name="connsiteY52" fmla="*/ 296092 h 2577738"/>
              <a:gd name="connsiteX53" fmla="*/ 611821 w 1883273"/>
              <a:gd name="connsiteY53" fmla="*/ 287383 h 2577738"/>
              <a:gd name="connsiteX54" fmla="*/ 907913 w 1883273"/>
              <a:gd name="connsiteY54" fmla="*/ 296092 h 2577738"/>
              <a:gd name="connsiteX55" fmla="*/ 934038 w 1883273"/>
              <a:gd name="connsiteY55" fmla="*/ 304800 h 2577738"/>
              <a:gd name="connsiteX56" fmla="*/ 1073376 w 1883273"/>
              <a:gd name="connsiteY56" fmla="*/ 322218 h 2577738"/>
              <a:gd name="connsiteX57" fmla="*/ 1395593 w 1883273"/>
              <a:gd name="connsiteY57" fmla="*/ 313509 h 2577738"/>
              <a:gd name="connsiteX58" fmla="*/ 1404301 w 1883273"/>
              <a:gd name="connsiteY58" fmla="*/ 287383 h 2577738"/>
              <a:gd name="connsiteX59" fmla="*/ 1421718 w 1883273"/>
              <a:gd name="connsiteY59" fmla="*/ 261258 h 2577738"/>
              <a:gd name="connsiteX60" fmla="*/ 1430427 w 1883273"/>
              <a:gd name="connsiteY60" fmla="*/ 235132 h 2577738"/>
              <a:gd name="connsiteX61" fmla="*/ 1508804 w 1883273"/>
              <a:gd name="connsiteY61" fmla="*/ 191589 h 2577738"/>
              <a:gd name="connsiteX62" fmla="*/ 1561056 w 1883273"/>
              <a:gd name="connsiteY62" fmla="*/ 156755 h 2577738"/>
              <a:gd name="connsiteX63" fmla="*/ 1578473 w 1883273"/>
              <a:gd name="connsiteY63" fmla="*/ 130629 h 2577738"/>
              <a:gd name="connsiteX64" fmla="*/ 1578473 w 1883273"/>
              <a:gd name="connsiteY64" fmla="*/ 43543 h 2577738"/>
              <a:gd name="connsiteX65" fmla="*/ 1526221 w 1883273"/>
              <a:gd name="connsiteY65" fmla="*/ 26126 h 2577738"/>
              <a:gd name="connsiteX66" fmla="*/ 716324 w 1883273"/>
              <a:gd name="connsiteY66" fmla="*/ 17418 h 2577738"/>
              <a:gd name="connsiteX67" fmla="*/ 629238 w 1883273"/>
              <a:gd name="connsiteY67" fmla="*/ 8709 h 2577738"/>
              <a:gd name="connsiteX68" fmla="*/ 550861 w 1883273"/>
              <a:gd name="connsiteY68" fmla="*/ 0 h 2577738"/>
              <a:gd name="connsiteX69" fmla="*/ 246061 w 1883273"/>
              <a:gd name="connsiteY69" fmla="*/ 8709 h 2577738"/>
              <a:gd name="connsiteX70" fmla="*/ 185101 w 1883273"/>
              <a:gd name="connsiteY70" fmla="*/ 26126 h 2577738"/>
              <a:gd name="connsiteX71" fmla="*/ 124141 w 1883273"/>
              <a:gd name="connsiteY71" fmla="*/ 60960 h 2577738"/>
              <a:gd name="connsiteX72" fmla="*/ 89307 w 1883273"/>
              <a:gd name="connsiteY72" fmla="*/ 69669 h 2577738"/>
              <a:gd name="connsiteX73" fmla="*/ 54473 w 1883273"/>
              <a:gd name="connsiteY73" fmla="*/ 113212 h 2577738"/>
              <a:gd name="connsiteX74" fmla="*/ 45764 w 1883273"/>
              <a:gd name="connsiteY74" fmla="*/ 148046 h 2577738"/>
              <a:gd name="connsiteX75" fmla="*/ 28347 w 1883273"/>
              <a:gd name="connsiteY75" fmla="*/ 174172 h 2577738"/>
              <a:gd name="connsiteX76" fmla="*/ 19638 w 1883273"/>
              <a:gd name="connsiteY76" fmla="*/ 217715 h 2577738"/>
              <a:gd name="connsiteX77" fmla="*/ 2221 w 1883273"/>
              <a:gd name="connsiteY77" fmla="*/ 243840 h 2577738"/>
              <a:gd name="connsiteX78" fmla="*/ 19638 w 1883273"/>
              <a:gd name="connsiteY78" fmla="*/ 444138 h 2577738"/>
              <a:gd name="connsiteX79" fmla="*/ 28347 w 1883273"/>
              <a:gd name="connsiteY79" fmla="*/ 531223 h 2577738"/>
              <a:gd name="connsiteX80" fmla="*/ 37056 w 1883273"/>
              <a:gd name="connsiteY80" fmla="*/ 557349 h 2577738"/>
              <a:gd name="connsiteX81" fmla="*/ 45764 w 1883273"/>
              <a:gd name="connsiteY81" fmla="*/ 600892 h 2577738"/>
              <a:gd name="connsiteX82" fmla="*/ 54473 w 1883273"/>
              <a:gd name="connsiteY82" fmla="*/ 635726 h 2577738"/>
              <a:gd name="connsiteX83" fmla="*/ 71890 w 1883273"/>
              <a:gd name="connsiteY83" fmla="*/ 757646 h 2577738"/>
              <a:gd name="connsiteX84" fmla="*/ 89307 w 1883273"/>
              <a:gd name="connsiteY84" fmla="*/ 1018903 h 2577738"/>
              <a:gd name="connsiteX85" fmla="*/ 98016 w 1883273"/>
              <a:gd name="connsiteY85" fmla="*/ 1254035 h 2577738"/>
              <a:gd name="connsiteX86" fmla="*/ 106724 w 1883273"/>
              <a:gd name="connsiteY86" fmla="*/ 1306286 h 2577738"/>
              <a:gd name="connsiteX87" fmla="*/ 115433 w 1883273"/>
              <a:gd name="connsiteY87" fmla="*/ 1375955 h 2577738"/>
              <a:gd name="connsiteX88" fmla="*/ 124141 w 1883273"/>
              <a:gd name="connsiteY88" fmla="*/ 1419498 h 2577738"/>
              <a:gd name="connsiteX89" fmla="*/ 132850 w 1883273"/>
              <a:gd name="connsiteY89" fmla="*/ 1471749 h 2577738"/>
              <a:gd name="connsiteX90" fmla="*/ 141558 w 1883273"/>
              <a:gd name="connsiteY90" fmla="*/ 1506583 h 2577738"/>
              <a:gd name="connsiteX91" fmla="*/ 150267 w 1883273"/>
              <a:gd name="connsiteY91" fmla="*/ 1558835 h 2577738"/>
              <a:gd name="connsiteX92" fmla="*/ 158976 w 1883273"/>
              <a:gd name="connsiteY92" fmla="*/ 1584960 h 2577738"/>
              <a:gd name="connsiteX93" fmla="*/ 167684 w 1883273"/>
              <a:gd name="connsiteY93" fmla="*/ 1628503 h 2577738"/>
              <a:gd name="connsiteX94" fmla="*/ 202518 w 1883273"/>
              <a:gd name="connsiteY94" fmla="*/ 1706880 h 2577738"/>
              <a:gd name="connsiteX95" fmla="*/ 219936 w 1883273"/>
              <a:gd name="connsiteY95" fmla="*/ 1802675 h 2577738"/>
              <a:gd name="connsiteX96" fmla="*/ 228644 w 1883273"/>
              <a:gd name="connsiteY96" fmla="*/ 1828800 h 2577738"/>
              <a:gd name="connsiteX97" fmla="*/ 237353 w 1883273"/>
              <a:gd name="connsiteY97" fmla="*/ 1907178 h 2577738"/>
              <a:gd name="connsiteX98" fmla="*/ 246061 w 1883273"/>
              <a:gd name="connsiteY98" fmla="*/ 2002972 h 2577738"/>
              <a:gd name="connsiteX99" fmla="*/ 254770 w 1883273"/>
              <a:gd name="connsiteY99" fmla="*/ 2029098 h 2577738"/>
              <a:gd name="connsiteX100" fmla="*/ 263478 w 1883273"/>
              <a:gd name="connsiteY100" fmla="*/ 2072640 h 2577738"/>
              <a:gd name="connsiteX101" fmla="*/ 272187 w 1883273"/>
              <a:gd name="connsiteY101" fmla="*/ 2159726 h 2577738"/>
              <a:gd name="connsiteX102" fmla="*/ 298313 w 1883273"/>
              <a:gd name="connsiteY102" fmla="*/ 2246812 h 2577738"/>
              <a:gd name="connsiteX103" fmla="*/ 324438 w 1883273"/>
              <a:gd name="connsiteY103" fmla="*/ 2333898 h 2577738"/>
              <a:gd name="connsiteX104" fmla="*/ 333147 w 1883273"/>
              <a:gd name="connsiteY104" fmla="*/ 2360023 h 2577738"/>
              <a:gd name="connsiteX105" fmla="*/ 350564 w 1883273"/>
              <a:gd name="connsiteY105" fmla="*/ 2386149 h 2577738"/>
              <a:gd name="connsiteX106" fmla="*/ 359273 w 1883273"/>
              <a:gd name="connsiteY106" fmla="*/ 2412275 h 2577738"/>
              <a:gd name="connsiteX107" fmla="*/ 411524 w 1883273"/>
              <a:gd name="connsiteY107" fmla="*/ 2429692 h 2577738"/>
              <a:gd name="connsiteX108" fmla="*/ 463776 w 1883273"/>
              <a:gd name="connsiteY108" fmla="*/ 2447109 h 2577738"/>
              <a:gd name="connsiteX109" fmla="*/ 489901 w 1883273"/>
              <a:gd name="connsiteY109" fmla="*/ 2455818 h 2577738"/>
              <a:gd name="connsiteX110" fmla="*/ 516027 w 1883273"/>
              <a:gd name="connsiteY110" fmla="*/ 2473235 h 2577738"/>
              <a:gd name="connsiteX111" fmla="*/ 550861 w 1883273"/>
              <a:gd name="connsiteY111" fmla="*/ 2481943 h 2577738"/>
              <a:gd name="connsiteX112" fmla="*/ 603113 w 1883273"/>
              <a:gd name="connsiteY112" fmla="*/ 2499360 h 2577738"/>
              <a:gd name="connsiteX113" fmla="*/ 655364 w 1883273"/>
              <a:gd name="connsiteY113" fmla="*/ 2516778 h 2577738"/>
              <a:gd name="connsiteX114" fmla="*/ 768576 w 1883273"/>
              <a:gd name="connsiteY114" fmla="*/ 2542903 h 2577738"/>
              <a:gd name="connsiteX115" fmla="*/ 846953 w 1883273"/>
              <a:gd name="connsiteY115" fmla="*/ 2560320 h 2577738"/>
              <a:gd name="connsiteX116" fmla="*/ 881787 w 1883273"/>
              <a:gd name="connsiteY116" fmla="*/ 2569029 h 2577738"/>
              <a:gd name="connsiteX117" fmla="*/ 977581 w 1883273"/>
              <a:gd name="connsiteY117" fmla="*/ 2577738 h 2577738"/>
              <a:gd name="connsiteX118" fmla="*/ 1386884 w 1883273"/>
              <a:gd name="connsiteY118" fmla="*/ 2569029 h 2577738"/>
              <a:gd name="connsiteX119" fmla="*/ 1439136 w 1883273"/>
              <a:gd name="connsiteY119" fmla="*/ 2542903 h 2577738"/>
              <a:gd name="connsiteX120" fmla="*/ 1491387 w 1883273"/>
              <a:gd name="connsiteY120" fmla="*/ 2525486 h 2577738"/>
              <a:gd name="connsiteX121" fmla="*/ 1517513 w 1883273"/>
              <a:gd name="connsiteY121" fmla="*/ 2516778 h 2577738"/>
              <a:gd name="connsiteX122" fmla="*/ 1543638 w 1883273"/>
              <a:gd name="connsiteY122" fmla="*/ 2499360 h 2577738"/>
              <a:gd name="connsiteX123" fmla="*/ 1561056 w 1883273"/>
              <a:gd name="connsiteY123" fmla="*/ 2481943 h 2577738"/>
              <a:gd name="connsiteX124" fmla="*/ 1613307 w 1883273"/>
              <a:gd name="connsiteY124" fmla="*/ 2464526 h 2577738"/>
              <a:gd name="connsiteX125" fmla="*/ 1639433 w 1883273"/>
              <a:gd name="connsiteY125" fmla="*/ 2455818 h 2577738"/>
              <a:gd name="connsiteX126" fmla="*/ 1665558 w 1883273"/>
              <a:gd name="connsiteY126" fmla="*/ 2447109 h 2577738"/>
              <a:gd name="connsiteX127" fmla="*/ 1682976 w 1883273"/>
              <a:gd name="connsiteY127" fmla="*/ 2429692 h 2577738"/>
              <a:gd name="connsiteX128" fmla="*/ 1709101 w 1883273"/>
              <a:gd name="connsiteY128" fmla="*/ 2420983 h 2577738"/>
              <a:gd name="connsiteX129" fmla="*/ 1726518 w 1883273"/>
              <a:gd name="connsiteY129" fmla="*/ 2394858 h 2577738"/>
              <a:gd name="connsiteX130" fmla="*/ 1743936 w 1883273"/>
              <a:gd name="connsiteY130" fmla="*/ 2377440 h 2577738"/>
              <a:gd name="connsiteX131" fmla="*/ 1752644 w 1883273"/>
              <a:gd name="connsiteY131" fmla="*/ 2386149 h 2577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883273" h="2577738">
                <a:moveTo>
                  <a:pt x="1752644" y="2386149"/>
                </a:moveTo>
                <a:lnTo>
                  <a:pt x="1752644" y="2386149"/>
                </a:lnTo>
                <a:cubicBezTo>
                  <a:pt x="1761353" y="2362926"/>
                  <a:pt x="1770428" y="2339837"/>
                  <a:pt x="1778770" y="2316480"/>
                </a:cubicBezTo>
                <a:cubicBezTo>
                  <a:pt x="1788032" y="2290545"/>
                  <a:pt x="1796187" y="2264229"/>
                  <a:pt x="1804896" y="2238103"/>
                </a:cubicBezTo>
                <a:lnTo>
                  <a:pt x="1822313" y="2185852"/>
                </a:lnTo>
                <a:cubicBezTo>
                  <a:pt x="1825216" y="2177143"/>
                  <a:pt x="1828794" y="2168632"/>
                  <a:pt x="1831021" y="2159726"/>
                </a:cubicBezTo>
                <a:cubicBezTo>
                  <a:pt x="1833924" y="2148115"/>
                  <a:pt x="1836442" y="2136400"/>
                  <a:pt x="1839730" y="2124892"/>
                </a:cubicBezTo>
                <a:cubicBezTo>
                  <a:pt x="1842252" y="2116066"/>
                  <a:pt x="1846447" y="2107727"/>
                  <a:pt x="1848438" y="2098766"/>
                </a:cubicBezTo>
                <a:cubicBezTo>
                  <a:pt x="1852268" y="2081529"/>
                  <a:pt x="1854244" y="2063932"/>
                  <a:pt x="1857147" y="2046515"/>
                </a:cubicBezTo>
                <a:cubicBezTo>
                  <a:pt x="1860050" y="2005875"/>
                  <a:pt x="1862167" y="1965171"/>
                  <a:pt x="1865856" y="1924595"/>
                </a:cubicBezTo>
                <a:cubicBezTo>
                  <a:pt x="1867975" y="1901287"/>
                  <a:pt x="1871830" y="1878169"/>
                  <a:pt x="1874564" y="1854926"/>
                </a:cubicBezTo>
                <a:cubicBezTo>
                  <a:pt x="1877635" y="1828820"/>
                  <a:pt x="1880370" y="1802675"/>
                  <a:pt x="1883273" y="1776549"/>
                </a:cubicBezTo>
                <a:cubicBezTo>
                  <a:pt x="1880370" y="1747520"/>
                  <a:pt x="1878690" y="1718343"/>
                  <a:pt x="1874564" y="1689463"/>
                </a:cubicBezTo>
                <a:cubicBezTo>
                  <a:pt x="1871273" y="1666423"/>
                  <a:pt x="1854502" y="1620571"/>
                  <a:pt x="1848438" y="1602378"/>
                </a:cubicBezTo>
                <a:cubicBezTo>
                  <a:pt x="1848436" y="1602373"/>
                  <a:pt x="1831024" y="1550130"/>
                  <a:pt x="1831021" y="1550126"/>
                </a:cubicBezTo>
                <a:lnTo>
                  <a:pt x="1813604" y="1524000"/>
                </a:lnTo>
                <a:lnTo>
                  <a:pt x="1761353" y="1367246"/>
                </a:lnTo>
                <a:lnTo>
                  <a:pt x="1743936" y="1314995"/>
                </a:lnTo>
                <a:cubicBezTo>
                  <a:pt x="1741033" y="1306286"/>
                  <a:pt x="1736736" y="1297924"/>
                  <a:pt x="1735227" y="1288869"/>
                </a:cubicBezTo>
                <a:cubicBezTo>
                  <a:pt x="1719512" y="1194586"/>
                  <a:pt x="1734959" y="1270514"/>
                  <a:pt x="1717810" y="1210492"/>
                </a:cubicBezTo>
                <a:cubicBezTo>
                  <a:pt x="1715159" y="1201215"/>
                  <a:pt x="1706531" y="1160581"/>
                  <a:pt x="1700393" y="1149532"/>
                </a:cubicBezTo>
                <a:cubicBezTo>
                  <a:pt x="1690227" y="1131233"/>
                  <a:pt x="1682975" y="1108892"/>
                  <a:pt x="1665558" y="1097280"/>
                </a:cubicBezTo>
                <a:cubicBezTo>
                  <a:pt x="1656850" y="1091474"/>
                  <a:pt x="1649362" y="1083173"/>
                  <a:pt x="1639433" y="1079863"/>
                </a:cubicBezTo>
                <a:cubicBezTo>
                  <a:pt x="1622682" y="1074279"/>
                  <a:pt x="1604633" y="1073840"/>
                  <a:pt x="1587181" y="1071155"/>
                </a:cubicBezTo>
                <a:cubicBezTo>
                  <a:pt x="1441523" y="1048746"/>
                  <a:pt x="1604291" y="1075457"/>
                  <a:pt x="1473970" y="1053738"/>
                </a:cubicBezTo>
                <a:cubicBezTo>
                  <a:pt x="1465261" y="1050835"/>
                  <a:pt x="1455012" y="1050764"/>
                  <a:pt x="1447844" y="1045029"/>
                </a:cubicBezTo>
                <a:cubicBezTo>
                  <a:pt x="1429026" y="1029974"/>
                  <a:pt x="1418332" y="982618"/>
                  <a:pt x="1413010" y="966652"/>
                </a:cubicBezTo>
                <a:lnTo>
                  <a:pt x="1378176" y="862149"/>
                </a:lnTo>
                <a:cubicBezTo>
                  <a:pt x="1372439" y="844939"/>
                  <a:pt x="1367396" y="822175"/>
                  <a:pt x="1352050" y="809898"/>
                </a:cubicBezTo>
                <a:cubicBezTo>
                  <a:pt x="1344882" y="804163"/>
                  <a:pt x="1334135" y="805294"/>
                  <a:pt x="1325924" y="801189"/>
                </a:cubicBezTo>
                <a:cubicBezTo>
                  <a:pt x="1316563" y="796508"/>
                  <a:pt x="1309362" y="788023"/>
                  <a:pt x="1299798" y="783772"/>
                </a:cubicBezTo>
                <a:cubicBezTo>
                  <a:pt x="1283021" y="776316"/>
                  <a:pt x="1264964" y="772161"/>
                  <a:pt x="1247547" y="766355"/>
                </a:cubicBezTo>
                <a:cubicBezTo>
                  <a:pt x="1238838" y="763452"/>
                  <a:pt x="1229059" y="762738"/>
                  <a:pt x="1221421" y="757646"/>
                </a:cubicBezTo>
                <a:cubicBezTo>
                  <a:pt x="1212713" y="751840"/>
                  <a:pt x="1203469" y="746767"/>
                  <a:pt x="1195296" y="740229"/>
                </a:cubicBezTo>
                <a:cubicBezTo>
                  <a:pt x="1188885" y="735100"/>
                  <a:pt x="1185425" y="726046"/>
                  <a:pt x="1177878" y="722812"/>
                </a:cubicBezTo>
                <a:cubicBezTo>
                  <a:pt x="1164273" y="716981"/>
                  <a:pt x="1148785" y="717314"/>
                  <a:pt x="1134336" y="714103"/>
                </a:cubicBezTo>
                <a:cubicBezTo>
                  <a:pt x="1122652" y="711507"/>
                  <a:pt x="1110965" y="708834"/>
                  <a:pt x="1099501" y="705395"/>
                </a:cubicBezTo>
                <a:cubicBezTo>
                  <a:pt x="1081916" y="700120"/>
                  <a:pt x="1065253" y="691579"/>
                  <a:pt x="1047250" y="687978"/>
                </a:cubicBezTo>
                <a:lnTo>
                  <a:pt x="1003707" y="679269"/>
                </a:lnTo>
                <a:cubicBezTo>
                  <a:pt x="986335" y="676110"/>
                  <a:pt x="968770" y="674023"/>
                  <a:pt x="951456" y="670560"/>
                </a:cubicBezTo>
                <a:cubicBezTo>
                  <a:pt x="939719" y="668213"/>
                  <a:pt x="928552" y="662806"/>
                  <a:pt x="916621" y="661852"/>
                </a:cubicBezTo>
                <a:cubicBezTo>
                  <a:pt x="855786" y="656985"/>
                  <a:pt x="794733" y="655283"/>
                  <a:pt x="733741" y="653143"/>
                </a:cubicBezTo>
                <a:lnTo>
                  <a:pt x="420233" y="644435"/>
                </a:lnTo>
                <a:cubicBezTo>
                  <a:pt x="411524" y="638629"/>
                  <a:pt x="402280" y="633556"/>
                  <a:pt x="394107" y="627018"/>
                </a:cubicBezTo>
                <a:cubicBezTo>
                  <a:pt x="380609" y="616219"/>
                  <a:pt x="366816" y="598560"/>
                  <a:pt x="359273" y="583475"/>
                </a:cubicBezTo>
                <a:cubicBezTo>
                  <a:pt x="355168" y="575264"/>
                  <a:pt x="354669" y="565560"/>
                  <a:pt x="350564" y="557349"/>
                </a:cubicBezTo>
                <a:cubicBezTo>
                  <a:pt x="316799" y="489819"/>
                  <a:pt x="346329" y="570767"/>
                  <a:pt x="324438" y="505098"/>
                </a:cubicBezTo>
                <a:cubicBezTo>
                  <a:pt x="327341" y="470264"/>
                  <a:pt x="324140" y="434370"/>
                  <a:pt x="333147" y="400595"/>
                </a:cubicBezTo>
                <a:cubicBezTo>
                  <a:pt x="340766" y="372023"/>
                  <a:pt x="366221" y="375349"/>
                  <a:pt x="385398" y="365760"/>
                </a:cubicBezTo>
                <a:cubicBezTo>
                  <a:pt x="394759" y="361079"/>
                  <a:pt x="401960" y="352594"/>
                  <a:pt x="411524" y="348343"/>
                </a:cubicBezTo>
                <a:cubicBezTo>
                  <a:pt x="411531" y="348340"/>
                  <a:pt x="476834" y="326574"/>
                  <a:pt x="489901" y="322218"/>
                </a:cubicBezTo>
                <a:lnTo>
                  <a:pt x="542153" y="304800"/>
                </a:lnTo>
                <a:cubicBezTo>
                  <a:pt x="550861" y="301897"/>
                  <a:pt x="559277" y="297892"/>
                  <a:pt x="568278" y="296092"/>
                </a:cubicBezTo>
                <a:lnTo>
                  <a:pt x="611821" y="287383"/>
                </a:lnTo>
                <a:cubicBezTo>
                  <a:pt x="710518" y="290286"/>
                  <a:pt x="809317" y="290763"/>
                  <a:pt x="907913" y="296092"/>
                </a:cubicBezTo>
                <a:cubicBezTo>
                  <a:pt x="917079" y="296587"/>
                  <a:pt x="925037" y="303000"/>
                  <a:pt x="934038" y="304800"/>
                </a:cubicBezTo>
                <a:cubicBezTo>
                  <a:pt x="965107" y="311014"/>
                  <a:pt x="1046202" y="319199"/>
                  <a:pt x="1073376" y="322218"/>
                </a:cubicBezTo>
                <a:cubicBezTo>
                  <a:pt x="1180782" y="319315"/>
                  <a:pt x="1288738" y="324757"/>
                  <a:pt x="1395593" y="313509"/>
                </a:cubicBezTo>
                <a:cubicBezTo>
                  <a:pt x="1404722" y="312548"/>
                  <a:pt x="1400196" y="295594"/>
                  <a:pt x="1404301" y="287383"/>
                </a:cubicBezTo>
                <a:cubicBezTo>
                  <a:pt x="1408982" y="278022"/>
                  <a:pt x="1417037" y="270619"/>
                  <a:pt x="1421718" y="261258"/>
                </a:cubicBezTo>
                <a:cubicBezTo>
                  <a:pt x="1425823" y="253047"/>
                  <a:pt x="1423936" y="241623"/>
                  <a:pt x="1430427" y="235132"/>
                </a:cubicBezTo>
                <a:cubicBezTo>
                  <a:pt x="1497824" y="167735"/>
                  <a:pt x="1459527" y="218965"/>
                  <a:pt x="1508804" y="191589"/>
                </a:cubicBezTo>
                <a:cubicBezTo>
                  <a:pt x="1527103" y="181423"/>
                  <a:pt x="1561056" y="156755"/>
                  <a:pt x="1561056" y="156755"/>
                </a:cubicBezTo>
                <a:cubicBezTo>
                  <a:pt x="1566862" y="148046"/>
                  <a:pt x="1574350" y="140249"/>
                  <a:pt x="1578473" y="130629"/>
                </a:cubicBezTo>
                <a:cubicBezTo>
                  <a:pt x="1587581" y="109377"/>
                  <a:pt x="1594877" y="62290"/>
                  <a:pt x="1578473" y="43543"/>
                </a:cubicBezTo>
                <a:cubicBezTo>
                  <a:pt x="1566383" y="29726"/>
                  <a:pt x="1544579" y="26323"/>
                  <a:pt x="1526221" y="26126"/>
                </a:cubicBezTo>
                <a:lnTo>
                  <a:pt x="716324" y="17418"/>
                </a:lnTo>
                <a:lnTo>
                  <a:pt x="629238" y="8709"/>
                </a:lnTo>
                <a:cubicBezTo>
                  <a:pt x="603096" y="5957"/>
                  <a:pt x="577147" y="0"/>
                  <a:pt x="550861" y="0"/>
                </a:cubicBezTo>
                <a:cubicBezTo>
                  <a:pt x="449220" y="0"/>
                  <a:pt x="347661" y="5806"/>
                  <a:pt x="246061" y="8709"/>
                </a:cubicBezTo>
                <a:cubicBezTo>
                  <a:pt x="234907" y="11498"/>
                  <a:pt x="197590" y="19882"/>
                  <a:pt x="185101" y="26126"/>
                </a:cubicBezTo>
                <a:cubicBezTo>
                  <a:pt x="134557" y="51397"/>
                  <a:pt x="185228" y="38052"/>
                  <a:pt x="124141" y="60960"/>
                </a:cubicBezTo>
                <a:cubicBezTo>
                  <a:pt x="112934" y="65163"/>
                  <a:pt x="100918" y="66766"/>
                  <a:pt x="89307" y="69669"/>
                </a:cubicBezTo>
                <a:cubicBezTo>
                  <a:pt x="60835" y="155080"/>
                  <a:pt x="106994" y="34430"/>
                  <a:pt x="54473" y="113212"/>
                </a:cubicBezTo>
                <a:cubicBezTo>
                  <a:pt x="47834" y="123171"/>
                  <a:pt x="50479" y="137045"/>
                  <a:pt x="45764" y="148046"/>
                </a:cubicBezTo>
                <a:cubicBezTo>
                  <a:pt x="41641" y="157666"/>
                  <a:pt x="34153" y="165463"/>
                  <a:pt x="28347" y="174172"/>
                </a:cubicBezTo>
                <a:cubicBezTo>
                  <a:pt x="25444" y="188686"/>
                  <a:pt x="24835" y="203856"/>
                  <a:pt x="19638" y="217715"/>
                </a:cubicBezTo>
                <a:cubicBezTo>
                  <a:pt x="15963" y="227515"/>
                  <a:pt x="2696" y="233385"/>
                  <a:pt x="2221" y="243840"/>
                </a:cubicBezTo>
                <a:cubicBezTo>
                  <a:pt x="-3166" y="362352"/>
                  <a:pt x="727" y="368486"/>
                  <a:pt x="19638" y="444138"/>
                </a:cubicBezTo>
                <a:cubicBezTo>
                  <a:pt x="22541" y="473166"/>
                  <a:pt x="23911" y="502389"/>
                  <a:pt x="28347" y="531223"/>
                </a:cubicBezTo>
                <a:cubicBezTo>
                  <a:pt x="29743" y="540296"/>
                  <a:pt x="34830" y="548443"/>
                  <a:pt x="37056" y="557349"/>
                </a:cubicBezTo>
                <a:cubicBezTo>
                  <a:pt x="40646" y="571709"/>
                  <a:pt x="42553" y="586443"/>
                  <a:pt x="45764" y="600892"/>
                </a:cubicBezTo>
                <a:cubicBezTo>
                  <a:pt x="48360" y="612576"/>
                  <a:pt x="52505" y="623920"/>
                  <a:pt x="54473" y="635726"/>
                </a:cubicBezTo>
                <a:cubicBezTo>
                  <a:pt x="61222" y="676220"/>
                  <a:pt x="67185" y="716864"/>
                  <a:pt x="71890" y="757646"/>
                </a:cubicBezTo>
                <a:cubicBezTo>
                  <a:pt x="79484" y="823459"/>
                  <a:pt x="86833" y="963248"/>
                  <a:pt x="89307" y="1018903"/>
                </a:cubicBezTo>
                <a:cubicBezTo>
                  <a:pt x="92790" y="1097257"/>
                  <a:pt x="93271" y="1175748"/>
                  <a:pt x="98016" y="1254035"/>
                </a:cubicBezTo>
                <a:cubicBezTo>
                  <a:pt x="99084" y="1271660"/>
                  <a:pt x="104227" y="1288806"/>
                  <a:pt x="106724" y="1306286"/>
                </a:cubicBezTo>
                <a:cubicBezTo>
                  <a:pt x="110034" y="1329455"/>
                  <a:pt x="111874" y="1352823"/>
                  <a:pt x="115433" y="1375955"/>
                </a:cubicBezTo>
                <a:cubicBezTo>
                  <a:pt x="117684" y="1390585"/>
                  <a:pt x="121493" y="1404935"/>
                  <a:pt x="124141" y="1419498"/>
                </a:cubicBezTo>
                <a:cubicBezTo>
                  <a:pt x="127300" y="1436870"/>
                  <a:pt x="129387" y="1454435"/>
                  <a:pt x="132850" y="1471749"/>
                </a:cubicBezTo>
                <a:cubicBezTo>
                  <a:pt x="135197" y="1483485"/>
                  <a:pt x="139211" y="1494847"/>
                  <a:pt x="141558" y="1506583"/>
                </a:cubicBezTo>
                <a:cubicBezTo>
                  <a:pt x="145021" y="1523898"/>
                  <a:pt x="146436" y="1541598"/>
                  <a:pt x="150267" y="1558835"/>
                </a:cubicBezTo>
                <a:cubicBezTo>
                  <a:pt x="152258" y="1567796"/>
                  <a:pt x="156750" y="1576055"/>
                  <a:pt x="158976" y="1584960"/>
                </a:cubicBezTo>
                <a:cubicBezTo>
                  <a:pt x="162566" y="1599320"/>
                  <a:pt x="163431" y="1614325"/>
                  <a:pt x="167684" y="1628503"/>
                </a:cubicBezTo>
                <a:cubicBezTo>
                  <a:pt x="176023" y="1656301"/>
                  <a:pt x="189652" y="1681149"/>
                  <a:pt x="202518" y="1706880"/>
                </a:cubicBezTo>
                <a:cubicBezTo>
                  <a:pt x="206401" y="1730177"/>
                  <a:pt x="213849" y="1778328"/>
                  <a:pt x="219936" y="1802675"/>
                </a:cubicBezTo>
                <a:cubicBezTo>
                  <a:pt x="222162" y="1811580"/>
                  <a:pt x="225741" y="1820092"/>
                  <a:pt x="228644" y="1828800"/>
                </a:cubicBezTo>
                <a:cubicBezTo>
                  <a:pt x="231547" y="1854926"/>
                  <a:pt x="234737" y="1881022"/>
                  <a:pt x="237353" y="1907178"/>
                </a:cubicBezTo>
                <a:cubicBezTo>
                  <a:pt x="240543" y="1939082"/>
                  <a:pt x="241527" y="1971231"/>
                  <a:pt x="246061" y="2002972"/>
                </a:cubicBezTo>
                <a:cubicBezTo>
                  <a:pt x="247359" y="2012060"/>
                  <a:pt x="252544" y="2020192"/>
                  <a:pt x="254770" y="2029098"/>
                </a:cubicBezTo>
                <a:cubicBezTo>
                  <a:pt x="258360" y="2043457"/>
                  <a:pt x="261522" y="2057968"/>
                  <a:pt x="263478" y="2072640"/>
                </a:cubicBezTo>
                <a:cubicBezTo>
                  <a:pt x="267334" y="2101558"/>
                  <a:pt x="268061" y="2130846"/>
                  <a:pt x="272187" y="2159726"/>
                </a:cubicBezTo>
                <a:cubicBezTo>
                  <a:pt x="276794" y="2191973"/>
                  <a:pt x="290234" y="2214496"/>
                  <a:pt x="298313" y="2246812"/>
                </a:cubicBezTo>
                <a:cubicBezTo>
                  <a:pt x="311472" y="2299452"/>
                  <a:pt x="303238" y="2270300"/>
                  <a:pt x="324438" y="2333898"/>
                </a:cubicBezTo>
                <a:cubicBezTo>
                  <a:pt x="327341" y="2342606"/>
                  <a:pt x="328055" y="2352385"/>
                  <a:pt x="333147" y="2360023"/>
                </a:cubicBezTo>
                <a:cubicBezTo>
                  <a:pt x="338953" y="2368732"/>
                  <a:pt x="345883" y="2376788"/>
                  <a:pt x="350564" y="2386149"/>
                </a:cubicBezTo>
                <a:cubicBezTo>
                  <a:pt x="354669" y="2394360"/>
                  <a:pt x="351803" y="2406939"/>
                  <a:pt x="359273" y="2412275"/>
                </a:cubicBezTo>
                <a:cubicBezTo>
                  <a:pt x="374212" y="2422946"/>
                  <a:pt x="394107" y="2423886"/>
                  <a:pt x="411524" y="2429692"/>
                </a:cubicBezTo>
                <a:lnTo>
                  <a:pt x="463776" y="2447109"/>
                </a:lnTo>
                <a:cubicBezTo>
                  <a:pt x="472484" y="2450012"/>
                  <a:pt x="482263" y="2450726"/>
                  <a:pt x="489901" y="2455818"/>
                </a:cubicBezTo>
                <a:cubicBezTo>
                  <a:pt x="498610" y="2461624"/>
                  <a:pt x="506407" y="2469112"/>
                  <a:pt x="516027" y="2473235"/>
                </a:cubicBezTo>
                <a:cubicBezTo>
                  <a:pt x="527028" y="2477950"/>
                  <a:pt x="539397" y="2478504"/>
                  <a:pt x="550861" y="2481943"/>
                </a:cubicBezTo>
                <a:cubicBezTo>
                  <a:pt x="568446" y="2487218"/>
                  <a:pt x="585696" y="2493554"/>
                  <a:pt x="603113" y="2499360"/>
                </a:cubicBezTo>
                <a:cubicBezTo>
                  <a:pt x="603117" y="2499361"/>
                  <a:pt x="655361" y="2516777"/>
                  <a:pt x="655364" y="2516778"/>
                </a:cubicBezTo>
                <a:cubicBezTo>
                  <a:pt x="689904" y="2523686"/>
                  <a:pt x="737068" y="2532400"/>
                  <a:pt x="768576" y="2542903"/>
                </a:cubicBezTo>
                <a:cubicBezTo>
                  <a:pt x="819421" y="2559853"/>
                  <a:pt x="770318" y="2544993"/>
                  <a:pt x="846953" y="2560320"/>
                </a:cubicBezTo>
                <a:cubicBezTo>
                  <a:pt x="858689" y="2562667"/>
                  <a:pt x="869923" y="2567447"/>
                  <a:pt x="881787" y="2569029"/>
                </a:cubicBezTo>
                <a:cubicBezTo>
                  <a:pt x="913569" y="2573267"/>
                  <a:pt x="945650" y="2574835"/>
                  <a:pt x="977581" y="2577738"/>
                </a:cubicBezTo>
                <a:lnTo>
                  <a:pt x="1386884" y="2569029"/>
                </a:lnTo>
                <a:cubicBezTo>
                  <a:pt x="1413059" y="2567982"/>
                  <a:pt x="1416638" y="2552902"/>
                  <a:pt x="1439136" y="2542903"/>
                </a:cubicBezTo>
                <a:cubicBezTo>
                  <a:pt x="1455913" y="2535447"/>
                  <a:pt x="1473970" y="2531292"/>
                  <a:pt x="1491387" y="2525486"/>
                </a:cubicBezTo>
                <a:lnTo>
                  <a:pt x="1517513" y="2516778"/>
                </a:lnTo>
                <a:cubicBezTo>
                  <a:pt x="1526221" y="2510972"/>
                  <a:pt x="1535465" y="2505898"/>
                  <a:pt x="1543638" y="2499360"/>
                </a:cubicBezTo>
                <a:cubicBezTo>
                  <a:pt x="1550049" y="2494231"/>
                  <a:pt x="1553712" y="2485615"/>
                  <a:pt x="1561056" y="2481943"/>
                </a:cubicBezTo>
                <a:cubicBezTo>
                  <a:pt x="1577477" y="2473733"/>
                  <a:pt x="1595890" y="2470332"/>
                  <a:pt x="1613307" y="2464526"/>
                </a:cubicBezTo>
                <a:lnTo>
                  <a:pt x="1639433" y="2455818"/>
                </a:lnTo>
                <a:lnTo>
                  <a:pt x="1665558" y="2447109"/>
                </a:lnTo>
                <a:cubicBezTo>
                  <a:pt x="1671364" y="2441303"/>
                  <a:pt x="1675935" y="2433916"/>
                  <a:pt x="1682976" y="2429692"/>
                </a:cubicBezTo>
                <a:cubicBezTo>
                  <a:pt x="1690847" y="2424969"/>
                  <a:pt x="1701933" y="2426717"/>
                  <a:pt x="1709101" y="2420983"/>
                </a:cubicBezTo>
                <a:cubicBezTo>
                  <a:pt x="1717274" y="2414445"/>
                  <a:pt x="1719980" y="2403031"/>
                  <a:pt x="1726518" y="2394858"/>
                </a:cubicBezTo>
                <a:cubicBezTo>
                  <a:pt x="1731647" y="2388446"/>
                  <a:pt x="1738130" y="2383246"/>
                  <a:pt x="1743936" y="2377440"/>
                </a:cubicBezTo>
                <a:cubicBezTo>
                  <a:pt x="1753562" y="2348561"/>
                  <a:pt x="1751193" y="2384698"/>
                  <a:pt x="1752644" y="23861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Forma livre 5"/>
          <p:cNvSpPr/>
          <p:nvPr/>
        </p:nvSpPr>
        <p:spPr>
          <a:xfrm>
            <a:off x="7332617" y="2342606"/>
            <a:ext cx="2436059" cy="2717074"/>
          </a:xfrm>
          <a:custGeom>
            <a:avLst/>
            <a:gdLst>
              <a:gd name="connsiteX0" fmla="*/ 444137 w 2436059"/>
              <a:gd name="connsiteY0" fmla="*/ 209005 h 2717074"/>
              <a:gd name="connsiteX1" fmla="*/ 444137 w 2436059"/>
              <a:gd name="connsiteY1" fmla="*/ 209005 h 2717074"/>
              <a:gd name="connsiteX2" fmla="*/ 435429 w 2436059"/>
              <a:gd name="connsiteY2" fmla="*/ 409303 h 2717074"/>
              <a:gd name="connsiteX3" fmla="*/ 452846 w 2436059"/>
              <a:gd name="connsiteY3" fmla="*/ 461554 h 2717074"/>
              <a:gd name="connsiteX4" fmla="*/ 478972 w 2436059"/>
              <a:gd name="connsiteY4" fmla="*/ 513805 h 2717074"/>
              <a:gd name="connsiteX5" fmla="*/ 513806 w 2436059"/>
              <a:gd name="connsiteY5" fmla="*/ 566057 h 2717074"/>
              <a:gd name="connsiteX6" fmla="*/ 522514 w 2436059"/>
              <a:gd name="connsiteY6" fmla="*/ 592183 h 2717074"/>
              <a:gd name="connsiteX7" fmla="*/ 566057 w 2436059"/>
              <a:gd name="connsiteY7" fmla="*/ 635725 h 2717074"/>
              <a:gd name="connsiteX8" fmla="*/ 583474 w 2436059"/>
              <a:gd name="connsiteY8" fmla="*/ 653143 h 2717074"/>
              <a:gd name="connsiteX9" fmla="*/ 609600 w 2436059"/>
              <a:gd name="connsiteY9" fmla="*/ 661851 h 2717074"/>
              <a:gd name="connsiteX10" fmla="*/ 661852 w 2436059"/>
              <a:gd name="connsiteY10" fmla="*/ 696685 h 2717074"/>
              <a:gd name="connsiteX11" fmla="*/ 714103 w 2436059"/>
              <a:gd name="connsiteY11" fmla="*/ 714103 h 2717074"/>
              <a:gd name="connsiteX12" fmla="*/ 740229 w 2436059"/>
              <a:gd name="connsiteY12" fmla="*/ 731520 h 2717074"/>
              <a:gd name="connsiteX13" fmla="*/ 775063 w 2436059"/>
              <a:gd name="connsiteY13" fmla="*/ 740228 h 2717074"/>
              <a:gd name="connsiteX14" fmla="*/ 853440 w 2436059"/>
              <a:gd name="connsiteY14" fmla="*/ 757645 h 2717074"/>
              <a:gd name="connsiteX15" fmla="*/ 888274 w 2436059"/>
              <a:gd name="connsiteY15" fmla="*/ 766354 h 2717074"/>
              <a:gd name="connsiteX16" fmla="*/ 914400 w 2436059"/>
              <a:gd name="connsiteY16" fmla="*/ 775063 h 2717074"/>
              <a:gd name="connsiteX17" fmla="*/ 1053737 w 2436059"/>
              <a:gd name="connsiteY17" fmla="*/ 783771 h 2717074"/>
              <a:gd name="connsiteX18" fmla="*/ 1628503 w 2436059"/>
              <a:gd name="connsiteY18" fmla="*/ 792480 h 2717074"/>
              <a:gd name="connsiteX19" fmla="*/ 1680754 w 2436059"/>
              <a:gd name="connsiteY19" fmla="*/ 809897 h 2717074"/>
              <a:gd name="connsiteX20" fmla="*/ 1706880 w 2436059"/>
              <a:gd name="connsiteY20" fmla="*/ 818605 h 2717074"/>
              <a:gd name="connsiteX21" fmla="*/ 1741714 w 2436059"/>
              <a:gd name="connsiteY21" fmla="*/ 862148 h 2717074"/>
              <a:gd name="connsiteX22" fmla="*/ 1750423 w 2436059"/>
              <a:gd name="connsiteY22" fmla="*/ 888274 h 2717074"/>
              <a:gd name="connsiteX23" fmla="*/ 1733006 w 2436059"/>
              <a:gd name="connsiteY23" fmla="*/ 992777 h 2717074"/>
              <a:gd name="connsiteX24" fmla="*/ 1715589 w 2436059"/>
              <a:gd name="connsiteY24" fmla="*/ 1018903 h 2717074"/>
              <a:gd name="connsiteX25" fmla="*/ 1663337 w 2436059"/>
              <a:gd name="connsiteY25" fmla="*/ 1036320 h 2717074"/>
              <a:gd name="connsiteX26" fmla="*/ 1637212 w 2436059"/>
              <a:gd name="connsiteY26" fmla="*/ 1053737 h 2717074"/>
              <a:gd name="connsiteX27" fmla="*/ 1793966 w 2436059"/>
              <a:gd name="connsiteY27" fmla="*/ 1071154 h 2717074"/>
              <a:gd name="connsiteX28" fmla="*/ 1846217 w 2436059"/>
              <a:gd name="connsiteY28" fmla="*/ 1088571 h 2717074"/>
              <a:gd name="connsiteX29" fmla="*/ 1881052 w 2436059"/>
              <a:gd name="connsiteY29" fmla="*/ 1097280 h 2717074"/>
              <a:gd name="connsiteX30" fmla="*/ 1933303 w 2436059"/>
              <a:gd name="connsiteY30" fmla="*/ 1114697 h 2717074"/>
              <a:gd name="connsiteX31" fmla="*/ 1959429 w 2436059"/>
              <a:gd name="connsiteY31" fmla="*/ 1140823 h 2717074"/>
              <a:gd name="connsiteX32" fmla="*/ 1985554 w 2436059"/>
              <a:gd name="connsiteY32" fmla="*/ 1149531 h 2717074"/>
              <a:gd name="connsiteX33" fmla="*/ 1994263 w 2436059"/>
              <a:gd name="connsiteY33" fmla="*/ 1175657 h 2717074"/>
              <a:gd name="connsiteX34" fmla="*/ 1985554 w 2436059"/>
              <a:gd name="connsiteY34" fmla="*/ 1306285 h 2717074"/>
              <a:gd name="connsiteX35" fmla="*/ 1942012 w 2436059"/>
              <a:gd name="connsiteY35" fmla="*/ 1341120 h 2717074"/>
              <a:gd name="connsiteX36" fmla="*/ 1924594 w 2436059"/>
              <a:gd name="connsiteY36" fmla="*/ 1358537 h 2717074"/>
              <a:gd name="connsiteX37" fmla="*/ 1898469 w 2436059"/>
              <a:gd name="connsiteY37" fmla="*/ 1367245 h 2717074"/>
              <a:gd name="connsiteX38" fmla="*/ 1811383 w 2436059"/>
              <a:gd name="connsiteY38" fmla="*/ 1384663 h 2717074"/>
              <a:gd name="connsiteX39" fmla="*/ 1733006 w 2436059"/>
              <a:gd name="connsiteY39" fmla="*/ 1402080 h 2717074"/>
              <a:gd name="connsiteX40" fmla="*/ 783772 w 2436059"/>
              <a:gd name="connsiteY40" fmla="*/ 1410788 h 2717074"/>
              <a:gd name="connsiteX41" fmla="*/ 775063 w 2436059"/>
              <a:gd name="connsiteY41" fmla="*/ 1436914 h 2717074"/>
              <a:gd name="connsiteX42" fmla="*/ 748937 w 2436059"/>
              <a:gd name="connsiteY42" fmla="*/ 1454331 h 2717074"/>
              <a:gd name="connsiteX43" fmla="*/ 740229 w 2436059"/>
              <a:gd name="connsiteY43" fmla="*/ 1532708 h 2717074"/>
              <a:gd name="connsiteX44" fmla="*/ 731520 w 2436059"/>
              <a:gd name="connsiteY44" fmla="*/ 1628503 h 2717074"/>
              <a:gd name="connsiteX45" fmla="*/ 687977 w 2436059"/>
              <a:gd name="connsiteY45" fmla="*/ 1689463 h 2717074"/>
              <a:gd name="connsiteX46" fmla="*/ 661852 w 2436059"/>
              <a:gd name="connsiteY46" fmla="*/ 1706880 h 2717074"/>
              <a:gd name="connsiteX47" fmla="*/ 644434 w 2436059"/>
              <a:gd name="connsiteY47" fmla="*/ 1724297 h 2717074"/>
              <a:gd name="connsiteX48" fmla="*/ 566057 w 2436059"/>
              <a:gd name="connsiteY48" fmla="*/ 1767840 h 2717074"/>
              <a:gd name="connsiteX49" fmla="*/ 548640 w 2436059"/>
              <a:gd name="connsiteY49" fmla="*/ 1793965 h 2717074"/>
              <a:gd name="connsiteX50" fmla="*/ 522514 w 2436059"/>
              <a:gd name="connsiteY50" fmla="*/ 1802674 h 2717074"/>
              <a:gd name="connsiteX51" fmla="*/ 496389 w 2436059"/>
              <a:gd name="connsiteY51" fmla="*/ 1820091 h 2717074"/>
              <a:gd name="connsiteX52" fmla="*/ 470263 w 2436059"/>
              <a:gd name="connsiteY52" fmla="*/ 1828800 h 2717074"/>
              <a:gd name="connsiteX53" fmla="*/ 444137 w 2436059"/>
              <a:gd name="connsiteY53" fmla="*/ 1846217 h 2717074"/>
              <a:gd name="connsiteX54" fmla="*/ 400594 w 2436059"/>
              <a:gd name="connsiteY54" fmla="*/ 1889760 h 2717074"/>
              <a:gd name="connsiteX55" fmla="*/ 348343 w 2436059"/>
              <a:gd name="connsiteY55" fmla="*/ 1907177 h 2717074"/>
              <a:gd name="connsiteX56" fmla="*/ 278674 w 2436059"/>
              <a:gd name="connsiteY56" fmla="*/ 1924594 h 2717074"/>
              <a:gd name="connsiteX57" fmla="*/ 104503 w 2436059"/>
              <a:gd name="connsiteY57" fmla="*/ 1933303 h 2717074"/>
              <a:gd name="connsiteX58" fmla="*/ 78377 w 2436059"/>
              <a:gd name="connsiteY58" fmla="*/ 1942011 h 2717074"/>
              <a:gd name="connsiteX59" fmla="*/ 34834 w 2436059"/>
              <a:gd name="connsiteY59" fmla="*/ 1976845 h 2717074"/>
              <a:gd name="connsiteX60" fmla="*/ 26126 w 2436059"/>
              <a:gd name="connsiteY60" fmla="*/ 2002971 h 2717074"/>
              <a:gd name="connsiteX61" fmla="*/ 0 w 2436059"/>
              <a:gd name="connsiteY61" fmla="*/ 2055223 h 2717074"/>
              <a:gd name="connsiteX62" fmla="*/ 43543 w 2436059"/>
              <a:gd name="connsiteY62" fmla="*/ 2142308 h 2717074"/>
              <a:gd name="connsiteX63" fmla="*/ 78377 w 2436059"/>
              <a:gd name="connsiteY63" fmla="*/ 2194560 h 2717074"/>
              <a:gd name="connsiteX64" fmla="*/ 95794 w 2436059"/>
              <a:gd name="connsiteY64" fmla="*/ 2220685 h 2717074"/>
              <a:gd name="connsiteX65" fmla="*/ 139337 w 2436059"/>
              <a:gd name="connsiteY65" fmla="*/ 2255520 h 2717074"/>
              <a:gd name="connsiteX66" fmla="*/ 156754 w 2436059"/>
              <a:gd name="connsiteY66" fmla="*/ 2281645 h 2717074"/>
              <a:gd name="connsiteX67" fmla="*/ 200297 w 2436059"/>
              <a:gd name="connsiteY67" fmla="*/ 2325188 h 2717074"/>
              <a:gd name="connsiteX68" fmla="*/ 243840 w 2436059"/>
              <a:gd name="connsiteY68" fmla="*/ 2368731 h 2717074"/>
              <a:gd name="connsiteX69" fmla="*/ 296092 w 2436059"/>
              <a:gd name="connsiteY69" fmla="*/ 2412274 h 2717074"/>
              <a:gd name="connsiteX70" fmla="*/ 348343 w 2436059"/>
              <a:gd name="connsiteY70" fmla="*/ 2481943 h 2717074"/>
              <a:gd name="connsiteX71" fmla="*/ 400594 w 2436059"/>
              <a:gd name="connsiteY71" fmla="*/ 2516777 h 2717074"/>
              <a:gd name="connsiteX72" fmla="*/ 418012 w 2436059"/>
              <a:gd name="connsiteY72" fmla="*/ 2534194 h 2717074"/>
              <a:gd name="connsiteX73" fmla="*/ 444137 w 2436059"/>
              <a:gd name="connsiteY73" fmla="*/ 2542903 h 2717074"/>
              <a:gd name="connsiteX74" fmla="*/ 496389 w 2436059"/>
              <a:gd name="connsiteY74" fmla="*/ 2577737 h 2717074"/>
              <a:gd name="connsiteX75" fmla="*/ 548640 w 2436059"/>
              <a:gd name="connsiteY75" fmla="*/ 2595154 h 2717074"/>
              <a:gd name="connsiteX76" fmla="*/ 574766 w 2436059"/>
              <a:gd name="connsiteY76" fmla="*/ 2603863 h 2717074"/>
              <a:gd name="connsiteX77" fmla="*/ 609600 w 2436059"/>
              <a:gd name="connsiteY77" fmla="*/ 2612571 h 2717074"/>
              <a:gd name="connsiteX78" fmla="*/ 687977 w 2436059"/>
              <a:gd name="connsiteY78" fmla="*/ 2638697 h 2717074"/>
              <a:gd name="connsiteX79" fmla="*/ 714103 w 2436059"/>
              <a:gd name="connsiteY79" fmla="*/ 2647405 h 2717074"/>
              <a:gd name="connsiteX80" fmla="*/ 801189 w 2436059"/>
              <a:gd name="connsiteY80" fmla="*/ 2664823 h 2717074"/>
              <a:gd name="connsiteX81" fmla="*/ 940526 w 2436059"/>
              <a:gd name="connsiteY81" fmla="*/ 2699657 h 2717074"/>
              <a:gd name="connsiteX82" fmla="*/ 1010194 w 2436059"/>
              <a:gd name="connsiteY82" fmla="*/ 2708365 h 2717074"/>
              <a:gd name="connsiteX83" fmla="*/ 1489166 w 2436059"/>
              <a:gd name="connsiteY83" fmla="*/ 2717074 h 2717074"/>
              <a:gd name="connsiteX84" fmla="*/ 1872343 w 2436059"/>
              <a:gd name="connsiteY84" fmla="*/ 2708365 h 2717074"/>
              <a:gd name="connsiteX85" fmla="*/ 1898469 w 2436059"/>
              <a:gd name="connsiteY85" fmla="*/ 2699657 h 2717074"/>
              <a:gd name="connsiteX86" fmla="*/ 1968137 w 2436059"/>
              <a:gd name="connsiteY86" fmla="*/ 2664823 h 2717074"/>
              <a:gd name="connsiteX87" fmla="*/ 2029097 w 2436059"/>
              <a:gd name="connsiteY87" fmla="*/ 2603863 h 2717074"/>
              <a:gd name="connsiteX88" fmla="*/ 2046514 w 2436059"/>
              <a:gd name="connsiteY88" fmla="*/ 2577737 h 2717074"/>
              <a:gd name="connsiteX89" fmla="*/ 2063932 w 2436059"/>
              <a:gd name="connsiteY89" fmla="*/ 2560320 h 2717074"/>
              <a:gd name="connsiteX90" fmla="*/ 2107474 w 2436059"/>
              <a:gd name="connsiteY90" fmla="*/ 2499360 h 2717074"/>
              <a:gd name="connsiteX91" fmla="*/ 2124892 w 2436059"/>
              <a:gd name="connsiteY91" fmla="*/ 2464525 h 2717074"/>
              <a:gd name="connsiteX92" fmla="*/ 2151017 w 2436059"/>
              <a:gd name="connsiteY92" fmla="*/ 2420983 h 2717074"/>
              <a:gd name="connsiteX93" fmla="*/ 2177143 w 2436059"/>
              <a:gd name="connsiteY93" fmla="*/ 2325188 h 2717074"/>
              <a:gd name="connsiteX94" fmla="*/ 2185852 w 2436059"/>
              <a:gd name="connsiteY94" fmla="*/ 2290354 h 2717074"/>
              <a:gd name="connsiteX95" fmla="*/ 2203269 w 2436059"/>
              <a:gd name="connsiteY95" fmla="*/ 2264228 h 2717074"/>
              <a:gd name="connsiteX96" fmla="*/ 2211977 w 2436059"/>
              <a:gd name="connsiteY96" fmla="*/ 2229394 h 2717074"/>
              <a:gd name="connsiteX97" fmla="*/ 2255520 w 2436059"/>
              <a:gd name="connsiteY97" fmla="*/ 2142308 h 2717074"/>
              <a:gd name="connsiteX98" fmla="*/ 2272937 w 2436059"/>
              <a:gd name="connsiteY98" fmla="*/ 2037805 h 2717074"/>
              <a:gd name="connsiteX99" fmla="*/ 2299063 w 2436059"/>
              <a:gd name="connsiteY99" fmla="*/ 1976845 h 2717074"/>
              <a:gd name="connsiteX100" fmla="*/ 2307772 w 2436059"/>
              <a:gd name="connsiteY100" fmla="*/ 1942011 h 2717074"/>
              <a:gd name="connsiteX101" fmla="*/ 2316480 w 2436059"/>
              <a:gd name="connsiteY101" fmla="*/ 1881051 h 2717074"/>
              <a:gd name="connsiteX102" fmla="*/ 2342606 w 2436059"/>
              <a:gd name="connsiteY102" fmla="*/ 1802674 h 2717074"/>
              <a:gd name="connsiteX103" fmla="*/ 2360023 w 2436059"/>
              <a:gd name="connsiteY103" fmla="*/ 1741714 h 2717074"/>
              <a:gd name="connsiteX104" fmla="*/ 2377440 w 2436059"/>
              <a:gd name="connsiteY104" fmla="*/ 1611085 h 2717074"/>
              <a:gd name="connsiteX105" fmla="*/ 2386149 w 2436059"/>
              <a:gd name="connsiteY105" fmla="*/ 1584960 h 2717074"/>
              <a:gd name="connsiteX106" fmla="*/ 2394857 w 2436059"/>
              <a:gd name="connsiteY106" fmla="*/ 1515291 h 2717074"/>
              <a:gd name="connsiteX107" fmla="*/ 2412274 w 2436059"/>
              <a:gd name="connsiteY107" fmla="*/ 1463040 h 2717074"/>
              <a:gd name="connsiteX108" fmla="*/ 2420983 w 2436059"/>
              <a:gd name="connsiteY108" fmla="*/ 1323703 h 2717074"/>
              <a:gd name="connsiteX109" fmla="*/ 2429692 w 2436059"/>
              <a:gd name="connsiteY109" fmla="*/ 1288868 h 2717074"/>
              <a:gd name="connsiteX110" fmla="*/ 2412274 w 2436059"/>
              <a:gd name="connsiteY110" fmla="*/ 957943 h 2717074"/>
              <a:gd name="connsiteX111" fmla="*/ 2403566 w 2436059"/>
              <a:gd name="connsiteY111" fmla="*/ 905691 h 2717074"/>
              <a:gd name="connsiteX112" fmla="*/ 2351314 w 2436059"/>
              <a:gd name="connsiteY112" fmla="*/ 783771 h 2717074"/>
              <a:gd name="connsiteX113" fmla="*/ 2325189 w 2436059"/>
              <a:gd name="connsiteY113" fmla="*/ 748937 h 2717074"/>
              <a:gd name="connsiteX114" fmla="*/ 2316480 w 2436059"/>
              <a:gd name="connsiteY114" fmla="*/ 714103 h 2717074"/>
              <a:gd name="connsiteX115" fmla="*/ 2307772 w 2436059"/>
              <a:gd name="connsiteY115" fmla="*/ 687977 h 2717074"/>
              <a:gd name="connsiteX116" fmla="*/ 2299063 w 2436059"/>
              <a:gd name="connsiteY116" fmla="*/ 644434 h 2717074"/>
              <a:gd name="connsiteX117" fmla="*/ 2281646 w 2436059"/>
              <a:gd name="connsiteY117" fmla="*/ 592183 h 2717074"/>
              <a:gd name="connsiteX118" fmla="*/ 2255520 w 2436059"/>
              <a:gd name="connsiteY118" fmla="*/ 531223 h 2717074"/>
              <a:gd name="connsiteX119" fmla="*/ 2229394 w 2436059"/>
              <a:gd name="connsiteY119" fmla="*/ 418011 h 2717074"/>
              <a:gd name="connsiteX120" fmla="*/ 2211977 w 2436059"/>
              <a:gd name="connsiteY120" fmla="*/ 348343 h 2717074"/>
              <a:gd name="connsiteX121" fmla="*/ 2194560 w 2436059"/>
              <a:gd name="connsiteY121" fmla="*/ 313508 h 2717074"/>
              <a:gd name="connsiteX122" fmla="*/ 2177143 w 2436059"/>
              <a:gd name="connsiteY122" fmla="*/ 287383 h 2717074"/>
              <a:gd name="connsiteX123" fmla="*/ 2133600 w 2436059"/>
              <a:gd name="connsiteY123" fmla="*/ 209005 h 2717074"/>
              <a:gd name="connsiteX124" fmla="*/ 2081349 w 2436059"/>
              <a:gd name="connsiteY124" fmla="*/ 165463 h 2717074"/>
              <a:gd name="connsiteX125" fmla="*/ 2020389 w 2436059"/>
              <a:gd name="connsiteY125" fmla="*/ 113211 h 2717074"/>
              <a:gd name="connsiteX126" fmla="*/ 1985554 w 2436059"/>
              <a:gd name="connsiteY126" fmla="*/ 95794 h 2717074"/>
              <a:gd name="connsiteX127" fmla="*/ 1959429 w 2436059"/>
              <a:gd name="connsiteY127" fmla="*/ 87085 h 2717074"/>
              <a:gd name="connsiteX128" fmla="*/ 1898469 w 2436059"/>
              <a:gd name="connsiteY128" fmla="*/ 60960 h 2717074"/>
              <a:gd name="connsiteX129" fmla="*/ 1828800 w 2436059"/>
              <a:gd name="connsiteY129" fmla="*/ 34834 h 2717074"/>
              <a:gd name="connsiteX130" fmla="*/ 1793966 w 2436059"/>
              <a:gd name="connsiteY130" fmla="*/ 17417 h 2717074"/>
              <a:gd name="connsiteX131" fmla="*/ 1637212 w 2436059"/>
              <a:gd name="connsiteY131" fmla="*/ 0 h 2717074"/>
              <a:gd name="connsiteX132" fmla="*/ 1149532 w 2436059"/>
              <a:gd name="connsiteY132" fmla="*/ 8708 h 2717074"/>
              <a:gd name="connsiteX133" fmla="*/ 1053737 w 2436059"/>
              <a:gd name="connsiteY133" fmla="*/ 17417 h 2717074"/>
              <a:gd name="connsiteX134" fmla="*/ 1018903 w 2436059"/>
              <a:gd name="connsiteY134" fmla="*/ 34834 h 2717074"/>
              <a:gd name="connsiteX135" fmla="*/ 940526 w 2436059"/>
              <a:gd name="connsiteY135" fmla="*/ 52251 h 2717074"/>
              <a:gd name="connsiteX136" fmla="*/ 905692 w 2436059"/>
              <a:gd name="connsiteY136" fmla="*/ 60960 h 2717074"/>
              <a:gd name="connsiteX137" fmla="*/ 879566 w 2436059"/>
              <a:gd name="connsiteY137" fmla="*/ 69668 h 2717074"/>
              <a:gd name="connsiteX138" fmla="*/ 687977 w 2436059"/>
              <a:gd name="connsiteY138" fmla="*/ 87085 h 2717074"/>
              <a:gd name="connsiteX139" fmla="*/ 653143 w 2436059"/>
              <a:gd name="connsiteY139" fmla="*/ 95794 h 2717074"/>
              <a:gd name="connsiteX140" fmla="*/ 531223 w 2436059"/>
              <a:gd name="connsiteY140" fmla="*/ 121920 h 2717074"/>
              <a:gd name="connsiteX141" fmla="*/ 478972 w 2436059"/>
              <a:gd name="connsiteY141" fmla="*/ 139337 h 2717074"/>
              <a:gd name="connsiteX142" fmla="*/ 461554 w 2436059"/>
              <a:gd name="connsiteY142" fmla="*/ 156754 h 2717074"/>
              <a:gd name="connsiteX143" fmla="*/ 444137 w 2436059"/>
              <a:gd name="connsiteY143" fmla="*/ 209005 h 27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436059" h="2717074">
                <a:moveTo>
                  <a:pt x="444137" y="209005"/>
                </a:moveTo>
                <a:lnTo>
                  <a:pt x="444137" y="209005"/>
                </a:lnTo>
                <a:cubicBezTo>
                  <a:pt x="422461" y="306550"/>
                  <a:pt x="417842" y="292058"/>
                  <a:pt x="435429" y="409303"/>
                </a:cubicBezTo>
                <a:cubicBezTo>
                  <a:pt x="438152" y="427459"/>
                  <a:pt x="442662" y="446278"/>
                  <a:pt x="452846" y="461554"/>
                </a:cubicBezTo>
                <a:cubicBezTo>
                  <a:pt x="530168" y="577539"/>
                  <a:pt x="418880" y="405639"/>
                  <a:pt x="478972" y="513805"/>
                </a:cubicBezTo>
                <a:cubicBezTo>
                  <a:pt x="489138" y="532104"/>
                  <a:pt x="513806" y="566057"/>
                  <a:pt x="513806" y="566057"/>
                </a:cubicBezTo>
                <a:cubicBezTo>
                  <a:pt x="516709" y="574766"/>
                  <a:pt x="517006" y="584839"/>
                  <a:pt x="522514" y="592183"/>
                </a:cubicBezTo>
                <a:cubicBezTo>
                  <a:pt x="534830" y="608604"/>
                  <a:pt x="551543" y="621211"/>
                  <a:pt x="566057" y="635725"/>
                </a:cubicBezTo>
                <a:cubicBezTo>
                  <a:pt x="571863" y="641531"/>
                  <a:pt x="575685" y="650547"/>
                  <a:pt x="583474" y="653143"/>
                </a:cubicBezTo>
                <a:lnTo>
                  <a:pt x="609600" y="661851"/>
                </a:lnTo>
                <a:cubicBezTo>
                  <a:pt x="627017" y="673462"/>
                  <a:pt x="641993" y="690065"/>
                  <a:pt x="661852" y="696685"/>
                </a:cubicBezTo>
                <a:cubicBezTo>
                  <a:pt x="679269" y="702491"/>
                  <a:pt x="698827" y="703919"/>
                  <a:pt x="714103" y="714103"/>
                </a:cubicBezTo>
                <a:cubicBezTo>
                  <a:pt x="722812" y="719909"/>
                  <a:pt x="730609" y="727397"/>
                  <a:pt x="740229" y="731520"/>
                </a:cubicBezTo>
                <a:cubicBezTo>
                  <a:pt x="751230" y="736235"/>
                  <a:pt x="763555" y="736940"/>
                  <a:pt x="775063" y="740228"/>
                </a:cubicBezTo>
                <a:cubicBezTo>
                  <a:pt x="854167" y="762829"/>
                  <a:pt x="722451" y="731447"/>
                  <a:pt x="853440" y="757645"/>
                </a:cubicBezTo>
                <a:cubicBezTo>
                  <a:pt x="865176" y="759992"/>
                  <a:pt x="876766" y="763066"/>
                  <a:pt x="888274" y="766354"/>
                </a:cubicBezTo>
                <a:cubicBezTo>
                  <a:pt x="897101" y="768876"/>
                  <a:pt x="905271" y="774102"/>
                  <a:pt x="914400" y="775063"/>
                </a:cubicBezTo>
                <a:cubicBezTo>
                  <a:pt x="960681" y="779935"/>
                  <a:pt x="1007215" y="782636"/>
                  <a:pt x="1053737" y="783771"/>
                </a:cubicBezTo>
                <a:lnTo>
                  <a:pt x="1628503" y="792480"/>
                </a:lnTo>
                <a:lnTo>
                  <a:pt x="1680754" y="809897"/>
                </a:lnTo>
                <a:lnTo>
                  <a:pt x="1706880" y="818605"/>
                </a:lnTo>
                <a:cubicBezTo>
                  <a:pt x="1723079" y="834804"/>
                  <a:pt x="1730729" y="840179"/>
                  <a:pt x="1741714" y="862148"/>
                </a:cubicBezTo>
                <a:cubicBezTo>
                  <a:pt x="1745819" y="870359"/>
                  <a:pt x="1747520" y="879565"/>
                  <a:pt x="1750423" y="888274"/>
                </a:cubicBezTo>
                <a:cubicBezTo>
                  <a:pt x="1747664" y="913101"/>
                  <a:pt x="1747594" y="963600"/>
                  <a:pt x="1733006" y="992777"/>
                </a:cubicBezTo>
                <a:cubicBezTo>
                  <a:pt x="1728325" y="1002139"/>
                  <a:pt x="1724465" y="1013356"/>
                  <a:pt x="1715589" y="1018903"/>
                </a:cubicBezTo>
                <a:cubicBezTo>
                  <a:pt x="1700020" y="1028633"/>
                  <a:pt x="1678613" y="1026136"/>
                  <a:pt x="1663337" y="1036320"/>
                </a:cubicBezTo>
                <a:lnTo>
                  <a:pt x="1637212" y="1053737"/>
                </a:lnTo>
                <a:cubicBezTo>
                  <a:pt x="1673473" y="1056759"/>
                  <a:pt x="1750597" y="1060312"/>
                  <a:pt x="1793966" y="1071154"/>
                </a:cubicBezTo>
                <a:cubicBezTo>
                  <a:pt x="1811777" y="1075607"/>
                  <a:pt x="1828406" y="1084118"/>
                  <a:pt x="1846217" y="1088571"/>
                </a:cubicBezTo>
                <a:cubicBezTo>
                  <a:pt x="1857829" y="1091474"/>
                  <a:pt x="1869588" y="1093841"/>
                  <a:pt x="1881052" y="1097280"/>
                </a:cubicBezTo>
                <a:cubicBezTo>
                  <a:pt x="1898637" y="1102555"/>
                  <a:pt x="1933303" y="1114697"/>
                  <a:pt x="1933303" y="1114697"/>
                </a:cubicBezTo>
                <a:cubicBezTo>
                  <a:pt x="1942012" y="1123406"/>
                  <a:pt x="1949182" y="1133991"/>
                  <a:pt x="1959429" y="1140823"/>
                </a:cubicBezTo>
                <a:cubicBezTo>
                  <a:pt x="1967067" y="1145915"/>
                  <a:pt x="1979063" y="1143040"/>
                  <a:pt x="1985554" y="1149531"/>
                </a:cubicBezTo>
                <a:cubicBezTo>
                  <a:pt x="1992045" y="1156022"/>
                  <a:pt x="1991360" y="1166948"/>
                  <a:pt x="1994263" y="1175657"/>
                </a:cubicBezTo>
                <a:cubicBezTo>
                  <a:pt x="1991360" y="1219200"/>
                  <a:pt x="1993138" y="1263310"/>
                  <a:pt x="1985554" y="1306285"/>
                </a:cubicBezTo>
                <a:cubicBezTo>
                  <a:pt x="1983826" y="1316080"/>
                  <a:pt x="1945537" y="1338300"/>
                  <a:pt x="1942012" y="1341120"/>
                </a:cubicBezTo>
                <a:cubicBezTo>
                  <a:pt x="1935601" y="1346249"/>
                  <a:pt x="1931635" y="1354313"/>
                  <a:pt x="1924594" y="1358537"/>
                </a:cubicBezTo>
                <a:cubicBezTo>
                  <a:pt x="1916723" y="1363260"/>
                  <a:pt x="1907295" y="1364723"/>
                  <a:pt x="1898469" y="1367245"/>
                </a:cubicBezTo>
                <a:cubicBezTo>
                  <a:pt x="1837740" y="1384596"/>
                  <a:pt x="1888369" y="1367555"/>
                  <a:pt x="1811383" y="1384663"/>
                </a:cubicBezTo>
                <a:cubicBezTo>
                  <a:pt x="1768481" y="1394197"/>
                  <a:pt x="1794360" y="1401013"/>
                  <a:pt x="1733006" y="1402080"/>
                </a:cubicBezTo>
                <a:lnTo>
                  <a:pt x="783772" y="1410788"/>
                </a:lnTo>
                <a:cubicBezTo>
                  <a:pt x="780869" y="1419497"/>
                  <a:pt x="780798" y="1429746"/>
                  <a:pt x="775063" y="1436914"/>
                </a:cubicBezTo>
                <a:cubicBezTo>
                  <a:pt x="768525" y="1445087"/>
                  <a:pt x="752514" y="1444495"/>
                  <a:pt x="748937" y="1454331"/>
                </a:cubicBezTo>
                <a:cubicBezTo>
                  <a:pt x="739954" y="1479035"/>
                  <a:pt x="742845" y="1506552"/>
                  <a:pt x="740229" y="1532708"/>
                </a:cubicBezTo>
                <a:cubicBezTo>
                  <a:pt x="737039" y="1564612"/>
                  <a:pt x="736054" y="1596762"/>
                  <a:pt x="731520" y="1628503"/>
                </a:cubicBezTo>
                <a:cubicBezTo>
                  <a:pt x="727614" y="1655843"/>
                  <a:pt x="711422" y="1673833"/>
                  <a:pt x="687977" y="1689463"/>
                </a:cubicBezTo>
                <a:cubicBezTo>
                  <a:pt x="679269" y="1695269"/>
                  <a:pt x="670025" y="1700342"/>
                  <a:pt x="661852" y="1706880"/>
                </a:cubicBezTo>
                <a:cubicBezTo>
                  <a:pt x="655441" y="1712009"/>
                  <a:pt x="651003" y="1719371"/>
                  <a:pt x="644434" y="1724297"/>
                </a:cubicBezTo>
                <a:cubicBezTo>
                  <a:pt x="596522" y="1760231"/>
                  <a:pt x="606789" y="1754262"/>
                  <a:pt x="566057" y="1767840"/>
                </a:cubicBezTo>
                <a:cubicBezTo>
                  <a:pt x="560251" y="1776548"/>
                  <a:pt x="556813" y="1787427"/>
                  <a:pt x="548640" y="1793965"/>
                </a:cubicBezTo>
                <a:cubicBezTo>
                  <a:pt x="541472" y="1799700"/>
                  <a:pt x="530725" y="1798569"/>
                  <a:pt x="522514" y="1802674"/>
                </a:cubicBezTo>
                <a:cubicBezTo>
                  <a:pt x="513153" y="1807355"/>
                  <a:pt x="505750" y="1815410"/>
                  <a:pt x="496389" y="1820091"/>
                </a:cubicBezTo>
                <a:cubicBezTo>
                  <a:pt x="488178" y="1824196"/>
                  <a:pt x="478474" y="1824695"/>
                  <a:pt x="470263" y="1828800"/>
                </a:cubicBezTo>
                <a:cubicBezTo>
                  <a:pt x="460902" y="1833481"/>
                  <a:pt x="452014" y="1839325"/>
                  <a:pt x="444137" y="1846217"/>
                </a:cubicBezTo>
                <a:cubicBezTo>
                  <a:pt x="428689" y="1859734"/>
                  <a:pt x="420067" y="1883269"/>
                  <a:pt x="400594" y="1889760"/>
                </a:cubicBezTo>
                <a:lnTo>
                  <a:pt x="348343" y="1907177"/>
                </a:lnTo>
                <a:cubicBezTo>
                  <a:pt x="323615" y="1915420"/>
                  <a:pt x="306322" y="1922382"/>
                  <a:pt x="278674" y="1924594"/>
                </a:cubicBezTo>
                <a:cubicBezTo>
                  <a:pt x="220730" y="1929230"/>
                  <a:pt x="162560" y="1930400"/>
                  <a:pt x="104503" y="1933303"/>
                </a:cubicBezTo>
                <a:cubicBezTo>
                  <a:pt x="95794" y="1936206"/>
                  <a:pt x="86588" y="1937906"/>
                  <a:pt x="78377" y="1942011"/>
                </a:cubicBezTo>
                <a:cubicBezTo>
                  <a:pt x="56408" y="1952995"/>
                  <a:pt x="51033" y="1960647"/>
                  <a:pt x="34834" y="1976845"/>
                </a:cubicBezTo>
                <a:cubicBezTo>
                  <a:pt x="31931" y="1985554"/>
                  <a:pt x="30231" y="1994760"/>
                  <a:pt x="26126" y="2002971"/>
                </a:cubicBezTo>
                <a:cubicBezTo>
                  <a:pt x="-7641" y="2070507"/>
                  <a:pt x="21893" y="1989548"/>
                  <a:pt x="0" y="2055223"/>
                </a:cubicBezTo>
                <a:cubicBezTo>
                  <a:pt x="13786" y="2110365"/>
                  <a:pt x="2070" y="2080098"/>
                  <a:pt x="43543" y="2142308"/>
                </a:cubicBezTo>
                <a:lnTo>
                  <a:pt x="78377" y="2194560"/>
                </a:lnTo>
                <a:cubicBezTo>
                  <a:pt x="84183" y="2203268"/>
                  <a:pt x="88393" y="2213284"/>
                  <a:pt x="95794" y="2220685"/>
                </a:cubicBezTo>
                <a:cubicBezTo>
                  <a:pt x="120613" y="2245504"/>
                  <a:pt x="106380" y="2233548"/>
                  <a:pt x="139337" y="2255520"/>
                </a:cubicBezTo>
                <a:cubicBezTo>
                  <a:pt x="145143" y="2264228"/>
                  <a:pt x="149862" y="2273768"/>
                  <a:pt x="156754" y="2281645"/>
                </a:cubicBezTo>
                <a:cubicBezTo>
                  <a:pt x="170271" y="2297093"/>
                  <a:pt x="188911" y="2308109"/>
                  <a:pt x="200297" y="2325188"/>
                </a:cubicBezTo>
                <a:cubicBezTo>
                  <a:pt x="232228" y="2373086"/>
                  <a:pt x="200297" y="2332445"/>
                  <a:pt x="243840" y="2368731"/>
                </a:cubicBezTo>
                <a:cubicBezTo>
                  <a:pt x="310894" y="2424609"/>
                  <a:pt x="231226" y="2369031"/>
                  <a:pt x="296092" y="2412274"/>
                </a:cubicBezTo>
                <a:cubicBezTo>
                  <a:pt x="308096" y="2430280"/>
                  <a:pt x="326866" y="2465835"/>
                  <a:pt x="348343" y="2481943"/>
                </a:cubicBezTo>
                <a:cubicBezTo>
                  <a:pt x="365089" y="2494503"/>
                  <a:pt x="385792" y="2501976"/>
                  <a:pt x="400594" y="2516777"/>
                </a:cubicBezTo>
                <a:cubicBezTo>
                  <a:pt x="406400" y="2522583"/>
                  <a:pt x="410971" y="2529970"/>
                  <a:pt x="418012" y="2534194"/>
                </a:cubicBezTo>
                <a:cubicBezTo>
                  <a:pt x="425883" y="2538917"/>
                  <a:pt x="436113" y="2538445"/>
                  <a:pt x="444137" y="2542903"/>
                </a:cubicBezTo>
                <a:cubicBezTo>
                  <a:pt x="462436" y="2553069"/>
                  <a:pt x="476530" y="2571117"/>
                  <a:pt x="496389" y="2577737"/>
                </a:cubicBezTo>
                <a:lnTo>
                  <a:pt x="548640" y="2595154"/>
                </a:lnTo>
                <a:cubicBezTo>
                  <a:pt x="557349" y="2598057"/>
                  <a:pt x="565860" y="2601637"/>
                  <a:pt x="574766" y="2603863"/>
                </a:cubicBezTo>
                <a:cubicBezTo>
                  <a:pt x="586377" y="2606766"/>
                  <a:pt x="598136" y="2609132"/>
                  <a:pt x="609600" y="2612571"/>
                </a:cubicBezTo>
                <a:cubicBezTo>
                  <a:pt x="609678" y="2612594"/>
                  <a:pt x="674875" y="2634330"/>
                  <a:pt x="687977" y="2638697"/>
                </a:cubicBezTo>
                <a:cubicBezTo>
                  <a:pt x="696686" y="2641600"/>
                  <a:pt x="705102" y="2645605"/>
                  <a:pt x="714103" y="2647405"/>
                </a:cubicBezTo>
                <a:cubicBezTo>
                  <a:pt x="743132" y="2653211"/>
                  <a:pt x="773105" y="2655462"/>
                  <a:pt x="801189" y="2664823"/>
                </a:cubicBezTo>
                <a:cubicBezTo>
                  <a:pt x="858062" y="2683781"/>
                  <a:pt x="873270" y="2691251"/>
                  <a:pt x="940526" y="2699657"/>
                </a:cubicBezTo>
                <a:cubicBezTo>
                  <a:pt x="963749" y="2702560"/>
                  <a:pt x="986802" y="2707622"/>
                  <a:pt x="1010194" y="2708365"/>
                </a:cubicBezTo>
                <a:cubicBezTo>
                  <a:pt x="1169797" y="2713432"/>
                  <a:pt x="1329509" y="2714171"/>
                  <a:pt x="1489166" y="2717074"/>
                </a:cubicBezTo>
                <a:lnTo>
                  <a:pt x="1872343" y="2708365"/>
                </a:lnTo>
                <a:cubicBezTo>
                  <a:pt x="1881514" y="2707975"/>
                  <a:pt x="1890112" y="2703456"/>
                  <a:pt x="1898469" y="2699657"/>
                </a:cubicBezTo>
                <a:cubicBezTo>
                  <a:pt x="1922106" y="2688913"/>
                  <a:pt x="1968137" y="2664823"/>
                  <a:pt x="1968137" y="2664823"/>
                </a:cubicBezTo>
                <a:cubicBezTo>
                  <a:pt x="2037807" y="2571928"/>
                  <a:pt x="1947816" y="2685144"/>
                  <a:pt x="2029097" y="2603863"/>
                </a:cubicBezTo>
                <a:cubicBezTo>
                  <a:pt x="2036498" y="2596462"/>
                  <a:pt x="2039976" y="2585910"/>
                  <a:pt x="2046514" y="2577737"/>
                </a:cubicBezTo>
                <a:cubicBezTo>
                  <a:pt x="2051643" y="2571326"/>
                  <a:pt x="2058126" y="2566126"/>
                  <a:pt x="2063932" y="2560320"/>
                </a:cubicBezTo>
                <a:cubicBezTo>
                  <a:pt x="2082452" y="2504756"/>
                  <a:pt x="2057885" y="2565478"/>
                  <a:pt x="2107474" y="2499360"/>
                </a:cubicBezTo>
                <a:cubicBezTo>
                  <a:pt x="2115263" y="2488974"/>
                  <a:pt x="2118587" y="2475874"/>
                  <a:pt x="2124892" y="2464525"/>
                </a:cubicBezTo>
                <a:cubicBezTo>
                  <a:pt x="2133112" y="2449729"/>
                  <a:pt x="2144013" y="2436392"/>
                  <a:pt x="2151017" y="2420983"/>
                </a:cubicBezTo>
                <a:cubicBezTo>
                  <a:pt x="2168747" y="2381976"/>
                  <a:pt x="2168355" y="2364734"/>
                  <a:pt x="2177143" y="2325188"/>
                </a:cubicBezTo>
                <a:cubicBezTo>
                  <a:pt x="2179740" y="2313504"/>
                  <a:pt x="2181137" y="2301355"/>
                  <a:pt x="2185852" y="2290354"/>
                </a:cubicBezTo>
                <a:cubicBezTo>
                  <a:pt x="2189975" y="2280734"/>
                  <a:pt x="2197463" y="2272937"/>
                  <a:pt x="2203269" y="2264228"/>
                </a:cubicBezTo>
                <a:cubicBezTo>
                  <a:pt x="2206172" y="2252617"/>
                  <a:pt x="2207262" y="2240395"/>
                  <a:pt x="2211977" y="2229394"/>
                </a:cubicBezTo>
                <a:cubicBezTo>
                  <a:pt x="2224762" y="2199563"/>
                  <a:pt x="2255520" y="2142308"/>
                  <a:pt x="2255520" y="2142308"/>
                </a:cubicBezTo>
                <a:cubicBezTo>
                  <a:pt x="2261326" y="2107474"/>
                  <a:pt x="2257144" y="2069392"/>
                  <a:pt x="2272937" y="2037805"/>
                </a:cubicBezTo>
                <a:cubicBezTo>
                  <a:pt x="2288419" y="2006842"/>
                  <a:pt x="2290520" y="2006744"/>
                  <a:pt x="2299063" y="1976845"/>
                </a:cubicBezTo>
                <a:cubicBezTo>
                  <a:pt x="2302351" y="1965337"/>
                  <a:pt x="2305631" y="1953787"/>
                  <a:pt x="2307772" y="1942011"/>
                </a:cubicBezTo>
                <a:cubicBezTo>
                  <a:pt x="2311444" y="1921816"/>
                  <a:pt x="2311502" y="1900964"/>
                  <a:pt x="2316480" y="1881051"/>
                </a:cubicBezTo>
                <a:cubicBezTo>
                  <a:pt x="2323159" y="1854334"/>
                  <a:pt x="2335041" y="1829153"/>
                  <a:pt x="2342606" y="1802674"/>
                </a:cubicBezTo>
                <a:lnTo>
                  <a:pt x="2360023" y="1741714"/>
                </a:lnTo>
                <a:cubicBezTo>
                  <a:pt x="2364214" y="1703996"/>
                  <a:pt x="2368756" y="1650165"/>
                  <a:pt x="2377440" y="1611085"/>
                </a:cubicBezTo>
                <a:cubicBezTo>
                  <a:pt x="2379431" y="1602124"/>
                  <a:pt x="2383246" y="1593668"/>
                  <a:pt x="2386149" y="1584960"/>
                </a:cubicBezTo>
                <a:cubicBezTo>
                  <a:pt x="2389052" y="1561737"/>
                  <a:pt x="2389953" y="1538175"/>
                  <a:pt x="2394857" y="1515291"/>
                </a:cubicBezTo>
                <a:cubicBezTo>
                  <a:pt x="2398704" y="1497339"/>
                  <a:pt x="2412274" y="1463040"/>
                  <a:pt x="2412274" y="1463040"/>
                </a:cubicBezTo>
                <a:cubicBezTo>
                  <a:pt x="2415177" y="1416594"/>
                  <a:pt x="2416352" y="1370008"/>
                  <a:pt x="2420983" y="1323703"/>
                </a:cubicBezTo>
                <a:cubicBezTo>
                  <a:pt x="2422174" y="1311793"/>
                  <a:pt x="2429692" y="1300837"/>
                  <a:pt x="2429692" y="1288868"/>
                </a:cubicBezTo>
                <a:cubicBezTo>
                  <a:pt x="2429692" y="1001804"/>
                  <a:pt x="2452317" y="1078062"/>
                  <a:pt x="2412274" y="957943"/>
                </a:cubicBezTo>
                <a:cubicBezTo>
                  <a:pt x="2409371" y="940526"/>
                  <a:pt x="2408833" y="922545"/>
                  <a:pt x="2403566" y="905691"/>
                </a:cubicBezTo>
                <a:cubicBezTo>
                  <a:pt x="2400160" y="894792"/>
                  <a:pt x="2367663" y="809929"/>
                  <a:pt x="2351314" y="783771"/>
                </a:cubicBezTo>
                <a:cubicBezTo>
                  <a:pt x="2343621" y="771463"/>
                  <a:pt x="2333897" y="760548"/>
                  <a:pt x="2325189" y="748937"/>
                </a:cubicBezTo>
                <a:cubicBezTo>
                  <a:pt x="2322286" y="737326"/>
                  <a:pt x="2319768" y="725611"/>
                  <a:pt x="2316480" y="714103"/>
                </a:cubicBezTo>
                <a:cubicBezTo>
                  <a:pt x="2313958" y="705277"/>
                  <a:pt x="2309998" y="696883"/>
                  <a:pt x="2307772" y="687977"/>
                </a:cubicBezTo>
                <a:cubicBezTo>
                  <a:pt x="2304182" y="673617"/>
                  <a:pt x="2302958" y="658714"/>
                  <a:pt x="2299063" y="644434"/>
                </a:cubicBezTo>
                <a:cubicBezTo>
                  <a:pt x="2294232" y="626722"/>
                  <a:pt x="2286099" y="609994"/>
                  <a:pt x="2281646" y="592183"/>
                </a:cubicBezTo>
                <a:cubicBezTo>
                  <a:pt x="2270399" y="547194"/>
                  <a:pt x="2279576" y="567307"/>
                  <a:pt x="2255520" y="531223"/>
                </a:cubicBezTo>
                <a:cubicBezTo>
                  <a:pt x="2242116" y="464198"/>
                  <a:pt x="2250405" y="502054"/>
                  <a:pt x="2229394" y="418011"/>
                </a:cubicBezTo>
                <a:cubicBezTo>
                  <a:pt x="2229393" y="418005"/>
                  <a:pt x="2211980" y="348348"/>
                  <a:pt x="2211977" y="348343"/>
                </a:cubicBezTo>
                <a:cubicBezTo>
                  <a:pt x="2206171" y="336731"/>
                  <a:pt x="2201001" y="324780"/>
                  <a:pt x="2194560" y="313508"/>
                </a:cubicBezTo>
                <a:cubicBezTo>
                  <a:pt x="2189367" y="304421"/>
                  <a:pt x="2181824" y="296744"/>
                  <a:pt x="2177143" y="287383"/>
                </a:cubicBezTo>
                <a:cubicBezTo>
                  <a:pt x="2155242" y="243582"/>
                  <a:pt x="2188512" y="263915"/>
                  <a:pt x="2133600" y="209005"/>
                </a:cubicBezTo>
                <a:cubicBezTo>
                  <a:pt x="2042989" y="118397"/>
                  <a:pt x="2166233" y="238221"/>
                  <a:pt x="2081349" y="165463"/>
                </a:cubicBezTo>
                <a:cubicBezTo>
                  <a:pt x="2038810" y="129001"/>
                  <a:pt x="2060371" y="136058"/>
                  <a:pt x="2020389" y="113211"/>
                </a:cubicBezTo>
                <a:cubicBezTo>
                  <a:pt x="2009117" y="106770"/>
                  <a:pt x="1997486" y="100908"/>
                  <a:pt x="1985554" y="95794"/>
                </a:cubicBezTo>
                <a:cubicBezTo>
                  <a:pt x="1977117" y="92178"/>
                  <a:pt x="1967639" y="91190"/>
                  <a:pt x="1959429" y="87085"/>
                </a:cubicBezTo>
                <a:cubicBezTo>
                  <a:pt x="1899294" y="57017"/>
                  <a:pt x="1970960" y="79082"/>
                  <a:pt x="1898469" y="60960"/>
                </a:cubicBezTo>
                <a:cubicBezTo>
                  <a:pt x="1801478" y="12466"/>
                  <a:pt x="1923662" y="70408"/>
                  <a:pt x="1828800" y="34834"/>
                </a:cubicBezTo>
                <a:cubicBezTo>
                  <a:pt x="1816645" y="30276"/>
                  <a:pt x="1806560" y="20566"/>
                  <a:pt x="1793966" y="17417"/>
                </a:cubicBezTo>
                <a:cubicBezTo>
                  <a:pt x="1777523" y="13306"/>
                  <a:pt x="1645153" y="794"/>
                  <a:pt x="1637212" y="0"/>
                </a:cubicBezTo>
                <a:lnTo>
                  <a:pt x="1149532" y="8708"/>
                </a:lnTo>
                <a:cubicBezTo>
                  <a:pt x="1117483" y="9665"/>
                  <a:pt x="1085178" y="11129"/>
                  <a:pt x="1053737" y="17417"/>
                </a:cubicBezTo>
                <a:cubicBezTo>
                  <a:pt x="1041007" y="19963"/>
                  <a:pt x="1031058" y="30276"/>
                  <a:pt x="1018903" y="34834"/>
                </a:cubicBezTo>
                <a:cubicBezTo>
                  <a:pt x="1003449" y="40629"/>
                  <a:pt x="954079" y="49239"/>
                  <a:pt x="940526" y="52251"/>
                </a:cubicBezTo>
                <a:cubicBezTo>
                  <a:pt x="928842" y="54847"/>
                  <a:pt x="917200" y="57672"/>
                  <a:pt x="905692" y="60960"/>
                </a:cubicBezTo>
                <a:cubicBezTo>
                  <a:pt x="896866" y="63482"/>
                  <a:pt x="888639" y="68272"/>
                  <a:pt x="879566" y="69668"/>
                </a:cubicBezTo>
                <a:cubicBezTo>
                  <a:pt x="850745" y="74102"/>
                  <a:pt x="710066" y="85244"/>
                  <a:pt x="687977" y="87085"/>
                </a:cubicBezTo>
                <a:cubicBezTo>
                  <a:pt x="676366" y="89988"/>
                  <a:pt x="664879" y="93447"/>
                  <a:pt x="653143" y="95794"/>
                </a:cubicBezTo>
                <a:cubicBezTo>
                  <a:pt x="598333" y="106757"/>
                  <a:pt x="589481" y="102501"/>
                  <a:pt x="531223" y="121920"/>
                </a:cubicBezTo>
                <a:lnTo>
                  <a:pt x="478972" y="139337"/>
                </a:lnTo>
                <a:cubicBezTo>
                  <a:pt x="473166" y="145143"/>
                  <a:pt x="466683" y="150343"/>
                  <a:pt x="461554" y="156754"/>
                </a:cubicBezTo>
                <a:cubicBezTo>
                  <a:pt x="422160" y="205995"/>
                  <a:pt x="447040" y="200296"/>
                  <a:pt x="444137" y="2090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urved Connector 2"/>
          <p:cNvCxnSpPr>
            <a:cxnSpLocks noChangeShapeType="1"/>
          </p:cNvCxnSpPr>
          <p:nvPr/>
        </p:nvCxnSpPr>
        <p:spPr bwMode="auto">
          <a:xfrm rot="5400000" flipH="1" flipV="1">
            <a:off x="7450664" y="2817540"/>
            <a:ext cx="720725" cy="71437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CaixaDeTexto 8"/>
          <p:cNvSpPr txBox="1"/>
          <p:nvPr/>
        </p:nvSpPr>
        <p:spPr>
          <a:xfrm>
            <a:off x="4644008" y="3801556"/>
            <a:ext cx="1247529" cy="30777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Ducto </a:t>
            </a:r>
            <a:r>
              <a:rPr lang="pt-BR" sz="1400" b="1" dirty="0" err="1" smtClean="0"/>
              <a:t>Linf</a:t>
            </a:r>
            <a:r>
              <a:rPr lang="pt-BR" sz="1400" b="1" dirty="0" smtClean="0"/>
              <a:t>. D</a:t>
            </a:r>
            <a:endParaRPr lang="pt-BR" sz="1400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7956376" y="2924944"/>
            <a:ext cx="1028493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Ducto torácico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142202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F66122-008-f26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73488"/>
            <a:ext cx="3384947" cy="2471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52" name="Rectangle 4"/>
          <p:cNvSpPr>
            <a:spLocks noGrp="1" noChangeArrowheads="1"/>
          </p:cNvSpPr>
          <p:nvPr>
            <p:ph type="title"/>
          </p:nvPr>
        </p:nvSpPr>
        <p:spPr>
          <a:xfrm>
            <a:off x="1475656" y="274638"/>
            <a:ext cx="4320480" cy="346050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Inervação </a:t>
            </a:r>
          </a:p>
        </p:txBody>
      </p:sp>
      <p:graphicFrame>
        <p:nvGraphicFramePr>
          <p:cNvPr id="5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5127595"/>
              </p:ext>
            </p:extLst>
          </p:nvPr>
        </p:nvGraphicFramePr>
        <p:xfrm>
          <a:off x="437327" y="1408568"/>
          <a:ext cx="4278689" cy="4181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Foto do Photo Editor" r:id="rId5" imgW="4191585" imgH="4095238" progId="">
                  <p:embed/>
                </p:oleObj>
              </mc:Choice>
              <mc:Fallback>
                <p:oleObj name="Foto do Photo Editor" r:id="rId5" imgW="4191585" imgH="409523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327" y="1408568"/>
                        <a:ext cx="4278689" cy="41811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rma livre 3"/>
          <p:cNvSpPr/>
          <p:nvPr/>
        </p:nvSpPr>
        <p:spPr>
          <a:xfrm>
            <a:off x="0" y="1152950"/>
            <a:ext cx="3901492" cy="5233851"/>
          </a:xfrm>
          <a:custGeom>
            <a:avLst/>
            <a:gdLst>
              <a:gd name="connsiteX0" fmla="*/ 3709852 w 3901492"/>
              <a:gd name="connsiteY0" fmla="*/ 3300549 h 5233851"/>
              <a:gd name="connsiteX1" fmla="*/ 3709852 w 3901492"/>
              <a:gd name="connsiteY1" fmla="*/ 3300549 h 5233851"/>
              <a:gd name="connsiteX2" fmla="*/ 3718560 w 3901492"/>
              <a:gd name="connsiteY2" fmla="*/ 3187337 h 5233851"/>
              <a:gd name="connsiteX3" fmla="*/ 3727269 w 3901492"/>
              <a:gd name="connsiteY3" fmla="*/ 3021874 h 5233851"/>
              <a:gd name="connsiteX4" fmla="*/ 3744686 w 3901492"/>
              <a:gd name="connsiteY4" fmla="*/ 2952206 h 5233851"/>
              <a:gd name="connsiteX5" fmla="*/ 3753395 w 3901492"/>
              <a:gd name="connsiteY5" fmla="*/ 2908663 h 5233851"/>
              <a:gd name="connsiteX6" fmla="*/ 3770812 w 3901492"/>
              <a:gd name="connsiteY6" fmla="*/ 2804160 h 5233851"/>
              <a:gd name="connsiteX7" fmla="*/ 3779520 w 3901492"/>
              <a:gd name="connsiteY7" fmla="*/ 2717074 h 5233851"/>
              <a:gd name="connsiteX8" fmla="*/ 3796938 w 3901492"/>
              <a:gd name="connsiteY8" fmla="*/ 2612571 h 5233851"/>
              <a:gd name="connsiteX9" fmla="*/ 3805646 w 3901492"/>
              <a:gd name="connsiteY9" fmla="*/ 2490651 h 5233851"/>
              <a:gd name="connsiteX10" fmla="*/ 3823063 w 3901492"/>
              <a:gd name="connsiteY10" fmla="*/ 2177143 h 5233851"/>
              <a:gd name="connsiteX11" fmla="*/ 3831772 w 3901492"/>
              <a:gd name="connsiteY11" fmla="*/ 2142309 h 5233851"/>
              <a:gd name="connsiteX12" fmla="*/ 3831772 w 3901492"/>
              <a:gd name="connsiteY12" fmla="*/ 1436914 h 5233851"/>
              <a:gd name="connsiteX13" fmla="*/ 3823063 w 3901492"/>
              <a:gd name="connsiteY13" fmla="*/ 1367246 h 5233851"/>
              <a:gd name="connsiteX14" fmla="*/ 3814355 w 3901492"/>
              <a:gd name="connsiteY14" fmla="*/ 1254034 h 5233851"/>
              <a:gd name="connsiteX15" fmla="*/ 3796938 w 3901492"/>
              <a:gd name="connsiteY15" fmla="*/ 1036320 h 5233851"/>
              <a:gd name="connsiteX16" fmla="*/ 3779520 w 3901492"/>
              <a:gd name="connsiteY16" fmla="*/ 984069 h 5233851"/>
              <a:gd name="connsiteX17" fmla="*/ 3770812 w 3901492"/>
              <a:gd name="connsiteY17" fmla="*/ 923109 h 5233851"/>
              <a:gd name="connsiteX18" fmla="*/ 3753395 w 3901492"/>
              <a:gd name="connsiteY18" fmla="*/ 896983 h 5233851"/>
              <a:gd name="connsiteX19" fmla="*/ 3744686 w 3901492"/>
              <a:gd name="connsiteY19" fmla="*/ 853440 h 5233851"/>
              <a:gd name="connsiteX20" fmla="*/ 3718560 w 3901492"/>
              <a:gd name="connsiteY20" fmla="*/ 801189 h 5233851"/>
              <a:gd name="connsiteX21" fmla="*/ 3683726 w 3901492"/>
              <a:gd name="connsiteY21" fmla="*/ 696686 h 5233851"/>
              <a:gd name="connsiteX22" fmla="*/ 3631475 w 3901492"/>
              <a:gd name="connsiteY22" fmla="*/ 609600 h 5233851"/>
              <a:gd name="connsiteX23" fmla="*/ 3614058 w 3901492"/>
              <a:gd name="connsiteY23" fmla="*/ 566057 h 5233851"/>
              <a:gd name="connsiteX24" fmla="*/ 3561806 w 3901492"/>
              <a:gd name="connsiteY24" fmla="*/ 487680 h 5233851"/>
              <a:gd name="connsiteX25" fmla="*/ 3535680 w 3901492"/>
              <a:gd name="connsiteY25" fmla="*/ 444137 h 5233851"/>
              <a:gd name="connsiteX26" fmla="*/ 3500846 w 3901492"/>
              <a:gd name="connsiteY26" fmla="*/ 409303 h 5233851"/>
              <a:gd name="connsiteX27" fmla="*/ 3422469 w 3901492"/>
              <a:gd name="connsiteY27" fmla="*/ 322217 h 5233851"/>
              <a:gd name="connsiteX28" fmla="*/ 3344092 w 3901492"/>
              <a:gd name="connsiteY28" fmla="*/ 269966 h 5233851"/>
              <a:gd name="connsiteX29" fmla="*/ 3300549 w 3901492"/>
              <a:gd name="connsiteY29" fmla="*/ 252549 h 5233851"/>
              <a:gd name="connsiteX30" fmla="*/ 3265715 w 3901492"/>
              <a:gd name="connsiteY30" fmla="*/ 235131 h 5233851"/>
              <a:gd name="connsiteX31" fmla="*/ 3222172 w 3901492"/>
              <a:gd name="connsiteY31" fmla="*/ 217714 h 5233851"/>
              <a:gd name="connsiteX32" fmla="*/ 3161212 w 3901492"/>
              <a:gd name="connsiteY32" fmla="*/ 182880 h 5233851"/>
              <a:gd name="connsiteX33" fmla="*/ 3082835 w 3901492"/>
              <a:gd name="connsiteY33" fmla="*/ 165463 h 5233851"/>
              <a:gd name="connsiteX34" fmla="*/ 3021875 w 3901492"/>
              <a:gd name="connsiteY34" fmla="*/ 148046 h 5233851"/>
              <a:gd name="connsiteX35" fmla="*/ 2995749 w 3901492"/>
              <a:gd name="connsiteY35" fmla="*/ 139337 h 5233851"/>
              <a:gd name="connsiteX36" fmla="*/ 2926080 w 3901492"/>
              <a:gd name="connsiteY36" fmla="*/ 130629 h 5233851"/>
              <a:gd name="connsiteX37" fmla="*/ 2830286 w 3901492"/>
              <a:gd name="connsiteY37" fmla="*/ 113211 h 5233851"/>
              <a:gd name="connsiteX38" fmla="*/ 2751909 w 3901492"/>
              <a:gd name="connsiteY38" fmla="*/ 104503 h 5233851"/>
              <a:gd name="connsiteX39" fmla="*/ 2708366 w 3901492"/>
              <a:gd name="connsiteY39" fmla="*/ 95794 h 5233851"/>
              <a:gd name="connsiteX40" fmla="*/ 2342606 w 3901492"/>
              <a:gd name="connsiteY40" fmla="*/ 87086 h 5233851"/>
              <a:gd name="connsiteX41" fmla="*/ 1976846 w 3901492"/>
              <a:gd name="connsiteY41" fmla="*/ 69669 h 5233851"/>
              <a:gd name="connsiteX42" fmla="*/ 1942012 w 3901492"/>
              <a:gd name="connsiteY42" fmla="*/ 60960 h 5233851"/>
              <a:gd name="connsiteX43" fmla="*/ 1698172 w 3901492"/>
              <a:gd name="connsiteY43" fmla="*/ 43543 h 5233851"/>
              <a:gd name="connsiteX44" fmla="*/ 1480458 w 3901492"/>
              <a:gd name="connsiteY44" fmla="*/ 17417 h 5233851"/>
              <a:gd name="connsiteX45" fmla="*/ 1236618 w 3901492"/>
              <a:gd name="connsiteY45" fmla="*/ 0 h 5233851"/>
              <a:gd name="connsiteX46" fmla="*/ 1071155 w 3901492"/>
              <a:gd name="connsiteY46" fmla="*/ 17417 h 5233851"/>
              <a:gd name="connsiteX47" fmla="*/ 1027612 w 3901492"/>
              <a:gd name="connsiteY47" fmla="*/ 26126 h 5233851"/>
              <a:gd name="connsiteX48" fmla="*/ 949235 w 3901492"/>
              <a:gd name="connsiteY48" fmla="*/ 60960 h 5233851"/>
              <a:gd name="connsiteX49" fmla="*/ 905692 w 3901492"/>
              <a:gd name="connsiteY49" fmla="*/ 78377 h 5233851"/>
              <a:gd name="connsiteX50" fmla="*/ 818606 w 3901492"/>
              <a:gd name="connsiteY50" fmla="*/ 130629 h 5233851"/>
              <a:gd name="connsiteX51" fmla="*/ 775063 w 3901492"/>
              <a:gd name="connsiteY51" fmla="*/ 191589 h 5233851"/>
              <a:gd name="connsiteX52" fmla="*/ 757646 w 3901492"/>
              <a:gd name="connsiteY52" fmla="*/ 226423 h 5233851"/>
              <a:gd name="connsiteX53" fmla="*/ 748938 w 3901492"/>
              <a:gd name="connsiteY53" fmla="*/ 252549 h 5233851"/>
              <a:gd name="connsiteX54" fmla="*/ 731520 w 3901492"/>
              <a:gd name="connsiteY54" fmla="*/ 313509 h 5233851"/>
              <a:gd name="connsiteX55" fmla="*/ 731520 w 3901492"/>
              <a:gd name="connsiteY55" fmla="*/ 444137 h 5233851"/>
              <a:gd name="connsiteX56" fmla="*/ 809898 w 3901492"/>
              <a:gd name="connsiteY56" fmla="*/ 531223 h 5233851"/>
              <a:gd name="connsiteX57" fmla="*/ 870858 w 3901492"/>
              <a:gd name="connsiteY57" fmla="*/ 557349 h 5233851"/>
              <a:gd name="connsiteX58" fmla="*/ 940526 w 3901492"/>
              <a:gd name="connsiteY58" fmla="*/ 592183 h 5233851"/>
              <a:gd name="connsiteX59" fmla="*/ 966652 w 3901492"/>
              <a:gd name="connsiteY59" fmla="*/ 609600 h 5233851"/>
              <a:gd name="connsiteX60" fmla="*/ 1001486 w 3901492"/>
              <a:gd name="connsiteY60" fmla="*/ 618309 h 5233851"/>
              <a:gd name="connsiteX61" fmla="*/ 1088572 w 3901492"/>
              <a:gd name="connsiteY61" fmla="*/ 644434 h 5233851"/>
              <a:gd name="connsiteX62" fmla="*/ 1114698 w 3901492"/>
              <a:gd name="connsiteY62" fmla="*/ 653143 h 5233851"/>
              <a:gd name="connsiteX63" fmla="*/ 1149532 w 3901492"/>
              <a:gd name="connsiteY63" fmla="*/ 661851 h 5233851"/>
              <a:gd name="connsiteX64" fmla="*/ 1219200 w 3901492"/>
              <a:gd name="connsiteY64" fmla="*/ 679269 h 5233851"/>
              <a:gd name="connsiteX65" fmla="*/ 1463040 w 3901492"/>
              <a:gd name="connsiteY65" fmla="*/ 696686 h 5233851"/>
              <a:gd name="connsiteX66" fmla="*/ 1524000 w 3901492"/>
              <a:gd name="connsiteY66" fmla="*/ 705394 h 5233851"/>
              <a:gd name="connsiteX67" fmla="*/ 1637212 w 3901492"/>
              <a:gd name="connsiteY67" fmla="*/ 722811 h 5233851"/>
              <a:gd name="connsiteX68" fmla="*/ 1776549 w 3901492"/>
              <a:gd name="connsiteY68" fmla="*/ 740229 h 5233851"/>
              <a:gd name="connsiteX69" fmla="*/ 1811383 w 3901492"/>
              <a:gd name="connsiteY69" fmla="*/ 748937 h 5233851"/>
              <a:gd name="connsiteX70" fmla="*/ 1942012 w 3901492"/>
              <a:gd name="connsiteY70" fmla="*/ 766354 h 5233851"/>
              <a:gd name="connsiteX71" fmla="*/ 2525486 w 3901492"/>
              <a:gd name="connsiteY71" fmla="*/ 783771 h 5233851"/>
              <a:gd name="connsiteX72" fmla="*/ 2856412 w 3901492"/>
              <a:gd name="connsiteY72" fmla="*/ 809897 h 5233851"/>
              <a:gd name="connsiteX73" fmla="*/ 3021875 w 3901492"/>
              <a:gd name="connsiteY73" fmla="*/ 827314 h 5233851"/>
              <a:gd name="connsiteX74" fmla="*/ 3082835 w 3901492"/>
              <a:gd name="connsiteY74" fmla="*/ 836023 h 5233851"/>
              <a:gd name="connsiteX75" fmla="*/ 3143795 w 3901492"/>
              <a:gd name="connsiteY75" fmla="*/ 853440 h 5233851"/>
              <a:gd name="connsiteX76" fmla="*/ 3196046 w 3901492"/>
              <a:gd name="connsiteY76" fmla="*/ 905691 h 5233851"/>
              <a:gd name="connsiteX77" fmla="*/ 3213463 w 3901492"/>
              <a:gd name="connsiteY77" fmla="*/ 923109 h 5233851"/>
              <a:gd name="connsiteX78" fmla="*/ 3248298 w 3901492"/>
              <a:gd name="connsiteY78" fmla="*/ 975360 h 5233851"/>
              <a:gd name="connsiteX79" fmla="*/ 3274423 w 3901492"/>
              <a:gd name="connsiteY79" fmla="*/ 1062446 h 5233851"/>
              <a:gd name="connsiteX80" fmla="*/ 3265715 w 3901492"/>
              <a:gd name="connsiteY80" fmla="*/ 1306286 h 5233851"/>
              <a:gd name="connsiteX81" fmla="*/ 3257006 w 3901492"/>
              <a:gd name="connsiteY81" fmla="*/ 1332411 h 5233851"/>
              <a:gd name="connsiteX82" fmla="*/ 3239589 w 3901492"/>
              <a:gd name="connsiteY82" fmla="*/ 1419497 h 5233851"/>
              <a:gd name="connsiteX83" fmla="*/ 3222172 w 3901492"/>
              <a:gd name="connsiteY83" fmla="*/ 1619794 h 5233851"/>
              <a:gd name="connsiteX84" fmla="*/ 3178629 w 3901492"/>
              <a:gd name="connsiteY84" fmla="*/ 1820091 h 5233851"/>
              <a:gd name="connsiteX85" fmla="*/ 3013166 w 3901492"/>
              <a:gd name="connsiteY85" fmla="*/ 1811383 h 5233851"/>
              <a:gd name="connsiteX86" fmla="*/ 2960915 w 3901492"/>
              <a:gd name="connsiteY86" fmla="*/ 1793966 h 5233851"/>
              <a:gd name="connsiteX87" fmla="*/ 2899955 w 3901492"/>
              <a:gd name="connsiteY87" fmla="*/ 1802674 h 5233851"/>
              <a:gd name="connsiteX88" fmla="*/ 2873829 w 3901492"/>
              <a:gd name="connsiteY88" fmla="*/ 1811383 h 5233851"/>
              <a:gd name="connsiteX89" fmla="*/ 2838995 w 3901492"/>
              <a:gd name="connsiteY89" fmla="*/ 1889760 h 5233851"/>
              <a:gd name="connsiteX90" fmla="*/ 2821578 w 3901492"/>
              <a:gd name="connsiteY90" fmla="*/ 1942011 h 5233851"/>
              <a:gd name="connsiteX91" fmla="*/ 2812869 w 3901492"/>
              <a:gd name="connsiteY91" fmla="*/ 1968137 h 5233851"/>
              <a:gd name="connsiteX92" fmla="*/ 2795452 w 3901492"/>
              <a:gd name="connsiteY92" fmla="*/ 1994263 h 5233851"/>
              <a:gd name="connsiteX93" fmla="*/ 2786743 w 3901492"/>
              <a:gd name="connsiteY93" fmla="*/ 2107474 h 5233851"/>
              <a:gd name="connsiteX94" fmla="*/ 2778035 w 3901492"/>
              <a:gd name="connsiteY94" fmla="*/ 2159726 h 5233851"/>
              <a:gd name="connsiteX95" fmla="*/ 2769326 w 3901492"/>
              <a:gd name="connsiteY95" fmla="*/ 2743200 h 5233851"/>
              <a:gd name="connsiteX96" fmla="*/ 2760618 w 3901492"/>
              <a:gd name="connsiteY96" fmla="*/ 2778034 h 5233851"/>
              <a:gd name="connsiteX97" fmla="*/ 2751909 w 3901492"/>
              <a:gd name="connsiteY97" fmla="*/ 2838994 h 5233851"/>
              <a:gd name="connsiteX98" fmla="*/ 2734492 w 3901492"/>
              <a:gd name="connsiteY98" fmla="*/ 2882537 h 5233851"/>
              <a:gd name="connsiteX99" fmla="*/ 2725783 w 3901492"/>
              <a:gd name="connsiteY99" fmla="*/ 2908663 h 5233851"/>
              <a:gd name="connsiteX100" fmla="*/ 2725783 w 3901492"/>
              <a:gd name="connsiteY100" fmla="*/ 3352800 h 5233851"/>
              <a:gd name="connsiteX101" fmla="*/ 2751909 w 3901492"/>
              <a:gd name="connsiteY101" fmla="*/ 3431177 h 5233851"/>
              <a:gd name="connsiteX102" fmla="*/ 2760618 w 3901492"/>
              <a:gd name="connsiteY102" fmla="*/ 3466011 h 5233851"/>
              <a:gd name="connsiteX103" fmla="*/ 2778035 w 3901492"/>
              <a:gd name="connsiteY103" fmla="*/ 3518263 h 5233851"/>
              <a:gd name="connsiteX104" fmla="*/ 2786743 w 3901492"/>
              <a:gd name="connsiteY104" fmla="*/ 3553097 h 5233851"/>
              <a:gd name="connsiteX105" fmla="*/ 2804160 w 3901492"/>
              <a:gd name="connsiteY105" fmla="*/ 3587931 h 5233851"/>
              <a:gd name="connsiteX106" fmla="*/ 2821578 w 3901492"/>
              <a:gd name="connsiteY106" fmla="*/ 3640183 h 5233851"/>
              <a:gd name="connsiteX107" fmla="*/ 2838995 w 3901492"/>
              <a:gd name="connsiteY107" fmla="*/ 3683726 h 5233851"/>
              <a:gd name="connsiteX108" fmla="*/ 2865120 w 3901492"/>
              <a:gd name="connsiteY108" fmla="*/ 3805646 h 5233851"/>
              <a:gd name="connsiteX109" fmla="*/ 2873829 w 3901492"/>
              <a:gd name="connsiteY109" fmla="*/ 3840480 h 5233851"/>
              <a:gd name="connsiteX110" fmla="*/ 2891246 w 3901492"/>
              <a:gd name="connsiteY110" fmla="*/ 3875314 h 5233851"/>
              <a:gd name="connsiteX111" fmla="*/ 2908663 w 3901492"/>
              <a:gd name="connsiteY111" fmla="*/ 3927566 h 5233851"/>
              <a:gd name="connsiteX112" fmla="*/ 2926080 w 3901492"/>
              <a:gd name="connsiteY112" fmla="*/ 3953691 h 5233851"/>
              <a:gd name="connsiteX113" fmla="*/ 2934789 w 3901492"/>
              <a:gd name="connsiteY113" fmla="*/ 3979817 h 5233851"/>
              <a:gd name="connsiteX114" fmla="*/ 2969623 w 3901492"/>
              <a:gd name="connsiteY114" fmla="*/ 4032069 h 5233851"/>
              <a:gd name="connsiteX115" fmla="*/ 3004458 w 3901492"/>
              <a:gd name="connsiteY115" fmla="*/ 4075611 h 5233851"/>
              <a:gd name="connsiteX116" fmla="*/ 3013166 w 3901492"/>
              <a:gd name="connsiteY116" fmla="*/ 4188823 h 5233851"/>
              <a:gd name="connsiteX117" fmla="*/ 2960915 w 3901492"/>
              <a:gd name="connsiteY117" fmla="*/ 4206240 h 5233851"/>
              <a:gd name="connsiteX118" fmla="*/ 2926080 w 3901492"/>
              <a:gd name="connsiteY118" fmla="*/ 4214949 h 5233851"/>
              <a:gd name="connsiteX119" fmla="*/ 2873829 w 3901492"/>
              <a:gd name="connsiteY119" fmla="*/ 4232366 h 5233851"/>
              <a:gd name="connsiteX120" fmla="*/ 2760618 w 3901492"/>
              <a:gd name="connsiteY120" fmla="*/ 4249783 h 5233851"/>
              <a:gd name="connsiteX121" fmla="*/ 2490652 w 3901492"/>
              <a:gd name="connsiteY121" fmla="*/ 4241074 h 5233851"/>
              <a:gd name="connsiteX122" fmla="*/ 2255520 w 3901492"/>
              <a:gd name="connsiteY122" fmla="*/ 4223657 h 5233851"/>
              <a:gd name="connsiteX123" fmla="*/ 2229395 w 3901492"/>
              <a:gd name="connsiteY123" fmla="*/ 4206240 h 5233851"/>
              <a:gd name="connsiteX124" fmla="*/ 2194560 w 3901492"/>
              <a:gd name="connsiteY124" fmla="*/ 4153989 h 5233851"/>
              <a:gd name="connsiteX125" fmla="*/ 2177143 w 3901492"/>
              <a:gd name="connsiteY125" fmla="*/ 4136571 h 5233851"/>
              <a:gd name="connsiteX126" fmla="*/ 2159726 w 3901492"/>
              <a:gd name="connsiteY126" fmla="*/ 4084320 h 5233851"/>
              <a:gd name="connsiteX127" fmla="*/ 2168435 w 3901492"/>
              <a:gd name="connsiteY127" fmla="*/ 3953691 h 5233851"/>
              <a:gd name="connsiteX128" fmla="*/ 2185852 w 3901492"/>
              <a:gd name="connsiteY128" fmla="*/ 3875314 h 5233851"/>
              <a:gd name="connsiteX129" fmla="*/ 2194560 w 3901492"/>
              <a:gd name="connsiteY129" fmla="*/ 3831771 h 5233851"/>
              <a:gd name="connsiteX130" fmla="*/ 2185852 w 3901492"/>
              <a:gd name="connsiteY130" fmla="*/ 3683726 h 5233851"/>
              <a:gd name="connsiteX131" fmla="*/ 2177143 w 3901492"/>
              <a:gd name="connsiteY131" fmla="*/ 3657600 h 5233851"/>
              <a:gd name="connsiteX132" fmla="*/ 2151018 w 3901492"/>
              <a:gd name="connsiteY132" fmla="*/ 3640183 h 5233851"/>
              <a:gd name="connsiteX133" fmla="*/ 2133600 w 3901492"/>
              <a:gd name="connsiteY133" fmla="*/ 3622766 h 5233851"/>
              <a:gd name="connsiteX134" fmla="*/ 2072640 w 3901492"/>
              <a:gd name="connsiteY134" fmla="*/ 3553097 h 5233851"/>
              <a:gd name="connsiteX135" fmla="*/ 2029098 w 3901492"/>
              <a:gd name="connsiteY135" fmla="*/ 3509554 h 5233851"/>
              <a:gd name="connsiteX136" fmla="*/ 2011680 w 3901492"/>
              <a:gd name="connsiteY136" fmla="*/ 3483429 h 5233851"/>
              <a:gd name="connsiteX137" fmla="*/ 1994263 w 3901492"/>
              <a:gd name="connsiteY137" fmla="*/ 3466011 h 5233851"/>
              <a:gd name="connsiteX138" fmla="*/ 1976846 w 3901492"/>
              <a:gd name="connsiteY138" fmla="*/ 3439886 h 5233851"/>
              <a:gd name="connsiteX139" fmla="*/ 1924595 w 3901492"/>
              <a:gd name="connsiteY139" fmla="*/ 3405051 h 5233851"/>
              <a:gd name="connsiteX140" fmla="*/ 1915886 w 3901492"/>
              <a:gd name="connsiteY140" fmla="*/ 3378926 h 5233851"/>
              <a:gd name="connsiteX141" fmla="*/ 1889760 w 3901492"/>
              <a:gd name="connsiteY141" fmla="*/ 3361509 h 5233851"/>
              <a:gd name="connsiteX142" fmla="*/ 1872343 w 3901492"/>
              <a:gd name="connsiteY142" fmla="*/ 3344091 h 5233851"/>
              <a:gd name="connsiteX143" fmla="*/ 1854926 w 3901492"/>
              <a:gd name="connsiteY143" fmla="*/ 3291840 h 5233851"/>
              <a:gd name="connsiteX144" fmla="*/ 1846218 w 3901492"/>
              <a:gd name="connsiteY144" fmla="*/ 3265714 h 5233851"/>
              <a:gd name="connsiteX145" fmla="*/ 1828800 w 3901492"/>
              <a:gd name="connsiteY145" fmla="*/ 3196046 h 5233851"/>
              <a:gd name="connsiteX146" fmla="*/ 1811383 w 3901492"/>
              <a:gd name="connsiteY146" fmla="*/ 3143794 h 5233851"/>
              <a:gd name="connsiteX147" fmla="*/ 1793966 w 3901492"/>
              <a:gd name="connsiteY147" fmla="*/ 3030583 h 5233851"/>
              <a:gd name="connsiteX148" fmla="*/ 1785258 w 3901492"/>
              <a:gd name="connsiteY148" fmla="*/ 3004457 h 5233851"/>
              <a:gd name="connsiteX149" fmla="*/ 1767840 w 3901492"/>
              <a:gd name="connsiteY149" fmla="*/ 2987040 h 5233851"/>
              <a:gd name="connsiteX150" fmla="*/ 1741715 w 3901492"/>
              <a:gd name="connsiteY150" fmla="*/ 2934789 h 5233851"/>
              <a:gd name="connsiteX151" fmla="*/ 1733006 w 3901492"/>
              <a:gd name="connsiteY151" fmla="*/ 2908663 h 5233851"/>
              <a:gd name="connsiteX152" fmla="*/ 1715589 w 3901492"/>
              <a:gd name="connsiteY152" fmla="*/ 2882537 h 5233851"/>
              <a:gd name="connsiteX153" fmla="*/ 1706880 w 3901492"/>
              <a:gd name="connsiteY153" fmla="*/ 2856411 h 5233851"/>
              <a:gd name="connsiteX154" fmla="*/ 1680755 w 3901492"/>
              <a:gd name="connsiteY154" fmla="*/ 2847703 h 5233851"/>
              <a:gd name="connsiteX155" fmla="*/ 1619795 w 3901492"/>
              <a:gd name="connsiteY155" fmla="*/ 2804160 h 5233851"/>
              <a:gd name="connsiteX156" fmla="*/ 1558835 w 3901492"/>
              <a:gd name="connsiteY156" fmla="*/ 2778034 h 5233851"/>
              <a:gd name="connsiteX157" fmla="*/ 1489166 w 3901492"/>
              <a:gd name="connsiteY157" fmla="*/ 2743200 h 5233851"/>
              <a:gd name="connsiteX158" fmla="*/ 1436915 w 3901492"/>
              <a:gd name="connsiteY158" fmla="*/ 2725783 h 5233851"/>
              <a:gd name="connsiteX159" fmla="*/ 1367246 w 3901492"/>
              <a:gd name="connsiteY159" fmla="*/ 2699657 h 5233851"/>
              <a:gd name="connsiteX160" fmla="*/ 1314995 w 3901492"/>
              <a:gd name="connsiteY160" fmla="*/ 2682240 h 5233851"/>
              <a:gd name="connsiteX161" fmla="*/ 1280160 w 3901492"/>
              <a:gd name="connsiteY161" fmla="*/ 2673531 h 5233851"/>
              <a:gd name="connsiteX162" fmla="*/ 1158240 w 3901492"/>
              <a:gd name="connsiteY162" fmla="*/ 2656114 h 5233851"/>
              <a:gd name="connsiteX163" fmla="*/ 1132115 w 3901492"/>
              <a:gd name="connsiteY163" fmla="*/ 2647406 h 5233851"/>
              <a:gd name="connsiteX164" fmla="*/ 966652 w 3901492"/>
              <a:gd name="connsiteY164" fmla="*/ 2629989 h 5233851"/>
              <a:gd name="connsiteX165" fmla="*/ 722812 w 3901492"/>
              <a:gd name="connsiteY165" fmla="*/ 2647406 h 5233851"/>
              <a:gd name="connsiteX166" fmla="*/ 644435 w 3901492"/>
              <a:gd name="connsiteY166" fmla="*/ 2690949 h 5233851"/>
              <a:gd name="connsiteX167" fmla="*/ 618309 w 3901492"/>
              <a:gd name="connsiteY167" fmla="*/ 2708366 h 5233851"/>
              <a:gd name="connsiteX168" fmla="*/ 539932 w 3901492"/>
              <a:gd name="connsiteY168" fmla="*/ 2760617 h 5233851"/>
              <a:gd name="connsiteX169" fmla="*/ 461555 w 3901492"/>
              <a:gd name="connsiteY169" fmla="*/ 2838994 h 5233851"/>
              <a:gd name="connsiteX170" fmla="*/ 383178 w 3901492"/>
              <a:gd name="connsiteY170" fmla="*/ 2926080 h 5233851"/>
              <a:gd name="connsiteX171" fmla="*/ 330926 w 3901492"/>
              <a:gd name="connsiteY171" fmla="*/ 2978331 h 5233851"/>
              <a:gd name="connsiteX172" fmla="*/ 287383 w 3901492"/>
              <a:gd name="connsiteY172" fmla="*/ 3039291 h 5233851"/>
              <a:gd name="connsiteX173" fmla="*/ 182880 w 3901492"/>
              <a:gd name="connsiteY173" fmla="*/ 3161211 h 5233851"/>
              <a:gd name="connsiteX174" fmla="*/ 148046 w 3901492"/>
              <a:gd name="connsiteY174" fmla="*/ 3204754 h 5233851"/>
              <a:gd name="connsiteX175" fmla="*/ 95795 w 3901492"/>
              <a:gd name="connsiteY175" fmla="*/ 3317966 h 5233851"/>
              <a:gd name="connsiteX176" fmla="*/ 78378 w 3901492"/>
              <a:gd name="connsiteY176" fmla="*/ 3378926 h 5233851"/>
              <a:gd name="connsiteX177" fmla="*/ 43543 w 3901492"/>
              <a:gd name="connsiteY177" fmla="*/ 3466011 h 5233851"/>
              <a:gd name="connsiteX178" fmla="*/ 26126 w 3901492"/>
              <a:gd name="connsiteY178" fmla="*/ 3526971 h 5233851"/>
              <a:gd name="connsiteX179" fmla="*/ 17418 w 3901492"/>
              <a:gd name="connsiteY179" fmla="*/ 3605349 h 5233851"/>
              <a:gd name="connsiteX180" fmla="*/ 8709 w 3901492"/>
              <a:gd name="connsiteY180" fmla="*/ 3692434 h 5233851"/>
              <a:gd name="connsiteX181" fmla="*/ 0 w 3901492"/>
              <a:gd name="connsiteY181" fmla="*/ 3735977 h 5233851"/>
              <a:gd name="connsiteX182" fmla="*/ 8709 w 3901492"/>
              <a:gd name="connsiteY182" fmla="*/ 4162697 h 5233851"/>
              <a:gd name="connsiteX183" fmla="*/ 17418 w 3901492"/>
              <a:gd name="connsiteY183" fmla="*/ 4258491 h 5233851"/>
              <a:gd name="connsiteX184" fmla="*/ 34835 w 3901492"/>
              <a:gd name="connsiteY184" fmla="*/ 4302034 h 5233851"/>
              <a:gd name="connsiteX185" fmla="*/ 52252 w 3901492"/>
              <a:gd name="connsiteY185" fmla="*/ 4380411 h 5233851"/>
              <a:gd name="connsiteX186" fmla="*/ 87086 w 3901492"/>
              <a:gd name="connsiteY186" fmla="*/ 4467497 h 5233851"/>
              <a:gd name="connsiteX187" fmla="*/ 165463 w 3901492"/>
              <a:gd name="connsiteY187" fmla="*/ 4554583 h 5233851"/>
              <a:gd name="connsiteX188" fmla="*/ 209006 w 3901492"/>
              <a:gd name="connsiteY188" fmla="*/ 4580709 h 5233851"/>
              <a:gd name="connsiteX189" fmla="*/ 243840 w 3901492"/>
              <a:gd name="connsiteY189" fmla="*/ 4598126 h 5233851"/>
              <a:gd name="connsiteX190" fmla="*/ 261258 w 3901492"/>
              <a:gd name="connsiteY190" fmla="*/ 4615543 h 5233851"/>
              <a:gd name="connsiteX191" fmla="*/ 304800 w 3901492"/>
              <a:gd name="connsiteY191" fmla="*/ 4632960 h 5233851"/>
              <a:gd name="connsiteX192" fmla="*/ 391886 w 3901492"/>
              <a:gd name="connsiteY192" fmla="*/ 4659086 h 5233851"/>
              <a:gd name="connsiteX193" fmla="*/ 418012 w 3901492"/>
              <a:gd name="connsiteY193" fmla="*/ 4676503 h 5233851"/>
              <a:gd name="connsiteX194" fmla="*/ 496389 w 3901492"/>
              <a:gd name="connsiteY194" fmla="*/ 4702629 h 5233851"/>
              <a:gd name="connsiteX195" fmla="*/ 574766 w 3901492"/>
              <a:gd name="connsiteY195" fmla="*/ 4728754 h 5233851"/>
              <a:gd name="connsiteX196" fmla="*/ 653143 w 3901492"/>
              <a:gd name="connsiteY196" fmla="*/ 4763589 h 5233851"/>
              <a:gd name="connsiteX197" fmla="*/ 818606 w 3901492"/>
              <a:gd name="connsiteY197" fmla="*/ 4824549 h 5233851"/>
              <a:gd name="connsiteX198" fmla="*/ 870858 w 3901492"/>
              <a:gd name="connsiteY198" fmla="*/ 4850674 h 5233851"/>
              <a:gd name="connsiteX199" fmla="*/ 1010195 w 3901492"/>
              <a:gd name="connsiteY199" fmla="*/ 4885509 h 5233851"/>
              <a:gd name="connsiteX200" fmla="*/ 1175658 w 3901492"/>
              <a:gd name="connsiteY200" fmla="*/ 4946469 h 5233851"/>
              <a:gd name="connsiteX201" fmla="*/ 1367246 w 3901492"/>
              <a:gd name="connsiteY201" fmla="*/ 4998720 h 5233851"/>
              <a:gd name="connsiteX202" fmla="*/ 1445623 w 3901492"/>
              <a:gd name="connsiteY202" fmla="*/ 5024846 h 5233851"/>
              <a:gd name="connsiteX203" fmla="*/ 1524000 w 3901492"/>
              <a:gd name="connsiteY203" fmla="*/ 5042263 h 5233851"/>
              <a:gd name="connsiteX204" fmla="*/ 1628503 w 3901492"/>
              <a:gd name="connsiteY204" fmla="*/ 5085806 h 5233851"/>
              <a:gd name="connsiteX205" fmla="*/ 1706880 w 3901492"/>
              <a:gd name="connsiteY205" fmla="*/ 5103223 h 5233851"/>
              <a:gd name="connsiteX206" fmla="*/ 1767840 w 3901492"/>
              <a:gd name="connsiteY206" fmla="*/ 5129349 h 5233851"/>
              <a:gd name="connsiteX207" fmla="*/ 1802675 w 3901492"/>
              <a:gd name="connsiteY207" fmla="*/ 5138057 h 5233851"/>
              <a:gd name="connsiteX208" fmla="*/ 1846218 w 3901492"/>
              <a:gd name="connsiteY208" fmla="*/ 5155474 h 5233851"/>
              <a:gd name="connsiteX209" fmla="*/ 1915886 w 3901492"/>
              <a:gd name="connsiteY209" fmla="*/ 5172891 h 5233851"/>
              <a:gd name="connsiteX210" fmla="*/ 1994263 w 3901492"/>
              <a:gd name="connsiteY210" fmla="*/ 5199017 h 5233851"/>
              <a:gd name="connsiteX211" fmla="*/ 2055223 w 3901492"/>
              <a:gd name="connsiteY211" fmla="*/ 5207726 h 5233851"/>
              <a:gd name="connsiteX212" fmla="*/ 2142309 w 3901492"/>
              <a:gd name="connsiteY212" fmla="*/ 5225143 h 5233851"/>
              <a:gd name="connsiteX213" fmla="*/ 2246812 w 3901492"/>
              <a:gd name="connsiteY213" fmla="*/ 5233851 h 5233851"/>
              <a:gd name="connsiteX214" fmla="*/ 2368732 w 3901492"/>
              <a:gd name="connsiteY214" fmla="*/ 5225143 h 5233851"/>
              <a:gd name="connsiteX215" fmla="*/ 2394858 w 3901492"/>
              <a:gd name="connsiteY215" fmla="*/ 5216434 h 5233851"/>
              <a:gd name="connsiteX216" fmla="*/ 2429692 w 3901492"/>
              <a:gd name="connsiteY216" fmla="*/ 5207726 h 5233851"/>
              <a:gd name="connsiteX217" fmla="*/ 2455818 w 3901492"/>
              <a:gd name="connsiteY217" fmla="*/ 5190309 h 5233851"/>
              <a:gd name="connsiteX218" fmla="*/ 2490652 w 3901492"/>
              <a:gd name="connsiteY218" fmla="*/ 5172891 h 5233851"/>
              <a:gd name="connsiteX219" fmla="*/ 2525486 w 3901492"/>
              <a:gd name="connsiteY219" fmla="*/ 5138057 h 5233851"/>
              <a:gd name="connsiteX220" fmla="*/ 2595155 w 3901492"/>
              <a:gd name="connsiteY220" fmla="*/ 5103223 h 5233851"/>
              <a:gd name="connsiteX221" fmla="*/ 2656115 w 3901492"/>
              <a:gd name="connsiteY221" fmla="*/ 5068389 h 5233851"/>
              <a:gd name="connsiteX222" fmla="*/ 2673532 w 3901492"/>
              <a:gd name="connsiteY222" fmla="*/ 5050971 h 5233851"/>
              <a:gd name="connsiteX223" fmla="*/ 2708366 w 3901492"/>
              <a:gd name="connsiteY223" fmla="*/ 5042263 h 5233851"/>
              <a:gd name="connsiteX224" fmla="*/ 2734492 w 3901492"/>
              <a:gd name="connsiteY224" fmla="*/ 5033554 h 5233851"/>
              <a:gd name="connsiteX225" fmla="*/ 2812869 w 3901492"/>
              <a:gd name="connsiteY225" fmla="*/ 4990011 h 5233851"/>
              <a:gd name="connsiteX226" fmla="*/ 2847703 w 3901492"/>
              <a:gd name="connsiteY226" fmla="*/ 4963886 h 5233851"/>
              <a:gd name="connsiteX227" fmla="*/ 2882538 w 3901492"/>
              <a:gd name="connsiteY227" fmla="*/ 4946469 h 5233851"/>
              <a:gd name="connsiteX228" fmla="*/ 2934789 w 3901492"/>
              <a:gd name="connsiteY228" fmla="*/ 4920343 h 5233851"/>
              <a:gd name="connsiteX229" fmla="*/ 3004458 w 3901492"/>
              <a:gd name="connsiteY229" fmla="*/ 4894217 h 5233851"/>
              <a:gd name="connsiteX230" fmla="*/ 3065418 w 3901492"/>
              <a:gd name="connsiteY230" fmla="*/ 4876800 h 5233851"/>
              <a:gd name="connsiteX231" fmla="*/ 3117669 w 3901492"/>
              <a:gd name="connsiteY231" fmla="*/ 4868091 h 5233851"/>
              <a:gd name="connsiteX232" fmla="*/ 3161212 w 3901492"/>
              <a:gd name="connsiteY232" fmla="*/ 4859383 h 5233851"/>
              <a:gd name="connsiteX233" fmla="*/ 3300549 w 3901492"/>
              <a:gd name="connsiteY233" fmla="*/ 4833257 h 5233851"/>
              <a:gd name="connsiteX234" fmla="*/ 3335383 w 3901492"/>
              <a:gd name="connsiteY234" fmla="*/ 4824549 h 5233851"/>
              <a:gd name="connsiteX235" fmla="*/ 3413760 w 3901492"/>
              <a:gd name="connsiteY235" fmla="*/ 4798423 h 5233851"/>
              <a:gd name="connsiteX236" fmla="*/ 3439886 w 3901492"/>
              <a:gd name="connsiteY236" fmla="*/ 4789714 h 5233851"/>
              <a:gd name="connsiteX237" fmla="*/ 3466012 w 3901492"/>
              <a:gd name="connsiteY237" fmla="*/ 4781006 h 5233851"/>
              <a:gd name="connsiteX238" fmla="*/ 3526972 w 3901492"/>
              <a:gd name="connsiteY238" fmla="*/ 4746171 h 5233851"/>
              <a:gd name="connsiteX239" fmla="*/ 3579223 w 3901492"/>
              <a:gd name="connsiteY239" fmla="*/ 4711337 h 5233851"/>
              <a:gd name="connsiteX240" fmla="*/ 3640183 w 3901492"/>
              <a:gd name="connsiteY240" fmla="*/ 4659086 h 5233851"/>
              <a:gd name="connsiteX241" fmla="*/ 3701143 w 3901492"/>
              <a:gd name="connsiteY241" fmla="*/ 4606834 h 5233851"/>
              <a:gd name="connsiteX242" fmla="*/ 3753395 w 3901492"/>
              <a:gd name="connsiteY242" fmla="*/ 4528457 h 5233851"/>
              <a:gd name="connsiteX243" fmla="*/ 3770812 w 3901492"/>
              <a:gd name="connsiteY243" fmla="*/ 4502331 h 5233851"/>
              <a:gd name="connsiteX244" fmla="*/ 3796938 w 3901492"/>
              <a:gd name="connsiteY244" fmla="*/ 4450080 h 5233851"/>
              <a:gd name="connsiteX245" fmla="*/ 3805646 w 3901492"/>
              <a:gd name="connsiteY245" fmla="*/ 4423954 h 5233851"/>
              <a:gd name="connsiteX246" fmla="*/ 3823063 w 3901492"/>
              <a:gd name="connsiteY246" fmla="*/ 4362994 h 5233851"/>
              <a:gd name="connsiteX247" fmla="*/ 3840480 w 3901492"/>
              <a:gd name="connsiteY247" fmla="*/ 4336869 h 5233851"/>
              <a:gd name="connsiteX248" fmla="*/ 3849189 w 3901492"/>
              <a:gd name="connsiteY248" fmla="*/ 4302034 h 5233851"/>
              <a:gd name="connsiteX249" fmla="*/ 3866606 w 3901492"/>
              <a:gd name="connsiteY249" fmla="*/ 4249783 h 5233851"/>
              <a:gd name="connsiteX250" fmla="*/ 3875315 w 3901492"/>
              <a:gd name="connsiteY250" fmla="*/ 4223657 h 5233851"/>
              <a:gd name="connsiteX251" fmla="*/ 3884023 w 3901492"/>
              <a:gd name="connsiteY251" fmla="*/ 4188823 h 5233851"/>
              <a:gd name="connsiteX252" fmla="*/ 3892732 w 3901492"/>
              <a:gd name="connsiteY252" fmla="*/ 4162697 h 5233851"/>
              <a:gd name="connsiteX253" fmla="*/ 3901440 w 3901492"/>
              <a:gd name="connsiteY253" fmla="*/ 4119154 h 5233851"/>
              <a:gd name="connsiteX254" fmla="*/ 3892732 w 3901492"/>
              <a:gd name="connsiteY254" fmla="*/ 3962400 h 5233851"/>
              <a:gd name="connsiteX255" fmla="*/ 3840480 w 3901492"/>
              <a:gd name="connsiteY255" fmla="*/ 3910149 h 5233851"/>
              <a:gd name="connsiteX256" fmla="*/ 3823063 w 3901492"/>
              <a:gd name="connsiteY256" fmla="*/ 3892731 h 5233851"/>
              <a:gd name="connsiteX257" fmla="*/ 3805646 w 3901492"/>
              <a:gd name="connsiteY257" fmla="*/ 3753394 h 5233851"/>
              <a:gd name="connsiteX258" fmla="*/ 3779520 w 3901492"/>
              <a:gd name="connsiteY258" fmla="*/ 3675017 h 5233851"/>
              <a:gd name="connsiteX259" fmla="*/ 3770812 w 3901492"/>
              <a:gd name="connsiteY259" fmla="*/ 3648891 h 5233851"/>
              <a:gd name="connsiteX260" fmla="*/ 3753395 w 3901492"/>
              <a:gd name="connsiteY260" fmla="*/ 3622766 h 5233851"/>
              <a:gd name="connsiteX261" fmla="*/ 3735978 w 3901492"/>
              <a:gd name="connsiteY261" fmla="*/ 3570514 h 5233851"/>
              <a:gd name="connsiteX262" fmla="*/ 3727269 w 3901492"/>
              <a:gd name="connsiteY262" fmla="*/ 3544389 h 5233851"/>
              <a:gd name="connsiteX263" fmla="*/ 3709852 w 3901492"/>
              <a:gd name="connsiteY263" fmla="*/ 3518263 h 5233851"/>
              <a:gd name="connsiteX264" fmla="*/ 3701143 w 3901492"/>
              <a:gd name="connsiteY264" fmla="*/ 3466011 h 5233851"/>
              <a:gd name="connsiteX265" fmla="*/ 3683726 w 3901492"/>
              <a:gd name="connsiteY265" fmla="*/ 3413760 h 5233851"/>
              <a:gd name="connsiteX266" fmla="*/ 3683726 w 3901492"/>
              <a:gd name="connsiteY266" fmla="*/ 3257006 h 5233851"/>
              <a:gd name="connsiteX267" fmla="*/ 3701143 w 3901492"/>
              <a:gd name="connsiteY267" fmla="*/ 3230880 h 5233851"/>
              <a:gd name="connsiteX268" fmla="*/ 3701143 w 3901492"/>
              <a:gd name="connsiteY268" fmla="*/ 3230880 h 5233851"/>
              <a:gd name="connsiteX269" fmla="*/ 3709852 w 3901492"/>
              <a:gd name="connsiteY269" fmla="*/ 3222171 h 523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</a:cxnLst>
            <a:rect l="l" t="t" r="r" b="b"/>
            <a:pathLst>
              <a:path w="3901492" h="5233851">
                <a:moveTo>
                  <a:pt x="3709852" y="3300549"/>
                </a:moveTo>
                <a:lnTo>
                  <a:pt x="3709852" y="3300549"/>
                </a:lnTo>
                <a:cubicBezTo>
                  <a:pt x="3712755" y="3262812"/>
                  <a:pt x="3716199" y="3225112"/>
                  <a:pt x="3718560" y="3187337"/>
                </a:cubicBezTo>
                <a:cubicBezTo>
                  <a:pt x="3722005" y="3132214"/>
                  <a:pt x="3721170" y="3076767"/>
                  <a:pt x="3727269" y="3021874"/>
                </a:cubicBezTo>
                <a:cubicBezTo>
                  <a:pt x="3729912" y="2998083"/>
                  <a:pt x="3739991" y="2975678"/>
                  <a:pt x="3744686" y="2952206"/>
                </a:cubicBezTo>
                <a:cubicBezTo>
                  <a:pt x="3747589" y="2937692"/>
                  <a:pt x="3751302" y="2923316"/>
                  <a:pt x="3753395" y="2908663"/>
                </a:cubicBezTo>
                <a:cubicBezTo>
                  <a:pt x="3767979" y="2806577"/>
                  <a:pt x="3752092" y="2860317"/>
                  <a:pt x="3770812" y="2804160"/>
                </a:cubicBezTo>
                <a:cubicBezTo>
                  <a:pt x="3773715" y="2775131"/>
                  <a:pt x="3776111" y="2746048"/>
                  <a:pt x="3779520" y="2717074"/>
                </a:cubicBezTo>
                <a:cubicBezTo>
                  <a:pt x="3785692" y="2664612"/>
                  <a:pt x="3787542" y="2659547"/>
                  <a:pt x="3796938" y="2612571"/>
                </a:cubicBezTo>
                <a:cubicBezTo>
                  <a:pt x="3799841" y="2571931"/>
                  <a:pt x="3803661" y="2531346"/>
                  <a:pt x="3805646" y="2490651"/>
                </a:cubicBezTo>
                <a:cubicBezTo>
                  <a:pt x="3810566" y="2389790"/>
                  <a:pt x="3807290" y="2279666"/>
                  <a:pt x="3823063" y="2177143"/>
                </a:cubicBezTo>
                <a:cubicBezTo>
                  <a:pt x="3824883" y="2165313"/>
                  <a:pt x="3828869" y="2153920"/>
                  <a:pt x="3831772" y="2142309"/>
                </a:cubicBezTo>
                <a:cubicBezTo>
                  <a:pt x="3843198" y="1799515"/>
                  <a:pt x="3845952" y="1855235"/>
                  <a:pt x="3831772" y="1436914"/>
                </a:cubicBezTo>
                <a:cubicBezTo>
                  <a:pt x="3830979" y="1413524"/>
                  <a:pt x="3825282" y="1390544"/>
                  <a:pt x="3823063" y="1367246"/>
                </a:cubicBezTo>
                <a:cubicBezTo>
                  <a:pt x="3819475" y="1329568"/>
                  <a:pt x="3816792" y="1291804"/>
                  <a:pt x="3814355" y="1254034"/>
                </a:cubicBezTo>
                <a:cubicBezTo>
                  <a:pt x="3812113" y="1219279"/>
                  <a:pt x="3810063" y="1093195"/>
                  <a:pt x="3796938" y="1036320"/>
                </a:cubicBezTo>
                <a:cubicBezTo>
                  <a:pt x="3792810" y="1018431"/>
                  <a:pt x="3785326" y="1001486"/>
                  <a:pt x="3779520" y="984069"/>
                </a:cubicBezTo>
                <a:cubicBezTo>
                  <a:pt x="3776617" y="963749"/>
                  <a:pt x="3776710" y="942770"/>
                  <a:pt x="3770812" y="923109"/>
                </a:cubicBezTo>
                <a:cubicBezTo>
                  <a:pt x="3767805" y="913084"/>
                  <a:pt x="3757070" y="906783"/>
                  <a:pt x="3753395" y="896983"/>
                </a:cubicBezTo>
                <a:cubicBezTo>
                  <a:pt x="3748198" y="883124"/>
                  <a:pt x="3748276" y="867800"/>
                  <a:pt x="3744686" y="853440"/>
                </a:cubicBezTo>
                <a:cubicBezTo>
                  <a:pt x="3737474" y="824593"/>
                  <a:pt x="3735591" y="826733"/>
                  <a:pt x="3718560" y="801189"/>
                </a:cubicBezTo>
                <a:cubicBezTo>
                  <a:pt x="3706949" y="766355"/>
                  <a:pt x="3702617" y="728172"/>
                  <a:pt x="3683726" y="696686"/>
                </a:cubicBezTo>
                <a:cubicBezTo>
                  <a:pt x="3666309" y="667657"/>
                  <a:pt x="3644048" y="641032"/>
                  <a:pt x="3631475" y="609600"/>
                </a:cubicBezTo>
                <a:cubicBezTo>
                  <a:pt x="3625669" y="595086"/>
                  <a:pt x="3621049" y="580039"/>
                  <a:pt x="3614058" y="566057"/>
                </a:cubicBezTo>
                <a:cubicBezTo>
                  <a:pt x="3588756" y="515453"/>
                  <a:pt x="3590978" y="531437"/>
                  <a:pt x="3561806" y="487680"/>
                </a:cubicBezTo>
                <a:cubicBezTo>
                  <a:pt x="3552417" y="473596"/>
                  <a:pt x="3546072" y="457498"/>
                  <a:pt x="3535680" y="444137"/>
                </a:cubicBezTo>
                <a:cubicBezTo>
                  <a:pt x="3525599" y="431175"/>
                  <a:pt x="3511659" y="421661"/>
                  <a:pt x="3500846" y="409303"/>
                </a:cubicBezTo>
                <a:cubicBezTo>
                  <a:pt x="3463552" y="366682"/>
                  <a:pt x="3478855" y="364507"/>
                  <a:pt x="3422469" y="322217"/>
                </a:cubicBezTo>
                <a:cubicBezTo>
                  <a:pt x="3393295" y="300336"/>
                  <a:pt x="3377689" y="286764"/>
                  <a:pt x="3344092" y="269966"/>
                </a:cubicBezTo>
                <a:cubicBezTo>
                  <a:pt x="3330110" y="262975"/>
                  <a:pt x="3314834" y="258898"/>
                  <a:pt x="3300549" y="252549"/>
                </a:cubicBezTo>
                <a:cubicBezTo>
                  <a:pt x="3288686" y="247276"/>
                  <a:pt x="3277578" y="240404"/>
                  <a:pt x="3265715" y="235131"/>
                </a:cubicBezTo>
                <a:cubicBezTo>
                  <a:pt x="3251430" y="228782"/>
                  <a:pt x="3236457" y="224063"/>
                  <a:pt x="3222172" y="217714"/>
                </a:cubicBezTo>
                <a:cubicBezTo>
                  <a:pt x="3084782" y="156652"/>
                  <a:pt x="3273276" y="238912"/>
                  <a:pt x="3161212" y="182880"/>
                </a:cubicBezTo>
                <a:cubicBezTo>
                  <a:pt x="3137286" y="170917"/>
                  <a:pt x="3107688" y="171198"/>
                  <a:pt x="3082835" y="165463"/>
                </a:cubicBezTo>
                <a:cubicBezTo>
                  <a:pt x="3062243" y="160711"/>
                  <a:pt x="3042117" y="154119"/>
                  <a:pt x="3021875" y="148046"/>
                </a:cubicBezTo>
                <a:cubicBezTo>
                  <a:pt x="3013082" y="145408"/>
                  <a:pt x="3004781" y="140979"/>
                  <a:pt x="2995749" y="139337"/>
                </a:cubicBezTo>
                <a:cubicBezTo>
                  <a:pt x="2972723" y="135150"/>
                  <a:pt x="2949197" y="134279"/>
                  <a:pt x="2926080" y="130629"/>
                </a:cubicBezTo>
                <a:cubicBezTo>
                  <a:pt x="2894022" y="125567"/>
                  <a:pt x="2862382" y="118025"/>
                  <a:pt x="2830286" y="113211"/>
                </a:cubicBezTo>
                <a:cubicBezTo>
                  <a:pt x="2804290" y="109312"/>
                  <a:pt x="2777931" y="108220"/>
                  <a:pt x="2751909" y="104503"/>
                </a:cubicBezTo>
                <a:cubicBezTo>
                  <a:pt x="2737256" y="102410"/>
                  <a:pt x="2723154" y="96423"/>
                  <a:pt x="2708366" y="95794"/>
                </a:cubicBezTo>
                <a:cubicBezTo>
                  <a:pt x="2586522" y="90609"/>
                  <a:pt x="2464509" y="90619"/>
                  <a:pt x="2342606" y="87086"/>
                </a:cubicBezTo>
                <a:cubicBezTo>
                  <a:pt x="2123448" y="80734"/>
                  <a:pt x="2152580" y="81384"/>
                  <a:pt x="1976846" y="69669"/>
                </a:cubicBezTo>
                <a:cubicBezTo>
                  <a:pt x="1965235" y="66766"/>
                  <a:pt x="1953860" y="62653"/>
                  <a:pt x="1942012" y="60960"/>
                </a:cubicBezTo>
                <a:cubicBezTo>
                  <a:pt x="1871163" y="50838"/>
                  <a:pt x="1761519" y="47062"/>
                  <a:pt x="1698172" y="43543"/>
                </a:cubicBezTo>
                <a:cubicBezTo>
                  <a:pt x="1591431" y="22194"/>
                  <a:pt x="1692948" y="41025"/>
                  <a:pt x="1480458" y="17417"/>
                </a:cubicBezTo>
                <a:cubicBezTo>
                  <a:pt x="1347187" y="2610"/>
                  <a:pt x="1428330" y="10091"/>
                  <a:pt x="1236618" y="0"/>
                </a:cubicBezTo>
                <a:lnTo>
                  <a:pt x="1071155" y="17417"/>
                </a:lnTo>
                <a:cubicBezTo>
                  <a:pt x="1056468" y="19253"/>
                  <a:pt x="1041790" y="21873"/>
                  <a:pt x="1027612" y="26126"/>
                </a:cubicBezTo>
                <a:cubicBezTo>
                  <a:pt x="987893" y="38042"/>
                  <a:pt x="984865" y="45124"/>
                  <a:pt x="949235" y="60960"/>
                </a:cubicBezTo>
                <a:cubicBezTo>
                  <a:pt x="934950" y="67309"/>
                  <a:pt x="919485" y="71021"/>
                  <a:pt x="905692" y="78377"/>
                </a:cubicBezTo>
                <a:cubicBezTo>
                  <a:pt x="875822" y="94308"/>
                  <a:pt x="818606" y="130629"/>
                  <a:pt x="818606" y="130629"/>
                </a:cubicBezTo>
                <a:cubicBezTo>
                  <a:pt x="807387" y="145587"/>
                  <a:pt x="785253" y="173757"/>
                  <a:pt x="775063" y="191589"/>
                </a:cubicBezTo>
                <a:cubicBezTo>
                  <a:pt x="768622" y="202860"/>
                  <a:pt x="762760" y="214491"/>
                  <a:pt x="757646" y="226423"/>
                </a:cubicBezTo>
                <a:cubicBezTo>
                  <a:pt x="754030" y="234860"/>
                  <a:pt x="751576" y="243756"/>
                  <a:pt x="748938" y="252549"/>
                </a:cubicBezTo>
                <a:cubicBezTo>
                  <a:pt x="742865" y="272791"/>
                  <a:pt x="737326" y="293189"/>
                  <a:pt x="731520" y="313509"/>
                </a:cubicBezTo>
                <a:cubicBezTo>
                  <a:pt x="726988" y="354302"/>
                  <a:pt x="714376" y="402992"/>
                  <a:pt x="731520" y="444137"/>
                </a:cubicBezTo>
                <a:cubicBezTo>
                  <a:pt x="748036" y="483776"/>
                  <a:pt x="775430" y="508244"/>
                  <a:pt x="809898" y="531223"/>
                </a:cubicBezTo>
                <a:cubicBezTo>
                  <a:pt x="850185" y="558081"/>
                  <a:pt x="834366" y="540762"/>
                  <a:pt x="870858" y="557349"/>
                </a:cubicBezTo>
                <a:cubicBezTo>
                  <a:pt x="894494" y="568093"/>
                  <a:pt x="918923" y="577781"/>
                  <a:pt x="940526" y="592183"/>
                </a:cubicBezTo>
                <a:cubicBezTo>
                  <a:pt x="949235" y="597989"/>
                  <a:pt x="957032" y="605477"/>
                  <a:pt x="966652" y="609600"/>
                </a:cubicBezTo>
                <a:cubicBezTo>
                  <a:pt x="977653" y="614315"/>
                  <a:pt x="989875" y="615406"/>
                  <a:pt x="1001486" y="618309"/>
                </a:cubicBezTo>
                <a:cubicBezTo>
                  <a:pt x="1049145" y="650081"/>
                  <a:pt x="1008516" y="628423"/>
                  <a:pt x="1088572" y="644434"/>
                </a:cubicBezTo>
                <a:cubicBezTo>
                  <a:pt x="1097574" y="646234"/>
                  <a:pt x="1105871" y="650621"/>
                  <a:pt x="1114698" y="653143"/>
                </a:cubicBezTo>
                <a:cubicBezTo>
                  <a:pt x="1126206" y="656431"/>
                  <a:pt x="1138024" y="658563"/>
                  <a:pt x="1149532" y="661851"/>
                </a:cubicBezTo>
                <a:cubicBezTo>
                  <a:pt x="1184066" y="671718"/>
                  <a:pt x="1175741" y="674440"/>
                  <a:pt x="1219200" y="679269"/>
                </a:cubicBezTo>
                <a:cubicBezTo>
                  <a:pt x="1255339" y="683284"/>
                  <a:pt x="1433680" y="694729"/>
                  <a:pt x="1463040" y="696686"/>
                </a:cubicBezTo>
                <a:lnTo>
                  <a:pt x="1524000" y="705394"/>
                </a:lnTo>
                <a:cubicBezTo>
                  <a:pt x="1600454" y="717156"/>
                  <a:pt x="1554174" y="711980"/>
                  <a:pt x="1637212" y="722811"/>
                </a:cubicBezTo>
                <a:cubicBezTo>
                  <a:pt x="1683626" y="728865"/>
                  <a:pt x="1731139" y="728877"/>
                  <a:pt x="1776549" y="740229"/>
                </a:cubicBezTo>
                <a:cubicBezTo>
                  <a:pt x="1788160" y="743132"/>
                  <a:pt x="1799647" y="746590"/>
                  <a:pt x="1811383" y="748937"/>
                </a:cubicBezTo>
                <a:cubicBezTo>
                  <a:pt x="1847837" y="756228"/>
                  <a:pt x="1908202" y="764241"/>
                  <a:pt x="1942012" y="766354"/>
                </a:cubicBezTo>
                <a:cubicBezTo>
                  <a:pt x="2113134" y="777049"/>
                  <a:pt x="2375282" y="780357"/>
                  <a:pt x="2525486" y="783771"/>
                </a:cubicBezTo>
                <a:cubicBezTo>
                  <a:pt x="2990641" y="815852"/>
                  <a:pt x="2636108" y="787867"/>
                  <a:pt x="2856412" y="809897"/>
                </a:cubicBezTo>
                <a:cubicBezTo>
                  <a:pt x="2973187" y="821574"/>
                  <a:pt x="2922089" y="814009"/>
                  <a:pt x="3021875" y="827314"/>
                </a:cubicBezTo>
                <a:cubicBezTo>
                  <a:pt x="3042221" y="830027"/>
                  <a:pt x="3062640" y="832351"/>
                  <a:pt x="3082835" y="836023"/>
                </a:cubicBezTo>
                <a:cubicBezTo>
                  <a:pt x="3106897" y="840398"/>
                  <a:pt x="3121407" y="845977"/>
                  <a:pt x="3143795" y="853440"/>
                </a:cubicBezTo>
                <a:lnTo>
                  <a:pt x="3196046" y="905691"/>
                </a:lnTo>
                <a:cubicBezTo>
                  <a:pt x="3201852" y="911497"/>
                  <a:pt x="3208908" y="916277"/>
                  <a:pt x="3213463" y="923109"/>
                </a:cubicBezTo>
                <a:lnTo>
                  <a:pt x="3248298" y="975360"/>
                </a:lnTo>
                <a:cubicBezTo>
                  <a:pt x="3269500" y="1038966"/>
                  <a:pt x="3261263" y="1009800"/>
                  <a:pt x="3274423" y="1062446"/>
                </a:cubicBezTo>
                <a:cubicBezTo>
                  <a:pt x="3271520" y="1143726"/>
                  <a:pt x="3270951" y="1225123"/>
                  <a:pt x="3265715" y="1306286"/>
                </a:cubicBezTo>
                <a:cubicBezTo>
                  <a:pt x="3265124" y="1315446"/>
                  <a:pt x="3259528" y="1323585"/>
                  <a:pt x="3257006" y="1332411"/>
                </a:cubicBezTo>
                <a:cubicBezTo>
                  <a:pt x="3247941" y="1364139"/>
                  <a:pt x="3244475" y="1385295"/>
                  <a:pt x="3239589" y="1419497"/>
                </a:cubicBezTo>
                <a:cubicBezTo>
                  <a:pt x="3225362" y="1519083"/>
                  <a:pt x="3232633" y="1490774"/>
                  <a:pt x="3222172" y="1619794"/>
                </a:cubicBezTo>
                <a:cubicBezTo>
                  <a:pt x="3205952" y="1819849"/>
                  <a:pt x="3265301" y="1791203"/>
                  <a:pt x="3178629" y="1820091"/>
                </a:cubicBezTo>
                <a:cubicBezTo>
                  <a:pt x="3123475" y="1817188"/>
                  <a:pt x="3068003" y="1817963"/>
                  <a:pt x="3013166" y="1811383"/>
                </a:cubicBezTo>
                <a:cubicBezTo>
                  <a:pt x="2994938" y="1809196"/>
                  <a:pt x="2960915" y="1793966"/>
                  <a:pt x="2960915" y="1793966"/>
                </a:cubicBezTo>
                <a:cubicBezTo>
                  <a:pt x="2940595" y="1796869"/>
                  <a:pt x="2920083" y="1798649"/>
                  <a:pt x="2899955" y="1802674"/>
                </a:cubicBezTo>
                <a:cubicBezTo>
                  <a:pt x="2890953" y="1804474"/>
                  <a:pt x="2880997" y="1805648"/>
                  <a:pt x="2873829" y="1811383"/>
                </a:cubicBezTo>
                <a:cubicBezTo>
                  <a:pt x="2855011" y="1826438"/>
                  <a:pt x="2844317" y="1873794"/>
                  <a:pt x="2838995" y="1889760"/>
                </a:cubicBezTo>
                <a:lnTo>
                  <a:pt x="2821578" y="1942011"/>
                </a:lnTo>
                <a:cubicBezTo>
                  <a:pt x="2818675" y="1950720"/>
                  <a:pt x="2817961" y="1960499"/>
                  <a:pt x="2812869" y="1968137"/>
                </a:cubicBezTo>
                <a:lnTo>
                  <a:pt x="2795452" y="1994263"/>
                </a:lnTo>
                <a:cubicBezTo>
                  <a:pt x="2792549" y="2032000"/>
                  <a:pt x="2790705" y="2069833"/>
                  <a:pt x="2786743" y="2107474"/>
                </a:cubicBezTo>
                <a:cubicBezTo>
                  <a:pt x="2784895" y="2125035"/>
                  <a:pt x="2778519" y="2142075"/>
                  <a:pt x="2778035" y="2159726"/>
                </a:cubicBezTo>
                <a:cubicBezTo>
                  <a:pt x="2772708" y="2354166"/>
                  <a:pt x="2774803" y="2548764"/>
                  <a:pt x="2769326" y="2743200"/>
                </a:cubicBezTo>
                <a:cubicBezTo>
                  <a:pt x="2768989" y="2755164"/>
                  <a:pt x="2762759" y="2766258"/>
                  <a:pt x="2760618" y="2778034"/>
                </a:cubicBezTo>
                <a:cubicBezTo>
                  <a:pt x="2756946" y="2798229"/>
                  <a:pt x="2756887" y="2819081"/>
                  <a:pt x="2751909" y="2838994"/>
                </a:cubicBezTo>
                <a:cubicBezTo>
                  <a:pt x="2748118" y="2854160"/>
                  <a:pt x="2739981" y="2867900"/>
                  <a:pt x="2734492" y="2882537"/>
                </a:cubicBezTo>
                <a:cubicBezTo>
                  <a:pt x="2731269" y="2891132"/>
                  <a:pt x="2728686" y="2899954"/>
                  <a:pt x="2725783" y="2908663"/>
                </a:cubicBezTo>
                <a:cubicBezTo>
                  <a:pt x="2717514" y="3090592"/>
                  <a:pt x="2709254" y="3159959"/>
                  <a:pt x="2725783" y="3352800"/>
                </a:cubicBezTo>
                <a:cubicBezTo>
                  <a:pt x="2726919" y="3366055"/>
                  <a:pt x="2746986" y="3411487"/>
                  <a:pt x="2751909" y="3431177"/>
                </a:cubicBezTo>
                <a:cubicBezTo>
                  <a:pt x="2754812" y="3442788"/>
                  <a:pt x="2757179" y="3454547"/>
                  <a:pt x="2760618" y="3466011"/>
                </a:cubicBezTo>
                <a:cubicBezTo>
                  <a:pt x="2765894" y="3483596"/>
                  <a:pt x="2773582" y="3500452"/>
                  <a:pt x="2778035" y="3518263"/>
                </a:cubicBezTo>
                <a:cubicBezTo>
                  <a:pt x="2780938" y="3529874"/>
                  <a:pt x="2782541" y="3541890"/>
                  <a:pt x="2786743" y="3553097"/>
                </a:cubicBezTo>
                <a:cubicBezTo>
                  <a:pt x="2791301" y="3565252"/>
                  <a:pt x="2799339" y="3575878"/>
                  <a:pt x="2804160" y="3587931"/>
                </a:cubicBezTo>
                <a:cubicBezTo>
                  <a:pt x="2810979" y="3604977"/>
                  <a:pt x="2814760" y="3623137"/>
                  <a:pt x="2821578" y="3640183"/>
                </a:cubicBezTo>
                <a:lnTo>
                  <a:pt x="2838995" y="3683726"/>
                </a:lnTo>
                <a:cubicBezTo>
                  <a:pt x="2850099" y="3739251"/>
                  <a:pt x="2849649" y="3738605"/>
                  <a:pt x="2865120" y="3805646"/>
                </a:cubicBezTo>
                <a:cubicBezTo>
                  <a:pt x="2867811" y="3817308"/>
                  <a:pt x="2869626" y="3829273"/>
                  <a:pt x="2873829" y="3840480"/>
                </a:cubicBezTo>
                <a:cubicBezTo>
                  <a:pt x="2878387" y="3852635"/>
                  <a:pt x="2886425" y="3863261"/>
                  <a:pt x="2891246" y="3875314"/>
                </a:cubicBezTo>
                <a:cubicBezTo>
                  <a:pt x="2898064" y="3892360"/>
                  <a:pt x="2898479" y="3912290"/>
                  <a:pt x="2908663" y="3927566"/>
                </a:cubicBezTo>
                <a:cubicBezTo>
                  <a:pt x="2914469" y="3936274"/>
                  <a:pt x="2921399" y="3944330"/>
                  <a:pt x="2926080" y="3953691"/>
                </a:cubicBezTo>
                <a:cubicBezTo>
                  <a:pt x="2930185" y="3961902"/>
                  <a:pt x="2930331" y="3971792"/>
                  <a:pt x="2934789" y="3979817"/>
                </a:cubicBezTo>
                <a:cubicBezTo>
                  <a:pt x="2944955" y="3998116"/>
                  <a:pt x="2958012" y="4014652"/>
                  <a:pt x="2969623" y="4032069"/>
                </a:cubicBezTo>
                <a:cubicBezTo>
                  <a:pt x="2991593" y="4065024"/>
                  <a:pt x="2979640" y="4050795"/>
                  <a:pt x="3004458" y="4075611"/>
                </a:cubicBezTo>
                <a:cubicBezTo>
                  <a:pt x="3014884" y="4106890"/>
                  <a:pt x="3039545" y="4154908"/>
                  <a:pt x="3013166" y="4188823"/>
                </a:cubicBezTo>
                <a:cubicBezTo>
                  <a:pt x="3001895" y="4203315"/>
                  <a:pt x="2978726" y="4201787"/>
                  <a:pt x="2960915" y="4206240"/>
                </a:cubicBezTo>
                <a:cubicBezTo>
                  <a:pt x="2949303" y="4209143"/>
                  <a:pt x="2937544" y="4211510"/>
                  <a:pt x="2926080" y="4214949"/>
                </a:cubicBezTo>
                <a:cubicBezTo>
                  <a:pt x="2908495" y="4220224"/>
                  <a:pt x="2891938" y="4229348"/>
                  <a:pt x="2873829" y="4232366"/>
                </a:cubicBezTo>
                <a:cubicBezTo>
                  <a:pt x="2801331" y="4244448"/>
                  <a:pt x="2839058" y="4238577"/>
                  <a:pt x="2760618" y="4249783"/>
                </a:cubicBezTo>
                <a:lnTo>
                  <a:pt x="2490652" y="4241074"/>
                </a:lnTo>
                <a:cubicBezTo>
                  <a:pt x="2412165" y="4237014"/>
                  <a:pt x="2255520" y="4223657"/>
                  <a:pt x="2255520" y="4223657"/>
                </a:cubicBezTo>
                <a:cubicBezTo>
                  <a:pt x="2246812" y="4217851"/>
                  <a:pt x="2236287" y="4214117"/>
                  <a:pt x="2229395" y="4206240"/>
                </a:cubicBezTo>
                <a:cubicBezTo>
                  <a:pt x="2215611" y="4190487"/>
                  <a:pt x="2209361" y="4168791"/>
                  <a:pt x="2194560" y="4153989"/>
                </a:cubicBezTo>
                <a:lnTo>
                  <a:pt x="2177143" y="4136571"/>
                </a:lnTo>
                <a:cubicBezTo>
                  <a:pt x="2171337" y="4119154"/>
                  <a:pt x="2158505" y="4102638"/>
                  <a:pt x="2159726" y="4084320"/>
                </a:cubicBezTo>
                <a:cubicBezTo>
                  <a:pt x="2162629" y="4040777"/>
                  <a:pt x="2164093" y="3997114"/>
                  <a:pt x="2168435" y="3953691"/>
                </a:cubicBezTo>
                <a:cubicBezTo>
                  <a:pt x="2170824" y="3929805"/>
                  <a:pt x="2180561" y="3899123"/>
                  <a:pt x="2185852" y="3875314"/>
                </a:cubicBezTo>
                <a:cubicBezTo>
                  <a:pt x="2189063" y="3860865"/>
                  <a:pt x="2191657" y="3846285"/>
                  <a:pt x="2194560" y="3831771"/>
                </a:cubicBezTo>
                <a:cubicBezTo>
                  <a:pt x="2191657" y="3782423"/>
                  <a:pt x="2190771" y="3732914"/>
                  <a:pt x="2185852" y="3683726"/>
                </a:cubicBezTo>
                <a:cubicBezTo>
                  <a:pt x="2184939" y="3674592"/>
                  <a:pt x="2182878" y="3664768"/>
                  <a:pt x="2177143" y="3657600"/>
                </a:cubicBezTo>
                <a:cubicBezTo>
                  <a:pt x="2170605" y="3649427"/>
                  <a:pt x="2159191" y="3646721"/>
                  <a:pt x="2151018" y="3640183"/>
                </a:cubicBezTo>
                <a:cubicBezTo>
                  <a:pt x="2144607" y="3635054"/>
                  <a:pt x="2138526" y="3629335"/>
                  <a:pt x="2133600" y="3622766"/>
                </a:cubicBezTo>
                <a:cubicBezTo>
                  <a:pt x="2082798" y="3555031"/>
                  <a:pt x="2121264" y="3585513"/>
                  <a:pt x="2072640" y="3553097"/>
                </a:cubicBezTo>
                <a:cubicBezTo>
                  <a:pt x="2026199" y="3483435"/>
                  <a:pt x="2087149" y="3567604"/>
                  <a:pt x="2029098" y="3509554"/>
                </a:cubicBezTo>
                <a:cubicBezTo>
                  <a:pt x="2021697" y="3502153"/>
                  <a:pt x="2018218" y="3491602"/>
                  <a:pt x="2011680" y="3483429"/>
                </a:cubicBezTo>
                <a:cubicBezTo>
                  <a:pt x="2006551" y="3477018"/>
                  <a:pt x="1999392" y="3472422"/>
                  <a:pt x="1994263" y="3466011"/>
                </a:cubicBezTo>
                <a:cubicBezTo>
                  <a:pt x="1987725" y="3457838"/>
                  <a:pt x="1984723" y="3446778"/>
                  <a:pt x="1976846" y="3439886"/>
                </a:cubicBezTo>
                <a:cubicBezTo>
                  <a:pt x="1961093" y="3426102"/>
                  <a:pt x="1924595" y="3405051"/>
                  <a:pt x="1924595" y="3405051"/>
                </a:cubicBezTo>
                <a:cubicBezTo>
                  <a:pt x="1921692" y="3396343"/>
                  <a:pt x="1921621" y="3386094"/>
                  <a:pt x="1915886" y="3378926"/>
                </a:cubicBezTo>
                <a:cubicBezTo>
                  <a:pt x="1909347" y="3370753"/>
                  <a:pt x="1897933" y="3368047"/>
                  <a:pt x="1889760" y="3361509"/>
                </a:cubicBezTo>
                <a:cubicBezTo>
                  <a:pt x="1883349" y="3356380"/>
                  <a:pt x="1878149" y="3349897"/>
                  <a:pt x="1872343" y="3344091"/>
                </a:cubicBezTo>
                <a:lnTo>
                  <a:pt x="1854926" y="3291840"/>
                </a:lnTo>
                <a:cubicBezTo>
                  <a:pt x="1852023" y="3283131"/>
                  <a:pt x="1848445" y="3274620"/>
                  <a:pt x="1846218" y="3265714"/>
                </a:cubicBezTo>
                <a:cubicBezTo>
                  <a:pt x="1840412" y="3242491"/>
                  <a:pt x="1836370" y="3218755"/>
                  <a:pt x="1828800" y="3196046"/>
                </a:cubicBezTo>
                <a:lnTo>
                  <a:pt x="1811383" y="3143794"/>
                </a:lnTo>
                <a:cubicBezTo>
                  <a:pt x="1806094" y="3101479"/>
                  <a:pt x="1803942" y="3070486"/>
                  <a:pt x="1793966" y="3030583"/>
                </a:cubicBezTo>
                <a:cubicBezTo>
                  <a:pt x="1791740" y="3021677"/>
                  <a:pt x="1789981" y="3012328"/>
                  <a:pt x="1785258" y="3004457"/>
                </a:cubicBezTo>
                <a:cubicBezTo>
                  <a:pt x="1781034" y="2997416"/>
                  <a:pt x="1773646" y="2992846"/>
                  <a:pt x="1767840" y="2987040"/>
                </a:cubicBezTo>
                <a:cubicBezTo>
                  <a:pt x="1745954" y="2921378"/>
                  <a:pt x="1775475" y="3002308"/>
                  <a:pt x="1741715" y="2934789"/>
                </a:cubicBezTo>
                <a:cubicBezTo>
                  <a:pt x="1737610" y="2926578"/>
                  <a:pt x="1737111" y="2916874"/>
                  <a:pt x="1733006" y="2908663"/>
                </a:cubicBezTo>
                <a:cubicBezTo>
                  <a:pt x="1728325" y="2899302"/>
                  <a:pt x="1720270" y="2891898"/>
                  <a:pt x="1715589" y="2882537"/>
                </a:cubicBezTo>
                <a:cubicBezTo>
                  <a:pt x="1711484" y="2874326"/>
                  <a:pt x="1713371" y="2862902"/>
                  <a:pt x="1706880" y="2856411"/>
                </a:cubicBezTo>
                <a:cubicBezTo>
                  <a:pt x="1700389" y="2849920"/>
                  <a:pt x="1689463" y="2850606"/>
                  <a:pt x="1680755" y="2847703"/>
                </a:cubicBezTo>
                <a:cubicBezTo>
                  <a:pt x="1665808" y="2836493"/>
                  <a:pt x="1637618" y="2814345"/>
                  <a:pt x="1619795" y="2804160"/>
                </a:cubicBezTo>
                <a:cubicBezTo>
                  <a:pt x="1546688" y="2762385"/>
                  <a:pt x="1618532" y="2805169"/>
                  <a:pt x="1558835" y="2778034"/>
                </a:cubicBezTo>
                <a:cubicBezTo>
                  <a:pt x="1535198" y="2767290"/>
                  <a:pt x="1513798" y="2751411"/>
                  <a:pt x="1489166" y="2743200"/>
                </a:cubicBezTo>
                <a:cubicBezTo>
                  <a:pt x="1471749" y="2737394"/>
                  <a:pt x="1453336" y="2733993"/>
                  <a:pt x="1436915" y="2725783"/>
                </a:cubicBezTo>
                <a:cubicBezTo>
                  <a:pt x="1378515" y="2696584"/>
                  <a:pt x="1426531" y="2717443"/>
                  <a:pt x="1367246" y="2699657"/>
                </a:cubicBezTo>
                <a:cubicBezTo>
                  <a:pt x="1349661" y="2694381"/>
                  <a:pt x="1332806" y="2686693"/>
                  <a:pt x="1314995" y="2682240"/>
                </a:cubicBezTo>
                <a:cubicBezTo>
                  <a:pt x="1303383" y="2679337"/>
                  <a:pt x="1291966" y="2675499"/>
                  <a:pt x="1280160" y="2673531"/>
                </a:cubicBezTo>
                <a:cubicBezTo>
                  <a:pt x="1239666" y="2666782"/>
                  <a:pt x="1158240" y="2656114"/>
                  <a:pt x="1158240" y="2656114"/>
                </a:cubicBezTo>
                <a:cubicBezTo>
                  <a:pt x="1149532" y="2653211"/>
                  <a:pt x="1141146" y="2649048"/>
                  <a:pt x="1132115" y="2647406"/>
                </a:cubicBezTo>
                <a:cubicBezTo>
                  <a:pt x="1094048" y="2640485"/>
                  <a:pt x="998872" y="2632918"/>
                  <a:pt x="966652" y="2629989"/>
                </a:cubicBezTo>
                <a:cubicBezTo>
                  <a:pt x="885372" y="2635795"/>
                  <a:pt x="803670" y="2637299"/>
                  <a:pt x="722812" y="2647406"/>
                </a:cubicBezTo>
                <a:cubicBezTo>
                  <a:pt x="712415" y="2648706"/>
                  <a:pt x="647508" y="2689029"/>
                  <a:pt x="644435" y="2690949"/>
                </a:cubicBezTo>
                <a:cubicBezTo>
                  <a:pt x="635559" y="2696496"/>
                  <a:pt x="627185" y="2702819"/>
                  <a:pt x="618309" y="2708366"/>
                </a:cubicBezTo>
                <a:cubicBezTo>
                  <a:pt x="590377" y="2725823"/>
                  <a:pt x="564249" y="2738171"/>
                  <a:pt x="539932" y="2760617"/>
                </a:cubicBezTo>
                <a:cubicBezTo>
                  <a:pt x="512783" y="2785678"/>
                  <a:pt x="490406" y="2815913"/>
                  <a:pt x="461555" y="2838994"/>
                </a:cubicBezTo>
                <a:cubicBezTo>
                  <a:pt x="371598" y="2910961"/>
                  <a:pt x="462185" y="2831273"/>
                  <a:pt x="383178" y="2926080"/>
                </a:cubicBezTo>
                <a:cubicBezTo>
                  <a:pt x="367409" y="2945002"/>
                  <a:pt x="346837" y="2959528"/>
                  <a:pt x="330926" y="2978331"/>
                </a:cubicBezTo>
                <a:cubicBezTo>
                  <a:pt x="314796" y="2997394"/>
                  <a:pt x="303095" y="3019882"/>
                  <a:pt x="287383" y="3039291"/>
                </a:cubicBezTo>
                <a:cubicBezTo>
                  <a:pt x="253704" y="3080894"/>
                  <a:pt x="217358" y="3120268"/>
                  <a:pt x="182880" y="3161211"/>
                </a:cubicBezTo>
                <a:cubicBezTo>
                  <a:pt x="170907" y="3175429"/>
                  <a:pt x="156358" y="3188129"/>
                  <a:pt x="148046" y="3204754"/>
                </a:cubicBezTo>
                <a:cubicBezTo>
                  <a:pt x="128691" y="3243464"/>
                  <a:pt x="109326" y="3277374"/>
                  <a:pt x="95795" y="3317966"/>
                </a:cubicBezTo>
                <a:cubicBezTo>
                  <a:pt x="73824" y="3383879"/>
                  <a:pt x="99335" y="3324439"/>
                  <a:pt x="78378" y="3378926"/>
                </a:cubicBezTo>
                <a:cubicBezTo>
                  <a:pt x="67155" y="3408107"/>
                  <a:pt x="51125" y="3435680"/>
                  <a:pt x="43543" y="3466011"/>
                </a:cubicBezTo>
                <a:cubicBezTo>
                  <a:pt x="32609" y="3509751"/>
                  <a:pt x="38620" y="3489491"/>
                  <a:pt x="26126" y="3526971"/>
                </a:cubicBezTo>
                <a:cubicBezTo>
                  <a:pt x="23223" y="3553097"/>
                  <a:pt x="20170" y="3579207"/>
                  <a:pt x="17418" y="3605349"/>
                </a:cubicBezTo>
                <a:cubicBezTo>
                  <a:pt x="14364" y="3634362"/>
                  <a:pt x="12565" y="3663517"/>
                  <a:pt x="8709" y="3692434"/>
                </a:cubicBezTo>
                <a:cubicBezTo>
                  <a:pt x="6753" y="3707106"/>
                  <a:pt x="2903" y="3721463"/>
                  <a:pt x="0" y="3735977"/>
                </a:cubicBezTo>
                <a:cubicBezTo>
                  <a:pt x="2903" y="3878217"/>
                  <a:pt x="3969" y="4020506"/>
                  <a:pt x="8709" y="4162697"/>
                </a:cubicBezTo>
                <a:cubicBezTo>
                  <a:pt x="9777" y="4194742"/>
                  <a:pt x="11509" y="4226977"/>
                  <a:pt x="17418" y="4258491"/>
                </a:cubicBezTo>
                <a:cubicBezTo>
                  <a:pt x="20299" y="4273856"/>
                  <a:pt x="29029" y="4287520"/>
                  <a:pt x="34835" y="4302034"/>
                </a:cubicBezTo>
                <a:cubicBezTo>
                  <a:pt x="37596" y="4315842"/>
                  <a:pt x="46659" y="4364751"/>
                  <a:pt x="52252" y="4380411"/>
                </a:cubicBezTo>
                <a:cubicBezTo>
                  <a:pt x="62768" y="4409854"/>
                  <a:pt x="69744" y="4441483"/>
                  <a:pt x="87086" y="4467497"/>
                </a:cubicBezTo>
                <a:cubicBezTo>
                  <a:pt x="109378" y="4500935"/>
                  <a:pt x="127484" y="4531795"/>
                  <a:pt x="165463" y="4554583"/>
                </a:cubicBezTo>
                <a:cubicBezTo>
                  <a:pt x="179977" y="4563292"/>
                  <a:pt x="194210" y="4572489"/>
                  <a:pt x="209006" y="4580709"/>
                </a:cubicBezTo>
                <a:cubicBezTo>
                  <a:pt x="220354" y="4587014"/>
                  <a:pt x="233038" y="4590925"/>
                  <a:pt x="243840" y="4598126"/>
                </a:cubicBezTo>
                <a:cubicBezTo>
                  <a:pt x="250672" y="4602680"/>
                  <a:pt x="254129" y="4611469"/>
                  <a:pt x="261258" y="4615543"/>
                </a:cubicBezTo>
                <a:cubicBezTo>
                  <a:pt x="274830" y="4623299"/>
                  <a:pt x="290109" y="4627618"/>
                  <a:pt x="304800" y="4632960"/>
                </a:cubicBezTo>
                <a:cubicBezTo>
                  <a:pt x="351440" y="4649920"/>
                  <a:pt x="350302" y="4648689"/>
                  <a:pt x="391886" y="4659086"/>
                </a:cubicBezTo>
                <a:cubicBezTo>
                  <a:pt x="400595" y="4664892"/>
                  <a:pt x="408351" y="4672477"/>
                  <a:pt x="418012" y="4676503"/>
                </a:cubicBezTo>
                <a:cubicBezTo>
                  <a:pt x="443433" y="4687095"/>
                  <a:pt x="473475" y="4687353"/>
                  <a:pt x="496389" y="4702629"/>
                </a:cubicBezTo>
                <a:cubicBezTo>
                  <a:pt x="537207" y="4729840"/>
                  <a:pt x="512191" y="4718325"/>
                  <a:pt x="574766" y="4728754"/>
                </a:cubicBezTo>
                <a:cubicBezTo>
                  <a:pt x="704068" y="4806336"/>
                  <a:pt x="548505" y="4718745"/>
                  <a:pt x="653143" y="4763589"/>
                </a:cubicBezTo>
                <a:cubicBezTo>
                  <a:pt x="802596" y="4827640"/>
                  <a:pt x="676857" y="4793048"/>
                  <a:pt x="818606" y="4824549"/>
                </a:cubicBezTo>
                <a:cubicBezTo>
                  <a:pt x="836023" y="4833257"/>
                  <a:pt x="852271" y="4844866"/>
                  <a:pt x="870858" y="4850674"/>
                </a:cubicBezTo>
                <a:cubicBezTo>
                  <a:pt x="1078738" y="4915635"/>
                  <a:pt x="866109" y="4831476"/>
                  <a:pt x="1010195" y="4885509"/>
                </a:cubicBezTo>
                <a:cubicBezTo>
                  <a:pt x="1093804" y="4916863"/>
                  <a:pt x="1093204" y="4922531"/>
                  <a:pt x="1175658" y="4946469"/>
                </a:cubicBezTo>
                <a:cubicBezTo>
                  <a:pt x="1239228" y="4964925"/>
                  <a:pt x="1303676" y="4980264"/>
                  <a:pt x="1367246" y="4998720"/>
                </a:cubicBezTo>
                <a:cubicBezTo>
                  <a:pt x="1393693" y="5006398"/>
                  <a:pt x="1419089" y="5017475"/>
                  <a:pt x="1445623" y="5024846"/>
                </a:cubicBezTo>
                <a:cubicBezTo>
                  <a:pt x="1471410" y="5032009"/>
                  <a:pt x="1498141" y="5035367"/>
                  <a:pt x="1524000" y="5042263"/>
                </a:cubicBezTo>
                <a:cubicBezTo>
                  <a:pt x="1685867" y="5085427"/>
                  <a:pt x="1463163" y="5030692"/>
                  <a:pt x="1628503" y="5085806"/>
                </a:cubicBezTo>
                <a:cubicBezTo>
                  <a:pt x="1653893" y="5094269"/>
                  <a:pt x="1681335" y="5095240"/>
                  <a:pt x="1706880" y="5103223"/>
                </a:cubicBezTo>
                <a:cubicBezTo>
                  <a:pt x="1727981" y="5109817"/>
                  <a:pt x="1747063" y="5121794"/>
                  <a:pt x="1767840" y="5129349"/>
                </a:cubicBezTo>
                <a:cubicBezTo>
                  <a:pt x="1779088" y="5133439"/>
                  <a:pt x="1791320" y="5134272"/>
                  <a:pt x="1802675" y="5138057"/>
                </a:cubicBezTo>
                <a:cubicBezTo>
                  <a:pt x="1817505" y="5143000"/>
                  <a:pt x="1831277" y="5150877"/>
                  <a:pt x="1846218" y="5155474"/>
                </a:cubicBezTo>
                <a:cubicBezTo>
                  <a:pt x="1869097" y="5162514"/>
                  <a:pt x="1892921" y="5166137"/>
                  <a:pt x="1915886" y="5172891"/>
                </a:cubicBezTo>
                <a:cubicBezTo>
                  <a:pt x="1942306" y="5180662"/>
                  <a:pt x="1967546" y="5192338"/>
                  <a:pt x="1994263" y="5199017"/>
                </a:cubicBezTo>
                <a:cubicBezTo>
                  <a:pt x="2014176" y="5203995"/>
                  <a:pt x="2035028" y="5204054"/>
                  <a:pt x="2055223" y="5207726"/>
                </a:cubicBezTo>
                <a:cubicBezTo>
                  <a:pt x="2123161" y="5220078"/>
                  <a:pt x="2054687" y="5215407"/>
                  <a:pt x="2142309" y="5225143"/>
                </a:cubicBezTo>
                <a:cubicBezTo>
                  <a:pt x="2177050" y="5229003"/>
                  <a:pt x="2211978" y="5230948"/>
                  <a:pt x="2246812" y="5233851"/>
                </a:cubicBezTo>
                <a:cubicBezTo>
                  <a:pt x="2287452" y="5230948"/>
                  <a:pt x="2328268" y="5229903"/>
                  <a:pt x="2368732" y="5225143"/>
                </a:cubicBezTo>
                <a:cubicBezTo>
                  <a:pt x="2377849" y="5224070"/>
                  <a:pt x="2386031" y="5218956"/>
                  <a:pt x="2394858" y="5216434"/>
                </a:cubicBezTo>
                <a:cubicBezTo>
                  <a:pt x="2406366" y="5213146"/>
                  <a:pt x="2418081" y="5210629"/>
                  <a:pt x="2429692" y="5207726"/>
                </a:cubicBezTo>
                <a:cubicBezTo>
                  <a:pt x="2438401" y="5201920"/>
                  <a:pt x="2446731" y="5195502"/>
                  <a:pt x="2455818" y="5190309"/>
                </a:cubicBezTo>
                <a:cubicBezTo>
                  <a:pt x="2467089" y="5183868"/>
                  <a:pt x="2480266" y="5180680"/>
                  <a:pt x="2490652" y="5172891"/>
                </a:cubicBezTo>
                <a:cubicBezTo>
                  <a:pt x="2503789" y="5163038"/>
                  <a:pt x="2511823" y="5147166"/>
                  <a:pt x="2525486" y="5138057"/>
                </a:cubicBezTo>
                <a:cubicBezTo>
                  <a:pt x="2547089" y="5123655"/>
                  <a:pt x="2595155" y="5103223"/>
                  <a:pt x="2595155" y="5103223"/>
                </a:cubicBezTo>
                <a:cubicBezTo>
                  <a:pt x="2653813" y="5044563"/>
                  <a:pt x="2585940" y="5103476"/>
                  <a:pt x="2656115" y="5068389"/>
                </a:cubicBezTo>
                <a:cubicBezTo>
                  <a:pt x="2663459" y="5064717"/>
                  <a:pt x="2666188" y="5054643"/>
                  <a:pt x="2673532" y="5050971"/>
                </a:cubicBezTo>
                <a:cubicBezTo>
                  <a:pt x="2684237" y="5045618"/>
                  <a:pt x="2696858" y="5045551"/>
                  <a:pt x="2708366" y="5042263"/>
                </a:cubicBezTo>
                <a:cubicBezTo>
                  <a:pt x="2717193" y="5039741"/>
                  <a:pt x="2726054" y="5037170"/>
                  <a:pt x="2734492" y="5033554"/>
                </a:cubicBezTo>
                <a:cubicBezTo>
                  <a:pt x="2757734" y="5023593"/>
                  <a:pt x="2793049" y="5003224"/>
                  <a:pt x="2812869" y="4990011"/>
                </a:cubicBezTo>
                <a:cubicBezTo>
                  <a:pt x="2824945" y="4981960"/>
                  <a:pt x="2835395" y="4971578"/>
                  <a:pt x="2847703" y="4963886"/>
                </a:cubicBezTo>
                <a:cubicBezTo>
                  <a:pt x="2858712" y="4957006"/>
                  <a:pt x="2870926" y="4952275"/>
                  <a:pt x="2882538" y="4946469"/>
                </a:cubicBezTo>
                <a:cubicBezTo>
                  <a:pt x="2914290" y="4914715"/>
                  <a:pt x="2883430" y="4939602"/>
                  <a:pt x="2934789" y="4920343"/>
                </a:cubicBezTo>
                <a:cubicBezTo>
                  <a:pt x="3064663" y="4871641"/>
                  <a:pt x="2879273" y="4929984"/>
                  <a:pt x="3004458" y="4894217"/>
                </a:cubicBezTo>
                <a:cubicBezTo>
                  <a:pt x="3043188" y="4883151"/>
                  <a:pt x="3020047" y="4885875"/>
                  <a:pt x="3065418" y="4876800"/>
                </a:cubicBezTo>
                <a:cubicBezTo>
                  <a:pt x="3082732" y="4873337"/>
                  <a:pt x="3100297" y="4871250"/>
                  <a:pt x="3117669" y="4868091"/>
                </a:cubicBezTo>
                <a:cubicBezTo>
                  <a:pt x="3132232" y="4865443"/>
                  <a:pt x="3146649" y="4862031"/>
                  <a:pt x="3161212" y="4859383"/>
                </a:cubicBezTo>
                <a:cubicBezTo>
                  <a:pt x="3253258" y="4842648"/>
                  <a:pt x="3178387" y="4859434"/>
                  <a:pt x="3300549" y="4833257"/>
                </a:cubicBezTo>
                <a:cubicBezTo>
                  <a:pt x="3312252" y="4830749"/>
                  <a:pt x="3323919" y="4827988"/>
                  <a:pt x="3335383" y="4824549"/>
                </a:cubicBezTo>
                <a:cubicBezTo>
                  <a:pt x="3361760" y="4816636"/>
                  <a:pt x="3387634" y="4807132"/>
                  <a:pt x="3413760" y="4798423"/>
                </a:cubicBezTo>
                <a:lnTo>
                  <a:pt x="3439886" y="4789714"/>
                </a:lnTo>
                <a:lnTo>
                  <a:pt x="3466012" y="4781006"/>
                </a:lnTo>
                <a:cubicBezTo>
                  <a:pt x="3556397" y="4720750"/>
                  <a:pt x="3416471" y="4812473"/>
                  <a:pt x="3526972" y="4746171"/>
                </a:cubicBezTo>
                <a:cubicBezTo>
                  <a:pt x="3544921" y="4735401"/>
                  <a:pt x="3562477" y="4723897"/>
                  <a:pt x="3579223" y="4711337"/>
                </a:cubicBezTo>
                <a:cubicBezTo>
                  <a:pt x="3681094" y="4634934"/>
                  <a:pt x="3555275" y="4731864"/>
                  <a:pt x="3640183" y="4659086"/>
                </a:cubicBezTo>
                <a:cubicBezTo>
                  <a:pt x="3667457" y="4635709"/>
                  <a:pt x="3679531" y="4634621"/>
                  <a:pt x="3701143" y="4606834"/>
                </a:cubicBezTo>
                <a:cubicBezTo>
                  <a:pt x="3701157" y="4606817"/>
                  <a:pt x="3744680" y="4541529"/>
                  <a:pt x="3753395" y="4528457"/>
                </a:cubicBezTo>
                <a:lnTo>
                  <a:pt x="3770812" y="4502331"/>
                </a:lnTo>
                <a:cubicBezTo>
                  <a:pt x="3792700" y="4436663"/>
                  <a:pt x="3763173" y="4517610"/>
                  <a:pt x="3796938" y="4450080"/>
                </a:cubicBezTo>
                <a:cubicBezTo>
                  <a:pt x="3801043" y="4441869"/>
                  <a:pt x="3803124" y="4432780"/>
                  <a:pt x="3805646" y="4423954"/>
                </a:cubicBezTo>
                <a:cubicBezTo>
                  <a:pt x="3809364" y="4410941"/>
                  <a:pt x="3816106" y="4376908"/>
                  <a:pt x="3823063" y="4362994"/>
                </a:cubicBezTo>
                <a:cubicBezTo>
                  <a:pt x="3827744" y="4353633"/>
                  <a:pt x="3834674" y="4345577"/>
                  <a:pt x="3840480" y="4336869"/>
                </a:cubicBezTo>
                <a:cubicBezTo>
                  <a:pt x="3843383" y="4325257"/>
                  <a:pt x="3845750" y="4313498"/>
                  <a:pt x="3849189" y="4302034"/>
                </a:cubicBezTo>
                <a:cubicBezTo>
                  <a:pt x="3854464" y="4284449"/>
                  <a:pt x="3860800" y="4267200"/>
                  <a:pt x="3866606" y="4249783"/>
                </a:cubicBezTo>
                <a:cubicBezTo>
                  <a:pt x="3869509" y="4241074"/>
                  <a:pt x="3873089" y="4232563"/>
                  <a:pt x="3875315" y="4223657"/>
                </a:cubicBezTo>
                <a:cubicBezTo>
                  <a:pt x="3878218" y="4212046"/>
                  <a:pt x="3880735" y="4200331"/>
                  <a:pt x="3884023" y="4188823"/>
                </a:cubicBezTo>
                <a:cubicBezTo>
                  <a:pt x="3886545" y="4179996"/>
                  <a:pt x="3890506" y="4171603"/>
                  <a:pt x="3892732" y="4162697"/>
                </a:cubicBezTo>
                <a:cubicBezTo>
                  <a:pt x="3896322" y="4148337"/>
                  <a:pt x="3898537" y="4133668"/>
                  <a:pt x="3901440" y="4119154"/>
                </a:cubicBezTo>
                <a:cubicBezTo>
                  <a:pt x="3898537" y="4066903"/>
                  <a:pt x="3907385" y="4012639"/>
                  <a:pt x="3892732" y="3962400"/>
                </a:cubicBezTo>
                <a:cubicBezTo>
                  <a:pt x="3885835" y="3938754"/>
                  <a:pt x="3857897" y="3927566"/>
                  <a:pt x="3840480" y="3910149"/>
                </a:cubicBezTo>
                <a:lnTo>
                  <a:pt x="3823063" y="3892731"/>
                </a:lnTo>
                <a:cubicBezTo>
                  <a:pt x="3797821" y="3817002"/>
                  <a:pt x="3833885" y="3932238"/>
                  <a:pt x="3805646" y="3753394"/>
                </a:cubicBezTo>
                <a:cubicBezTo>
                  <a:pt x="3805645" y="3753387"/>
                  <a:pt x="3783875" y="3688083"/>
                  <a:pt x="3779520" y="3675017"/>
                </a:cubicBezTo>
                <a:cubicBezTo>
                  <a:pt x="3776617" y="3666308"/>
                  <a:pt x="3775904" y="3656529"/>
                  <a:pt x="3770812" y="3648891"/>
                </a:cubicBezTo>
                <a:cubicBezTo>
                  <a:pt x="3765006" y="3640183"/>
                  <a:pt x="3757646" y="3632330"/>
                  <a:pt x="3753395" y="3622766"/>
                </a:cubicBezTo>
                <a:cubicBezTo>
                  <a:pt x="3745939" y="3605989"/>
                  <a:pt x="3741784" y="3587931"/>
                  <a:pt x="3735978" y="3570514"/>
                </a:cubicBezTo>
                <a:cubicBezTo>
                  <a:pt x="3733075" y="3561806"/>
                  <a:pt x="3732361" y="3552027"/>
                  <a:pt x="3727269" y="3544389"/>
                </a:cubicBezTo>
                <a:lnTo>
                  <a:pt x="3709852" y="3518263"/>
                </a:lnTo>
                <a:cubicBezTo>
                  <a:pt x="3706949" y="3500846"/>
                  <a:pt x="3705426" y="3483141"/>
                  <a:pt x="3701143" y="3466011"/>
                </a:cubicBezTo>
                <a:cubicBezTo>
                  <a:pt x="3696690" y="3448200"/>
                  <a:pt x="3683726" y="3413760"/>
                  <a:pt x="3683726" y="3413760"/>
                </a:cubicBezTo>
                <a:cubicBezTo>
                  <a:pt x="3674156" y="3346766"/>
                  <a:pt x="3667424" y="3333086"/>
                  <a:pt x="3683726" y="3257006"/>
                </a:cubicBezTo>
                <a:cubicBezTo>
                  <a:pt x="3685919" y="3246772"/>
                  <a:pt x="3701143" y="3230880"/>
                  <a:pt x="3701143" y="3230880"/>
                </a:cubicBezTo>
                <a:lnTo>
                  <a:pt x="3701143" y="3230880"/>
                </a:lnTo>
                <a:lnTo>
                  <a:pt x="3709852" y="3222171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Forma livre 6"/>
          <p:cNvSpPr/>
          <p:nvPr/>
        </p:nvSpPr>
        <p:spPr>
          <a:xfrm>
            <a:off x="6148251" y="600891"/>
            <a:ext cx="3823063" cy="3143795"/>
          </a:xfrm>
          <a:custGeom>
            <a:avLst/>
            <a:gdLst>
              <a:gd name="connsiteX0" fmla="*/ 1175658 w 3823063"/>
              <a:gd name="connsiteY0" fmla="*/ 1724298 h 3143795"/>
              <a:gd name="connsiteX1" fmla="*/ 1175658 w 3823063"/>
              <a:gd name="connsiteY1" fmla="*/ 1724298 h 3143795"/>
              <a:gd name="connsiteX2" fmla="*/ 1201783 w 3823063"/>
              <a:gd name="connsiteY2" fmla="*/ 1593669 h 3143795"/>
              <a:gd name="connsiteX3" fmla="*/ 1219200 w 3823063"/>
              <a:gd name="connsiteY3" fmla="*/ 1567543 h 3143795"/>
              <a:gd name="connsiteX4" fmla="*/ 1201783 w 3823063"/>
              <a:gd name="connsiteY4" fmla="*/ 1480458 h 3143795"/>
              <a:gd name="connsiteX5" fmla="*/ 1184366 w 3823063"/>
              <a:gd name="connsiteY5" fmla="*/ 1463040 h 3143795"/>
              <a:gd name="connsiteX6" fmla="*/ 1175658 w 3823063"/>
              <a:gd name="connsiteY6" fmla="*/ 1436915 h 3143795"/>
              <a:gd name="connsiteX7" fmla="*/ 1158240 w 3823063"/>
              <a:gd name="connsiteY7" fmla="*/ 1410789 h 3143795"/>
              <a:gd name="connsiteX8" fmla="*/ 1175658 w 3823063"/>
              <a:gd name="connsiteY8" fmla="*/ 1393372 h 3143795"/>
              <a:gd name="connsiteX9" fmla="*/ 1219200 w 3823063"/>
              <a:gd name="connsiteY9" fmla="*/ 1358538 h 3143795"/>
              <a:gd name="connsiteX10" fmla="*/ 1236618 w 3823063"/>
              <a:gd name="connsiteY10" fmla="*/ 1341120 h 3143795"/>
              <a:gd name="connsiteX11" fmla="*/ 1271452 w 3823063"/>
              <a:gd name="connsiteY11" fmla="*/ 1288869 h 3143795"/>
              <a:gd name="connsiteX12" fmla="*/ 1262743 w 3823063"/>
              <a:gd name="connsiteY12" fmla="*/ 1227909 h 3143795"/>
              <a:gd name="connsiteX13" fmla="*/ 1210492 w 3823063"/>
              <a:gd name="connsiteY13" fmla="*/ 1158240 h 3143795"/>
              <a:gd name="connsiteX14" fmla="*/ 1184366 w 3823063"/>
              <a:gd name="connsiteY14" fmla="*/ 1140823 h 3143795"/>
              <a:gd name="connsiteX15" fmla="*/ 1114698 w 3823063"/>
              <a:gd name="connsiteY15" fmla="*/ 1088572 h 3143795"/>
              <a:gd name="connsiteX16" fmla="*/ 1088572 w 3823063"/>
              <a:gd name="connsiteY16" fmla="*/ 1071155 h 3143795"/>
              <a:gd name="connsiteX17" fmla="*/ 1062446 w 3823063"/>
              <a:gd name="connsiteY17" fmla="*/ 1018903 h 3143795"/>
              <a:gd name="connsiteX18" fmla="*/ 1071155 w 3823063"/>
              <a:gd name="connsiteY18" fmla="*/ 905692 h 3143795"/>
              <a:gd name="connsiteX19" fmla="*/ 1097280 w 3823063"/>
              <a:gd name="connsiteY19" fmla="*/ 853440 h 3143795"/>
              <a:gd name="connsiteX20" fmla="*/ 1132115 w 3823063"/>
              <a:gd name="connsiteY20" fmla="*/ 801189 h 3143795"/>
              <a:gd name="connsiteX21" fmla="*/ 1140823 w 3823063"/>
              <a:gd name="connsiteY21" fmla="*/ 679269 h 3143795"/>
              <a:gd name="connsiteX22" fmla="*/ 1114698 w 3823063"/>
              <a:gd name="connsiteY22" fmla="*/ 653143 h 3143795"/>
              <a:gd name="connsiteX23" fmla="*/ 1062446 w 3823063"/>
              <a:gd name="connsiteY23" fmla="*/ 635726 h 3143795"/>
              <a:gd name="connsiteX24" fmla="*/ 1027612 w 3823063"/>
              <a:gd name="connsiteY24" fmla="*/ 618309 h 3143795"/>
              <a:gd name="connsiteX25" fmla="*/ 1001486 w 3823063"/>
              <a:gd name="connsiteY25" fmla="*/ 600892 h 3143795"/>
              <a:gd name="connsiteX26" fmla="*/ 957943 w 3823063"/>
              <a:gd name="connsiteY26" fmla="*/ 592183 h 3143795"/>
              <a:gd name="connsiteX27" fmla="*/ 931818 w 3823063"/>
              <a:gd name="connsiteY27" fmla="*/ 574766 h 3143795"/>
              <a:gd name="connsiteX28" fmla="*/ 879566 w 3823063"/>
              <a:gd name="connsiteY28" fmla="*/ 557349 h 3143795"/>
              <a:gd name="connsiteX29" fmla="*/ 775063 w 3823063"/>
              <a:gd name="connsiteY29" fmla="*/ 531223 h 3143795"/>
              <a:gd name="connsiteX30" fmla="*/ 740229 w 3823063"/>
              <a:gd name="connsiteY30" fmla="*/ 522515 h 3143795"/>
              <a:gd name="connsiteX31" fmla="*/ 705395 w 3823063"/>
              <a:gd name="connsiteY31" fmla="*/ 513806 h 3143795"/>
              <a:gd name="connsiteX32" fmla="*/ 444138 w 3823063"/>
              <a:gd name="connsiteY32" fmla="*/ 522515 h 3143795"/>
              <a:gd name="connsiteX33" fmla="*/ 322218 w 3823063"/>
              <a:gd name="connsiteY33" fmla="*/ 574766 h 3143795"/>
              <a:gd name="connsiteX34" fmla="*/ 287383 w 3823063"/>
              <a:gd name="connsiteY34" fmla="*/ 592183 h 3143795"/>
              <a:gd name="connsiteX35" fmla="*/ 261258 w 3823063"/>
              <a:gd name="connsiteY35" fmla="*/ 627018 h 3143795"/>
              <a:gd name="connsiteX36" fmla="*/ 235132 w 3823063"/>
              <a:gd name="connsiteY36" fmla="*/ 644435 h 3143795"/>
              <a:gd name="connsiteX37" fmla="*/ 217715 w 3823063"/>
              <a:gd name="connsiteY37" fmla="*/ 670560 h 3143795"/>
              <a:gd name="connsiteX38" fmla="*/ 182880 w 3823063"/>
              <a:gd name="connsiteY38" fmla="*/ 705395 h 3143795"/>
              <a:gd name="connsiteX39" fmla="*/ 148046 w 3823063"/>
              <a:gd name="connsiteY39" fmla="*/ 766355 h 3143795"/>
              <a:gd name="connsiteX40" fmla="*/ 130629 w 3823063"/>
              <a:gd name="connsiteY40" fmla="*/ 818606 h 3143795"/>
              <a:gd name="connsiteX41" fmla="*/ 121920 w 3823063"/>
              <a:gd name="connsiteY41" fmla="*/ 844732 h 3143795"/>
              <a:gd name="connsiteX42" fmla="*/ 87086 w 3823063"/>
              <a:gd name="connsiteY42" fmla="*/ 905692 h 3143795"/>
              <a:gd name="connsiteX43" fmla="*/ 69669 w 3823063"/>
              <a:gd name="connsiteY43" fmla="*/ 984069 h 3143795"/>
              <a:gd name="connsiteX44" fmla="*/ 60960 w 3823063"/>
              <a:gd name="connsiteY44" fmla="*/ 1018903 h 3143795"/>
              <a:gd name="connsiteX45" fmla="*/ 43543 w 3823063"/>
              <a:gd name="connsiteY45" fmla="*/ 1053738 h 3143795"/>
              <a:gd name="connsiteX46" fmla="*/ 26126 w 3823063"/>
              <a:gd name="connsiteY46" fmla="*/ 1123406 h 3143795"/>
              <a:gd name="connsiteX47" fmla="*/ 17418 w 3823063"/>
              <a:gd name="connsiteY47" fmla="*/ 1158240 h 3143795"/>
              <a:gd name="connsiteX48" fmla="*/ 8709 w 3823063"/>
              <a:gd name="connsiteY48" fmla="*/ 1184366 h 3143795"/>
              <a:gd name="connsiteX49" fmla="*/ 8709 w 3823063"/>
              <a:gd name="connsiteY49" fmla="*/ 1341120 h 3143795"/>
              <a:gd name="connsiteX50" fmla="*/ 34835 w 3823063"/>
              <a:gd name="connsiteY50" fmla="*/ 1393372 h 3143795"/>
              <a:gd name="connsiteX51" fmla="*/ 60960 w 3823063"/>
              <a:gd name="connsiteY51" fmla="*/ 1410789 h 3143795"/>
              <a:gd name="connsiteX52" fmla="*/ 95795 w 3823063"/>
              <a:gd name="connsiteY52" fmla="*/ 1463040 h 3143795"/>
              <a:gd name="connsiteX53" fmla="*/ 148046 w 3823063"/>
              <a:gd name="connsiteY53" fmla="*/ 1515292 h 3143795"/>
              <a:gd name="connsiteX54" fmla="*/ 174172 w 3823063"/>
              <a:gd name="connsiteY54" fmla="*/ 1550126 h 3143795"/>
              <a:gd name="connsiteX55" fmla="*/ 217715 w 3823063"/>
              <a:gd name="connsiteY55" fmla="*/ 1602378 h 3143795"/>
              <a:gd name="connsiteX56" fmla="*/ 243840 w 3823063"/>
              <a:gd name="connsiteY56" fmla="*/ 1611086 h 3143795"/>
              <a:gd name="connsiteX57" fmla="*/ 261258 w 3823063"/>
              <a:gd name="connsiteY57" fmla="*/ 1628503 h 3143795"/>
              <a:gd name="connsiteX58" fmla="*/ 278675 w 3823063"/>
              <a:gd name="connsiteY58" fmla="*/ 1654629 h 3143795"/>
              <a:gd name="connsiteX59" fmla="*/ 304800 w 3823063"/>
              <a:gd name="connsiteY59" fmla="*/ 1672046 h 3143795"/>
              <a:gd name="connsiteX60" fmla="*/ 348343 w 3823063"/>
              <a:gd name="connsiteY60" fmla="*/ 1741715 h 3143795"/>
              <a:gd name="connsiteX61" fmla="*/ 365760 w 3823063"/>
              <a:gd name="connsiteY61" fmla="*/ 1785258 h 3143795"/>
              <a:gd name="connsiteX62" fmla="*/ 374469 w 3823063"/>
              <a:gd name="connsiteY62" fmla="*/ 1820092 h 3143795"/>
              <a:gd name="connsiteX63" fmla="*/ 391886 w 3823063"/>
              <a:gd name="connsiteY63" fmla="*/ 1863635 h 3143795"/>
              <a:gd name="connsiteX64" fmla="*/ 400595 w 3823063"/>
              <a:gd name="connsiteY64" fmla="*/ 1898469 h 3143795"/>
              <a:gd name="connsiteX65" fmla="*/ 418012 w 3823063"/>
              <a:gd name="connsiteY65" fmla="*/ 1942012 h 3143795"/>
              <a:gd name="connsiteX66" fmla="*/ 444138 w 3823063"/>
              <a:gd name="connsiteY66" fmla="*/ 2029098 h 3143795"/>
              <a:gd name="connsiteX67" fmla="*/ 461555 w 3823063"/>
              <a:gd name="connsiteY67" fmla="*/ 2090058 h 3143795"/>
              <a:gd name="connsiteX68" fmla="*/ 478972 w 3823063"/>
              <a:gd name="connsiteY68" fmla="*/ 2229395 h 3143795"/>
              <a:gd name="connsiteX69" fmla="*/ 487680 w 3823063"/>
              <a:gd name="connsiteY69" fmla="*/ 2272938 h 3143795"/>
              <a:gd name="connsiteX70" fmla="*/ 496389 w 3823063"/>
              <a:gd name="connsiteY70" fmla="*/ 2612572 h 3143795"/>
              <a:gd name="connsiteX71" fmla="*/ 505098 w 3823063"/>
              <a:gd name="connsiteY71" fmla="*/ 2882538 h 3143795"/>
              <a:gd name="connsiteX72" fmla="*/ 513806 w 3823063"/>
              <a:gd name="connsiteY72" fmla="*/ 2908663 h 3143795"/>
              <a:gd name="connsiteX73" fmla="*/ 557349 w 3823063"/>
              <a:gd name="connsiteY73" fmla="*/ 2995749 h 3143795"/>
              <a:gd name="connsiteX74" fmla="*/ 609600 w 3823063"/>
              <a:gd name="connsiteY74" fmla="*/ 3013166 h 3143795"/>
              <a:gd name="connsiteX75" fmla="*/ 879566 w 3823063"/>
              <a:gd name="connsiteY75" fmla="*/ 3030583 h 3143795"/>
              <a:gd name="connsiteX76" fmla="*/ 984069 w 3823063"/>
              <a:gd name="connsiteY76" fmla="*/ 3039292 h 3143795"/>
              <a:gd name="connsiteX77" fmla="*/ 1123406 w 3823063"/>
              <a:gd name="connsiteY77" fmla="*/ 3048000 h 3143795"/>
              <a:gd name="connsiteX78" fmla="*/ 1158240 w 3823063"/>
              <a:gd name="connsiteY78" fmla="*/ 3056709 h 3143795"/>
              <a:gd name="connsiteX79" fmla="*/ 1384663 w 3823063"/>
              <a:gd name="connsiteY79" fmla="*/ 3065418 h 3143795"/>
              <a:gd name="connsiteX80" fmla="*/ 1497875 w 3823063"/>
              <a:gd name="connsiteY80" fmla="*/ 3074126 h 3143795"/>
              <a:gd name="connsiteX81" fmla="*/ 1619795 w 3823063"/>
              <a:gd name="connsiteY81" fmla="*/ 3091543 h 3143795"/>
              <a:gd name="connsiteX82" fmla="*/ 1706880 w 3823063"/>
              <a:gd name="connsiteY82" fmla="*/ 3100252 h 3143795"/>
              <a:gd name="connsiteX83" fmla="*/ 1820092 w 3823063"/>
              <a:gd name="connsiteY83" fmla="*/ 3117669 h 3143795"/>
              <a:gd name="connsiteX84" fmla="*/ 1863635 w 3823063"/>
              <a:gd name="connsiteY84" fmla="*/ 3126378 h 3143795"/>
              <a:gd name="connsiteX85" fmla="*/ 2072640 w 3823063"/>
              <a:gd name="connsiteY85" fmla="*/ 3143795 h 3143795"/>
              <a:gd name="connsiteX86" fmla="*/ 3143795 w 3823063"/>
              <a:gd name="connsiteY86" fmla="*/ 3126378 h 3143795"/>
              <a:gd name="connsiteX87" fmla="*/ 3222172 w 3823063"/>
              <a:gd name="connsiteY87" fmla="*/ 3082835 h 3143795"/>
              <a:gd name="connsiteX88" fmla="*/ 3326675 w 3823063"/>
              <a:gd name="connsiteY88" fmla="*/ 2995749 h 3143795"/>
              <a:gd name="connsiteX89" fmla="*/ 3378926 w 3823063"/>
              <a:gd name="connsiteY89" fmla="*/ 2891246 h 3143795"/>
              <a:gd name="connsiteX90" fmla="*/ 3413760 w 3823063"/>
              <a:gd name="connsiteY90" fmla="*/ 2812869 h 3143795"/>
              <a:gd name="connsiteX91" fmla="*/ 3431178 w 3823063"/>
              <a:gd name="connsiteY91" fmla="*/ 2717075 h 3143795"/>
              <a:gd name="connsiteX92" fmla="*/ 3448595 w 3823063"/>
              <a:gd name="connsiteY92" fmla="*/ 2656115 h 3143795"/>
              <a:gd name="connsiteX93" fmla="*/ 3483429 w 3823063"/>
              <a:gd name="connsiteY93" fmla="*/ 2560320 h 3143795"/>
              <a:gd name="connsiteX94" fmla="*/ 3500846 w 3823063"/>
              <a:gd name="connsiteY94" fmla="*/ 2525486 h 3143795"/>
              <a:gd name="connsiteX95" fmla="*/ 3518263 w 3823063"/>
              <a:gd name="connsiteY95" fmla="*/ 2438400 h 3143795"/>
              <a:gd name="connsiteX96" fmla="*/ 3553098 w 3823063"/>
              <a:gd name="connsiteY96" fmla="*/ 2342606 h 3143795"/>
              <a:gd name="connsiteX97" fmla="*/ 3561806 w 3823063"/>
              <a:gd name="connsiteY97" fmla="*/ 2307772 h 3143795"/>
              <a:gd name="connsiteX98" fmla="*/ 3596640 w 3823063"/>
              <a:gd name="connsiteY98" fmla="*/ 2229395 h 3143795"/>
              <a:gd name="connsiteX99" fmla="*/ 3622766 w 3823063"/>
              <a:gd name="connsiteY99" fmla="*/ 2151018 h 3143795"/>
              <a:gd name="connsiteX100" fmla="*/ 3648892 w 3823063"/>
              <a:gd name="connsiteY100" fmla="*/ 1985555 h 3143795"/>
              <a:gd name="connsiteX101" fmla="*/ 3683726 w 3823063"/>
              <a:gd name="connsiteY101" fmla="*/ 1898469 h 3143795"/>
              <a:gd name="connsiteX102" fmla="*/ 3701143 w 3823063"/>
              <a:gd name="connsiteY102" fmla="*/ 1820092 h 3143795"/>
              <a:gd name="connsiteX103" fmla="*/ 3718560 w 3823063"/>
              <a:gd name="connsiteY103" fmla="*/ 1741715 h 3143795"/>
              <a:gd name="connsiteX104" fmla="*/ 3735978 w 3823063"/>
              <a:gd name="connsiteY104" fmla="*/ 1698172 h 3143795"/>
              <a:gd name="connsiteX105" fmla="*/ 3753395 w 3823063"/>
              <a:gd name="connsiteY105" fmla="*/ 1611086 h 3143795"/>
              <a:gd name="connsiteX106" fmla="*/ 3762103 w 3823063"/>
              <a:gd name="connsiteY106" fmla="*/ 1567543 h 3143795"/>
              <a:gd name="connsiteX107" fmla="*/ 3779520 w 3823063"/>
              <a:gd name="connsiteY107" fmla="*/ 1532709 h 3143795"/>
              <a:gd name="connsiteX108" fmla="*/ 3788229 w 3823063"/>
              <a:gd name="connsiteY108" fmla="*/ 1489166 h 3143795"/>
              <a:gd name="connsiteX109" fmla="*/ 3805646 w 3823063"/>
              <a:gd name="connsiteY109" fmla="*/ 1463040 h 3143795"/>
              <a:gd name="connsiteX110" fmla="*/ 3823063 w 3823063"/>
              <a:gd name="connsiteY110" fmla="*/ 1280160 h 3143795"/>
              <a:gd name="connsiteX111" fmla="*/ 3796938 w 3823063"/>
              <a:gd name="connsiteY111" fmla="*/ 1045029 h 3143795"/>
              <a:gd name="connsiteX112" fmla="*/ 3692435 w 3823063"/>
              <a:gd name="connsiteY112" fmla="*/ 879566 h 3143795"/>
              <a:gd name="connsiteX113" fmla="*/ 3631475 w 3823063"/>
              <a:gd name="connsiteY113" fmla="*/ 783772 h 3143795"/>
              <a:gd name="connsiteX114" fmla="*/ 3370218 w 3823063"/>
              <a:gd name="connsiteY114" fmla="*/ 548640 h 3143795"/>
              <a:gd name="connsiteX115" fmla="*/ 3169920 w 3823063"/>
              <a:gd name="connsiteY115" fmla="*/ 357052 h 3143795"/>
              <a:gd name="connsiteX116" fmla="*/ 3091543 w 3823063"/>
              <a:gd name="connsiteY116" fmla="*/ 287383 h 3143795"/>
              <a:gd name="connsiteX117" fmla="*/ 3013166 w 3823063"/>
              <a:gd name="connsiteY117" fmla="*/ 209006 h 3143795"/>
              <a:gd name="connsiteX118" fmla="*/ 2978332 w 3823063"/>
              <a:gd name="connsiteY118" fmla="*/ 139338 h 3143795"/>
              <a:gd name="connsiteX119" fmla="*/ 2952206 w 3823063"/>
              <a:gd name="connsiteY119" fmla="*/ 121920 h 3143795"/>
              <a:gd name="connsiteX120" fmla="*/ 2882538 w 3823063"/>
              <a:gd name="connsiteY120" fmla="*/ 60960 h 3143795"/>
              <a:gd name="connsiteX121" fmla="*/ 2830286 w 3823063"/>
              <a:gd name="connsiteY121" fmla="*/ 43543 h 3143795"/>
              <a:gd name="connsiteX122" fmla="*/ 2708366 w 3823063"/>
              <a:gd name="connsiteY122" fmla="*/ 8709 h 3143795"/>
              <a:gd name="connsiteX123" fmla="*/ 2664823 w 3823063"/>
              <a:gd name="connsiteY123" fmla="*/ 0 h 3143795"/>
              <a:gd name="connsiteX124" fmla="*/ 1985555 w 3823063"/>
              <a:gd name="connsiteY124" fmla="*/ 17418 h 3143795"/>
              <a:gd name="connsiteX125" fmla="*/ 1889760 w 3823063"/>
              <a:gd name="connsiteY125" fmla="*/ 26126 h 3143795"/>
              <a:gd name="connsiteX126" fmla="*/ 1724298 w 3823063"/>
              <a:gd name="connsiteY126" fmla="*/ 34835 h 3143795"/>
              <a:gd name="connsiteX127" fmla="*/ 1524000 w 3823063"/>
              <a:gd name="connsiteY127" fmla="*/ 52252 h 3143795"/>
              <a:gd name="connsiteX128" fmla="*/ 1419498 w 3823063"/>
              <a:gd name="connsiteY128" fmla="*/ 78378 h 3143795"/>
              <a:gd name="connsiteX129" fmla="*/ 1341120 w 3823063"/>
              <a:gd name="connsiteY129" fmla="*/ 113212 h 3143795"/>
              <a:gd name="connsiteX130" fmla="*/ 1306286 w 3823063"/>
              <a:gd name="connsiteY130" fmla="*/ 121920 h 3143795"/>
              <a:gd name="connsiteX131" fmla="*/ 1280160 w 3823063"/>
              <a:gd name="connsiteY131" fmla="*/ 139338 h 3143795"/>
              <a:gd name="connsiteX132" fmla="*/ 1210492 w 3823063"/>
              <a:gd name="connsiteY132" fmla="*/ 174172 h 3143795"/>
              <a:gd name="connsiteX133" fmla="*/ 1158240 w 3823063"/>
              <a:gd name="connsiteY133" fmla="*/ 226423 h 3143795"/>
              <a:gd name="connsiteX134" fmla="*/ 1132115 w 3823063"/>
              <a:gd name="connsiteY134" fmla="*/ 252549 h 3143795"/>
              <a:gd name="connsiteX135" fmla="*/ 1132115 w 3823063"/>
              <a:gd name="connsiteY135" fmla="*/ 478972 h 3143795"/>
              <a:gd name="connsiteX136" fmla="*/ 1166949 w 3823063"/>
              <a:gd name="connsiteY136" fmla="*/ 513806 h 3143795"/>
              <a:gd name="connsiteX137" fmla="*/ 1201783 w 3823063"/>
              <a:gd name="connsiteY137" fmla="*/ 539932 h 3143795"/>
              <a:gd name="connsiteX138" fmla="*/ 1236618 w 3823063"/>
              <a:gd name="connsiteY138" fmla="*/ 548640 h 3143795"/>
              <a:gd name="connsiteX139" fmla="*/ 1271452 w 3823063"/>
              <a:gd name="connsiteY139" fmla="*/ 566058 h 3143795"/>
              <a:gd name="connsiteX140" fmla="*/ 1332412 w 3823063"/>
              <a:gd name="connsiteY140" fmla="*/ 583475 h 3143795"/>
              <a:gd name="connsiteX141" fmla="*/ 1358538 w 3823063"/>
              <a:gd name="connsiteY141" fmla="*/ 592183 h 3143795"/>
              <a:gd name="connsiteX142" fmla="*/ 2786743 w 3823063"/>
              <a:gd name="connsiteY142" fmla="*/ 600892 h 3143795"/>
              <a:gd name="connsiteX143" fmla="*/ 2899955 w 3823063"/>
              <a:gd name="connsiteY143" fmla="*/ 609600 h 3143795"/>
              <a:gd name="connsiteX144" fmla="*/ 2952206 w 3823063"/>
              <a:gd name="connsiteY144" fmla="*/ 627018 h 3143795"/>
              <a:gd name="connsiteX145" fmla="*/ 2987040 w 3823063"/>
              <a:gd name="connsiteY145" fmla="*/ 653143 h 3143795"/>
              <a:gd name="connsiteX146" fmla="*/ 2995749 w 3823063"/>
              <a:gd name="connsiteY146" fmla="*/ 679269 h 3143795"/>
              <a:gd name="connsiteX147" fmla="*/ 3030583 w 3823063"/>
              <a:gd name="connsiteY147" fmla="*/ 766355 h 3143795"/>
              <a:gd name="connsiteX148" fmla="*/ 3048000 w 3823063"/>
              <a:gd name="connsiteY148" fmla="*/ 818606 h 3143795"/>
              <a:gd name="connsiteX149" fmla="*/ 3056709 w 3823063"/>
              <a:gd name="connsiteY149" fmla="*/ 844732 h 3143795"/>
              <a:gd name="connsiteX150" fmla="*/ 3048000 w 3823063"/>
              <a:gd name="connsiteY150" fmla="*/ 923109 h 3143795"/>
              <a:gd name="connsiteX151" fmla="*/ 2995749 w 3823063"/>
              <a:gd name="connsiteY151" fmla="*/ 992778 h 3143795"/>
              <a:gd name="connsiteX152" fmla="*/ 2978332 w 3823063"/>
              <a:gd name="connsiteY152" fmla="*/ 1018903 h 3143795"/>
              <a:gd name="connsiteX153" fmla="*/ 2952206 w 3823063"/>
              <a:gd name="connsiteY153" fmla="*/ 1045029 h 3143795"/>
              <a:gd name="connsiteX154" fmla="*/ 2934789 w 3823063"/>
              <a:gd name="connsiteY154" fmla="*/ 1071155 h 3143795"/>
              <a:gd name="connsiteX155" fmla="*/ 2908663 w 3823063"/>
              <a:gd name="connsiteY155" fmla="*/ 1079863 h 3143795"/>
              <a:gd name="connsiteX156" fmla="*/ 2899955 w 3823063"/>
              <a:gd name="connsiteY156" fmla="*/ 1105989 h 3143795"/>
              <a:gd name="connsiteX157" fmla="*/ 2917372 w 3823063"/>
              <a:gd name="connsiteY157" fmla="*/ 1332412 h 3143795"/>
              <a:gd name="connsiteX158" fmla="*/ 2908663 w 3823063"/>
              <a:gd name="connsiteY158" fmla="*/ 1637212 h 3143795"/>
              <a:gd name="connsiteX159" fmla="*/ 2891246 w 3823063"/>
              <a:gd name="connsiteY159" fmla="*/ 1663338 h 3143795"/>
              <a:gd name="connsiteX160" fmla="*/ 2795452 w 3823063"/>
              <a:gd name="connsiteY160" fmla="*/ 1706880 h 3143795"/>
              <a:gd name="connsiteX161" fmla="*/ 2734492 w 3823063"/>
              <a:gd name="connsiteY161" fmla="*/ 1724298 h 3143795"/>
              <a:gd name="connsiteX162" fmla="*/ 2699658 w 3823063"/>
              <a:gd name="connsiteY162" fmla="*/ 1802675 h 3143795"/>
              <a:gd name="connsiteX163" fmla="*/ 2690949 w 3823063"/>
              <a:gd name="connsiteY163" fmla="*/ 1828800 h 3143795"/>
              <a:gd name="connsiteX164" fmla="*/ 2673532 w 3823063"/>
              <a:gd name="connsiteY164" fmla="*/ 2063932 h 3143795"/>
              <a:gd name="connsiteX165" fmla="*/ 2638698 w 3823063"/>
              <a:gd name="connsiteY165" fmla="*/ 2168435 h 3143795"/>
              <a:gd name="connsiteX166" fmla="*/ 2629989 w 3823063"/>
              <a:gd name="connsiteY166" fmla="*/ 2203269 h 3143795"/>
              <a:gd name="connsiteX167" fmla="*/ 2577738 w 3823063"/>
              <a:gd name="connsiteY167" fmla="*/ 2246812 h 3143795"/>
              <a:gd name="connsiteX168" fmla="*/ 2525486 w 3823063"/>
              <a:gd name="connsiteY168" fmla="*/ 2290355 h 3143795"/>
              <a:gd name="connsiteX169" fmla="*/ 2481943 w 3823063"/>
              <a:gd name="connsiteY169" fmla="*/ 2316480 h 3143795"/>
              <a:gd name="connsiteX170" fmla="*/ 2464526 w 3823063"/>
              <a:gd name="connsiteY170" fmla="*/ 2333898 h 3143795"/>
              <a:gd name="connsiteX171" fmla="*/ 2386149 w 3823063"/>
              <a:gd name="connsiteY171" fmla="*/ 2368732 h 3143795"/>
              <a:gd name="connsiteX172" fmla="*/ 2238103 w 3823063"/>
              <a:gd name="connsiteY172" fmla="*/ 2377440 h 3143795"/>
              <a:gd name="connsiteX173" fmla="*/ 2194560 w 3823063"/>
              <a:gd name="connsiteY173" fmla="*/ 2386149 h 3143795"/>
              <a:gd name="connsiteX174" fmla="*/ 2142309 w 3823063"/>
              <a:gd name="connsiteY174" fmla="*/ 2403566 h 3143795"/>
              <a:gd name="connsiteX175" fmla="*/ 2081349 w 3823063"/>
              <a:gd name="connsiteY175" fmla="*/ 2438400 h 3143795"/>
              <a:gd name="connsiteX176" fmla="*/ 2029098 w 3823063"/>
              <a:gd name="connsiteY176" fmla="*/ 2473235 h 3143795"/>
              <a:gd name="connsiteX177" fmla="*/ 1976846 w 3823063"/>
              <a:gd name="connsiteY177" fmla="*/ 2490652 h 3143795"/>
              <a:gd name="connsiteX178" fmla="*/ 1872343 w 3823063"/>
              <a:gd name="connsiteY178" fmla="*/ 2560320 h 3143795"/>
              <a:gd name="connsiteX179" fmla="*/ 1846218 w 3823063"/>
              <a:gd name="connsiteY179" fmla="*/ 2577738 h 3143795"/>
              <a:gd name="connsiteX180" fmla="*/ 1828800 w 3823063"/>
              <a:gd name="connsiteY180" fmla="*/ 2595155 h 3143795"/>
              <a:gd name="connsiteX181" fmla="*/ 1802675 w 3823063"/>
              <a:gd name="connsiteY181" fmla="*/ 2603863 h 3143795"/>
              <a:gd name="connsiteX182" fmla="*/ 1750423 w 3823063"/>
              <a:gd name="connsiteY182" fmla="*/ 2629989 h 3143795"/>
              <a:gd name="connsiteX183" fmla="*/ 1698172 w 3823063"/>
              <a:gd name="connsiteY183" fmla="*/ 2656115 h 3143795"/>
              <a:gd name="connsiteX184" fmla="*/ 1567543 w 3823063"/>
              <a:gd name="connsiteY184" fmla="*/ 2664823 h 3143795"/>
              <a:gd name="connsiteX185" fmla="*/ 1515292 w 3823063"/>
              <a:gd name="connsiteY185" fmla="*/ 2682240 h 3143795"/>
              <a:gd name="connsiteX186" fmla="*/ 1463040 w 3823063"/>
              <a:gd name="connsiteY186" fmla="*/ 2717075 h 3143795"/>
              <a:gd name="connsiteX187" fmla="*/ 1410789 w 3823063"/>
              <a:gd name="connsiteY187" fmla="*/ 2734492 h 3143795"/>
              <a:gd name="connsiteX188" fmla="*/ 1288869 w 3823063"/>
              <a:gd name="connsiteY188" fmla="*/ 2708366 h 3143795"/>
              <a:gd name="connsiteX189" fmla="*/ 1280160 w 3823063"/>
              <a:gd name="connsiteY189" fmla="*/ 2682240 h 3143795"/>
              <a:gd name="connsiteX190" fmla="*/ 1288869 w 3823063"/>
              <a:gd name="connsiteY190" fmla="*/ 2577738 h 3143795"/>
              <a:gd name="connsiteX191" fmla="*/ 1297578 w 3823063"/>
              <a:gd name="connsiteY191" fmla="*/ 2551612 h 3143795"/>
              <a:gd name="connsiteX192" fmla="*/ 1323703 w 3823063"/>
              <a:gd name="connsiteY192" fmla="*/ 2534195 h 3143795"/>
              <a:gd name="connsiteX193" fmla="*/ 1341120 w 3823063"/>
              <a:gd name="connsiteY193" fmla="*/ 2508069 h 3143795"/>
              <a:gd name="connsiteX194" fmla="*/ 1393372 w 3823063"/>
              <a:gd name="connsiteY194" fmla="*/ 2473235 h 3143795"/>
              <a:gd name="connsiteX195" fmla="*/ 1375955 w 3823063"/>
              <a:gd name="connsiteY195" fmla="*/ 2412275 h 3143795"/>
              <a:gd name="connsiteX196" fmla="*/ 1349829 w 3823063"/>
              <a:gd name="connsiteY196" fmla="*/ 2386149 h 3143795"/>
              <a:gd name="connsiteX197" fmla="*/ 1314995 w 3823063"/>
              <a:gd name="connsiteY197" fmla="*/ 2360023 h 3143795"/>
              <a:gd name="connsiteX198" fmla="*/ 1262743 w 3823063"/>
              <a:gd name="connsiteY198" fmla="*/ 2342606 h 3143795"/>
              <a:gd name="connsiteX199" fmla="*/ 1166949 w 3823063"/>
              <a:gd name="connsiteY199" fmla="*/ 2325189 h 3143795"/>
              <a:gd name="connsiteX200" fmla="*/ 1132115 w 3823063"/>
              <a:gd name="connsiteY200" fmla="*/ 2307772 h 3143795"/>
              <a:gd name="connsiteX201" fmla="*/ 1079863 w 3823063"/>
              <a:gd name="connsiteY201" fmla="*/ 2272938 h 3143795"/>
              <a:gd name="connsiteX202" fmla="*/ 1010195 w 3823063"/>
              <a:gd name="connsiteY202" fmla="*/ 2229395 h 3143795"/>
              <a:gd name="connsiteX203" fmla="*/ 966652 w 3823063"/>
              <a:gd name="connsiteY203" fmla="*/ 2168435 h 3143795"/>
              <a:gd name="connsiteX204" fmla="*/ 949235 w 3823063"/>
              <a:gd name="connsiteY204" fmla="*/ 2142309 h 3143795"/>
              <a:gd name="connsiteX205" fmla="*/ 931818 w 3823063"/>
              <a:gd name="connsiteY205" fmla="*/ 2072640 h 3143795"/>
              <a:gd name="connsiteX206" fmla="*/ 914400 w 3823063"/>
              <a:gd name="connsiteY206" fmla="*/ 2002972 h 3143795"/>
              <a:gd name="connsiteX207" fmla="*/ 923109 w 3823063"/>
              <a:gd name="connsiteY207" fmla="*/ 1863635 h 3143795"/>
              <a:gd name="connsiteX208" fmla="*/ 931818 w 3823063"/>
              <a:gd name="connsiteY208" fmla="*/ 1837509 h 3143795"/>
              <a:gd name="connsiteX209" fmla="*/ 984069 w 3823063"/>
              <a:gd name="connsiteY209" fmla="*/ 1793966 h 3143795"/>
              <a:gd name="connsiteX210" fmla="*/ 1018903 w 3823063"/>
              <a:gd name="connsiteY210" fmla="*/ 1767840 h 3143795"/>
              <a:gd name="connsiteX211" fmla="*/ 1088572 w 3823063"/>
              <a:gd name="connsiteY211" fmla="*/ 1733006 h 3143795"/>
              <a:gd name="connsiteX212" fmla="*/ 1123406 w 3823063"/>
              <a:gd name="connsiteY212" fmla="*/ 1706880 h 3143795"/>
              <a:gd name="connsiteX213" fmla="*/ 1175658 w 3823063"/>
              <a:gd name="connsiteY213" fmla="*/ 1672046 h 3143795"/>
              <a:gd name="connsiteX214" fmla="*/ 1193075 w 3823063"/>
              <a:gd name="connsiteY214" fmla="*/ 1628503 h 3143795"/>
              <a:gd name="connsiteX215" fmla="*/ 1193075 w 3823063"/>
              <a:gd name="connsiteY215" fmla="*/ 1628503 h 3143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3823063" h="3143795">
                <a:moveTo>
                  <a:pt x="1175658" y="1724298"/>
                </a:moveTo>
                <a:lnTo>
                  <a:pt x="1175658" y="1724298"/>
                </a:lnTo>
                <a:cubicBezTo>
                  <a:pt x="1179026" y="1693983"/>
                  <a:pt x="1181199" y="1624546"/>
                  <a:pt x="1201783" y="1593669"/>
                </a:cubicBezTo>
                <a:lnTo>
                  <a:pt x="1219200" y="1567543"/>
                </a:lnTo>
                <a:cubicBezTo>
                  <a:pt x="1217689" y="1556967"/>
                  <a:pt x="1213184" y="1499460"/>
                  <a:pt x="1201783" y="1480458"/>
                </a:cubicBezTo>
                <a:cubicBezTo>
                  <a:pt x="1197559" y="1473417"/>
                  <a:pt x="1190172" y="1468846"/>
                  <a:pt x="1184366" y="1463040"/>
                </a:cubicBezTo>
                <a:cubicBezTo>
                  <a:pt x="1181463" y="1454332"/>
                  <a:pt x="1179763" y="1445125"/>
                  <a:pt x="1175658" y="1436915"/>
                </a:cubicBezTo>
                <a:cubicBezTo>
                  <a:pt x="1170977" y="1427553"/>
                  <a:pt x="1158240" y="1421256"/>
                  <a:pt x="1158240" y="1410789"/>
                </a:cubicBezTo>
                <a:cubicBezTo>
                  <a:pt x="1158240" y="1402578"/>
                  <a:pt x="1170529" y="1399783"/>
                  <a:pt x="1175658" y="1393372"/>
                </a:cubicBezTo>
                <a:cubicBezTo>
                  <a:pt x="1204307" y="1357562"/>
                  <a:pt x="1177761" y="1372351"/>
                  <a:pt x="1219200" y="1358538"/>
                </a:cubicBezTo>
                <a:cubicBezTo>
                  <a:pt x="1225006" y="1352732"/>
                  <a:pt x="1231691" y="1347689"/>
                  <a:pt x="1236618" y="1341120"/>
                </a:cubicBezTo>
                <a:cubicBezTo>
                  <a:pt x="1249178" y="1324374"/>
                  <a:pt x="1271452" y="1288869"/>
                  <a:pt x="1271452" y="1288869"/>
                </a:cubicBezTo>
                <a:cubicBezTo>
                  <a:pt x="1268549" y="1268549"/>
                  <a:pt x="1270112" y="1247067"/>
                  <a:pt x="1262743" y="1227909"/>
                </a:cubicBezTo>
                <a:cubicBezTo>
                  <a:pt x="1256554" y="1211817"/>
                  <a:pt x="1229688" y="1173597"/>
                  <a:pt x="1210492" y="1158240"/>
                </a:cubicBezTo>
                <a:cubicBezTo>
                  <a:pt x="1202319" y="1151702"/>
                  <a:pt x="1192243" y="1147715"/>
                  <a:pt x="1184366" y="1140823"/>
                </a:cubicBezTo>
                <a:cubicBezTo>
                  <a:pt x="1122786" y="1086940"/>
                  <a:pt x="1165460" y="1105492"/>
                  <a:pt x="1114698" y="1088572"/>
                </a:cubicBezTo>
                <a:cubicBezTo>
                  <a:pt x="1105989" y="1082766"/>
                  <a:pt x="1095973" y="1078556"/>
                  <a:pt x="1088572" y="1071155"/>
                </a:cubicBezTo>
                <a:cubicBezTo>
                  <a:pt x="1071691" y="1054274"/>
                  <a:pt x="1069529" y="1040151"/>
                  <a:pt x="1062446" y="1018903"/>
                </a:cubicBezTo>
                <a:cubicBezTo>
                  <a:pt x="1065349" y="981166"/>
                  <a:pt x="1066461" y="943248"/>
                  <a:pt x="1071155" y="905692"/>
                </a:cubicBezTo>
                <a:cubicBezTo>
                  <a:pt x="1074803" y="876505"/>
                  <a:pt x="1084314" y="879372"/>
                  <a:pt x="1097280" y="853440"/>
                </a:cubicBezTo>
                <a:cubicBezTo>
                  <a:pt x="1122486" y="803029"/>
                  <a:pt x="1082590" y="850714"/>
                  <a:pt x="1132115" y="801189"/>
                </a:cubicBezTo>
                <a:cubicBezTo>
                  <a:pt x="1149065" y="750340"/>
                  <a:pt x="1161839" y="737065"/>
                  <a:pt x="1140823" y="679269"/>
                </a:cubicBezTo>
                <a:cubicBezTo>
                  <a:pt x="1136614" y="667695"/>
                  <a:pt x="1125464" y="659124"/>
                  <a:pt x="1114698" y="653143"/>
                </a:cubicBezTo>
                <a:cubicBezTo>
                  <a:pt x="1098649" y="644227"/>
                  <a:pt x="1078867" y="643937"/>
                  <a:pt x="1062446" y="635726"/>
                </a:cubicBezTo>
                <a:cubicBezTo>
                  <a:pt x="1050835" y="629920"/>
                  <a:pt x="1038883" y="624750"/>
                  <a:pt x="1027612" y="618309"/>
                </a:cubicBezTo>
                <a:cubicBezTo>
                  <a:pt x="1018525" y="613116"/>
                  <a:pt x="1011286" y="604567"/>
                  <a:pt x="1001486" y="600892"/>
                </a:cubicBezTo>
                <a:cubicBezTo>
                  <a:pt x="987627" y="595695"/>
                  <a:pt x="972457" y="595086"/>
                  <a:pt x="957943" y="592183"/>
                </a:cubicBezTo>
                <a:cubicBezTo>
                  <a:pt x="949235" y="586377"/>
                  <a:pt x="941382" y="579017"/>
                  <a:pt x="931818" y="574766"/>
                </a:cubicBezTo>
                <a:cubicBezTo>
                  <a:pt x="915041" y="567310"/>
                  <a:pt x="897377" y="561802"/>
                  <a:pt x="879566" y="557349"/>
                </a:cubicBezTo>
                <a:lnTo>
                  <a:pt x="775063" y="531223"/>
                </a:lnTo>
                <a:lnTo>
                  <a:pt x="740229" y="522515"/>
                </a:lnTo>
                <a:lnTo>
                  <a:pt x="705395" y="513806"/>
                </a:lnTo>
                <a:cubicBezTo>
                  <a:pt x="618309" y="516709"/>
                  <a:pt x="530971" y="515279"/>
                  <a:pt x="444138" y="522515"/>
                </a:cubicBezTo>
                <a:cubicBezTo>
                  <a:pt x="413383" y="525078"/>
                  <a:pt x="343073" y="564339"/>
                  <a:pt x="322218" y="574766"/>
                </a:cubicBezTo>
                <a:lnTo>
                  <a:pt x="287383" y="592183"/>
                </a:lnTo>
                <a:cubicBezTo>
                  <a:pt x="278675" y="603795"/>
                  <a:pt x="271521" y="616755"/>
                  <a:pt x="261258" y="627018"/>
                </a:cubicBezTo>
                <a:cubicBezTo>
                  <a:pt x="253857" y="634419"/>
                  <a:pt x="242533" y="637034"/>
                  <a:pt x="235132" y="644435"/>
                </a:cubicBezTo>
                <a:cubicBezTo>
                  <a:pt x="227731" y="651836"/>
                  <a:pt x="224526" y="662614"/>
                  <a:pt x="217715" y="670560"/>
                </a:cubicBezTo>
                <a:cubicBezTo>
                  <a:pt x="207028" y="683028"/>
                  <a:pt x="182880" y="705395"/>
                  <a:pt x="182880" y="705395"/>
                </a:cubicBezTo>
                <a:cubicBezTo>
                  <a:pt x="156247" y="785298"/>
                  <a:pt x="200766" y="660915"/>
                  <a:pt x="148046" y="766355"/>
                </a:cubicBezTo>
                <a:cubicBezTo>
                  <a:pt x="139836" y="782776"/>
                  <a:pt x="136435" y="801189"/>
                  <a:pt x="130629" y="818606"/>
                </a:cubicBezTo>
                <a:cubicBezTo>
                  <a:pt x="127726" y="827315"/>
                  <a:pt x="127012" y="837094"/>
                  <a:pt x="121920" y="844732"/>
                </a:cubicBezTo>
                <a:cubicBezTo>
                  <a:pt x="97302" y="881660"/>
                  <a:pt x="109184" y="861497"/>
                  <a:pt x="87086" y="905692"/>
                </a:cubicBezTo>
                <a:cubicBezTo>
                  <a:pt x="65840" y="990681"/>
                  <a:pt x="91792" y="884521"/>
                  <a:pt x="69669" y="984069"/>
                </a:cubicBezTo>
                <a:cubicBezTo>
                  <a:pt x="67072" y="995753"/>
                  <a:pt x="65163" y="1007696"/>
                  <a:pt x="60960" y="1018903"/>
                </a:cubicBezTo>
                <a:cubicBezTo>
                  <a:pt x="56402" y="1031059"/>
                  <a:pt x="49349" y="1042126"/>
                  <a:pt x="43543" y="1053738"/>
                </a:cubicBezTo>
                <a:lnTo>
                  <a:pt x="26126" y="1123406"/>
                </a:lnTo>
                <a:cubicBezTo>
                  <a:pt x="23223" y="1135017"/>
                  <a:pt x="21203" y="1146886"/>
                  <a:pt x="17418" y="1158240"/>
                </a:cubicBezTo>
                <a:lnTo>
                  <a:pt x="8709" y="1184366"/>
                </a:lnTo>
                <a:cubicBezTo>
                  <a:pt x="150" y="1269955"/>
                  <a:pt x="-5607" y="1262386"/>
                  <a:pt x="8709" y="1341120"/>
                </a:cubicBezTo>
                <a:cubicBezTo>
                  <a:pt x="11857" y="1358433"/>
                  <a:pt x="22440" y="1380977"/>
                  <a:pt x="34835" y="1393372"/>
                </a:cubicBezTo>
                <a:cubicBezTo>
                  <a:pt x="42236" y="1400773"/>
                  <a:pt x="52252" y="1404983"/>
                  <a:pt x="60960" y="1410789"/>
                </a:cubicBezTo>
                <a:cubicBezTo>
                  <a:pt x="72572" y="1428206"/>
                  <a:pt x="80993" y="1448238"/>
                  <a:pt x="95795" y="1463040"/>
                </a:cubicBezTo>
                <a:cubicBezTo>
                  <a:pt x="113212" y="1480457"/>
                  <a:pt x="133267" y="1495587"/>
                  <a:pt x="148046" y="1515292"/>
                </a:cubicBezTo>
                <a:cubicBezTo>
                  <a:pt x="156755" y="1526903"/>
                  <a:pt x="165736" y="1538315"/>
                  <a:pt x="174172" y="1550126"/>
                </a:cubicBezTo>
                <a:cubicBezTo>
                  <a:pt x="188777" y="1570573"/>
                  <a:pt x="195535" y="1587592"/>
                  <a:pt x="217715" y="1602378"/>
                </a:cubicBezTo>
                <a:cubicBezTo>
                  <a:pt x="225353" y="1607470"/>
                  <a:pt x="235132" y="1608183"/>
                  <a:pt x="243840" y="1611086"/>
                </a:cubicBezTo>
                <a:cubicBezTo>
                  <a:pt x="249646" y="1616892"/>
                  <a:pt x="256129" y="1622092"/>
                  <a:pt x="261258" y="1628503"/>
                </a:cubicBezTo>
                <a:cubicBezTo>
                  <a:pt x="267796" y="1636676"/>
                  <a:pt x="271274" y="1647228"/>
                  <a:pt x="278675" y="1654629"/>
                </a:cubicBezTo>
                <a:cubicBezTo>
                  <a:pt x="286076" y="1662030"/>
                  <a:pt x="296092" y="1666240"/>
                  <a:pt x="304800" y="1672046"/>
                </a:cubicBezTo>
                <a:cubicBezTo>
                  <a:pt x="325649" y="1734590"/>
                  <a:pt x="295095" y="1652968"/>
                  <a:pt x="348343" y="1741715"/>
                </a:cubicBezTo>
                <a:cubicBezTo>
                  <a:pt x="356386" y="1755120"/>
                  <a:pt x="360817" y="1770428"/>
                  <a:pt x="365760" y="1785258"/>
                </a:cubicBezTo>
                <a:cubicBezTo>
                  <a:pt x="369545" y="1796613"/>
                  <a:pt x="370684" y="1808737"/>
                  <a:pt x="374469" y="1820092"/>
                </a:cubicBezTo>
                <a:cubicBezTo>
                  <a:pt x="379412" y="1834922"/>
                  <a:pt x="386943" y="1848805"/>
                  <a:pt x="391886" y="1863635"/>
                </a:cubicBezTo>
                <a:cubicBezTo>
                  <a:pt x="395671" y="1874990"/>
                  <a:pt x="396810" y="1887114"/>
                  <a:pt x="400595" y="1898469"/>
                </a:cubicBezTo>
                <a:cubicBezTo>
                  <a:pt x="405538" y="1913299"/>
                  <a:pt x="412670" y="1927321"/>
                  <a:pt x="418012" y="1942012"/>
                </a:cubicBezTo>
                <a:cubicBezTo>
                  <a:pt x="445602" y="2017886"/>
                  <a:pt x="426811" y="1968454"/>
                  <a:pt x="444138" y="2029098"/>
                </a:cubicBezTo>
                <a:cubicBezTo>
                  <a:pt x="453463" y="2061735"/>
                  <a:pt x="454750" y="2052632"/>
                  <a:pt x="461555" y="2090058"/>
                </a:cubicBezTo>
                <a:cubicBezTo>
                  <a:pt x="472977" y="2152877"/>
                  <a:pt x="469281" y="2161561"/>
                  <a:pt x="478972" y="2229395"/>
                </a:cubicBezTo>
                <a:cubicBezTo>
                  <a:pt x="481065" y="2244048"/>
                  <a:pt x="484777" y="2258424"/>
                  <a:pt x="487680" y="2272938"/>
                </a:cubicBezTo>
                <a:cubicBezTo>
                  <a:pt x="490583" y="2386149"/>
                  <a:pt x="493154" y="2499370"/>
                  <a:pt x="496389" y="2612572"/>
                </a:cubicBezTo>
                <a:cubicBezTo>
                  <a:pt x="498961" y="2702571"/>
                  <a:pt x="499811" y="2792658"/>
                  <a:pt x="505098" y="2882538"/>
                </a:cubicBezTo>
                <a:cubicBezTo>
                  <a:pt x="505637" y="2891702"/>
                  <a:pt x="511284" y="2899837"/>
                  <a:pt x="513806" y="2908663"/>
                </a:cubicBezTo>
                <a:cubicBezTo>
                  <a:pt x="521032" y="2933952"/>
                  <a:pt x="527349" y="2985749"/>
                  <a:pt x="557349" y="2995749"/>
                </a:cubicBezTo>
                <a:lnTo>
                  <a:pt x="609600" y="3013166"/>
                </a:lnTo>
                <a:cubicBezTo>
                  <a:pt x="712887" y="3047595"/>
                  <a:pt x="626526" y="3021546"/>
                  <a:pt x="879566" y="3030583"/>
                </a:cubicBezTo>
                <a:lnTo>
                  <a:pt x="984069" y="3039292"/>
                </a:lnTo>
                <a:cubicBezTo>
                  <a:pt x="1030487" y="3042608"/>
                  <a:pt x="1077101" y="3043369"/>
                  <a:pt x="1123406" y="3048000"/>
                </a:cubicBezTo>
                <a:cubicBezTo>
                  <a:pt x="1135315" y="3049191"/>
                  <a:pt x="1146298" y="3055913"/>
                  <a:pt x="1158240" y="3056709"/>
                </a:cubicBezTo>
                <a:cubicBezTo>
                  <a:pt x="1233603" y="3061733"/>
                  <a:pt x="1309232" y="3061550"/>
                  <a:pt x="1384663" y="3065418"/>
                </a:cubicBezTo>
                <a:cubicBezTo>
                  <a:pt x="1422462" y="3067356"/>
                  <a:pt x="1460138" y="3071223"/>
                  <a:pt x="1497875" y="3074126"/>
                </a:cubicBezTo>
                <a:cubicBezTo>
                  <a:pt x="1554965" y="3093157"/>
                  <a:pt x="1512948" y="3081367"/>
                  <a:pt x="1619795" y="3091543"/>
                </a:cubicBezTo>
                <a:lnTo>
                  <a:pt x="1706880" y="3100252"/>
                </a:lnTo>
                <a:cubicBezTo>
                  <a:pt x="1765730" y="3119867"/>
                  <a:pt x="1707832" y="3102700"/>
                  <a:pt x="1820092" y="3117669"/>
                </a:cubicBezTo>
                <a:cubicBezTo>
                  <a:pt x="1834764" y="3119625"/>
                  <a:pt x="1848982" y="3124285"/>
                  <a:pt x="1863635" y="3126378"/>
                </a:cubicBezTo>
                <a:cubicBezTo>
                  <a:pt x="1934643" y="3136522"/>
                  <a:pt x="2000022" y="3138954"/>
                  <a:pt x="2072640" y="3143795"/>
                </a:cubicBezTo>
                <a:lnTo>
                  <a:pt x="3143795" y="3126378"/>
                </a:lnTo>
                <a:cubicBezTo>
                  <a:pt x="3152414" y="3126107"/>
                  <a:pt x="3221416" y="3083413"/>
                  <a:pt x="3222172" y="3082835"/>
                </a:cubicBezTo>
                <a:cubicBezTo>
                  <a:pt x="3258192" y="3055291"/>
                  <a:pt x="3326675" y="2995749"/>
                  <a:pt x="3326675" y="2995749"/>
                </a:cubicBezTo>
                <a:cubicBezTo>
                  <a:pt x="3388810" y="2887012"/>
                  <a:pt x="3339762" y="2979365"/>
                  <a:pt x="3378926" y="2891246"/>
                </a:cubicBezTo>
                <a:cubicBezTo>
                  <a:pt x="3394762" y="2855616"/>
                  <a:pt x="3401844" y="2852588"/>
                  <a:pt x="3413760" y="2812869"/>
                </a:cubicBezTo>
                <a:cubicBezTo>
                  <a:pt x="3421213" y="2788027"/>
                  <a:pt x="3425665" y="2740963"/>
                  <a:pt x="3431178" y="2717075"/>
                </a:cubicBezTo>
                <a:cubicBezTo>
                  <a:pt x="3435930" y="2696483"/>
                  <a:pt x="3442380" y="2676314"/>
                  <a:pt x="3448595" y="2656115"/>
                </a:cubicBezTo>
                <a:cubicBezTo>
                  <a:pt x="3458250" y="2624737"/>
                  <a:pt x="3470012" y="2590509"/>
                  <a:pt x="3483429" y="2560320"/>
                </a:cubicBezTo>
                <a:cubicBezTo>
                  <a:pt x="3488701" y="2548457"/>
                  <a:pt x="3495040" y="2537097"/>
                  <a:pt x="3500846" y="2525486"/>
                </a:cubicBezTo>
                <a:cubicBezTo>
                  <a:pt x="3506729" y="2490188"/>
                  <a:pt x="3508522" y="2470871"/>
                  <a:pt x="3518263" y="2438400"/>
                </a:cubicBezTo>
                <a:cubicBezTo>
                  <a:pt x="3560950" y="2296105"/>
                  <a:pt x="3511553" y="2467238"/>
                  <a:pt x="3553098" y="2342606"/>
                </a:cubicBezTo>
                <a:cubicBezTo>
                  <a:pt x="3556883" y="2331252"/>
                  <a:pt x="3557604" y="2318979"/>
                  <a:pt x="3561806" y="2307772"/>
                </a:cubicBezTo>
                <a:cubicBezTo>
                  <a:pt x="3607337" y="2186354"/>
                  <a:pt x="3548966" y="2372417"/>
                  <a:pt x="3596640" y="2229395"/>
                </a:cubicBezTo>
                <a:cubicBezTo>
                  <a:pt x="3634137" y="2116904"/>
                  <a:pt x="3568257" y="2287288"/>
                  <a:pt x="3622766" y="2151018"/>
                </a:cubicBezTo>
                <a:cubicBezTo>
                  <a:pt x="3627035" y="2112600"/>
                  <a:pt x="3635002" y="2020281"/>
                  <a:pt x="3648892" y="1985555"/>
                </a:cubicBezTo>
                <a:cubicBezTo>
                  <a:pt x="3660503" y="1956526"/>
                  <a:pt x="3676944" y="1928989"/>
                  <a:pt x="3683726" y="1898469"/>
                </a:cubicBezTo>
                <a:cubicBezTo>
                  <a:pt x="3689532" y="1872343"/>
                  <a:pt x="3695535" y="1846261"/>
                  <a:pt x="3701143" y="1820092"/>
                </a:cubicBezTo>
                <a:cubicBezTo>
                  <a:pt x="3705282" y="1800779"/>
                  <a:pt x="3711856" y="1761827"/>
                  <a:pt x="3718560" y="1741715"/>
                </a:cubicBezTo>
                <a:cubicBezTo>
                  <a:pt x="3723503" y="1726885"/>
                  <a:pt x="3730172" y="1712686"/>
                  <a:pt x="3735978" y="1698172"/>
                </a:cubicBezTo>
                <a:lnTo>
                  <a:pt x="3753395" y="1611086"/>
                </a:lnTo>
                <a:cubicBezTo>
                  <a:pt x="3756298" y="1596572"/>
                  <a:pt x="3755483" y="1580782"/>
                  <a:pt x="3762103" y="1567543"/>
                </a:cubicBezTo>
                <a:lnTo>
                  <a:pt x="3779520" y="1532709"/>
                </a:lnTo>
                <a:cubicBezTo>
                  <a:pt x="3782423" y="1518195"/>
                  <a:pt x="3783032" y="1503025"/>
                  <a:pt x="3788229" y="1489166"/>
                </a:cubicBezTo>
                <a:cubicBezTo>
                  <a:pt x="3791904" y="1479366"/>
                  <a:pt x="3803107" y="1473194"/>
                  <a:pt x="3805646" y="1463040"/>
                </a:cubicBezTo>
                <a:cubicBezTo>
                  <a:pt x="3810361" y="1444180"/>
                  <a:pt x="3822617" y="1285516"/>
                  <a:pt x="3823063" y="1280160"/>
                </a:cubicBezTo>
                <a:cubicBezTo>
                  <a:pt x="3814355" y="1201783"/>
                  <a:pt x="3816525" y="1121417"/>
                  <a:pt x="3796938" y="1045029"/>
                </a:cubicBezTo>
                <a:cubicBezTo>
                  <a:pt x="3785864" y="1001841"/>
                  <a:pt x="3720737" y="922019"/>
                  <a:pt x="3692435" y="879566"/>
                </a:cubicBezTo>
                <a:cubicBezTo>
                  <a:pt x="3671440" y="848074"/>
                  <a:pt x="3656188" y="812439"/>
                  <a:pt x="3631475" y="783772"/>
                </a:cubicBezTo>
                <a:cubicBezTo>
                  <a:pt x="3470536" y="597084"/>
                  <a:pt x="3518158" y="670851"/>
                  <a:pt x="3370218" y="548640"/>
                </a:cubicBezTo>
                <a:cubicBezTo>
                  <a:pt x="3280278" y="474342"/>
                  <a:pt x="3256641" y="439644"/>
                  <a:pt x="3169920" y="357052"/>
                </a:cubicBezTo>
                <a:cubicBezTo>
                  <a:pt x="3144608" y="332945"/>
                  <a:pt x="3116956" y="311384"/>
                  <a:pt x="3091543" y="287383"/>
                </a:cubicBezTo>
                <a:cubicBezTo>
                  <a:pt x="3064682" y="262014"/>
                  <a:pt x="3029689" y="242053"/>
                  <a:pt x="3013166" y="209006"/>
                </a:cubicBezTo>
                <a:cubicBezTo>
                  <a:pt x="3001555" y="185783"/>
                  <a:pt x="2999935" y="153740"/>
                  <a:pt x="2978332" y="139338"/>
                </a:cubicBezTo>
                <a:cubicBezTo>
                  <a:pt x="2969623" y="133532"/>
                  <a:pt x="2960247" y="128621"/>
                  <a:pt x="2952206" y="121920"/>
                </a:cubicBezTo>
                <a:cubicBezTo>
                  <a:pt x="2921353" y="96210"/>
                  <a:pt x="2922994" y="83027"/>
                  <a:pt x="2882538" y="60960"/>
                </a:cubicBezTo>
                <a:cubicBezTo>
                  <a:pt x="2866420" y="52168"/>
                  <a:pt x="2846707" y="51754"/>
                  <a:pt x="2830286" y="43543"/>
                </a:cubicBezTo>
                <a:cubicBezTo>
                  <a:pt x="2768973" y="12887"/>
                  <a:pt x="2808183" y="28673"/>
                  <a:pt x="2708366" y="8709"/>
                </a:cubicBezTo>
                <a:lnTo>
                  <a:pt x="2664823" y="0"/>
                </a:lnTo>
                <a:lnTo>
                  <a:pt x="1985555" y="17418"/>
                </a:lnTo>
                <a:cubicBezTo>
                  <a:pt x="1953510" y="18498"/>
                  <a:pt x="1921752" y="23993"/>
                  <a:pt x="1889760" y="26126"/>
                </a:cubicBezTo>
                <a:cubicBezTo>
                  <a:pt x="1834652" y="29800"/>
                  <a:pt x="1779388" y="30900"/>
                  <a:pt x="1724298" y="34835"/>
                </a:cubicBezTo>
                <a:cubicBezTo>
                  <a:pt x="1657450" y="39610"/>
                  <a:pt x="1524000" y="52252"/>
                  <a:pt x="1524000" y="52252"/>
                </a:cubicBezTo>
                <a:cubicBezTo>
                  <a:pt x="1489166" y="60961"/>
                  <a:pt x="1451614" y="62321"/>
                  <a:pt x="1419498" y="78378"/>
                </a:cubicBezTo>
                <a:cubicBezTo>
                  <a:pt x="1389151" y="93551"/>
                  <a:pt x="1374476" y="102094"/>
                  <a:pt x="1341120" y="113212"/>
                </a:cubicBezTo>
                <a:cubicBezTo>
                  <a:pt x="1329766" y="116997"/>
                  <a:pt x="1317897" y="119017"/>
                  <a:pt x="1306286" y="121920"/>
                </a:cubicBezTo>
                <a:cubicBezTo>
                  <a:pt x="1297577" y="127726"/>
                  <a:pt x="1289349" y="134326"/>
                  <a:pt x="1280160" y="139338"/>
                </a:cubicBezTo>
                <a:cubicBezTo>
                  <a:pt x="1257367" y="151771"/>
                  <a:pt x="1228851" y="155813"/>
                  <a:pt x="1210492" y="174172"/>
                </a:cubicBezTo>
                <a:lnTo>
                  <a:pt x="1158240" y="226423"/>
                </a:lnTo>
                <a:lnTo>
                  <a:pt x="1132115" y="252549"/>
                </a:lnTo>
                <a:cubicBezTo>
                  <a:pt x="1108897" y="345414"/>
                  <a:pt x="1117536" y="296732"/>
                  <a:pt x="1132115" y="478972"/>
                </a:cubicBezTo>
                <a:cubicBezTo>
                  <a:pt x="1134660" y="510785"/>
                  <a:pt x="1141180" y="505217"/>
                  <a:pt x="1166949" y="513806"/>
                </a:cubicBezTo>
                <a:cubicBezTo>
                  <a:pt x="1178560" y="522515"/>
                  <a:pt x="1188801" y="533441"/>
                  <a:pt x="1201783" y="539932"/>
                </a:cubicBezTo>
                <a:cubicBezTo>
                  <a:pt x="1212488" y="545285"/>
                  <a:pt x="1225411" y="544437"/>
                  <a:pt x="1236618" y="548640"/>
                </a:cubicBezTo>
                <a:cubicBezTo>
                  <a:pt x="1248773" y="553198"/>
                  <a:pt x="1259520" y="560944"/>
                  <a:pt x="1271452" y="566058"/>
                </a:cubicBezTo>
                <a:cubicBezTo>
                  <a:pt x="1292321" y="575002"/>
                  <a:pt x="1310331" y="577166"/>
                  <a:pt x="1332412" y="583475"/>
                </a:cubicBezTo>
                <a:cubicBezTo>
                  <a:pt x="1341238" y="585997"/>
                  <a:pt x="1349359" y="592073"/>
                  <a:pt x="1358538" y="592183"/>
                </a:cubicBezTo>
                <a:lnTo>
                  <a:pt x="2786743" y="600892"/>
                </a:lnTo>
                <a:cubicBezTo>
                  <a:pt x="2824480" y="603795"/>
                  <a:pt x="2862569" y="603697"/>
                  <a:pt x="2899955" y="609600"/>
                </a:cubicBezTo>
                <a:cubicBezTo>
                  <a:pt x="2918090" y="612463"/>
                  <a:pt x="2952206" y="627018"/>
                  <a:pt x="2952206" y="627018"/>
                </a:cubicBezTo>
                <a:cubicBezTo>
                  <a:pt x="2963817" y="635726"/>
                  <a:pt x="2977748" y="641993"/>
                  <a:pt x="2987040" y="653143"/>
                </a:cubicBezTo>
                <a:cubicBezTo>
                  <a:pt x="2992917" y="660195"/>
                  <a:pt x="2992133" y="670831"/>
                  <a:pt x="2995749" y="679269"/>
                </a:cubicBezTo>
                <a:cubicBezTo>
                  <a:pt x="3034192" y="768968"/>
                  <a:pt x="2990937" y="647419"/>
                  <a:pt x="3030583" y="766355"/>
                </a:cubicBezTo>
                <a:lnTo>
                  <a:pt x="3048000" y="818606"/>
                </a:lnTo>
                <a:lnTo>
                  <a:pt x="3056709" y="844732"/>
                </a:lnTo>
                <a:cubicBezTo>
                  <a:pt x="3053806" y="870858"/>
                  <a:pt x="3056313" y="898171"/>
                  <a:pt x="3048000" y="923109"/>
                </a:cubicBezTo>
                <a:cubicBezTo>
                  <a:pt x="3030641" y="975186"/>
                  <a:pt x="3019326" y="963306"/>
                  <a:pt x="2995749" y="992778"/>
                </a:cubicBezTo>
                <a:cubicBezTo>
                  <a:pt x="2989211" y="1000951"/>
                  <a:pt x="2985032" y="1010863"/>
                  <a:pt x="2978332" y="1018903"/>
                </a:cubicBezTo>
                <a:cubicBezTo>
                  <a:pt x="2970447" y="1028364"/>
                  <a:pt x="2960090" y="1035568"/>
                  <a:pt x="2952206" y="1045029"/>
                </a:cubicBezTo>
                <a:cubicBezTo>
                  <a:pt x="2945506" y="1053070"/>
                  <a:pt x="2942962" y="1064617"/>
                  <a:pt x="2934789" y="1071155"/>
                </a:cubicBezTo>
                <a:cubicBezTo>
                  <a:pt x="2927621" y="1076889"/>
                  <a:pt x="2917372" y="1076960"/>
                  <a:pt x="2908663" y="1079863"/>
                </a:cubicBezTo>
                <a:cubicBezTo>
                  <a:pt x="2905760" y="1088572"/>
                  <a:pt x="2899955" y="1096809"/>
                  <a:pt x="2899955" y="1105989"/>
                </a:cubicBezTo>
                <a:cubicBezTo>
                  <a:pt x="2899955" y="1240259"/>
                  <a:pt x="2902019" y="1240299"/>
                  <a:pt x="2917372" y="1332412"/>
                </a:cubicBezTo>
                <a:cubicBezTo>
                  <a:pt x="2914469" y="1434012"/>
                  <a:pt x="2916663" y="1535886"/>
                  <a:pt x="2908663" y="1637212"/>
                </a:cubicBezTo>
                <a:cubicBezTo>
                  <a:pt x="2907839" y="1647646"/>
                  <a:pt x="2899820" y="1657336"/>
                  <a:pt x="2891246" y="1663338"/>
                </a:cubicBezTo>
                <a:cubicBezTo>
                  <a:pt x="2867457" y="1679990"/>
                  <a:pt x="2827086" y="1697842"/>
                  <a:pt x="2795452" y="1706880"/>
                </a:cubicBezTo>
                <a:cubicBezTo>
                  <a:pt x="2718933" y="1728742"/>
                  <a:pt x="2797113" y="1703423"/>
                  <a:pt x="2734492" y="1724298"/>
                </a:cubicBezTo>
                <a:cubicBezTo>
                  <a:pt x="2706890" y="1765700"/>
                  <a:pt x="2720386" y="1740492"/>
                  <a:pt x="2699658" y="1802675"/>
                </a:cubicBezTo>
                <a:lnTo>
                  <a:pt x="2690949" y="1828800"/>
                </a:lnTo>
                <a:cubicBezTo>
                  <a:pt x="2685143" y="1907177"/>
                  <a:pt x="2682456" y="1985848"/>
                  <a:pt x="2673532" y="2063932"/>
                </a:cubicBezTo>
                <a:cubicBezTo>
                  <a:pt x="2663343" y="2153090"/>
                  <a:pt x="2661192" y="2108450"/>
                  <a:pt x="2638698" y="2168435"/>
                </a:cubicBezTo>
                <a:cubicBezTo>
                  <a:pt x="2634495" y="2179642"/>
                  <a:pt x="2635927" y="2192877"/>
                  <a:pt x="2629989" y="2203269"/>
                </a:cubicBezTo>
                <a:cubicBezTo>
                  <a:pt x="2616924" y="2226132"/>
                  <a:pt x="2596722" y="2231625"/>
                  <a:pt x="2577738" y="2246812"/>
                </a:cubicBezTo>
                <a:cubicBezTo>
                  <a:pt x="2523185" y="2290454"/>
                  <a:pt x="2614390" y="2231086"/>
                  <a:pt x="2525486" y="2290355"/>
                </a:cubicBezTo>
                <a:cubicBezTo>
                  <a:pt x="2511402" y="2299744"/>
                  <a:pt x="2495717" y="2306642"/>
                  <a:pt x="2481943" y="2316480"/>
                </a:cubicBezTo>
                <a:cubicBezTo>
                  <a:pt x="2475262" y="2321252"/>
                  <a:pt x="2470937" y="2328769"/>
                  <a:pt x="2464526" y="2333898"/>
                </a:cubicBezTo>
                <a:cubicBezTo>
                  <a:pt x="2443702" y="2350557"/>
                  <a:pt x="2412233" y="2367198"/>
                  <a:pt x="2386149" y="2368732"/>
                </a:cubicBezTo>
                <a:lnTo>
                  <a:pt x="2238103" y="2377440"/>
                </a:lnTo>
                <a:cubicBezTo>
                  <a:pt x="2223589" y="2380343"/>
                  <a:pt x="2208840" y="2382254"/>
                  <a:pt x="2194560" y="2386149"/>
                </a:cubicBezTo>
                <a:cubicBezTo>
                  <a:pt x="2176848" y="2390980"/>
                  <a:pt x="2142309" y="2403566"/>
                  <a:pt x="2142309" y="2403566"/>
                </a:cubicBezTo>
                <a:cubicBezTo>
                  <a:pt x="2051908" y="2463832"/>
                  <a:pt x="2191869" y="2372086"/>
                  <a:pt x="2081349" y="2438400"/>
                </a:cubicBezTo>
                <a:cubicBezTo>
                  <a:pt x="2063399" y="2449170"/>
                  <a:pt x="2048957" y="2466616"/>
                  <a:pt x="2029098" y="2473235"/>
                </a:cubicBezTo>
                <a:cubicBezTo>
                  <a:pt x="2011681" y="2479041"/>
                  <a:pt x="1992122" y="2480468"/>
                  <a:pt x="1976846" y="2490652"/>
                </a:cubicBezTo>
                <a:lnTo>
                  <a:pt x="1872343" y="2560320"/>
                </a:lnTo>
                <a:cubicBezTo>
                  <a:pt x="1863635" y="2566126"/>
                  <a:pt x="1853619" y="2570337"/>
                  <a:pt x="1846218" y="2577738"/>
                </a:cubicBezTo>
                <a:cubicBezTo>
                  <a:pt x="1840412" y="2583544"/>
                  <a:pt x="1835841" y="2590931"/>
                  <a:pt x="1828800" y="2595155"/>
                </a:cubicBezTo>
                <a:cubicBezTo>
                  <a:pt x="1820929" y="2599878"/>
                  <a:pt x="1811383" y="2600960"/>
                  <a:pt x="1802675" y="2603863"/>
                </a:cubicBezTo>
                <a:cubicBezTo>
                  <a:pt x="1727797" y="2653781"/>
                  <a:pt x="1822538" y="2593931"/>
                  <a:pt x="1750423" y="2629989"/>
                </a:cubicBezTo>
                <a:cubicBezTo>
                  <a:pt x="1725681" y="2642360"/>
                  <a:pt x="1726315" y="2652988"/>
                  <a:pt x="1698172" y="2656115"/>
                </a:cubicBezTo>
                <a:cubicBezTo>
                  <a:pt x="1654799" y="2660934"/>
                  <a:pt x="1611086" y="2661920"/>
                  <a:pt x="1567543" y="2664823"/>
                </a:cubicBezTo>
                <a:cubicBezTo>
                  <a:pt x="1550126" y="2670629"/>
                  <a:pt x="1530568" y="2672056"/>
                  <a:pt x="1515292" y="2682240"/>
                </a:cubicBezTo>
                <a:cubicBezTo>
                  <a:pt x="1497875" y="2693852"/>
                  <a:pt x="1482899" y="2710455"/>
                  <a:pt x="1463040" y="2717075"/>
                </a:cubicBezTo>
                <a:lnTo>
                  <a:pt x="1410789" y="2734492"/>
                </a:lnTo>
                <a:cubicBezTo>
                  <a:pt x="1385981" y="2732237"/>
                  <a:pt x="1315098" y="2741152"/>
                  <a:pt x="1288869" y="2708366"/>
                </a:cubicBezTo>
                <a:cubicBezTo>
                  <a:pt x="1283134" y="2701198"/>
                  <a:pt x="1283063" y="2690949"/>
                  <a:pt x="1280160" y="2682240"/>
                </a:cubicBezTo>
                <a:cubicBezTo>
                  <a:pt x="1283063" y="2647406"/>
                  <a:pt x="1284249" y="2612386"/>
                  <a:pt x="1288869" y="2577738"/>
                </a:cubicBezTo>
                <a:cubicBezTo>
                  <a:pt x="1290082" y="2568639"/>
                  <a:pt x="1291843" y="2558780"/>
                  <a:pt x="1297578" y="2551612"/>
                </a:cubicBezTo>
                <a:cubicBezTo>
                  <a:pt x="1304116" y="2543439"/>
                  <a:pt x="1314995" y="2540001"/>
                  <a:pt x="1323703" y="2534195"/>
                </a:cubicBezTo>
                <a:cubicBezTo>
                  <a:pt x="1329509" y="2525486"/>
                  <a:pt x="1333243" y="2514961"/>
                  <a:pt x="1341120" y="2508069"/>
                </a:cubicBezTo>
                <a:cubicBezTo>
                  <a:pt x="1356874" y="2494285"/>
                  <a:pt x="1393372" y="2473235"/>
                  <a:pt x="1393372" y="2473235"/>
                </a:cubicBezTo>
                <a:cubicBezTo>
                  <a:pt x="1387566" y="2452915"/>
                  <a:pt x="1385406" y="2431177"/>
                  <a:pt x="1375955" y="2412275"/>
                </a:cubicBezTo>
                <a:cubicBezTo>
                  <a:pt x="1370447" y="2401259"/>
                  <a:pt x="1359180" y="2394164"/>
                  <a:pt x="1349829" y="2386149"/>
                </a:cubicBezTo>
                <a:cubicBezTo>
                  <a:pt x="1338809" y="2376703"/>
                  <a:pt x="1327977" y="2366514"/>
                  <a:pt x="1314995" y="2360023"/>
                </a:cubicBezTo>
                <a:cubicBezTo>
                  <a:pt x="1298574" y="2351812"/>
                  <a:pt x="1280746" y="2346206"/>
                  <a:pt x="1262743" y="2342606"/>
                </a:cubicBezTo>
                <a:cubicBezTo>
                  <a:pt x="1201886" y="2330435"/>
                  <a:pt x="1233800" y="2336332"/>
                  <a:pt x="1166949" y="2325189"/>
                </a:cubicBezTo>
                <a:cubicBezTo>
                  <a:pt x="1155338" y="2319383"/>
                  <a:pt x="1143247" y="2314451"/>
                  <a:pt x="1132115" y="2307772"/>
                </a:cubicBezTo>
                <a:cubicBezTo>
                  <a:pt x="1114165" y="2297002"/>
                  <a:pt x="1098586" y="2282300"/>
                  <a:pt x="1079863" y="2272938"/>
                </a:cubicBezTo>
                <a:cubicBezTo>
                  <a:pt x="1032047" y="2249029"/>
                  <a:pt x="1055415" y="2263309"/>
                  <a:pt x="1010195" y="2229395"/>
                </a:cubicBezTo>
                <a:cubicBezTo>
                  <a:pt x="969148" y="2167824"/>
                  <a:pt x="1020662" y="2244048"/>
                  <a:pt x="966652" y="2168435"/>
                </a:cubicBezTo>
                <a:cubicBezTo>
                  <a:pt x="960568" y="2159918"/>
                  <a:pt x="953916" y="2151670"/>
                  <a:pt x="949235" y="2142309"/>
                </a:cubicBezTo>
                <a:cubicBezTo>
                  <a:pt x="939720" y="2123279"/>
                  <a:pt x="936078" y="2091101"/>
                  <a:pt x="931818" y="2072640"/>
                </a:cubicBezTo>
                <a:cubicBezTo>
                  <a:pt x="926435" y="2049316"/>
                  <a:pt x="914400" y="2002972"/>
                  <a:pt x="914400" y="2002972"/>
                </a:cubicBezTo>
                <a:cubicBezTo>
                  <a:pt x="917303" y="1956526"/>
                  <a:pt x="918237" y="1909916"/>
                  <a:pt x="923109" y="1863635"/>
                </a:cubicBezTo>
                <a:cubicBezTo>
                  <a:pt x="924070" y="1854506"/>
                  <a:pt x="926726" y="1845147"/>
                  <a:pt x="931818" y="1837509"/>
                </a:cubicBezTo>
                <a:cubicBezTo>
                  <a:pt x="946605" y="1815328"/>
                  <a:pt x="963621" y="1808572"/>
                  <a:pt x="984069" y="1793966"/>
                </a:cubicBezTo>
                <a:cubicBezTo>
                  <a:pt x="995880" y="1785530"/>
                  <a:pt x="1007092" y="1776276"/>
                  <a:pt x="1018903" y="1767840"/>
                </a:cubicBezTo>
                <a:cubicBezTo>
                  <a:pt x="1081241" y="1723313"/>
                  <a:pt x="1000653" y="1781850"/>
                  <a:pt x="1088572" y="1733006"/>
                </a:cubicBezTo>
                <a:cubicBezTo>
                  <a:pt x="1101260" y="1725957"/>
                  <a:pt x="1111515" y="1715203"/>
                  <a:pt x="1123406" y="1706880"/>
                </a:cubicBezTo>
                <a:cubicBezTo>
                  <a:pt x="1140555" y="1694876"/>
                  <a:pt x="1175658" y="1672046"/>
                  <a:pt x="1175658" y="1672046"/>
                </a:cubicBezTo>
                <a:cubicBezTo>
                  <a:pt x="1186418" y="1639762"/>
                  <a:pt x="1180261" y="1654130"/>
                  <a:pt x="1193075" y="1628503"/>
                </a:cubicBezTo>
                <a:lnTo>
                  <a:pt x="1193075" y="1628503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699792" y="3717032"/>
            <a:ext cx="648072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IX e X pares</a:t>
            </a:r>
            <a:endParaRPr lang="pt-BR" sz="14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8460432" y="1052736"/>
            <a:ext cx="648072" cy="30777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V par</a:t>
            </a:r>
            <a:endParaRPr lang="pt-BR" sz="1400" dirty="0"/>
          </a:p>
        </p:txBody>
      </p:sp>
      <p:sp>
        <p:nvSpPr>
          <p:cNvPr id="9" name="Retângulo 8"/>
          <p:cNvSpPr/>
          <p:nvPr/>
        </p:nvSpPr>
        <p:spPr>
          <a:xfrm>
            <a:off x="3635896" y="2492896"/>
            <a:ext cx="1104017" cy="3384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Picture 8" descr="3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0509" y="2321130"/>
            <a:ext cx="2912459" cy="4065671"/>
          </a:xfrm>
          <a:prstGeom prst="rect">
            <a:avLst/>
          </a:prstGeom>
          <a:noFill/>
        </p:spPr>
      </p:pic>
      <p:sp>
        <p:nvSpPr>
          <p:cNvPr id="17" name="CaixaDeTexto 16"/>
          <p:cNvSpPr txBox="1"/>
          <p:nvPr/>
        </p:nvSpPr>
        <p:spPr>
          <a:xfrm>
            <a:off x="3779912" y="2185119"/>
            <a:ext cx="648072" cy="30777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X par</a:t>
            </a:r>
            <a:endParaRPr lang="pt-BR" sz="1400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5868144" y="2185119"/>
            <a:ext cx="648072" cy="30777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X par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29681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556792"/>
            <a:ext cx="3600450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1800" b="1" dirty="0" smtClean="0">
                <a:solidFill>
                  <a:srgbClr val="FF3300"/>
                </a:solidFill>
              </a:rPr>
              <a:t>Nervo trigêmeo (V)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1800" b="1" dirty="0" smtClean="0">
                <a:solidFill>
                  <a:srgbClr val="FFCC00"/>
                </a:solidFill>
              </a:rPr>
              <a:t>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1800" b="1" dirty="0" smtClean="0"/>
              <a:t>     </a:t>
            </a:r>
          </a:p>
        </p:txBody>
      </p:sp>
      <p:pic>
        <p:nvPicPr>
          <p:cNvPr id="16387" name="Picture 4" descr="3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765175"/>
            <a:ext cx="4968875" cy="5516563"/>
          </a:xfrm>
          <a:noFill/>
        </p:spPr>
      </p:pic>
      <p:sp>
        <p:nvSpPr>
          <p:cNvPr id="16388" name="Retângulo 1"/>
          <p:cNvSpPr>
            <a:spLocks noChangeArrowheads="1"/>
          </p:cNvSpPr>
          <p:nvPr/>
        </p:nvSpPr>
        <p:spPr bwMode="auto">
          <a:xfrm>
            <a:off x="755650" y="1052513"/>
            <a:ext cx="2121093" cy="369332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Nervos </a:t>
            </a:r>
            <a: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  <a:t>cranianos</a:t>
            </a:r>
          </a:p>
        </p:txBody>
      </p:sp>
      <p:pic>
        <p:nvPicPr>
          <p:cNvPr id="5" name="Picture 5" descr="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000" y="3303372"/>
            <a:ext cx="3995960" cy="3078025"/>
          </a:xfrm>
          <a:prstGeom prst="rect">
            <a:avLst/>
          </a:prstGeom>
          <a:noFill/>
        </p:spPr>
      </p:pic>
      <p:sp>
        <p:nvSpPr>
          <p:cNvPr id="2" name="CaixaDeTexto 1"/>
          <p:cNvSpPr txBox="1"/>
          <p:nvPr/>
        </p:nvSpPr>
        <p:spPr>
          <a:xfrm>
            <a:off x="4283968" y="1052513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b="1" dirty="0">
                <a:solidFill>
                  <a:srgbClr val="FF3300"/>
                </a:solidFill>
              </a:rPr>
              <a:t>Nervo glossofaríngeo (IX)</a:t>
            </a:r>
            <a:r>
              <a:rPr lang="pt-BR" altLang="pt-BR" b="1" dirty="0">
                <a:solidFill>
                  <a:srgbClr val="FFCC00"/>
                </a:solidFill>
              </a:rPr>
              <a:t> </a:t>
            </a:r>
          </a:p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7812360" y="2010326"/>
            <a:ext cx="360040" cy="33855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IX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299438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1857</TotalTime>
  <Words>807</Words>
  <Application>Microsoft Office PowerPoint</Application>
  <PresentationFormat>Apresentação na tela (4:3)</PresentationFormat>
  <Paragraphs>193</Paragraphs>
  <Slides>32</Slides>
  <Notes>2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0" baseType="lpstr">
      <vt:lpstr>ＭＳ Ｐゴシック</vt:lpstr>
      <vt:lpstr>Arial</vt:lpstr>
      <vt:lpstr>Calibri</vt:lpstr>
      <vt:lpstr>Comic Sans MS</vt:lpstr>
      <vt:lpstr>Segoe Print</vt:lpstr>
      <vt:lpstr>Wingdings</vt:lpstr>
      <vt:lpstr>Tema do Office</vt:lpstr>
      <vt:lpstr>Foto do Photo Editor</vt:lpstr>
      <vt:lpstr>Apresentação do PowerPoint</vt:lpstr>
      <vt:lpstr>Anatomia Aplicada</vt:lpstr>
      <vt:lpstr>Anatomia Aplicada</vt:lpstr>
      <vt:lpstr> VASCULARIZAÇÃO 1. Irrigação sanguínea  Artérias carótidas comuns D e E  artérias carótidas externas D e E</vt:lpstr>
      <vt:lpstr> Artéria carótida externa  </vt:lpstr>
      <vt:lpstr>Apresentação do PowerPoint</vt:lpstr>
      <vt:lpstr> Drenagem linfática:  Linfonodos superficiais e  profundos – tronco jugular</vt:lpstr>
      <vt:lpstr>Inervação </vt:lpstr>
      <vt:lpstr>Apresentação do PowerPoint</vt:lpstr>
      <vt:lpstr>Inervação da língua</vt:lpstr>
      <vt:lpstr>Apresentação do PowerPoint</vt:lpstr>
      <vt:lpstr>Apresentação do PowerPoint</vt:lpstr>
      <vt:lpstr>Nervos cranianos: origem aparente </vt:lpstr>
      <vt:lpstr> Irrigação sanguínea: aa. tiróideas inf. e aorta torácica   Drenagem venosa: vv. tireóideas inf. e sistema ázigos Drenagem linfática: linfonodos paratraqueais e cervicais profundos inferiores e ducto torácico </vt:lpstr>
      <vt:lpstr>Apresentação do PowerPoint</vt:lpstr>
      <vt:lpstr>Anatomia Aplicada</vt:lpstr>
      <vt:lpstr> Irrigação sanguínea das vísceras abdominais </vt:lpstr>
      <vt:lpstr>Apresentação do PowerPoint</vt:lpstr>
      <vt:lpstr>Irrigação do pâncreas </vt:lpstr>
      <vt:lpstr>Irrigação sanguínea do intestino delgado e parte do intestino grosso ARTÉRIA MESENTÉRICA SUPERIOR</vt:lpstr>
      <vt:lpstr>ARTÉRIA MESENTÉRICA INFERIOR</vt:lpstr>
      <vt:lpstr>Drenagem venosa – SISTEMA PORTA-HEPÁTICO</vt:lpstr>
      <vt:lpstr>Drenagem venosa – SISTEMA PORTA-HEPÁTICO</vt:lpstr>
      <vt:lpstr>Sistema Cava inferior</vt:lpstr>
      <vt:lpstr>Sistema nervoso simpático (tóraco-lombar) Tronco ou cadeia simpática (gânglios paravertebrais e pré-vertebrais)</vt:lpstr>
      <vt:lpstr>Sistema nervoso parassimpático (crânio-sacral) Porção craniana (nervos III, VII, IX e X) Porção sacral (S2, S3 e S4)</vt:lpstr>
      <vt:lpstr>Plexo pré-vertebral abdominal e gânglios. Inervação parassimpática da parte abdominal do trato gastrointestinal. 1. Plexo mioentérico ( de Auerbach). 2. Plexo submucoso (de Meissner)</vt:lpstr>
      <vt:lpstr>Megacolo congênito</vt:lpstr>
      <vt:lpstr>Linfonodos abdominais (cisterna do quilo) Ducto torácico</vt:lpstr>
      <vt:lpstr>Apresentação do PowerPoint</vt:lpstr>
      <vt:lpstr> Anatomia Aplicada RNM 4000 </vt:lpstr>
      <vt:lpstr>REFERÊNCIAS BIBLIOGRÁFICAS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DISCIPLINA RNM 4000  ANATOMIA DA SISTEMA DIGESTÓRIO V</dc:title>
  <dc:creator>Luis Fernando Tirapelli</dc:creator>
  <cp:lastModifiedBy>Tirapelli</cp:lastModifiedBy>
  <cp:revision>56</cp:revision>
  <dcterms:created xsi:type="dcterms:W3CDTF">2017-06-06T01:57:57Z</dcterms:created>
  <dcterms:modified xsi:type="dcterms:W3CDTF">2020-06-23T10:39:35Z</dcterms:modified>
</cp:coreProperties>
</file>