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0194" y="336867"/>
            <a:ext cx="739013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257" y="1785873"/>
            <a:ext cx="1035748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oismo.com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labour.com.br/2020/03/27/midiatizacao-profunda-infraestruturas-e-novas-formas-de-organizacao-entrevista-com-andreas-hepp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2B909-F6D3-181E-37A5-CDA9C4E0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36867"/>
            <a:ext cx="10363200" cy="677108"/>
          </a:xfrm>
        </p:spPr>
        <p:txBody>
          <a:bodyPr/>
          <a:lstStyle/>
          <a:p>
            <a:pPr algn="ctr"/>
            <a:r>
              <a:rPr lang="pt-BR" dirty="0"/>
              <a:t>Processos de comunicação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7CAC0D3-9074-A8FB-0F8E-7E8FD9278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00" b="8889"/>
          <a:stretch/>
        </p:blipFill>
        <p:spPr>
          <a:xfrm>
            <a:off x="0" y="1143000"/>
            <a:ext cx="12192000" cy="4876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8FB87B5-2128-95D5-1D3C-3BEB99C581B5}"/>
              </a:ext>
            </a:extLst>
          </p:cNvPr>
          <p:cNvSpPr txBox="1"/>
          <p:nvPr/>
        </p:nvSpPr>
        <p:spPr>
          <a:xfrm>
            <a:off x="228600" y="6248400"/>
            <a:ext cx="1173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/>
              </a:rPr>
              <a:t>www.taoismo.com.br</a:t>
            </a:r>
            <a:r>
              <a:rPr lang="pt-BR" dirty="0"/>
              <a:t> / Palestra de Fábio Ministério</a:t>
            </a:r>
          </a:p>
        </p:txBody>
      </p:sp>
    </p:spTree>
    <p:extLst>
      <p:ext uri="{BB962C8B-B14F-4D97-AF65-F5344CB8AC3E}">
        <p14:creationId xmlns:p14="http://schemas.microsoft.com/office/powerpoint/2010/main" val="56033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2521"/>
            <a:ext cx="5057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Midiatização</a:t>
            </a:r>
            <a:r>
              <a:rPr b="0" spc="-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 Light"/>
                <a:cs typeface="Calibri Light"/>
              </a:rPr>
              <a:t>profunda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785873"/>
            <a:ext cx="9827895" cy="38392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Andreas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Hepp: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35" dirty="0">
                <a:latin typeface="Calibri"/>
                <a:cs typeface="Calibri"/>
              </a:rPr>
              <a:t>“A</a:t>
            </a:r>
            <a:r>
              <a:rPr sz="3200" spc="-10" dirty="0">
                <a:latin typeface="Calibri"/>
                <a:cs typeface="Calibri"/>
              </a:rPr>
              <a:t> midiatização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profunda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é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estágio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avançado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 </a:t>
            </a:r>
            <a:r>
              <a:rPr sz="3200" spc="-10" dirty="0">
                <a:latin typeface="Calibri"/>
                <a:cs typeface="Calibri"/>
              </a:rPr>
              <a:t>midiatização,</a:t>
            </a:r>
            <a:r>
              <a:rPr sz="3200" spc="-5" dirty="0">
                <a:latin typeface="Calibri"/>
                <a:cs typeface="Calibri"/>
              </a:rPr>
              <a:t> no qual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todos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elementos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nosso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mundo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social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estão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profundamente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relacionados</a:t>
            </a:r>
            <a:r>
              <a:rPr sz="3200" dirty="0">
                <a:latin typeface="Calibri"/>
                <a:cs typeface="Calibri"/>
              </a:rPr>
              <a:t> às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mídias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suas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infraestruturas.”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4450">
              <a:latin typeface="Calibri"/>
              <a:cs typeface="Calibri"/>
            </a:endParaRPr>
          </a:p>
          <a:p>
            <a:pPr marL="241300" marR="43815" indent="-228600" algn="just">
              <a:lnSpc>
                <a:spcPct val="899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5" dirty="0">
                <a:latin typeface="Calibri"/>
                <a:cs typeface="Calibri"/>
                <a:hlinkClick r:id="rId2"/>
              </a:rPr>
              <a:t>(Ref:</a:t>
            </a:r>
            <a:r>
              <a:rPr sz="3200" spc="-15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32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https://digilabour.com.br/2020/03/27/midiatizacao- </a:t>
            </a:r>
            <a:r>
              <a:rPr sz="3200" spc="-71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32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profunda-infraestruturas-e-novas-formas-de-organizacao- </a:t>
            </a:r>
            <a:r>
              <a:rPr sz="3200" spc="-715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32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entrevista-com-andreas-hepp/</a:t>
            </a:r>
            <a:r>
              <a:rPr sz="3200" spc="-10" dirty="0">
                <a:latin typeface="Calibri"/>
                <a:cs typeface="Calibri"/>
                <a:hlinkClick r:id="rId2"/>
              </a:rPr>
              <a:t>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2521"/>
            <a:ext cx="95472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Bases</a:t>
            </a:r>
            <a:r>
              <a:rPr b="0" spc="-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de</a:t>
            </a:r>
            <a:r>
              <a:rPr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dados,</a:t>
            </a:r>
            <a:r>
              <a:rPr b="0" spc="-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transmídia,</a:t>
            </a:r>
            <a:r>
              <a:rPr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 Light"/>
                <a:cs typeface="Calibri Light"/>
              </a:rPr>
              <a:t>convergências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785873"/>
            <a:ext cx="10192385" cy="18294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Henry Jenkins: </a:t>
            </a:r>
            <a:r>
              <a:rPr sz="3200" spc="-5" dirty="0">
                <a:latin typeface="Calibri"/>
                <a:cs typeface="Calibri"/>
              </a:rPr>
              <a:t>“Matrix </a:t>
            </a:r>
            <a:r>
              <a:rPr sz="3200" dirty="0">
                <a:latin typeface="Calibri"/>
                <a:cs typeface="Calibri"/>
              </a:rPr>
              <a:t>é </a:t>
            </a:r>
            <a:r>
              <a:rPr sz="3200" spc="-10" dirty="0">
                <a:latin typeface="Calibri"/>
                <a:cs typeface="Calibri"/>
              </a:rPr>
              <a:t>entretenimento </a:t>
            </a:r>
            <a:r>
              <a:rPr sz="3200" spc="-20" dirty="0">
                <a:latin typeface="Calibri"/>
                <a:cs typeface="Calibri"/>
              </a:rPr>
              <a:t>para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20" dirty="0">
                <a:latin typeface="Calibri"/>
                <a:cs typeface="Calibri"/>
              </a:rPr>
              <a:t>era </a:t>
            </a:r>
            <a:r>
              <a:rPr sz="3200" spc="-5" dirty="0">
                <a:latin typeface="Calibri"/>
                <a:cs typeface="Calibri"/>
              </a:rPr>
              <a:t>da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convergência,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integrando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múltiplos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textos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para</a:t>
            </a:r>
            <a:r>
              <a:rPr sz="3200" dirty="0">
                <a:latin typeface="Calibri"/>
                <a:cs typeface="Calibri"/>
              </a:rPr>
              <a:t> criar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uma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narrativa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tão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ampla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não pode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contida 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uma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única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mídia.”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Remix</a:t>
            </a:r>
            <a:r>
              <a:rPr spc="-10" dirty="0"/>
              <a:t> </a:t>
            </a:r>
            <a:r>
              <a:rPr dirty="0"/>
              <a:t>da</a:t>
            </a:r>
            <a:r>
              <a:rPr spc="-15" dirty="0"/>
              <a:t> </a:t>
            </a:r>
            <a:r>
              <a:rPr spc="-5" dirty="0"/>
              <a:t>nossa</a:t>
            </a:r>
            <a:r>
              <a:rPr spc="20" dirty="0"/>
              <a:t> </a:t>
            </a:r>
            <a:r>
              <a:rPr spc="-5" dirty="0"/>
              <a:t>aparência?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194" y="987700"/>
            <a:ext cx="7416165" cy="9956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0520" indent="-338455">
              <a:lnSpc>
                <a:spcPct val="100000"/>
              </a:lnSpc>
              <a:spcBef>
                <a:spcPts val="795"/>
              </a:spcBef>
              <a:buChar char="•"/>
              <a:tabLst>
                <a:tab pos="350520" algn="l"/>
                <a:tab pos="351155" algn="l"/>
              </a:tabLst>
            </a:pPr>
            <a:r>
              <a:rPr sz="2600" spc="-5" dirty="0">
                <a:latin typeface="Arial MT"/>
                <a:cs typeface="Arial MT"/>
              </a:rPr>
              <a:t>Qual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é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</a:t>
            </a:r>
            <a:r>
              <a:rPr sz="260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próxima</a:t>
            </a:r>
            <a:r>
              <a:rPr sz="2600" spc="2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fronteira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da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Indústria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Cultural?</a:t>
            </a:r>
            <a:endParaRPr sz="2600">
              <a:latin typeface="Arial MT"/>
              <a:cs typeface="Arial MT"/>
            </a:endParaRPr>
          </a:p>
          <a:p>
            <a:pPr marL="350520" indent="-338455">
              <a:lnSpc>
                <a:spcPct val="100000"/>
              </a:lnSpc>
              <a:spcBef>
                <a:spcPts val="700"/>
              </a:spcBef>
              <a:buChar char="•"/>
              <a:tabLst>
                <a:tab pos="350520" algn="l"/>
                <a:tab pos="351155" algn="l"/>
              </a:tabLst>
            </a:pPr>
            <a:r>
              <a:rPr sz="2600" spc="-5" dirty="0">
                <a:latin typeface="Arial MT"/>
                <a:cs typeface="Arial MT"/>
              </a:rPr>
              <a:t>Cena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-65" dirty="0">
                <a:latin typeface="Arial MT"/>
                <a:cs typeface="Arial MT"/>
              </a:rPr>
              <a:t> Years</a:t>
            </a:r>
            <a:r>
              <a:rPr sz="2600" spc="7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and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65" dirty="0">
                <a:latin typeface="Arial MT"/>
                <a:cs typeface="Arial MT"/>
              </a:rPr>
              <a:t>Years</a:t>
            </a:r>
            <a:r>
              <a:rPr sz="2600" spc="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(BBC).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5020" y="2184398"/>
            <a:ext cx="8097520" cy="4556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37C584-706F-5EBC-31C0-386AF84BE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65" b="15218"/>
          <a:stretch/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1A27EDA-F858-9C22-CE91-3E1408435CA4}"/>
              </a:ext>
            </a:extLst>
          </p:cNvPr>
          <p:cNvSpPr txBox="1"/>
          <p:nvPr/>
        </p:nvSpPr>
        <p:spPr>
          <a:xfrm>
            <a:off x="223520" y="4724400"/>
            <a:ext cx="11440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canal - contato </a:t>
            </a:r>
          </a:p>
          <a:p>
            <a:r>
              <a:rPr lang="pt-BR" dirty="0"/>
              <a:t>conteúdo - intenção</a:t>
            </a:r>
          </a:p>
          <a:p>
            <a:r>
              <a:rPr lang="pt-BR" dirty="0"/>
              <a:t>veículo - mídias (qual o tipo de balde que eu vou usar?)</a:t>
            </a:r>
          </a:p>
          <a:p>
            <a:r>
              <a:rPr lang="pt-BR" dirty="0"/>
              <a:t>ligação - tipo de conexão - disponibilidade/velocidade do veículo</a:t>
            </a:r>
          </a:p>
          <a:p>
            <a:r>
              <a:rPr lang="pt-BR" dirty="0"/>
              <a:t>raciocínio - pensamento ordenado/organizado/planejamento (roldanas)</a:t>
            </a:r>
          </a:p>
          <a:p>
            <a:r>
              <a:rPr lang="pt-BR" dirty="0"/>
              <a:t>esforço - colocar em prática (pode ser também persistência)</a:t>
            </a:r>
          </a:p>
          <a:p>
            <a:r>
              <a:rPr lang="pt-BR" dirty="0"/>
              <a:t>Processos de comunicação como pontes x demandas / exigências</a:t>
            </a:r>
          </a:p>
        </p:txBody>
      </p:sp>
    </p:spTree>
    <p:extLst>
      <p:ext uri="{BB962C8B-B14F-4D97-AF65-F5344CB8AC3E}">
        <p14:creationId xmlns:p14="http://schemas.microsoft.com/office/powerpoint/2010/main" val="170592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38145" y="5750559"/>
            <a:ext cx="3166110" cy="1105535"/>
            <a:chOff x="3438145" y="5750559"/>
            <a:chExt cx="3166110" cy="1105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8145" y="6216325"/>
              <a:ext cx="3165607" cy="6393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40" y="5750559"/>
              <a:ext cx="2430780" cy="4953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50439" y="960119"/>
            <a:ext cx="5676900" cy="4726940"/>
            <a:chOff x="2250439" y="960119"/>
            <a:chExt cx="5676900" cy="47269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3400" y="3754119"/>
              <a:ext cx="3947159" cy="19329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0439" y="960119"/>
              <a:ext cx="5676900" cy="279399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894839" y="787400"/>
            <a:ext cx="6261100" cy="5786120"/>
            <a:chOff x="1894839" y="787400"/>
            <a:chExt cx="6261100" cy="578612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8260" y="5824220"/>
              <a:ext cx="2352040" cy="6375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28439" y="5900420"/>
              <a:ext cx="2014220" cy="472440"/>
            </a:xfrm>
            <a:custGeom>
              <a:avLst/>
              <a:gdLst/>
              <a:ahLst/>
              <a:cxnLst/>
              <a:rect l="l" t="t" r="r" b="b"/>
              <a:pathLst>
                <a:path w="2014220" h="472439">
                  <a:moveTo>
                    <a:pt x="1161161" y="304863"/>
                  </a:moveTo>
                  <a:lnTo>
                    <a:pt x="848995" y="388658"/>
                  </a:lnTo>
                  <a:lnTo>
                    <a:pt x="1158494" y="472439"/>
                  </a:lnTo>
                  <a:lnTo>
                    <a:pt x="1158494" y="441147"/>
                  </a:lnTo>
                  <a:lnTo>
                    <a:pt x="1248664" y="438111"/>
                  </a:lnTo>
                  <a:lnTo>
                    <a:pt x="1334770" y="432066"/>
                  </a:lnTo>
                  <a:lnTo>
                    <a:pt x="1416812" y="424992"/>
                  </a:lnTo>
                  <a:lnTo>
                    <a:pt x="1496187" y="415912"/>
                  </a:lnTo>
                  <a:lnTo>
                    <a:pt x="1571498" y="405815"/>
                  </a:lnTo>
                  <a:lnTo>
                    <a:pt x="1641475" y="394715"/>
                  </a:lnTo>
                  <a:lnTo>
                    <a:pt x="1707388" y="381584"/>
                  </a:lnTo>
                  <a:lnTo>
                    <a:pt x="1767967" y="367449"/>
                  </a:lnTo>
                  <a:lnTo>
                    <a:pt x="1823212" y="352310"/>
                  </a:lnTo>
                  <a:lnTo>
                    <a:pt x="1859470" y="340194"/>
                  </a:lnTo>
                  <a:lnTo>
                    <a:pt x="1159764" y="340194"/>
                  </a:lnTo>
                  <a:lnTo>
                    <a:pt x="1159887" y="336156"/>
                  </a:lnTo>
                  <a:lnTo>
                    <a:pt x="1161161" y="304863"/>
                  </a:lnTo>
                  <a:close/>
                </a:path>
                <a:path w="2014220" h="472439">
                  <a:moveTo>
                    <a:pt x="1006475" y="0"/>
                  </a:moveTo>
                  <a:lnTo>
                    <a:pt x="904239" y="1015"/>
                  </a:lnTo>
                  <a:lnTo>
                    <a:pt x="804672" y="4038"/>
                  </a:lnTo>
                  <a:lnTo>
                    <a:pt x="707771" y="10096"/>
                  </a:lnTo>
                  <a:lnTo>
                    <a:pt x="614934" y="17157"/>
                  </a:lnTo>
                  <a:lnTo>
                    <a:pt x="527431" y="27254"/>
                  </a:lnTo>
                  <a:lnTo>
                    <a:pt x="443992" y="38366"/>
                  </a:lnTo>
                  <a:lnTo>
                    <a:pt x="366013" y="50469"/>
                  </a:lnTo>
                  <a:lnTo>
                    <a:pt x="294639" y="64604"/>
                  </a:lnTo>
                  <a:lnTo>
                    <a:pt x="230124" y="80759"/>
                  </a:lnTo>
                  <a:lnTo>
                    <a:pt x="172212" y="97916"/>
                  </a:lnTo>
                  <a:lnTo>
                    <a:pt x="121158" y="116090"/>
                  </a:lnTo>
                  <a:lnTo>
                    <a:pt x="99568" y="126187"/>
                  </a:lnTo>
                  <a:lnTo>
                    <a:pt x="79375" y="135267"/>
                  </a:lnTo>
                  <a:lnTo>
                    <a:pt x="44450" y="156476"/>
                  </a:lnTo>
                  <a:lnTo>
                    <a:pt x="10795" y="188772"/>
                  </a:lnTo>
                  <a:lnTo>
                    <a:pt x="0" y="222084"/>
                  </a:lnTo>
                  <a:lnTo>
                    <a:pt x="1397" y="233197"/>
                  </a:lnTo>
                  <a:lnTo>
                    <a:pt x="29590" y="275589"/>
                  </a:lnTo>
                  <a:lnTo>
                    <a:pt x="74040" y="305879"/>
                  </a:lnTo>
                  <a:lnTo>
                    <a:pt x="113030" y="324040"/>
                  </a:lnTo>
                  <a:lnTo>
                    <a:pt x="160147" y="342214"/>
                  </a:lnTo>
                  <a:lnTo>
                    <a:pt x="215264" y="359371"/>
                  </a:lnTo>
                  <a:lnTo>
                    <a:pt x="275844" y="374522"/>
                  </a:lnTo>
                  <a:lnTo>
                    <a:pt x="343154" y="388658"/>
                  </a:lnTo>
                  <a:lnTo>
                    <a:pt x="415798" y="401777"/>
                  </a:lnTo>
                  <a:lnTo>
                    <a:pt x="493775" y="412876"/>
                  </a:lnTo>
                  <a:lnTo>
                    <a:pt x="577214" y="422973"/>
                  </a:lnTo>
                  <a:lnTo>
                    <a:pt x="664718" y="431050"/>
                  </a:lnTo>
                  <a:lnTo>
                    <a:pt x="756158" y="437108"/>
                  </a:lnTo>
                  <a:lnTo>
                    <a:pt x="850392" y="441147"/>
                  </a:lnTo>
                  <a:lnTo>
                    <a:pt x="948563" y="444169"/>
                  </a:lnTo>
                  <a:lnTo>
                    <a:pt x="750824" y="389661"/>
                  </a:lnTo>
                  <a:lnTo>
                    <a:pt x="925702" y="343230"/>
                  </a:lnTo>
                  <a:lnTo>
                    <a:pt x="866521" y="341210"/>
                  </a:lnTo>
                  <a:lnTo>
                    <a:pt x="807338" y="338175"/>
                  </a:lnTo>
                  <a:lnTo>
                    <a:pt x="748157" y="334136"/>
                  </a:lnTo>
                  <a:lnTo>
                    <a:pt x="632333" y="324040"/>
                  </a:lnTo>
                  <a:lnTo>
                    <a:pt x="524763" y="309918"/>
                  </a:lnTo>
                  <a:lnTo>
                    <a:pt x="474980" y="302844"/>
                  </a:lnTo>
                  <a:lnTo>
                    <a:pt x="429260" y="293763"/>
                  </a:lnTo>
                  <a:lnTo>
                    <a:pt x="387476" y="284670"/>
                  </a:lnTo>
                  <a:lnTo>
                    <a:pt x="349885" y="275589"/>
                  </a:lnTo>
                  <a:lnTo>
                    <a:pt x="304038" y="260451"/>
                  </a:lnTo>
                  <a:lnTo>
                    <a:pt x="266446" y="239242"/>
                  </a:lnTo>
                  <a:lnTo>
                    <a:pt x="262382" y="233197"/>
                  </a:lnTo>
                  <a:lnTo>
                    <a:pt x="258318" y="228142"/>
                  </a:lnTo>
                  <a:lnTo>
                    <a:pt x="258318" y="216026"/>
                  </a:lnTo>
                  <a:lnTo>
                    <a:pt x="262382" y="209969"/>
                  </a:lnTo>
                  <a:lnTo>
                    <a:pt x="297307" y="185750"/>
                  </a:lnTo>
                  <a:lnTo>
                    <a:pt x="310769" y="180695"/>
                  </a:lnTo>
                  <a:lnTo>
                    <a:pt x="325627" y="174637"/>
                  </a:lnTo>
                  <a:lnTo>
                    <a:pt x="403606" y="154457"/>
                  </a:lnTo>
                  <a:lnTo>
                    <a:pt x="450723" y="145364"/>
                  </a:lnTo>
                  <a:lnTo>
                    <a:pt x="501904" y="136283"/>
                  </a:lnTo>
                  <a:lnTo>
                    <a:pt x="558419" y="128206"/>
                  </a:lnTo>
                  <a:lnTo>
                    <a:pt x="617601" y="121132"/>
                  </a:lnTo>
                  <a:lnTo>
                    <a:pt x="679450" y="115087"/>
                  </a:lnTo>
                  <a:lnTo>
                    <a:pt x="808609" y="104990"/>
                  </a:lnTo>
                  <a:lnTo>
                    <a:pt x="874522" y="101955"/>
                  </a:lnTo>
                  <a:lnTo>
                    <a:pt x="1006475" y="99936"/>
                  </a:lnTo>
                  <a:lnTo>
                    <a:pt x="1847986" y="99936"/>
                  </a:lnTo>
                  <a:lnTo>
                    <a:pt x="1842008" y="97916"/>
                  </a:lnTo>
                  <a:lnTo>
                    <a:pt x="1784096" y="80759"/>
                  </a:lnTo>
                  <a:lnTo>
                    <a:pt x="1719580" y="64604"/>
                  </a:lnTo>
                  <a:lnTo>
                    <a:pt x="1646936" y="50469"/>
                  </a:lnTo>
                  <a:lnTo>
                    <a:pt x="1570227" y="38366"/>
                  </a:lnTo>
                  <a:lnTo>
                    <a:pt x="1486789" y="27254"/>
                  </a:lnTo>
                  <a:lnTo>
                    <a:pt x="1399286" y="17157"/>
                  </a:lnTo>
                  <a:lnTo>
                    <a:pt x="1306449" y="10096"/>
                  </a:lnTo>
                  <a:lnTo>
                    <a:pt x="1209548" y="4038"/>
                  </a:lnTo>
                  <a:lnTo>
                    <a:pt x="1109980" y="1015"/>
                  </a:lnTo>
                  <a:lnTo>
                    <a:pt x="1006475" y="0"/>
                  </a:lnTo>
                  <a:close/>
                </a:path>
                <a:path w="2014220" h="472439">
                  <a:moveTo>
                    <a:pt x="1847986" y="99936"/>
                  </a:moveTo>
                  <a:lnTo>
                    <a:pt x="1006475" y="99936"/>
                  </a:lnTo>
                  <a:lnTo>
                    <a:pt x="1139698" y="101955"/>
                  </a:lnTo>
                  <a:lnTo>
                    <a:pt x="1205611" y="104990"/>
                  </a:lnTo>
                  <a:lnTo>
                    <a:pt x="1334770" y="115087"/>
                  </a:lnTo>
                  <a:lnTo>
                    <a:pt x="1396619" y="121132"/>
                  </a:lnTo>
                  <a:lnTo>
                    <a:pt x="1455801" y="128206"/>
                  </a:lnTo>
                  <a:lnTo>
                    <a:pt x="1512315" y="136283"/>
                  </a:lnTo>
                  <a:lnTo>
                    <a:pt x="1563497" y="145364"/>
                  </a:lnTo>
                  <a:lnTo>
                    <a:pt x="1610614" y="154457"/>
                  </a:lnTo>
                  <a:lnTo>
                    <a:pt x="1652270" y="164541"/>
                  </a:lnTo>
                  <a:lnTo>
                    <a:pt x="1703451" y="180695"/>
                  </a:lnTo>
                  <a:lnTo>
                    <a:pt x="1716913" y="185750"/>
                  </a:lnTo>
                  <a:lnTo>
                    <a:pt x="1751838" y="209969"/>
                  </a:lnTo>
                  <a:lnTo>
                    <a:pt x="1755902" y="222084"/>
                  </a:lnTo>
                  <a:lnTo>
                    <a:pt x="1755902" y="227139"/>
                  </a:lnTo>
                  <a:lnTo>
                    <a:pt x="1726311" y="252374"/>
                  </a:lnTo>
                  <a:lnTo>
                    <a:pt x="1704721" y="262470"/>
                  </a:lnTo>
                  <a:lnTo>
                    <a:pt x="1645539" y="280631"/>
                  </a:lnTo>
                  <a:lnTo>
                    <a:pt x="1568831" y="297802"/>
                  </a:lnTo>
                  <a:lnTo>
                    <a:pt x="1525777" y="304863"/>
                  </a:lnTo>
                  <a:lnTo>
                    <a:pt x="1428877" y="318998"/>
                  </a:lnTo>
                  <a:lnTo>
                    <a:pt x="1377823" y="324040"/>
                  </a:lnTo>
                  <a:lnTo>
                    <a:pt x="1325372" y="330098"/>
                  </a:lnTo>
                  <a:lnTo>
                    <a:pt x="1216279" y="338175"/>
                  </a:lnTo>
                  <a:lnTo>
                    <a:pt x="1159764" y="340194"/>
                  </a:lnTo>
                  <a:lnTo>
                    <a:pt x="1859470" y="340194"/>
                  </a:lnTo>
                  <a:lnTo>
                    <a:pt x="1913255" y="318998"/>
                  </a:lnTo>
                  <a:lnTo>
                    <a:pt x="1964436" y="291744"/>
                  </a:lnTo>
                  <a:lnTo>
                    <a:pt x="1998090" y="262470"/>
                  </a:lnTo>
                  <a:lnTo>
                    <a:pt x="2014220" y="222084"/>
                  </a:lnTo>
                  <a:lnTo>
                    <a:pt x="2012823" y="210985"/>
                  </a:lnTo>
                  <a:lnTo>
                    <a:pt x="1994027" y="177672"/>
                  </a:lnTo>
                  <a:lnTo>
                    <a:pt x="1968500" y="156476"/>
                  </a:lnTo>
                  <a:lnTo>
                    <a:pt x="1953640" y="145364"/>
                  </a:lnTo>
                  <a:lnTo>
                    <a:pt x="1934845" y="135267"/>
                  </a:lnTo>
                  <a:lnTo>
                    <a:pt x="1914652" y="126187"/>
                  </a:lnTo>
                  <a:lnTo>
                    <a:pt x="1893062" y="116090"/>
                  </a:lnTo>
                  <a:lnTo>
                    <a:pt x="1868932" y="107010"/>
                  </a:lnTo>
                  <a:lnTo>
                    <a:pt x="1847986" y="99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9660" y="5168900"/>
              <a:ext cx="2811779" cy="7620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30319" y="5262879"/>
              <a:ext cx="2407920" cy="563880"/>
            </a:xfrm>
            <a:custGeom>
              <a:avLst/>
              <a:gdLst/>
              <a:ahLst/>
              <a:cxnLst/>
              <a:rect l="l" t="t" r="r" b="b"/>
              <a:pathLst>
                <a:path w="2407920" h="563879">
                  <a:moveTo>
                    <a:pt x="1388109" y="363867"/>
                  </a:moveTo>
                  <a:lnTo>
                    <a:pt x="1014983" y="463880"/>
                  </a:lnTo>
                  <a:lnTo>
                    <a:pt x="1384934" y="563880"/>
                  </a:lnTo>
                  <a:lnTo>
                    <a:pt x="1384934" y="526529"/>
                  </a:lnTo>
                  <a:lnTo>
                    <a:pt x="1492630" y="522909"/>
                  </a:lnTo>
                  <a:lnTo>
                    <a:pt x="1595627" y="515683"/>
                  </a:lnTo>
                  <a:lnTo>
                    <a:pt x="1693799" y="507250"/>
                  </a:lnTo>
                  <a:lnTo>
                    <a:pt x="1788667" y="496404"/>
                  </a:lnTo>
                  <a:lnTo>
                    <a:pt x="1878710" y="484352"/>
                  </a:lnTo>
                  <a:lnTo>
                    <a:pt x="1962403" y="471106"/>
                  </a:lnTo>
                  <a:lnTo>
                    <a:pt x="2041143" y="455447"/>
                  </a:lnTo>
                  <a:lnTo>
                    <a:pt x="2113533" y="438569"/>
                  </a:lnTo>
                  <a:lnTo>
                    <a:pt x="2179574" y="420497"/>
                  </a:lnTo>
                  <a:lnTo>
                    <a:pt x="2222861" y="406044"/>
                  </a:lnTo>
                  <a:lnTo>
                    <a:pt x="1386585" y="406044"/>
                  </a:lnTo>
                  <a:lnTo>
                    <a:pt x="1386630" y="403631"/>
                  </a:lnTo>
                  <a:lnTo>
                    <a:pt x="1388109" y="363867"/>
                  </a:lnTo>
                  <a:close/>
                </a:path>
                <a:path w="2407920" h="563879">
                  <a:moveTo>
                    <a:pt x="1203197" y="0"/>
                  </a:moveTo>
                  <a:lnTo>
                    <a:pt x="1080896" y="1143"/>
                  </a:lnTo>
                  <a:lnTo>
                    <a:pt x="961897" y="4826"/>
                  </a:lnTo>
                  <a:lnTo>
                    <a:pt x="846074" y="12065"/>
                  </a:lnTo>
                  <a:lnTo>
                    <a:pt x="735076" y="20447"/>
                  </a:lnTo>
                  <a:lnTo>
                    <a:pt x="630554" y="32512"/>
                  </a:lnTo>
                  <a:lnTo>
                    <a:pt x="530859" y="45847"/>
                  </a:lnTo>
                  <a:lnTo>
                    <a:pt x="437514" y="60198"/>
                  </a:lnTo>
                  <a:lnTo>
                    <a:pt x="352297" y="77089"/>
                  </a:lnTo>
                  <a:lnTo>
                    <a:pt x="312038" y="86741"/>
                  </a:lnTo>
                  <a:lnTo>
                    <a:pt x="275081" y="96393"/>
                  </a:lnTo>
                  <a:lnTo>
                    <a:pt x="205866" y="116840"/>
                  </a:lnTo>
                  <a:lnTo>
                    <a:pt x="144779" y="138557"/>
                  </a:lnTo>
                  <a:lnTo>
                    <a:pt x="118999" y="150622"/>
                  </a:lnTo>
                  <a:lnTo>
                    <a:pt x="94868" y="161417"/>
                  </a:lnTo>
                  <a:lnTo>
                    <a:pt x="53085" y="186817"/>
                  </a:lnTo>
                  <a:lnTo>
                    <a:pt x="24129" y="212090"/>
                  </a:lnTo>
                  <a:lnTo>
                    <a:pt x="1650" y="251841"/>
                  </a:lnTo>
                  <a:lnTo>
                    <a:pt x="0" y="265049"/>
                  </a:lnTo>
                  <a:lnTo>
                    <a:pt x="1650" y="278384"/>
                  </a:lnTo>
                  <a:lnTo>
                    <a:pt x="22478" y="316865"/>
                  </a:lnTo>
                  <a:lnTo>
                    <a:pt x="67563" y="353021"/>
                  </a:lnTo>
                  <a:lnTo>
                    <a:pt x="110997" y="375920"/>
                  </a:lnTo>
                  <a:lnTo>
                    <a:pt x="162432" y="397611"/>
                  </a:lnTo>
                  <a:lnTo>
                    <a:pt x="223519" y="419290"/>
                  </a:lnTo>
                  <a:lnTo>
                    <a:pt x="292734" y="438569"/>
                  </a:lnTo>
                  <a:lnTo>
                    <a:pt x="410209" y="463880"/>
                  </a:lnTo>
                  <a:lnTo>
                    <a:pt x="497077" y="479539"/>
                  </a:lnTo>
                  <a:lnTo>
                    <a:pt x="590295" y="492798"/>
                  </a:lnTo>
                  <a:lnTo>
                    <a:pt x="689990" y="504837"/>
                  </a:lnTo>
                  <a:lnTo>
                    <a:pt x="794638" y="514477"/>
                  </a:lnTo>
                  <a:lnTo>
                    <a:pt x="903985" y="521703"/>
                  </a:lnTo>
                  <a:lnTo>
                    <a:pt x="1016507" y="526529"/>
                  </a:lnTo>
                  <a:lnTo>
                    <a:pt x="1133982" y="530148"/>
                  </a:lnTo>
                  <a:lnTo>
                    <a:pt x="897508" y="465086"/>
                  </a:lnTo>
                  <a:lnTo>
                    <a:pt x="1106677" y="409651"/>
                  </a:lnTo>
                  <a:lnTo>
                    <a:pt x="1035812" y="407250"/>
                  </a:lnTo>
                  <a:lnTo>
                    <a:pt x="965072" y="403631"/>
                  </a:lnTo>
                  <a:lnTo>
                    <a:pt x="894333" y="398818"/>
                  </a:lnTo>
                  <a:lnTo>
                    <a:pt x="756030" y="386765"/>
                  </a:lnTo>
                  <a:lnTo>
                    <a:pt x="627252" y="369900"/>
                  </a:lnTo>
                  <a:lnTo>
                    <a:pt x="567816" y="361467"/>
                  </a:lnTo>
                  <a:lnTo>
                    <a:pt x="513079" y="350621"/>
                  </a:lnTo>
                  <a:lnTo>
                    <a:pt x="463295" y="339775"/>
                  </a:lnTo>
                  <a:lnTo>
                    <a:pt x="418210" y="328930"/>
                  </a:lnTo>
                  <a:lnTo>
                    <a:pt x="363474" y="310896"/>
                  </a:lnTo>
                  <a:lnTo>
                    <a:pt x="326516" y="291592"/>
                  </a:lnTo>
                  <a:lnTo>
                    <a:pt x="313689" y="278384"/>
                  </a:lnTo>
                  <a:lnTo>
                    <a:pt x="308863" y="272288"/>
                  </a:lnTo>
                  <a:lnTo>
                    <a:pt x="308863" y="257810"/>
                  </a:lnTo>
                  <a:lnTo>
                    <a:pt x="313689" y="250571"/>
                  </a:lnTo>
                  <a:lnTo>
                    <a:pt x="355472" y="221742"/>
                  </a:lnTo>
                  <a:lnTo>
                    <a:pt x="371601" y="215646"/>
                  </a:lnTo>
                  <a:lnTo>
                    <a:pt x="389254" y="208407"/>
                  </a:lnTo>
                  <a:lnTo>
                    <a:pt x="432688" y="196342"/>
                  </a:lnTo>
                  <a:lnTo>
                    <a:pt x="482600" y="184404"/>
                  </a:lnTo>
                  <a:lnTo>
                    <a:pt x="538860" y="173482"/>
                  </a:lnTo>
                  <a:lnTo>
                    <a:pt x="599947" y="162687"/>
                  </a:lnTo>
                  <a:lnTo>
                    <a:pt x="667512" y="153035"/>
                  </a:lnTo>
                  <a:lnTo>
                    <a:pt x="738251" y="144526"/>
                  </a:lnTo>
                  <a:lnTo>
                    <a:pt x="812291" y="137414"/>
                  </a:lnTo>
                  <a:lnTo>
                    <a:pt x="966724" y="125349"/>
                  </a:lnTo>
                  <a:lnTo>
                    <a:pt x="1045463" y="121666"/>
                  </a:lnTo>
                  <a:lnTo>
                    <a:pt x="1203197" y="119253"/>
                  </a:lnTo>
                  <a:lnTo>
                    <a:pt x="2209151" y="119253"/>
                  </a:lnTo>
                  <a:lnTo>
                    <a:pt x="2202053" y="116840"/>
                  </a:lnTo>
                  <a:lnTo>
                    <a:pt x="2132838" y="96393"/>
                  </a:lnTo>
                  <a:lnTo>
                    <a:pt x="2055621" y="77089"/>
                  </a:lnTo>
                  <a:lnTo>
                    <a:pt x="2013839" y="68707"/>
                  </a:lnTo>
                  <a:lnTo>
                    <a:pt x="1968753" y="60198"/>
                  </a:lnTo>
                  <a:lnTo>
                    <a:pt x="1877059" y="45847"/>
                  </a:lnTo>
                  <a:lnTo>
                    <a:pt x="1777364" y="32512"/>
                  </a:lnTo>
                  <a:lnTo>
                    <a:pt x="1672843" y="20447"/>
                  </a:lnTo>
                  <a:lnTo>
                    <a:pt x="1561845" y="12065"/>
                  </a:lnTo>
                  <a:lnTo>
                    <a:pt x="1446021" y="4826"/>
                  </a:lnTo>
                  <a:lnTo>
                    <a:pt x="1327022" y="1143"/>
                  </a:lnTo>
                  <a:lnTo>
                    <a:pt x="1203197" y="0"/>
                  </a:lnTo>
                  <a:close/>
                </a:path>
                <a:path w="2407920" h="563879">
                  <a:moveTo>
                    <a:pt x="2209151" y="119253"/>
                  </a:moveTo>
                  <a:lnTo>
                    <a:pt x="1203197" y="119253"/>
                  </a:lnTo>
                  <a:lnTo>
                    <a:pt x="1362455" y="121666"/>
                  </a:lnTo>
                  <a:lnTo>
                    <a:pt x="1441195" y="125349"/>
                  </a:lnTo>
                  <a:lnTo>
                    <a:pt x="1595627" y="137414"/>
                  </a:lnTo>
                  <a:lnTo>
                    <a:pt x="1669668" y="144526"/>
                  </a:lnTo>
                  <a:lnTo>
                    <a:pt x="1740407" y="153035"/>
                  </a:lnTo>
                  <a:lnTo>
                    <a:pt x="1807971" y="162687"/>
                  </a:lnTo>
                  <a:lnTo>
                    <a:pt x="1869058" y="173482"/>
                  </a:lnTo>
                  <a:lnTo>
                    <a:pt x="1925319" y="184404"/>
                  </a:lnTo>
                  <a:lnTo>
                    <a:pt x="1975230" y="196342"/>
                  </a:lnTo>
                  <a:lnTo>
                    <a:pt x="2018664" y="208407"/>
                  </a:lnTo>
                  <a:lnTo>
                    <a:pt x="2036317" y="215646"/>
                  </a:lnTo>
                  <a:lnTo>
                    <a:pt x="2052446" y="221742"/>
                  </a:lnTo>
                  <a:lnTo>
                    <a:pt x="2087879" y="243332"/>
                  </a:lnTo>
                  <a:lnTo>
                    <a:pt x="2099055" y="265049"/>
                  </a:lnTo>
                  <a:lnTo>
                    <a:pt x="2099055" y="271145"/>
                  </a:lnTo>
                  <a:lnTo>
                    <a:pt x="2063750" y="301244"/>
                  </a:lnTo>
                  <a:lnTo>
                    <a:pt x="2037968" y="313309"/>
                  </a:lnTo>
                  <a:lnTo>
                    <a:pt x="1967229" y="334949"/>
                  </a:lnTo>
                  <a:lnTo>
                    <a:pt x="1923795" y="345795"/>
                  </a:lnTo>
                  <a:lnTo>
                    <a:pt x="1875535" y="355434"/>
                  </a:lnTo>
                  <a:lnTo>
                    <a:pt x="1823974" y="363867"/>
                  </a:lnTo>
                  <a:lnTo>
                    <a:pt x="1708277" y="380733"/>
                  </a:lnTo>
                  <a:lnTo>
                    <a:pt x="1647063" y="386765"/>
                  </a:lnTo>
                  <a:lnTo>
                    <a:pt x="1584325" y="393992"/>
                  </a:lnTo>
                  <a:lnTo>
                    <a:pt x="1454022" y="403631"/>
                  </a:lnTo>
                  <a:lnTo>
                    <a:pt x="1386585" y="406044"/>
                  </a:lnTo>
                  <a:lnTo>
                    <a:pt x="2222861" y="406044"/>
                  </a:lnTo>
                  <a:lnTo>
                    <a:pt x="2263140" y="391579"/>
                  </a:lnTo>
                  <a:lnTo>
                    <a:pt x="2309749" y="369900"/>
                  </a:lnTo>
                  <a:lnTo>
                    <a:pt x="2348356" y="348208"/>
                  </a:lnTo>
                  <a:lnTo>
                    <a:pt x="2388616" y="313309"/>
                  </a:lnTo>
                  <a:lnTo>
                    <a:pt x="2406268" y="277114"/>
                  </a:lnTo>
                  <a:lnTo>
                    <a:pt x="2407919" y="265049"/>
                  </a:lnTo>
                  <a:lnTo>
                    <a:pt x="2406268" y="251841"/>
                  </a:lnTo>
                  <a:lnTo>
                    <a:pt x="2383790" y="212090"/>
                  </a:lnTo>
                  <a:lnTo>
                    <a:pt x="2353182" y="186817"/>
                  </a:lnTo>
                  <a:lnTo>
                    <a:pt x="2335529" y="173482"/>
                  </a:lnTo>
                  <a:lnTo>
                    <a:pt x="2313051" y="161417"/>
                  </a:lnTo>
                  <a:lnTo>
                    <a:pt x="2288920" y="150622"/>
                  </a:lnTo>
                  <a:lnTo>
                    <a:pt x="2263140" y="138557"/>
                  </a:lnTo>
                  <a:lnTo>
                    <a:pt x="2234183" y="127762"/>
                  </a:lnTo>
                  <a:lnTo>
                    <a:pt x="2209151" y="1192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5339" y="4498340"/>
              <a:ext cx="3357880" cy="939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96639" y="4615179"/>
              <a:ext cx="2875280" cy="695960"/>
            </a:xfrm>
            <a:custGeom>
              <a:avLst/>
              <a:gdLst/>
              <a:ahLst/>
              <a:cxnLst/>
              <a:rect l="l" t="t" r="r" b="b"/>
              <a:pathLst>
                <a:path w="2875279" h="695960">
                  <a:moveTo>
                    <a:pt x="1657604" y="449072"/>
                  </a:moveTo>
                  <a:lnTo>
                    <a:pt x="1211961" y="572516"/>
                  </a:lnTo>
                  <a:lnTo>
                    <a:pt x="1653667" y="695960"/>
                  </a:lnTo>
                  <a:lnTo>
                    <a:pt x="1653667" y="649859"/>
                  </a:lnTo>
                  <a:lnTo>
                    <a:pt x="1782445" y="645414"/>
                  </a:lnTo>
                  <a:lnTo>
                    <a:pt x="1905381" y="636524"/>
                  </a:lnTo>
                  <a:lnTo>
                    <a:pt x="2022475" y="626110"/>
                  </a:lnTo>
                  <a:lnTo>
                    <a:pt x="2135759" y="612648"/>
                  </a:lnTo>
                  <a:lnTo>
                    <a:pt x="2243328" y="597789"/>
                  </a:lnTo>
                  <a:lnTo>
                    <a:pt x="2343277" y="581406"/>
                  </a:lnTo>
                  <a:lnTo>
                    <a:pt x="2437384" y="562102"/>
                  </a:lnTo>
                  <a:lnTo>
                    <a:pt x="2523744" y="541274"/>
                  </a:lnTo>
                  <a:lnTo>
                    <a:pt x="2564130" y="530860"/>
                  </a:lnTo>
                  <a:lnTo>
                    <a:pt x="2602484" y="519049"/>
                  </a:lnTo>
                  <a:lnTo>
                    <a:pt x="2654427" y="501142"/>
                  </a:lnTo>
                  <a:lnTo>
                    <a:pt x="1655699" y="501142"/>
                  </a:lnTo>
                  <a:lnTo>
                    <a:pt x="1655751" y="498221"/>
                  </a:lnTo>
                  <a:lnTo>
                    <a:pt x="1657604" y="449072"/>
                  </a:lnTo>
                  <a:close/>
                </a:path>
                <a:path w="2875279" h="695960">
                  <a:moveTo>
                    <a:pt x="1436624" y="0"/>
                  </a:moveTo>
                  <a:lnTo>
                    <a:pt x="1290701" y="1524"/>
                  </a:lnTo>
                  <a:lnTo>
                    <a:pt x="1148588" y="5969"/>
                  </a:lnTo>
                  <a:lnTo>
                    <a:pt x="1010285" y="14859"/>
                  </a:lnTo>
                  <a:lnTo>
                    <a:pt x="877697" y="25273"/>
                  </a:lnTo>
                  <a:lnTo>
                    <a:pt x="752856" y="40132"/>
                  </a:lnTo>
                  <a:lnTo>
                    <a:pt x="633857" y="56515"/>
                  </a:lnTo>
                  <a:lnTo>
                    <a:pt x="522477" y="74295"/>
                  </a:lnTo>
                  <a:lnTo>
                    <a:pt x="420624" y="95123"/>
                  </a:lnTo>
                  <a:lnTo>
                    <a:pt x="372618" y="107061"/>
                  </a:lnTo>
                  <a:lnTo>
                    <a:pt x="286131" y="130810"/>
                  </a:lnTo>
                  <a:lnTo>
                    <a:pt x="245872" y="144272"/>
                  </a:lnTo>
                  <a:lnTo>
                    <a:pt x="207390" y="157607"/>
                  </a:lnTo>
                  <a:lnTo>
                    <a:pt x="142112" y="185928"/>
                  </a:lnTo>
                  <a:lnTo>
                    <a:pt x="113284" y="199263"/>
                  </a:lnTo>
                  <a:lnTo>
                    <a:pt x="63373" y="230505"/>
                  </a:lnTo>
                  <a:lnTo>
                    <a:pt x="28829" y="261747"/>
                  </a:lnTo>
                  <a:lnTo>
                    <a:pt x="7620" y="294386"/>
                  </a:lnTo>
                  <a:lnTo>
                    <a:pt x="0" y="327152"/>
                  </a:lnTo>
                  <a:lnTo>
                    <a:pt x="1905" y="343535"/>
                  </a:lnTo>
                  <a:lnTo>
                    <a:pt x="26924" y="391160"/>
                  </a:lnTo>
                  <a:lnTo>
                    <a:pt x="59562" y="420878"/>
                  </a:lnTo>
                  <a:lnTo>
                    <a:pt x="105663" y="450596"/>
                  </a:lnTo>
                  <a:lnTo>
                    <a:pt x="161289" y="477393"/>
                  </a:lnTo>
                  <a:lnTo>
                    <a:pt x="228600" y="504063"/>
                  </a:lnTo>
                  <a:lnTo>
                    <a:pt x="266954" y="517525"/>
                  </a:lnTo>
                  <a:lnTo>
                    <a:pt x="307339" y="529463"/>
                  </a:lnTo>
                  <a:lnTo>
                    <a:pt x="349504" y="541274"/>
                  </a:lnTo>
                  <a:lnTo>
                    <a:pt x="393700" y="551688"/>
                  </a:lnTo>
                  <a:lnTo>
                    <a:pt x="489838" y="572516"/>
                  </a:lnTo>
                  <a:lnTo>
                    <a:pt x="593471" y="591820"/>
                  </a:lnTo>
                  <a:lnTo>
                    <a:pt x="704850" y="608203"/>
                  </a:lnTo>
                  <a:lnTo>
                    <a:pt x="823976" y="623062"/>
                  </a:lnTo>
                  <a:lnTo>
                    <a:pt x="948817" y="635000"/>
                  </a:lnTo>
                  <a:lnTo>
                    <a:pt x="1079373" y="643890"/>
                  </a:lnTo>
                  <a:lnTo>
                    <a:pt x="1213865" y="649859"/>
                  </a:lnTo>
                  <a:lnTo>
                    <a:pt x="1354074" y="654304"/>
                  </a:lnTo>
                  <a:lnTo>
                    <a:pt x="1071752" y="574040"/>
                  </a:lnTo>
                  <a:lnTo>
                    <a:pt x="1321435" y="505587"/>
                  </a:lnTo>
                  <a:lnTo>
                    <a:pt x="1236980" y="502666"/>
                  </a:lnTo>
                  <a:lnTo>
                    <a:pt x="1152398" y="498221"/>
                  </a:lnTo>
                  <a:lnTo>
                    <a:pt x="1067943" y="492252"/>
                  </a:lnTo>
                  <a:lnTo>
                    <a:pt x="902715" y="477393"/>
                  </a:lnTo>
                  <a:lnTo>
                    <a:pt x="749046" y="456565"/>
                  </a:lnTo>
                  <a:lnTo>
                    <a:pt x="678052" y="446151"/>
                  </a:lnTo>
                  <a:lnTo>
                    <a:pt x="612648" y="432689"/>
                  </a:lnTo>
                  <a:lnTo>
                    <a:pt x="553212" y="419354"/>
                  </a:lnTo>
                  <a:lnTo>
                    <a:pt x="499363" y="406019"/>
                  </a:lnTo>
                  <a:lnTo>
                    <a:pt x="455168" y="391160"/>
                  </a:lnTo>
                  <a:lnTo>
                    <a:pt x="403351" y="368808"/>
                  </a:lnTo>
                  <a:lnTo>
                    <a:pt x="374523" y="343535"/>
                  </a:lnTo>
                  <a:lnTo>
                    <a:pt x="368808" y="336042"/>
                  </a:lnTo>
                  <a:lnTo>
                    <a:pt x="368808" y="318262"/>
                  </a:lnTo>
                  <a:lnTo>
                    <a:pt x="374523" y="309372"/>
                  </a:lnTo>
                  <a:lnTo>
                    <a:pt x="407162" y="282575"/>
                  </a:lnTo>
                  <a:lnTo>
                    <a:pt x="443738" y="266192"/>
                  </a:lnTo>
                  <a:lnTo>
                    <a:pt x="464820" y="257302"/>
                  </a:lnTo>
                  <a:lnTo>
                    <a:pt x="516636" y="242443"/>
                  </a:lnTo>
                  <a:lnTo>
                    <a:pt x="576199" y="227584"/>
                  </a:lnTo>
                  <a:lnTo>
                    <a:pt x="643382" y="214122"/>
                  </a:lnTo>
                  <a:lnTo>
                    <a:pt x="716407" y="200787"/>
                  </a:lnTo>
                  <a:lnTo>
                    <a:pt x="797051" y="188849"/>
                  </a:lnTo>
                  <a:lnTo>
                    <a:pt x="881634" y="178435"/>
                  </a:lnTo>
                  <a:lnTo>
                    <a:pt x="969899" y="169545"/>
                  </a:lnTo>
                  <a:lnTo>
                    <a:pt x="1154302" y="154686"/>
                  </a:lnTo>
                  <a:lnTo>
                    <a:pt x="1248410" y="150241"/>
                  </a:lnTo>
                  <a:lnTo>
                    <a:pt x="1436624" y="147193"/>
                  </a:lnTo>
                  <a:lnTo>
                    <a:pt x="2637837" y="147193"/>
                  </a:lnTo>
                  <a:lnTo>
                    <a:pt x="2629408" y="144272"/>
                  </a:lnTo>
                  <a:lnTo>
                    <a:pt x="2589149" y="130810"/>
                  </a:lnTo>
                  <a:lnTo>
                    <a:pt x="2546858" y="118999"/>
                  </a:lnTo>
                  <a:lnTo>
                    <a:pt x="2454656" y="95123"/>
                  </a:lnTo>
                  <a:lnTo>
                    <a:pt x="2404745" y="84709"/>
                  </a:lnTo>
                  <a:lnTo>
                    <a:pt x="2350897" y="74295"/>
                  </a:lnTo>
                  <a:lnTo>
                    <a:pt x="2241423" y="56515"/>
                  </a:lnTo>
                  <a:lnTo>
                    <a:pt x="2122424" y="40132"/>
                  </a:lnTo>
                  <a:lnTo>
                    <a:pt x="1997583" y="25273"/>
                  </a:lnTo>
                  <a:lnTo>
                    <a:pt x="1864995" y="14859"/>
                  </a:lnTo>
                  <a:lnTo>
                    <a:pt x="1726692" y="5969"/>
                  </a:lnTo>
                  <a:lnTo>
                    <a:pt x="1584579" y="1524"/>
                  </a:lnTo>
                  <a:lnTo>
                    <a:pt x="1436624" y="0"/>
                  </a:lnTo>
                  <a:close/>
                </a:path>
                <a:path w="2875279" h="695960">
                  <a:moveTo>
                    <a:pt x="2637837" y="147193"/>
                  </a:moveTo>
                  <a:lnTo>
                    <a:pt x="1436624" y="147193"/>
                  </a:lnTo>
                  <a:lnTo>
                    <a:pt x="1626870" y="150241"/>
                  </a:lnTo>
                  <a:lnTo>
                    <a:pt x="1720977" y="154686"/>
                  </a:lnTo>
                  <a:lnTo>
                    <a:pt x="1905381" y="169545"/>
                  </a:lnTo>
                  <a:lnTo>
                    <a:pt x="1993646" y="178435"/>
                  </a:lnTo>
                  <a:lnTo>
                    <a:pt x="2078227" y="188849"/>
                  </a:lnTo>
                  <a:lnTo>
                    <a:pt x="2158873" y="200787"/>
                  </a:lnTo>
                  <a:lnTo>
                    <a:pt x="2231898" y="214122"/>
                  </a:lnTo>
                  <a:lnTo>
                    <a:pt x="2299081" y="227584"/>
                  </a:lnTo>
                  <a:lnTo>
                    <a:pt x="2358644" y="242443"/>
                  </a:lnTo>
                  <a:lnTo>
                    <a:pt x="2410460" y="257302"/>
                  </a:lnTo>
                  <a:lnTo>
                    <a:pt x="2431542" y="266192"/>
                  </a:lnTo>
                  <a:lnTo>
                    <a:pt x="2450846" y="273685"/>
                  </a:lnTo>
                  <a:lnTo>
                    <a:pt x="2493010" y="300355"/>
                  </a:lnTo>
                  <a:lnTo>
                    <a:pt x="2506472" y="327152"/>
                  </a:lnTo>
                  <a:lnTo>
                    <a:pt x="2506472" y="334645"/>
                  </a:lnTo>
                  <a:lnTo>
                    <a:pt x="2477643" y="365887"/>
                  </a:lnTo>
                  <a:lnTo>
                    <a:pt x="2464308" y="371729"/>
                  </a:lnTo>
                  <a:lnTo>
                    <a:pt x="2433574" y="386588"/>
                  </a:lnTo>
                  <a:lnTo>
                    <a:pt x="2395093" y="400050"/>
                  </a:lnTo>
                  <a:lnTo>
                    <a:pt x="2348992" y="413385"/>
                  </a:lnTo>
                  <a:lnTo>
                    <a:pt x="2297176" y="426847"/>
                  </a:lnTo>
                  <a:lnTo>
                    <a:pt x="2239518" y="438658"/>
                  </a:lnTo>
                  <a:lnTo>
                    <a:pt x="2178050" y="449072"/>
                  </a:lnTo>
                  <a:lnTo>
                    <a:pt x="2039747" y="469900"/>
                  </a:lnTo>
                  <a:lnTo>
                    <a:pt x="1966849" y="477393"/>
                  </a:lnTo>
                  <a:lnTo>
                    <a:pt x="1891919" y="486283"/>
                  </a:lnTo>
                  <a:lnTo>
                    <a:pt x="1736344" y="498221"/>
                  </a:lnTo>
                  <a:lnTo>
                    <a:pt x="1655699" y="501142"/>
                  </a:lnTo>
                  <a:lnTo>
                    <a:pt x="2654427" y="501142"/>
                  </a:lnTo>
                  <a:lnTo>
                    <a:pt x="2702433" y="483362"/>
                  </a:lnTo>
                  <a:lnTo>
                    <a:pt x="2758059" y="456565"/>
                  </a:lnTo>
                  <a:lnTo>
                    <a:pt x="2804160" y="429768"/>
                  </a:lnTo>
                  <a:lnTo>
                    <a:pt x="2838831" y="401574"/>
                  </a:lnTo>
                  <a:lnTo>
                    <a:pt x="2869565" y="356870"/>
                  </a:lnTo>
                  <a:lnTo>
                    <a:pt x="2875280" y="327152"/>
                  </a:lnTo>
                  <a:lnTo>
                    <a:pt x="2873375" y="310769"/>
                  </a:lnTo>
                  <a:lnTo>
                    <a:pt x="2846451" y="261747"/>
                  </a:lnTo>
                  <a:lnTo>
                    <a:pt x="2810002" y="230505"/>
                  </a:lnTo>
                  <a:lnTo>
                    <a:pt x="2788793" y="214122"/>
                  </a:lnTo>
                  <a:lnTo>
                    <a:pt x="2761996" y="199263"/>
                  </a:lnTo>
                  <a:lnTo>
                    <a:pt x="2733167" y="185928"/>
                  </a:lnTo>
                  <a:lnTo>
                    <a:pt x="2702433" y="171069"/>
                  </a:lnTo>
                  <a:lnTo>
                    <a:pt x="2667889" y="157607"/>
                  </a:lnTo>
                  <a:lnTo>
                    <a:pt x="2637837" y="1471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67379" y="3810000"/>
              <a:ext cx="3736340" cy="10464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36619" y="3939539"/>
              <a:ext cx="3197860" cy="772160"/>
            </a:xfrm>
            <a:custGeom>
              <a:avLst/>
              <a:gdLst/>
              <a:ahLst/>
              <a:cxnLst/>
              <a:rect l="l" t="t" r="r" b="b"/>
              <a:pathLst>
                <a:path w="3197859" h="772160">
                  <a:moveTo>
                    <a:pt x="1843531" y="498221"/>
                  </a:moveTo>
                  <a:lnTo>
                    <a:pt x="1347977" y="635254"/>
                  </a:lnTo>
                  <a:lnTo>
                    <a:pt x="1839214" y="772160"/>
                  </a:lnTo>
                  <a:lnTo>
                    <a:pt x="1839214" y="720979"/>
                  </a:lnTo>
                  <a:lnTo>
                    <a:pt x="1982342" y="716026"/>
                  </a:lnTo>
                  <a:lnTo>
                    <a:pt x="2119121" y="706120"/>
                  </a:lnTo>
                  <a:lnTo>
                    <a:pt x="2249424" y="694563"/>
                  </a:lnTo>
                  <a:lnTo>
                    <a:pt x="2375407" y="679704"/>
                  </a:lnTo>
                  <a:lnTo>
                    <a:pt x="2495041" y="663321"/>
                  </a:lnTo>
                  <a:lnTo>
                    <a:pt x="2606166" y="645160"/>
                  </a:lnTo>
                  <a:lnTo>
                    <a:pt x="2710815" y="623697"/>
                  </a:lnTo>
                  <a:lnTo>
                    <a:pt x="2806954" y="600583"/>
                  </a:lnTo>
                  <a:lnTo>
                    <a:pt x="2851784" y="589026"/>
                  </a:lnTo>
                  <a:lnTo>
                    <a:pt x="2894583" y="575818"/>
                  </a:lnTo>
                  <a:lnTo>
                    <a:pt x="2952178" y="556006"/>
                  </a:lnTo>
                  <a:lnTo>
                    <a:pt x="1841372" y="556006"/>
                  </a:lnTo>
                  <a:lnTo>
                    <a:pt x="1841436" y="552704"/>
                  </a:lnTo>
                  <a:lnTo>
                    <a:pt x="1843531" y="498221"/>
                  </a:lnTo>
                  <a:close/>
                </a:path>
                <a:path w="3197859" h="772160">
                  <a:moveTo>
                    <a:pt x="1597914" y="0"/>
                  </a:moveTo>
                  <a:lnTo>
                    <a:pt x="1435480" y="1651"/>
                  </a:lnTo>
                  <a:lnTo>
                    <a:pt x="1277492" y="6604"/>
                  </a:lnTo>
                  <a:lnTo>
                    <a:pt x="1123568" y="16510"/>
                  </a:lnTo>
                  <a:lnTo>
                    <a:pt x="976249" y="28067"/>
                  </a:lnTo>
                  <a:lnTo>
                    <a:pt x="837438" y="44577"/>
                  </a:lnTo>
                  <a:lnTo>
                    <a:pt x="704976" y="62737"/>
                  </a:lnTo>
                  <a:lnTo>
                    <a:pt x="581025" y="82550"/>
                  </a:lnTo>
                  <a:lnTo>
                    <a:pt x="467867" y="105537"/>
                  </a:lnTo>
                  <a:lnTo>
                    <a:pt x="414400" y="118745"/>
                  </a:lnTo>
                  <a:lnTo>
                    <a:pt x="365251" y="131953"/>
                  </a:lnTo>
                  <a:lnTo>
                    <a:pt x="318262" y="145161"/>
                  </a:lnTo>
                  <a:lnTo>
                    <a:pt x="273430" y="160020"/>
                  </a:lnTo>
                  <a:lnTo>
                    <a:pt x="230758" y="174879"/>
                  </a:lnTo>
                  <a:lnTo>
                    <a:pt x="192277" y="189737"/>
                  </a:lnTo>
                  <a:lnTo>
                    <a:pt x="158114" y="206248"/>
                  </a:lnTo>
                  <a:lnTo>
                    <a:pt x="125983" y="221107"/>
                  </a:lnTo>
                  <a:lnTo>
                    <a:pt x="70484" y="255778"/>
                  </a:lnTo>
                  <a:lnTo>
                    <a:pt x="32003" y="290322"/>
                  </a:lnTo>
                  <a:lnTo>
                    <a:pt x="8508" y="326644"/>
                  </a:lnTo>
                  <a:lnTo>
                    <a:pt x="0" y="362966"/>
                  </a:lnTo>
                  <a:lnTo>
                    <a:pt x="2158" y="381127"/>
                  </a:lnTo>
                  <a:lnTo>
                    <a:pt x="29844" y="433959"/>
                  </a:lnTo>
                  <a:lnTo>
                    <a:pt x="66166" y="466979"/>
                  </a:lnTo>
                  <a:lnTo>
                    <a:pt x="117475" y="499872"/>
                  </a:lnTo>
                  <a:lnTo>
                    <a:pt x="179450" y="529590"/>
                  </a:lnTo>
                  <a:lnTo>
                    <a:pt x="215772" y="544449"/>
                  </a:lnTo>
                  <a:lnTo>
                    <a:pt x="254253" y="559308"/>
                  </a:lnTo>
                  <a:lnTo>
                    <a:pt x="296925" y="574167"/>
                  </a:lnTo>
                  <a:lnTo>
                    <a:pt x="341756" y="587375"/>
                  </a:lnTo>
                  <a:lnTo>
                    <a:pt x="388746" y="600583"/>
                  </a:lnTo>
                  <a:lnTo>
                    <a:pt x="437895" y="612140"/>
                  </a:lnTo>
                  <a:lnTo>
                    <a:pt x="544702" y="635254"/>
                  </a:lnTo>
                  <a:lnTo>
                    <a:pt x="660018" y="656717"/>
                  </a:lnTo>
                  <a:lnTo>
                    <a:pt x="783970" y="674878"/>
                  </a:lnTo>
                  <a:lnTo>
                    <a:pt x="916431" y="691261"/>
                  </a:lnTo>
                  <a:lnTo>
                    <a:pt x="1055242" y="704469"/>
                  </a:lnTo>
                  <a:lnTo>
                    <a:pt x="1200530" y="714375"/>
                  </a:lnTo>
                  <a:lnTo>
                    <a:pt x="1350009" y="720979"/>
                  </a:lnTo>
                  <a:lnTo>
                    <a:pt x="1505965" y="725932"/>
                  </a:lnTo>
                  <a:lnTo>
                    <a:pt x="1192021" y="636905"/>
                  </a:lnTo>
                  <a:lnTo>
                    <a:pt x="1469643" y="560959"/>
                  </a:lnTo>
                  <a:lnTo>
                    <a:pt x="1375664" y="557657"/>
                  </a:lnTo>
                  <a:lnTo>
                    <a:pt x="1281683" y="552704"/>
                  </a:lnTo>
                  <a:lnTo>
                    <a:pt x="1187703" y="546100"/>
                  </a:lnTo>
                  <a:lnTo>
                    <a:pt x="1004062" y="529590"/>
                  </a:lnTo>
                  <a:lnTo>
                    <a:pt x="833119" y="506476"/>
                  </a:lnTo>
                  <a:lnTo>
                    <a:pt x="754126" y="494919"/>
                  </a:lnTo>
                  <a:lnTo>
                    <a:pt x="681481" y="480187"/>
                  </a:lnTo>
                  <a:lnTo>
                    <a:pt x="615188" y="465328"/>
                  </a:lnTo>
                  <a:lnTo>
                    <a:pt x="555370" y="450469"/>
                  </a:lnTo>
                  <a:lnTo>
                    <a:pt x="506221" y="433959"/>
                  </a:lnTo>
                  <a:lnTo>
                    <a:pt x="448563" y="409194"/>
                  </a:lnTo>
                  <a:lnTo>
                    <a:pt x="416559" y="381127"/>
                  </a:lnTo>
                  <a:lnTo>
                    <a:pt x="410082" y="372872"/>
                  </a:lnTo>
                  <a:lnTo>
                    <a:pt x="410082" y="353060"/>
                  </a:lnTo>
                  <a:lnTo>
                    <a:pt x="416559" y="343154"/>
                  </a:lnTo>
                  <a:lnTo>
                    <a:pt x="452881" y="313436"/>
                  </a:lnTo>
                  <a:lnTo>
                    <a:pt x="493394" y="295275"/>
                  </a:lnTo>
                  <a:lnTo>
                    <a:pt x="517016" y="285496"/>
                  </a:lnTo>
                  <a:lnTo>
                    <a:pt x="574675" y="268986"/>
                  </a:lnTo>
                  <a:lnTo>
                    <a:pt x="640841" y="252476"/>
                  </a:lnTo>
                  <a:lnTo>
                    <a:pt x="715644" y="237617"/>
                  </a:lnTo>
                  <a:lnTo>
                    <a:pt x="796797" y="222758"/>
                  </a:lnTo>
                  <a:lnTo>
                    <a:pt x="886459" y="209550"/>
                  </a:lnTo>
                  <a:lnTo>
                    <a:pt x="980566" y="197993"/>
                  </a:lnTo>
                  <a:lnTo>
                    <a:pt x="1078738" y="188087"/>
                  </a:lnTo>
                  <a:lnTo>
                    <a:pt x="1283842" y="171577"/>
                  </a:lnTo>
                  <a:lnTo>
                    <a:pt x="1388490" y="166624"/>
                  </a:lnTo>
                  <a:lnTo>
                    <a:pt x="1597914" y="163322"/>
                  </a:lnTo>
                  <a:lnTo>
                    <a:pt x="2933911" y="163322"/>
                  </a:lnTo>
                  <a:lnTo>
                    <a:pt x="2924429" y="160020"/>
                  </a:lnTo>
                  <a:lnTo>
                    <a:pt x="2879597" y="145161"/>
                  </a:lnTo>
                  <a:lnTo>
                    <a:pt x="2832607" y="131953"/>
                  </a:lnTo>
                  <a:lnTo>
                    <a:pt x="2729991" y="105537"/>
                  </a:lnTo>
                  <a:lnTo>
                    <a:pt x="2674492" y="94107"/>
                  </a:lnTo>
                  <a:lnTo>
                    <a:pt x="2614676" y="82550"/>
                  </a:lnTo>
                  <a:lnTo>
                    <a:pt x="2492882" y="62737"/>
                  </a:lnTo>
                  <a:lnTo>
                    <a:pt x="2360421" y="44577"/>
                  </a:lnTo>
                  <a:lnTo>
                    <a:pt x="2221610" y="28067"/>
                  </a:lnTo>
                  <a:lnTo>
                    <a:pt x="2074290" y="16510"/>
                  </a:lnTo>
                  <a:lnTo>
                    <a:pt x="1920366" y="6604"/>
                  </a:lnTo>
                  <a:lnTo>
                    <a:pt x="1762378" y="1651"/>
                  </a:lnTo>
                  <a:lnTo>
                    <a:pt x="1597914" y="0"/>
                  </a:lnTo>
                  <a:close/>
                </a:path>
                <a:path w="3197859" h="772160">
                  <a:moveTo>
                    <a:pt x="2933911" y="163322"/>
                  </a:moveTo>
                  <a:lnTo>
                    <a:pt x="1597914" y="163322"/>
                  </a:lnTo>
                  <a:lnTo>
                    <a:pt x="1809368" y="166624"/>
                  </a:lnTo>
                  <a:lnTo>
                    <a:pt x="1914016" y="171577"/>
                  </a:lnTo>
                  <a:lnTo>
                    <a:pt x="2119121" y="188087"/>
                  </a:lnTo>
                  <a:lnTo>
                    <a:pt x="2217292" y="197993"/>
                  </a:lnTo>
                  <a:lnTo>
                    <a:pt x="2311400" y="209550"/>
                  </a:lnTo>
                  <a:lnTo>
                    <a:pt x="2401062" y="222758"/>
                  </a:lnTo>
                  <a:lnTo>
                    <a:pt x="2482215" y="237617"/>
                  </a:lnTo>
                  <a:lnTo>
                    <a:pt x="2557017" y="252476"/>
                  </a:lnTo>
                  <a:lnTo>
                    <a:pt x="2623184" y="268986"/>
                  </a:lnTo>
                  <a:lnTo>
                    <a:pt x="2680842" y="285496"/>
                  </a:lnTo>
                  <a:lnTo>
                    <a:pt x="2704465" y="295275"/>
                  </a:lnTo>
                  <a:lnTo>
                    <a:pt x="2725801" y="303530"/>
                  </a:lnTo>
                  <a:lnTo>
                    <a:pt x="2759964" y="323342"/>
                  </a:lnTo>
                  <a:lnTo>
                    <a:pt x="2785617" y="353060"/>
                  </a:lnTo>
                  <a:lnTo>
                    <a:pt x="2787650" y="362966"/>
                  </a:lnTo>
                  <a:lnTo>
                    <a:pt x="2787650" y="371221"/>
                  </a:lnTo>
                  <a:lnTo>
                    <a:pt x="2755645" y="405892"/>
                  </a:lnTo>
                  <a:lnTo>
                    <a:pt x="2740659" y="412496"/>
                  </a:lnTo>
                  <a:lnTo>
                    <a:pt x="2706496" y="429006"/>
                  </a:lnTo>
                  <a:lnTo>
                    <a:pt x="2663825" y="443865"/>
                  </a:lnTo>
                  <a:lnTo>
                    <a:pt x="2612516" y="458724"/>
                  </a:lnTo>
                  <a:lnTo>
                    <a:pt x="2554858" y="473583"/>
                  </a:lnTo>
                  <a:lnTo>
                    <a:pt x="2490724" y="486664"/>
                  </a:lnTo>
                  <a:lnTo>
                    <a:pt x="2422397" y="498221"/>
                  </a:lnTo>
                  <a:lnTo>
                    <a:pt x="2268601" y="521335"/>
                  </a:lnTo>
                  <a:lnTo>
                    <a:pt x="2187447" y="529590"/>
                  </a:lnTo>
                  <a:lnTo>
                    <a:pt x="2104135" y="539496"/>
                  </a:lnTo>
                  <a:lnTo>
                    <a:pt x="1931162" y="552704"/>
                  </a:lnTo>
                  <a:lnTo>
                    <a:pt x="1841372" y="556006"/>
                  </a:lnTo>
                  <a:lnTo>
                    <a:pt x="2952178" y="556006"/>
                  </a:lnTo>
                  <a:lnTo>
                    <a:pt x="3005581" y="536194"/>
                  </a:lnTo>
                  <a:lnTo>
                    <a:pt x="3067557" y="506476"/>
                  </a:lnTo>
                  <a:lnTo>
                    <a:pt x="3118865" y="476885"/>
                  </a:lnTo>
                  <a:lnTo>
                    <a:pt x="3157220" y="445516"/>
                  </a:lnTo>
                  <a:lnTo>
                    <a:pt x="3182874" y="412496"/>
                  </a:lnTo>
                  <a:lnTo>
                    <a:pt x="3197859" y="362966"/>
                  </a:lnTo>
                  <a:lnTo>
                    <a:pt x="3195701" y="344805"/>
                  </a:lnTo>
                  <a:lnTo>
                    <a:pt x="3180714" y="308483"/>
                  </a:lnTo>
                  <a:lnTo>
                    <a:pt x="3148710" y="272288"/>
                  </a:lnTo>
                  <a:lnTo>
                    <a:pt x="3125215" y="255778"/>
                  </a:lnTo>
                  <a:lnTo>
                    <a:pt x="3101721" y="237617"/>
                  </a:lnTo>
                  <a:lnTo>
                    <a:pt x="3071876" y="221107"/>
                  </a:lnTo>
                  <a:lnTo>
                    <a:pt x="3039744" y="206248"/>
                  </a:lnTo>
                  <a:lnTo>
                    <a:pt x="3005581" y="189737"/>
                  </a:lnTo>
                  <a:lnTo>
                    <a:pt x="2967101" y="174879"/>
                  </a:lnTo>
                  <a:lnTo>
                    <a:pt x="2933911" y="163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7979" y="2984500"/>
              <a:ext cx="4292600" cy="12014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97859" y="3131820"/>
              <a:ext cx="3675379" cy="889000"/>
            </a:xfrm>
            <a:custGeom>
              <a:avLst/>
              <a:gdLst/>
              <a:ahLst/>
              <a:cxnLst/>
              <a:rect l="l" t="t" r="r" b="b"/>
              <a:pathLst>
                <a:path w="3675379" h="889000">
                  <a:moveTo>
                    <a:pt x="2118867" y="573658"/>
                  </a:moveTo>
                  <a:lnTo>
                    <a:pt x="1549145" y="731392"/>
                  </a:lnTo>
                  <a:lnTo>
                    <a:pt x="2113915" y="888999"/>
                  </a:lnTo>
                  <a:lnTo>
                    <a:pt x="2113915" y="830071"/>
                  </a:lnTo>
                  <a:lnTo>
                    <a:pt x="2278379" y="824356"/>
                  </a:lnTo>
                  <a:lnTo>
                    <a:pt x="2435479" y="813053"/>
                  </a:lnTo>
                  <a:lnTo>
                    <a:pt x="2585339" y="799718"/>
                  </a:lnTo>
                  <a:lnTo>
                    <a:pt x="2730118" y="782573"/>
                  </a:lnTo>
                  <a:lnTo>
                    <a:pt x="2867660" y="763650"/>
                  </a:lnTo>
                  <a:lnTo>
                    <a:pt x="2995294" y="742695"/>
                  </a:lnTo>
                  <a:lnTo>
                    <a:pt x="3115564" y="718057"/>
                  </a:lnTo>
                  <a:lnTo>
                    <a:pt x="3226054" y="691387"/>
                  </a:lnTo>
                  <a:lnTo>
                    <a:pt x="3277616" y="678179"/>
                  </a:lnTo>
                  <a:lnTo>
                    <a:pt x="3326765" y="662939"/>
                  </a:lnTo>
                  <a:lnTo>
                    <a:pt x="3392873" y="640206"/>
                  </a:lnTo>
                  <a:lnTo>
                    <a:pt x="2116328" y="640206"/>
                  </a:lnTo>
                  <a:lnTo>
                    <a:pt x="2116402" y="636396"/>
                  </a:lnTo>
                  <a:lnTo>
                    <a:pt x="2118867" y="573658"/>
                  </a:lnTo>
                  <a:close/>
                </a:path>
                <a:path w="3675379" h="889000">
                  <a:moveTo>
                    <a:pt x="1836419" y="0"/>
                  </a:moveTo>
                  <a:lnTo>
                    <a:pt x="1649856" y="1904"/>
                  </a:lnTo>
                  <a:lnTo>
                    <a:pt x="1468247" y="7619"/>
                  </a:lnTo>
                  <a:lnTo>
                    <a:pt x="1291463" y="19050"/>
                  </a:lnTo>
                  <a:lnTo>
                    <a:pt x="1122044" y="32257"/>
                  </a:lnTo>
                  <a:lnTo>
                    <a:pt x="962405" y="51307"/>
                  </a:lnTo>
                  <a:lnTo>
                    <a:pt x="810260" y="72135"/>
                  </a:lnTo>
                  <a:lnTo>
                    <a:pt x="667765" y="94995"/>
                  </a:lnTo>
                  <a:lnTo>
                    <a:pt x="537717" y="121538"/>
                  </a:lnTo>
                  <a:lnTo>
                    <a:pt x="476250" y="136778"/>
                  </a:lnTo>
                  <a:lnTo>
                    <a:pt x="365760" y="167131"/>
                  </a:lnTo>
                  <a:lnTo>
                    <a:pt x="314198" y="184276"/>
                  </a:lnTo>
                  <a:lnTo>
                    <a:pt x="265175" y="201294"/>
                  </a:lnTo>
                  <a:lnTo>
                    <a:pt x="220979" y="218439"/>
                  </a:lnTo>
                  <a:lnTo>
                    <a:pt x="181737" y="237489"/>
                  </a:lnTo>
                  <a:lnTo>
                    <a:pt x="144906" y="254507"/>
                  </a:lnTo>
                  <a:lnTo>
                    <a:pt x="110489" y="273557"/>
                  </a:lnTo>
                  <a:lnTo>
                    <a:pt x="56514" y="313435"/>
                  </a:lnTo>
                  <a:lnTo>
                    <a:pt x="19684" y="355218"/>
                  </a:lnTo>
                  <a:lnTo>
                    <a:pt x="2412" y="397001"/>
                  </a:lnTo>
                  <a:lnTo>
                    <a:pt x="0" y="417956"/>
                  </a:lnTo>
                  <a:lnTo>
                    <a:pt x="2412" y="438784"/>
                  </a:lnTo>
                  <a:lnTo>
                    <a:pt x="19684" y="478662"/>
                  </a:lnTo>
                  <a:lnTo>
                    <a:pt x="53975" y="518540"/>
                  </a:lnTo>
                  <a:lnTo>
                    <a:pt x="103124" y="556513"/>
                  </a:lnTo>
                  <a:lnTo>
                    <a:pt x="169417" y="592708"/>
                  </a:lnTo>
                  <a:lnTo>
                    <a:pt x="206248" y="609726"/>
                  </a:lnTo>
                  <a:lnTo>
                    <a:pt x="248030" y="626871"/>
                  </a:lnTo>
                  <a:lnTo>
                    <a:pt x="292226" y="644016"/>
                  </a:lnTo>
                  <a:lnTo>
                    <a:pt x="341249" y="661034"/>
                  </a:lnTo>
                  <a:lnTo>
                    <a:pt x="392811" y="676274"/>
                  </a:lnTo>
                  <a:lnTo>
                    <a:pt x="446786" y="691387"/>
                  </a:lnTo>
                  <a:lnTo>
                    <a:pt x="503300" y="704722"/>
                  </a:lnTo>
                  <a:lnTo>
                    <a:pt x="626110" y="731392"/>
                  </a:lnTo>
                  <a:lnTo>
                    <a:pt x="758698" y="756030"/>
                  </a:lnTo>
                  <a:lnTo>
                    <a:pt x="901064" y="776985"/>
                  </a:lnTo>
                  <a:lnTo>
                    <a:pt x="1053211" y="795908"/>
                  </a:lnTo>
                  <a:lnTo>
                    <a:pt x="1212850" y="811148"/>
                  </a:lnTo>
                  <a:lnTo>
                    <a:pt x="1379854" y="822451"/>
                  </a:lnTo>
                  <a:lnTo>
                    <a:pt x="1551686" y="830071"/>
                  </a:lnTo>
                  <a:lnTo>
                    <a:pt x="1730882" y="835786"/>
                  </a:lnTo>
                  <a:lnTo>
                    <a:pt x="1369949" y="733297"/>
                  </a:lnTo>
                  <a:lnTo>
                    <a:pt x="1689100" y="645794"/>
                  </a:lnTo>
                  <a:lnTo>
                    <a:pt x="1581150" y="642111"/>
                  </a:lnTo>
                  <a:lnTo>
                    <a:pt x="1473073" y="636396"/>
                  </a:lnTo>
                  <a:lnTo>
                    <a:pt x="1365123" y="628776"/>
                  </a:lnTo>
                  <a:lnTo>
                    <a:pt x="1153922" y="609726"/>
                  </a:lnTo>
                  <a:lnTo>
                    <a:pt x="957452" y="583183"/>
                  </a:lnTo>
                  <a:lnTo>
                    <a:pt x="866648" y="569848"/>
                  </a:lnTo>
                  <a:lnTo>
                    <a:pt x="783209" y="552830"/>
                  </a:lnTo>
                  <a:lnTo>
                    <a:pt x="707136" y="535685"/>
                  </a:lnTo>
                  <a:lnTo>
                    <a:pt x="638301" y="518540"/>
                  </a:lnTo>
                  <a:lnTo>
                    <a:pt x="581913" y="499617"/>
                  </a:lnTo>
                  <a:lnTo>
                    <a:pt x="515619" y="471042"/>
                  </a:lnTo>
                  <a:lnTo>
                    <a:pt x="478789" y="438784"/>
                  </a:lnTo>
                  <a:lnTo>
                    <a:pt x="471424" y="429259"/>
                  </a:lnTo>
                  <a:lnTo>
                    <a:pt x="471424" y="406526"/>
                  </a:lnTo>
                  <a:lnTo>
                    <a:pt x="478789" y="395096"/>
                  </a:lnTo>
                  <a:lnTo>
                    <a:pt x="520445" y="360933"/>
                  </a:lnTo>
                  <a:lnTo>
                    <a:pt x="567181" y="339978"/>
                  </a:lnTo>
                  <a:lnTo>
                    <a:pt x="594105" y="328675"/>
                  </a:lnTo>
                  <a:lnTo>
                    <a:pt x="660400" y="309625"/>
                  </a:lnTo>
                  <a:lnTo>
                    <a:pt x="736600" y="290575"/>
                  </a:lnTo>
                  <a:lnTo>
                    <a:pt x="822451" y="273557"/>
                  </a:lnTo>
                  <a:lnTo>
                    <a:pt x="915797" y="256412"/>
                  </a:lnTo>
                  <a:lnTo>
                    <a:pt x="1018920" y="241300"/>
                  </a:lnTo>
                  <a:lnTo>
                    <a:pt x="1126870" y="227964"/>
                  </a:lnTo>
                  <a:lnTo>
                    <a:pt x="1239901" y="216534"/>
                  </a:lnTo>
                  <a:lnTo>
                    <a:pt x="1475613" y="197612"/>
                  </a:lnTo>
                  <a:lnTo>
                    <a:pt x="1595881" y="191896"/>
                  </a:lnTo>
                  <a:lnTo>
                    <a:pt x="1836419" y="188087"/>
                  </a:lnTo>
                  <a:lnTo>
                    <a:pt x="3372157" y="188087"/>
                  </a:lnTo>
                  <a:lnTo>
                    <a:pt x="3361182" y="184276"/>
                  </a:lnTo>
                  <a:lnTo>
                    <a:pt x="3309619" y="167131"/>
                  </a:lnTo>
                  <a:lnTo>
                    <a:pt x="3255517" y="152018"/>
                  </a:lnTo>
                  <a:lnTo>
                    <a:pt x="3137662" y="121538"/>
                  </a:lnTo>
                  <a:lnTo>
                    <a:pt x="3073907" y="108330"/>
                  </a:lnTo>
                  <a:lnTo>
                    <a:pt x="3005074" y="94995"/>
                  </a:lnTo>
                  <a:lnTo>
                    <a:pt x="2865119" y="72135"/>
                  </a:lnTo>
                  <a:lnTo>
                    <a:pt x="2712974" y="51307"/>
                  </a:lnTo>
                  <a:lnTo>
                    <a:pt x="2553335" y="32257"/>
                  </a:lnTo>
                  <a:lnTo>
                    <a:pt x="2383916" y="19050"/>
                  </a:lnTo>
                  <a:lnTo>
                    <a:pt x="2207132" y="7619"/>
                  </a:lnTo>
                  <a:lnTo>
                    <a:pt x="2025523" y="1904"/>
                  </a:lnTo>
                  <a:lnTo>
                    <a:pt x="1836419" y="0"/>
                  </a:lnTo>
                  <a:close/>
                </a:path>
                <a:path w="3675379" h="889000">
                  <a:moveTo>
                    <a:pt x="3372157" y="188087"/>
                  </a:moveTo>
                  <a:lnTo>
                    <a:pt x="1836419" y="188087"/>
                  </a:lnTo>
                  <a:lnTo>
                    <a:pt x="2079498" y="191896"/>
                  </a:lnTo>
                  <a:lnTo>
                    <a:pt x="2199766" y="197612"/>
                  </a:lnTo>
                  <a:lnTo>
                    <a:pt x="2435479" y="216534"/>
                  </a:lnTo>
                  <a:lnTo>
                    <a:pt x="2548509" y="227964"/>
                  </a:lnTo>
                  <a:lnTo>
                    <a:pt x="2656459" y="241300"/>
                  </a:lnTo>
                  <a:lnTo>
                    <a:pt x="2759582" y="256412"/>
                  </a:lnTo>
                  <a:lnTo>
                    <a:pt x="2852928" y="273557"/>
                  </a:lnTo>
                  <a:lnTo>
                    <a:pt x="2938779" y="290575"/>
                  </a:lnTo>
                  <a:lnTo>
                    <a:pt x="3014979" y="309625"/>
                  </a:lnTo>
                  <a:lnTo>
                    <a:pt x="3081274" y="328675"/>
                  </a:lnTo>
                  <a:lnTo>
                    <a:pt x="3108198" y="339978"/>
                  </a:lnTo>
                  <a:lnTo>
                    <a:pt x="3132836" y="349503"/>
                  </a:lnTo>
                  <a:lnTo>
                    <a:pt x="3172079" y="372363"/>
                  </a:lnTo>
                  <a:lnTo>
                    <a:pt x="3201542" y="406526"/>
                  </a:lnTo>
                  <a:lnTo>
                    <a:pt x="3203955" y="417956"/>
                  </a:lnTo>
                  <a:lnTo>
                    <a:pt x="3203955" y="427354"/>
                  </a:lnTo>
                  <a:lnTo>
                    <a:pt x="3179444" y="457834"/>
                  </a:lnTo>
                  <a:lnTo>
                    <a:pt x="3149980" y="474852"/>
                  </a:lnTo>
                  <a:lnTo>
                    <a:pt x="3110738" y="493902"/>
                  </a:lnTo>
                  <a:lnTo>
                    <a:pt x="3061589" y="511047"/>
                  </a:lnTo>
                  <a:lnTo>
                    <a:pt x="3002661" y="528065"/>
                  </a:lnTo>
                  <a:lnTo>
                    <a:pt x="2936366" y="545210"/>
                  </a:lnTo>
                  <a:lnTo>
                    <a:pt x="2862706" y="560323"/>
                  </a:lnTo>
                  <a:lnTo>
                    <a:pt x="2784093" y="573658"/>
                  </a:lnTo>
                  <a:lnTo>
                    <a:pt x="2607437" y="600201"/>
                  </a:lnTo>
                  <a:lnTo>
                    <a:pt x="2514091" y="609726"/>
                  </a:lnTo>
                  <a:lnTo>
                    <a:pt x="2418334" y="621156"/>
                  </a:lnTo>
                  <a:lnTo>
                    <a:pt x="2219452" y="636396"/>
                  </a:lnTo>
                  <a:lnTo>
                    <a:pt x="2116328" y="640206"/>
                  </a:lnTo>
                  <a:lnTo>
                    <a:pt x="3392873" y="640206"/>
                  </a:lnTo>
                  <a:lnTo>
                    <a:pt x="3454399" y="617346"/>
                  </a:lnTo>
                  <a:lnTo>
                    <a:pt x="3491230" y="600201"/>
                  </a:lnTo>
                  <a:lnTo>
                    <a:pt x="3525646" y="583183"/>
                  </a:lnTo>
                  <a:lnTo>
                    <a:pt x="3584574" y="549020"/>
                  </a:lnTo>
                  <a:lnTo>
                    <a:pt x="3628770" y="512825"/>
                  </a:lnTo>
                  <a:lnTo>
                    <a:pt x="3658235" y="474852"/>
                  </a:lnTo>
                  <a:lnTo>
                    <a:pt x="3672966" y="436879"/>
                  </a:lnTo>
                  <a:lnTo>
                    <a:pt x="3675380" y="417956"/>
                  </a:lnTo>
                  <a:lnTo>
                    <a:pt x="3672966" y="397001"/>
                  </a:lnTo>
                  <a:lnTo>
                    <a:pt x="3655694" y="355218"/>
                  </a:lnTo>
                  <a:lnTo>
                    <a:pt x="3618865" y="313435"/>
                  </a:lnTo>
                  <a:lnTo>
                    <a:pt x="3591941" y="294385"/>
                  </a:lnTo>
                  <a:lnTo>
                    <a:pt x="3564890" y="273557"/>
                  </a:lnTo>
                  <a:lnTo>
                    <a:pt x="3530472" y="254507"/>
                  </a:lnTo>
                  <a:lnTo>
                    <a:pt x="3493642" y="237489"/>
                  </a:lnTo>
                  <a:lnTo>
                    <a:pt x="3454399" y="218439"/>
                  </a:lnTo>
                  <a:lnTo>
                    <a:pt x="3410204" y="201294"/>
                  </a:lnTo>
                  <a:lnTo>
                    <a:pt x="3372157" y="1880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33979" y="2070100"/>
              <a:ext cx="4800600" cy="13436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979419" y="2235200"/>
              <a:ext cx="4109720" cy="993140"/>
            </a:xfrm>
            <a:custGeom>
              <a:avLst/>
              <a:gdLst/>
              <a:ahLst/>
              <a:cxnLst/>
              <a:rect l="l" t="t" r="r" b="b"/>
              <a:pathLst>
                <a:path w="4109720" h="993139">
                  <a:moveTo>
                    <a:pt x="2369185" y="640841"/>
                  </a:moveTo>
                  <a:lnTo>
                    <a:pt x="1732280" y="816990"/>
                  </a:lnTo>
                  <a:lnTo>
                    <a:pt x="2363724" y="993139"/>
                  </a:lnTo>
                  <a:lnTo>
                    <a:pt x="2363724" y="927353"/>
                  </a:lnTo>
                  <a:lnTo>
                    <a:pt x="2547620" y="921003"/>
                  </a:lnTo>
                  <a:lnTo>
                    <a:pt x="2723388" y="908303"/>
                  </a:lnTo>
                  <a:lnTo>
                    <a:pt x="2890774" y="893445"/>
                  </a:lnTo>
                  <a:lnTo>
                    <a:pt x="3052826" y="874267"/>
                  </a:lnTo>
                  <a:lnTo>
                    <a:pt x="3206496" y="853059"/>
                  </a:lnTo>
                  <a:lnTo>
                    <a:pt x="3349244" y="829690"/>
                  </a:lnTo>
                  <a:lnTo>
                    <a:pt x="3483737" y="802132"/>
                  </a:lnTo>
                  <a:lnTo>
                    <a:pt x="3607307" y="772413"/>
                  </a:lnTo>
                  <a:lnTo>
                    <a:pt x="3664965" y="757554"/>
                  </a:lnTo>
                  <a:lnTo>
                    <a:pt x="3719829" y="740663"/>
                  </a:lnTo>
                  <a:lnTo>
                    <a:pt x="3794061" y="715137"/>
                  </a:lnTo>
                  <a:lnTo>
                    <a:pt x="2366391" y="715137"/>
                  </a:lnTo>
                  <a:lnTo>
                    <a:pt x="2366469" y="710946"/>
                  </a:lnTo>
                  <a:lnTo>
                    <a:pt x="2369185" y="640841"/>
                  </a:lnTo>
                  <a:close/>
                </a:path>
                <a:path w="4109720" h="993139">
                  <a:moveTo>
                    <a:pt x="2053463" y="0"/>
                  </a:moveTo>
                  <a:lnTo>
                    <a:pt x="1844802" y="2159"/>
                  </a:lnTo>
                  <a:lnTo>
                    <a:pt x="1641729" y="8509"/>
                  </a:lnTo>
                  <a:lnTo>
                    <a:pt x="1443990" y="21209"/>
                  </a:lnTo>
                  <a:lnTo>
                    <a:pt x="1254633" y="36067"/>
                  </a:lnTo>
                  <a:lnTo>
                    <a:pt x="1076197" y="57276"/>
                  </a:lnTo>
                  <a:lnTo>
                    <a:pt x="905891" y="80645"/>
                  </a:lnTo>
                  <a:lnTo>
                    <a:pt x="746759" y="106045"/>
                  </a:lnTo>
                  <a:lnTo>
                    <a:pt x="601218" y="135762"/>
                  </a:lnTo>
                  <a:lnTo>
                    <a:pt x="532638" y="152780"/>
                  </a:lnTo>
                  <a:lnTo>
                    <a:pt x="469392" y="169799"/>
                  </a:lnTo>
                  <a:lnTo>
                    <a:pt x="409067" y="186689"/>
                  </a:lnTo>
                  <a:lnTo>
                    <a:pt x="351408" y="205866"/>
                  </a:lnTo>
                  <a:lnTo>
                    <a:pt x="296544" y="224916"/>
                  </a:lnTo>
                  <a:lnTo>
                    <a:pt x="247015" y="244094"/>
                  </a:lnTo>
                  <a:lnTo>
                    <a:pt x="203200" y="265302"/>
                  </a:lnTo>
                  <a:lnTo>
                    <a:pt x="161925" y="284352"/>
                  </a:lnTo>
                  <a:lnTo>
                    <a:pt x="123571" y="305562"/>
                  </a:lnTo>
                  <a:lnTo>
                    <a:pt x="90550" y="328929"/>
                  </a:lnTo>
                  <a:lnTo>
                    <a:pt x="41148" y="373507"/>
                  </a:lnTo>
                  <a:lnTo>
                    <a:pt x="10922" y="420115"/>
                  </a:lnTo>
                  <a:lnTo>
                    <a:pt x="0" y="466851"/>
                  </a:lnTo>
                  <a:lnTo>
                    <a:pt x="2793" y="490220"/>
                  </a:lnTo>
                  <a:lnTo>
                    <a:pt x="21971" y="534797"/>
                  </a:lnTo>
                  <a:lnTo>
                    <a:pt x="60452" y="579374"/>
                  </a:lnTo>
                  <a:lnTo>
                    <a:pt x="115316" y="621791"/>
                  </a:lnTo>
                  <a:lnTo>
                    <a:pt x="151003" y="643001"/>
                  </a:lnTo>
                  <a:lnTo>
                    <a:pt x="189484" y="662051"/>
                  </a:lnTo>
                  <a:lnTo>
                    <a:pt x="230631" y="681227"/>
                  </a:lnTo>
                  <a:lnTo>
                    <a:pt x="277241" y="700277"/>
                  </a:lnTo>
                  <a:lnTo>
                    <a:pt x="326644" y="719327"/>
                  </a:lnTo>
                  <a:lnTo>
                    <a:pt x="381634" y="738504"/>
                  </a:lnTo>
                  <a:lnTo>
                    <a:pt x="439293" y="755523"/>
                  </a:lnTo>
                  <a:lnTo>
                    <a:pt x="499618" y="772413"/>
                  </a:lnTo>
                  <a:lnTo>
                    <a:pt x="562737" y="787273"/>
                  </a:lnTo>
                  <a:lnTo>
                    <a:pt x="700024" y="816990"/>
                  </a:lnTo>
                  <a:lnTo>
                    <a:pt x="848359" y="844550"/>
                  </a:lnTo>
                  <a:lnTo>
                    <a:pt x="1007491" y="867917"/>
                  </a:lnTo>
                  <a:lnTo>
                    <a:pt x="1177797" y="889126"/>
                  </a:lnTo>
                  <a:lnTo>
                    <a:pt x="1356233" y="906145"/>
                  </a:lnTo>
                  <a:lnTo>
                    <a:pt x="1542922" y="918845"/>
                  </a:lnTo>
                  <a:lnTo>
                    <a:pt x="1735074" y="927353"/>
                  </a:lnTo>
                  <a:lnTo>
                    <a:pt x="1935480" y="933703"/>
                  </a:lnTo>
                  <a:lnTo>
                    <a:pt x="1531874" y="819150"/>
                  </a:lnTo>
                  <a:lnTo>
                    <a:pt x="1888744" y="721487"/>
                  </a:lnTo>
                  <a:lnTo>
                    <a:pt x="1767967" y="717296"/>
                  </a:lnTo>
                  <a:lnTo>
                    <a:pt x="1647190" y="710946"/>
                  </a:lnTo>
                  <a:lnTo>
                    <a:pt x="1526413" y="702437"/>
                  </a:lnTo>
                  <a:lnTo>
                    <a:pt x="1290320" y="681227"/>
                  </a:lnTo>
                  <a:lnTo>
                    <a:pt x="1070609" y="651510"/>
                  </a:lnTo>
                  <a:lnTo>
                    <a:pt x="969137" y="636651"/>
                  </a:lnTo>
                  <a:lnTo>
                    <a:pt x="875792" y="617474"/>
                  </a:lnTo>
                  <a:lnTo>
                    <a:pt x="790702" y="598424"/>
                  </a:lnTo>
                  <a:lnTo>
                    <a:pt x="713740" y="579374"/>
                  </a:lnTo>
                  <a:lnTo>
                    <a:pt x="650620" y="558164"/>
                  </a:lnTo>
                  <a:lnTo>
                    <a:pt x="576453" y="526288"/>
                  </a:lnTo>
                  <a:lnTo>
                    <a:pt x="543559" y="502920"/>
                  </a:lnTo>
                  <a:lnTo>
                    <a:pt x="535305" y="490220"/>
                  </a:lnTo>
                  <a:lnTo>
                    <a:pt x="527050" y="479551"/>
                  </a:lnTo>
                  <a:lnTo>
                    <a:pt x="527050" y="454151"/>
                  </a:lnTo>
                  <a:lnTo>
                    <a:pt x="535305" y="441451"/>
                  </a:lnTo>
                  <a:lnTo>
                    <a:pt x="582041" y="403225"/>
                  </a:lnTo>
                  <a:lnTo>
                    <a:pt x="634110" y="379857"/>
                  </a:lnTo>
                  <a:lnTo>
                    <a:pt x="664337" y="367157"/>
                  </a:lnTo>
                  <a:lnTo>
                    <a:pt x="738505" y="345948"/>
                  </a:lnTo>
                  <a:lnTo>
                    <a:pt x="823594" y="324738"/>
                  </a:lnTo>
                  <a:lnTo>
                    <a:pt x="919733" y="305562"/>
                  </a:lnTo>
                  <a:lnTo>
                    <a:pt x="1024001" y="286512"/>
                  </a:lnTo>
                  <a:lnTo>
                    <a:pt x="1139317" y="269494"/>
                  </a:lnTo>
                  <a:lnTo>
                    <a:pt x="1260094" y="254635"/>
                  </a:lnTo>
                  <a:lnTo>
                    <a:pt x="1386332" y="241935"/>
                  </a:lnTo>
                  <a:lnTo>
                    <a:pt x="1649983" y="220725"/>
                  </a:lnTo>
                  <a:lnTo>
                    <a:pt x="1784477" y="214375"/>
                  </a:lnTo>
                  <a:lnTo>
                    <a:pt x="2053463" y="210058"/>
                  </a:lnTo>
                  <a:lnTo>
                    <a:pt x="3770381" y="210058"/>
                  </a:lnTo>
                  <a:lnTo>
                    <a:pt x="3758310" y="205866"/>
                  </a:lnTo>
                  <a:lnTo>
                    <a:pt x="3700653" y="186689"/>
                  </a:lnTo>
                  <a:lnTo>
                    <a:pt x="3640328" y="169799"/>
                  </a:lnTo>
                  <a:lnTo>
                    <a:pt x="3508502" y="135762"/>
                  </a:lnTo>
                  <a:lnTo>
                    <a:pt x="3437128" y="120903"/>
                  </a:lnTo>
                  <a:lnTo>
                    <a:pt x="3360293" y="106045"/>
                  </a:lnTo>
                  <a:lnTo>
                    <a:pt x="3203829" y="80645"/>
                  </a:lnTo>
                  <a:lnTo>
                    <a:pt x="3033522" y="57276"/>
                  </a:lnTo>
                  <a:lnTo>
                    <a:pt x="2855087" y="36067"/>
                  </a:lnTo>
                  <a:lnTo>
                    <a:pt x="2665730" y="21209"/>
                  </a:lnTo>
                  <a:lnTo>
                    <a:pt x="2467991" y="8509"/>
                  </a:lnTo>
                  <a:lnTo>
                    <a:pt x="2264918" y="2159"/>
                  </a:lnTo>
                  <a:lnTo>
                    <a:pt x="2053463" y="0"/>
                  </a:lnTo>
                  <a:close/>
                </a:path>
                <a:path w="4109720" h="993139">
                  <a:moveTo>
                    <a:pt x="3770381" y="210058"/>
                  </a:moveTo>
                  <a:lnTo>
                    <a:pt x="2053463" y="210058"/>
                  </a:lnTo>
                  <a:lnTo>
                    <a:pt x="2325243" y="214375"/>
                  </a:lnTo>
                  <a:lnTo>
                    <a:pt x="2459735" y="220725"/>
                  </a:lnTo>
                  <a:lnTo>
                    <a:pt x="2723388" y="241935"/>
                  </a:lnTo>
                  <a:lnTo>
                    <a:pt x="2849626" y="254635"/>
                  </a:lnTo>
                  <a:lnTo>
                    <a:pt x="2970403" y="269494"/>
                  </a:lnTo>
                  <a:lnTo>
                    <a:pt x="3085719" y="286512"/>
                  </a:lnTo>
                  <a:lnTo>
                    <a:pt x="3189985" y="305562"/>
                  </a:lnTo>
                  <a:lnTo>
                    <a:pt x="3286125" y="324738"/>
                  </a:lnTo>
                  <a:lnTo>
                    <a:pt x="3371215" y="345948"/>
                  </a:lnTo>
                  <a:lnTo>
                    <a:pt x="3445382" y="367157"/>
                  </a:lnTo>
                  <a:lnTo>
                    <a:pt x="3475608" y="379857"/>
                  </a:lnTo>
                  <a:lnTo>
                    <a:pt x="3503041" y="390525"/>
                  </a:lnTo>
                  <a:lnTo>
                    <a:pt x="3546982" y="415925"/>
                  </a:lnTo>
                  <a:lnTo>
                    <a:pt x="3579876" y="454151"/>
                  </a:lnTo>
                  <a:lnTo>
                    <a:pt x="3582670" y="466851"/>
                  </a:lnTo>
                  <a:lnTo>
                    <a:pt x="3582670" y="477520"/>
                  </a:lnTo>
                  <a:lnTo>
                    <a:pt x="3555110" y="511428"/>
                  </a:lnTo>
                  <a:lnTo>
                    <a:pt x="3522218" y="530478"/>
                  </a:lnTo>
                  <a:lnTo>
                    <a:pt x="3478276" y="551688"/>
                  </a:lnTo>
                  <a:lnTo>
                    <a:pt x="3423412" y="570864"/>
                  </a:lnTo>
                  <a:lnTo>
                    <a:pt x="3357499" y="589914"/>
                  </a:lnTo>
                  <a:lnTo>
                    <a:pt x="3283330" y="609091"/>
                  </a:lnTo>
                  <a:lnTo>
                    <a:pt x="3201035" y="625983"/>
                  </a:lnTo>
                  <a:lnTo>
                    <a:pt x="3113151" y="640841"/>
                  </a:lnTo>
                  <a:lnTo>
                    <a:pt x="2915539" y="670560"/>
                  </a:lnTo>
                  <a:lnTo>
                    <a:pt x="2811145" y="681227"/>
                  </a:lnTo>
                  <a:lnTo>
                    <a:pt x="2704084" y="693927"/>
                  </a:lnTo>
                  <a:lnTo>
                    <a:pt x="2481707" y="710946"/>
                  </a:lnTo>
                  <a:lnTo>
                    <a:pt x="2366391" y="715137"/>
                  </a:lnTo>
                  <a:lnTo>
                    <a:pt x="3794061" y="715137"/>
                  </a:lnTo>
                  <a:lnTo>
                    <a:pt x="3862704" y="689737"/>
                  </a:lnTo>
                  <a:lnTo>
                    <a:pt x="3903853" y="670560"/>
                  </a:lnTo>
                  <a:lnTo>
                    <a:pt x="3942206" y="651510"/>
                  </a:lnTo>
                  <a:lnTo>
                    <a:pt x="4008120" y="613283"/>
                  </a:lnTo>
                  <a:lnTo>
                    <a:pt x="4057523" y="573024"/>
                  </a:lnTo>
                  <a:lnTo>
                    <a:pt x="4090543" y="530478"/>
                  </a:lnTo>
                  <a:lnTo>
                    <a:pt x="4106926" y="488061"/>
                  </a:lnTo>
                  <a:lnTo>
                    <a:pt x="4109720" y="466851"/>
                  </a:lnTo>
                  <a:lnTo>
                    <a:pt x="4106926" y="443484"/>
                  </a:lnTo>
                  <a:lnTo>
                    <a:pt x="4087749" y="396875"/>
                  </a:lnTo>
                  <a:lnTo>
                    <a:pt x="4046601" y="350138"/>
                  </a:lnTo>
                  <a:lnTo>
                    <a:pt x="4016375" y="328929"/>
                  </a:lnTo>
                  <a:lnTo>
                    <a:pt x="3986149" y="305562"/>
                  </a:lnTo>
                  <a:lnTo>
                    <a:pt x="3947795" y="284352"/>
                  </a:lnTo>
                  <a:lnTo>
                    <a:pt x="3906520" y="265302"/>
                  </a:lnTo>
                  <a:lnTo>
                    <a:pt x="3862704" y="244094"/>
                  </a:lnTo>
                  <a:lnTo>
                    <a:pt x="3813175" y="224916"/>
                  </a:lnTo>
                  <a:lnTo>
                    <a:pt x="3770381" y="2100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49499" y="1051559"/>
              <a:ext cx="5369559" cy="150113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735579" y="1234440"/>
              <a:ext cx="4597400" cy="1112520"/>
            </a:xfrm>
            <a:custGeom>
              <a:avLst/>
              <a:gdLst/>
              <a:ahLst/>
              <a:cxnLst/>
              <a:rect l="l" t="t" r="r" b="b"/>
              <a:pathLst>
                <a:path w="4597400" h="1112520">
                  <a:moveTo>
                    <a:pt x="2650362" y="717931"/>
                  </a:moveTo>
                  <a:lnTo>
                    <a:pt x="1937893" y="915162"/>
                  </a:lnTo>
                  <a:lnTo>
                    <a:pt x="2644140" y="1112520"/>
                  </a:lnTo>
                  <a:lnTo>
                    <a:pt x="2644140" y="1038860"/>
                  </a:lnTo>
                  <a:lnTo>
                    <a:pt x="2850007" y="1031748"/>
                  </a:lnTo>
                  <a:lnTo>
                    <a:pt x="3046475" y="1017397"/>
                  </a:lnTo>
                  <a:lnTo>
                    <a:pt x="3233800" y="1000760"/>
                  </a:lnTo>
                  <a:lnTo>
                    <a:pt x="3415029" y="979424"/>
                  </a:lnTo>
                  <a:lnTo>
                    <a:pt x="3586987" y="955675"/>
                  </a:lnTo>
                  <a:lnTo>
                    <a:pt x="3746754" y="929513"/>
                  </a:lnTo>
                  <a:lnTo>
                    <a:pt x="3897249" y="898525"/>
                  </a:lnTo>
                  <a:lnTo>
                    <a:pt x="4035425" y="865251"/>
                  </a:lnTo>
                  <a:lnTo>
                    <a:pt x="4099941" y="848613"/>
                  </a:lnTo>
                  <a:lnTo>
                    <a:pt x="4161281" y="829690"/>
                  </a:lnTo>
                  <a:lnTo>
                    <a:pt x="4244212" y="801115"/>
                  </a:lnTo>
                  <a:lnTo>
                    <a:pt x="2647315" y="801115"/>
                  </a:lnTo>
                  <a:lnTo>
                    <a:pt x="2647401" y="796417"/>
                  </a:lnTo>
                  <a:lnTo>
                    <a:pt x="2650362" y="717931"/>
                  </a:lnTo>
                  <a:close/>
                </a:path>
                <a:path w="4597400" h="1112520">
                  <a:moveTo>
                    <a:pt x="2297175" y="0"/>
                  </a:moveTo>
                  <a:lnTo>
                    <a:pt x="2063749" y="2412"/>
                  </a:lnTo>
                  <a:lnTo>
                    <a:pt x="1836546" y="9525"/>
                  </a:lnTo>
                  <a:lnTo>
                    <a:pt x="1615440" y="23749"/>
                  </a:lnTo>
                  <a:lnTo>
                    <a:pt x="1403477" y="40386"/>
                  </a:lnTo>
                  <a:lnTo>
                    <a:pt x="1203833" y="64135"/>
                  </a:lnTo>
                  <a:lnTo>
                    <a:pt x="1013459" y="90297"/>
                  </a:lnTo>
                  <a:lnTo>
                    <a:pt x="835279" y="118872"/>
                  </a:lnTo>
                  <a:lnTo>
                    <a:pt x="672592" y="152146"/>
                  </a:lnTo>
                  <a:lnTo>
                    <a:pt x="595757" y="171196"/>
                  </a:lnTo>
                  <a:lnTo>
                    <a:pt x="525144" y="190119"/>
                  </a:lnTo>
                  <a:lnTo>
                    <a:pt x="457581" y="209169"/>
                  </a:lnTo>
                  <a:lnTo>
                    <a:pt x="393064" y="230632"/>
                  </a:lnTo>
                  <a:lnTo>
                    <a:pt x="331724" y="251968"/>
                  </a:lnTo>
                  <a:lnTo>
                    <a:pt x="276351" y="273431"/>
                  </a:lnTo>
                  <a:lnTo>
                    <a:pt x="227202" y="297180"/>
                  </a:lnTo>
                  <a:lnTo>
                    <a:pt x="181228" y="318515"/>
                  </a:lnTo>
                  <a:lnTo>
                    <a:pt x="138175" y="342264"/>
                  </a:lnTo>
                  <a:lnTo>
                    <a:pt x="101345" y="368426"/>
                  </a:lnTo>
                  <a:lnTo>
                    <a:pt x="70612" y="392175"/>
                  </a:lnTo>
                  <a:lnTo>
                    <a:pt x="24511" y="444500"/>
                  </a:lnTo>
                  <a:lnTo>
                    <a:pt x="3047" y="496824"/>
                  </a:lnTo>
                  <a:lnTo>
                    <a:pt x="0" y="522986"/>
                  </a:lnTo>
                  <a:lnTo>
                    <a:pt x="3047" y="549148"/>
                  </a:lnTo>
                  <a:lnTo>
                    <a:pt x="24511" y="599059"/>
                  </a:lnTo>
                  <a:lnTo>
                    <a:pt x="67563" y="648970"/>
                  </a:lnTo>
                  <a:lnTo>
                    <a:pt x="129031" y="696468"/>
                  </a:lnTo>
                  <a:lnTo>
                    <a:pt x="168909" y="720344"/>
                  </a:lnTo>
                  <a:lnTo>
                    <a:pt x="211962" y="741680"/>
                  </a:lnTo>
                  <a:lnTo>
                    <a:pt x="257937" y="763015"/>
                  </a:lnTo>
                  <a:lnTo>
                    <a:pt x="310133" y="784479"/>
                  </a:lnTo>
                  <a:lnTo>
                    <a:pt x="365506" y="805814"/>
                  </a:lnTo>
                  <a:lnTo>
                    <a:pt x="426846" y="827277"/>
                  </a:lnTo>
                  <a:lnTo>
                    <a:pt x="491363" y="846327"/>
                  </a:lnTo>
                  <a:lnTo>
                    <a:pt x="558927" y="865251"/>
                  </a:lnTo>
                  <a:lnTo>
                    <a:pt x="629539" y="881888"/>
                  </a:lnTo>
                  <a:lnTo>
                    <a:pt x="783082" y="915162"/>
                  </a:lnTo>
                  <a:lnTo>
                    <a:pt x="948944" y="946150"/>
                  </a:lnTo>
                  <a:lnTo>
                    <a:pt x="1127124" y="972312"/>
                  </a:lnTo>
                  <a:lnTo>
                    <a:pt x="1317497" y="996061"/>
                  </a:lnTo>
                  <a:lnTo>
                    <a:pt x="1517142" y="1015111"/>
                  </a:lnTo>
                  <a:lnTo>
                    <a:pt x="1725930" y="1029335"/>
                  </a:lnTo>
                  <a:lnTo>
                    <a:pt x="1940941" y="1038860"/>
                  </a:lnTo>
                  <a:lnTo>
                    <a:pt x="2165096" y="1045972"/>
                  </a:lnTo>
                  <a:lnTo>
                    <a:pt x="1713610" y="917575"/>
                  </a:lnTo>
                  <a:lnTo>
                    <a:pt x="2112898" y="808227"/>
                  </a:lnTo>
                  <a:lnTo>
                    <a:pt x="1977770" y="803529"/>
                  </a:lnTo>
                  <a:lnTo>
                    <a:pt x="1842643" y="796417"/>
                  </a:lnTo>
                  <a:lnTo>
                    <a:pt x="1707515" y="786892"/>
                  </a:lnTo>
                  <a:lnTo>
                    <a:pt x="1443355" y="763015"/>
                  </a:lnTo>
                  <a:lnTo>
                    <a:pt x="1197736" y="729742"/>
                  </a:lnTo>
                  <a:lnTo>
                    <a:pt x="1084071" y="713105"/>
                  </a:lnTo>
                  <a:lnTo>
                    <a:pt x="979678" y="691769"/>
                  </a:lnTo>
                  <a:lnTo>
                    <a:pt x="884428" y="670306"/>
                  </a:lnTo>
                  <a:lnTo>
                    <a:pt x="798448" y="648970"/>
                  </a:lnTo>
                  <a:lnTo>
                    <a:pt x="727836" y="625221"/>
                  </a:lnTo>
                  <a:lnTo>
                    <a:pt x="644906" y="589534"/>
                  </a:lnTo>
                  <a:lnTo>
                    <a:pt x="608075" y="563372"/>
                  </a:lnTo>
                  <a:lnTo>
                    <a:pt x="598805" y="549148"/>
                  </a:lnTo>
                  <a:lnTo>
                    <a:pt x="589660" y="537210"/>
                  </a:lnTo>
                  <a:lnTo>
                    <a:pt x="589660" y="508762"/>
                  </a:lnTo>
                  <a:lnTo>
                    <a:pt x="598805" y="494411"/>
                  </a:lnTo>
                  <a:lnTo>
                    <a:pt x="629539" y="465963"/>
                  </a:lnTo>
                  <a:lnTo>
                    <a:pt x="678687" y="437388"/>
                  </a:lnTo>
                  <a:lnTo>
                    <a:pt x="709421" y="425576"/>
                  </a:lnTo>
                  <a:lnTo>
                    <a:pt x="743204" y="411225"/>
                  </a:lnTo>
                  <a:lnTo>
                    <a:pt x="826134" y="387476"/>
                  </a:lnTo>
                  <a:lnTo>
                    <a:pt x="921384" y="363727"/>
                  </a:lnTo>
                  <a:lnTo>
                    <a:pt x="1028827" y="342264"/>
                  </a:lnTo>
                  <a:lnTo>
                    <a:pt x="1145540" y="320929"/>
                  </a:lnTo>
                  <a:lnTo>
                    <a:pt x="1274445" y="301879"/>
                  </a:lnTo>
                  <a:lnTo>
                    <a:pt x="1409572" y="285242"/>
                  </a:lnTo>
                  <a:lnTo>
                    <a:pt x="1550923" y="271018"/>
                  </a:lnTo>
                  <a:lnTo>
                    <a:pt x="1845691" y="247269"/>
                  </a:lnTo>
                  <a:lnTo>
                    <a:pt x="1996185" y="240157"/>
                  </a:lnTo>
                  <a:lnTo>
                    <a:pt x="2297175" y="235331"/>
                  </a:lnTo>
                  <a:lnTo>
                    <a:pt x="4217844" y="235331"/>
                  </a:lnTo>
                  <a:lnTo>
                    <a:pt x="4204335" y="230632"/>
                  </a:lnTo>
                  <a:lnTo>
                    <a:pt x="4139819" y="209169"/>
                  </a:lnTo>
                  <a:lnTo>
                    <a:pt x="4072254" y="190119"/>
                  </a:lnTo>
                  <a:lnTo>
                    <a:pt x="3924808" y="152146"/>
                  </a:lnTo>
                  <a:lnTo>
                    <a:pt x="3844925" y="135509"/>
                  </a:lnTo>
                  <a:lnTo>
                    <a:pt x="3758946" y="118872"/>
                  </a:lnTo>
                  <a:lnTo>
                    <a:pt x="3583940" y="90297"/>
                  </a:lnTo>
                  <a:lnTo>
                    <a:pt x="3393567" y="64135"/>
                  </a:lnTo>
                  <a:lnTo>
                    <a:pt x="3193922" y="40386"/>
                  </a:lnTo>
                  <a:lnTo>
                    <a:pt x="2981960" y="23749"/>
                  </a:lnTo>
                  <a:lnTo>
                    <a:pt x="2760853" y="9525"/>
                  </a:lnTo>
                  <a:lnTo>
                    <a:pt x="2533649" y="2412"/>
                  </a:lnTo>
                  <a:lnTo>
                    <a:pt x="2297175" y="0"/>
                  </a:lnTo>
                  <a:close/>
                </a:path>
                <a:path w="4597400" h="1112520">
                  <a:moveTo>
                    <a:pt x="4217844" y="235331"/>
                  </a:moveTo>
                  <a:lnTo>
                    <a:pt x="2297175" y="235331"/>
                  </a:lnTo>
                  <a:lnTo>
                    <a:pt x="2601214" y="240157"/>
                  </a:lnTo>
                  <a:lnTo>
                    <a:pt x="2751709" y="247269"/>
                  </a:lnTo>
                  <a:lnTo>
                    <a:pt x="3046475" y="271018"/>
                  </a:lnTo>
                  <a:lnTo>
                    <a:pt x="3187827" y="285242"/>
                  </a:lnTo>
                  <a:lnTo>
                    <a:pt x="3322954" y="301879"/>
                  </a:lnTo>
                  <a:lnTo>
                    <a:pt x="3451859" y="320929"/>
                  </a:lnTo>
                  <a:lnTo>
                    <a:pt x="3568573" y="342264"/>
                  </a:lnTo>
                  <a:lnTo>
                    <a:pt x="3676015" y="363727"/>
                  </a:lnTo>
                  <a:lnTo>
                    <a:pt x="3771265" y="387476"/>
                  </a:lnTo>
                  <a:lnTo>
                    <a:pt x="3854196" y="411225"/>
                  </a:lnTo>
                  <a:lnTo>
                    <a:pt x="3887978" y="425576"/>
                  </a:lnTo>
                  <a:lnTo>
                    <a:pt x="3918712" y="437388"/>
                  </a:lnTo>
                  <a:lnTo>
                    <a:pt x="3967861" y="465963"/>
                  </a:lnTo>
                  <a:lnTo>
                    <a:pt x="3998595" y="494411"/>
                  </a:lnTo>
                  <a:lnTo>
                    <a:pt x="4007739" y="522986"/>
                  </a:lnTo>
                  <a:lnTo>
                    <a:pt x="4007739" y="534924"/>
                  </a:lnTo>
                  <a:lnTo>
                    <a:pt x="3977004" y="572897"/>
                  </a:lnTo>
                  <a:lnTo>
                    <a:pt x="3940175" y="594233"/>
                  </a:lnTo>
                  <a:lnTo>
                    <a:pt x="3891026" y="618109"/>
                  </a:lnTo>
                  <a:lnTo>
                    <a:pt x="3829685" y="639445"/>
                  </a:lnTo>
                  <a:lnTo>
                    <a:pt x="3755898" y="660908"/>
                  </a:lnTo>
                  <a:lnTo>
                    <a:pt x="3672967" y="682244"/>
                  </a:lnTo>
                  <a:lnTo>
                    <a:pt x="3580892" y="701294"/>
                  </a:lnTo>
                  <a:lnTo>
                    <a:pt x="3482594" y="717931"/>
                  </a:lnTo>
                  <a:lnTo>
                    <a:pt x="3261486" y="751205"/>
                  </a:lnTo>
                  <a:lnTo>
                    <a:pt x="3144773" y="763015"/>
                  </a:lnTo>
                  <a:lnTo>
                    <a:pt x="3025012" y="777367"/>
                  </a:lnTo>
                  <a:lnTo>
                    <a:pt x="2776220" y="796417"/>
                  </a:lnTo>
                  <a:lnTo>
                    <a:pt x="2647315" y="801115"/>
                  </a:lnTo>
                  <a:lnTo>
                    <a:pt x="4244212" y="801115"/>
                  </a:lnTo>
                  <a:lnTo>
                    <a:pt x="4321048" y="772540"/>
                  </a:lnTo>
                  <a:lnTo>
                    <a:pt x="4367022" y="751205"/>
                  </a:lnTo>
                  <a:lnTo>
                    <a:pt x="4410075" y="729742"/>
                  </a:lnTo>
                  <a:lnTo>
                    <a:pt x="4483735" y="686943"/>
                  </a:lnTo>
                  <a:lnTo>
                    <a:pt x="4539107" y="641858"/>
                  </a:lnTo>
                  <a:lnTo>
                    <a:pt x="4575937" y="594233"/>
                  </a:lnTo>
                  <a:lnTo>
                    <a:pt x="4594352" y="546735"/>
                  </a:lnTo>
                  <a:lnTo>
                    <a:pt x="4597400" y="522986"/>
                  </a:lnTo>
                  <a:lnTo>
                    <a:pt x="4594352" y="496824"/>
                  </a:lnTo>
                  <a:lnTo>
                    <a:pt x="4572889" y="444500"/>
                  </a:lnTo>
                  <a:lnTo>
                    <a:pt x="4526788" y="392175"/>
                  </a:lnTo>
                  <a:lnTo>
                    <a:pt x="4493006" y="368426"/>
                  </a:lnTo>
                  <a:lnTo>
                    <a:pt x="4459224" y="342264"/>
                  </a:lnTo>
                  <a:lnTo>
                    <a:pt x="4416171" y="318515"/>
                  </a:lnTo>
                  <a:lnTo>
                    <a:pt x="4370197" y="297180"/>
                  </a:lnTo>
                  <a:lnTo>
                    <a:pt x="4321048" y="273431"/>
                  </a:lnTo>
                  <a:lnTo>
                    <a:pt x="4265676" y="251968"/>
                  </a:lnTo>
                  <a:lnTo>
                    <a:pt x="4217844" y="235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94839" y="787400"/>
              <a:ext cx="6029960" cy="57861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76950" y="1705609"/>
              <a:ext cx="2078989" cy="4457700"/>
            </a:xfrm>
            <a:custGeom>
              <a:avLst/>
              <a:gdLst/>
              <a:ahLst/>
              <a:cxnLst/>
              <a:rect l="l" t="t" r="r" b="b"/>
              <a:pathLst>
                <a:path w="2078990" h="4457700">
                  <a:moveTo>
                    <a:pt x="613283" y="4414532"/>
                  </a:moveTo>
                  <a:lnTo>
                    <a:pt x="74917" y="4413339"/>
                  </a:lnTo>
                  <a:lnTo>
                    <a:pt x="73202" y="4404855"/>
                  </a:lnTo>
                  <a:lnTo>
                    <a:pt x="65062" y="4392727"/>
                  </a:lnTo>
                  <a:lnTo>
                    <a:pt x="52997" y="4384535"/>
                  </a:lnTo>
                  <a:lnTo>
                    <a:pt x="38227" y="4381500"/>
                  </a:lnTo>
                  <a:lnTo>
                    <a:pt x="23355" y="4384459"/>
                  </a:lnTo>
                  <a:lnTo>
                    <a:pt x="11201" y="4392600"/>
                  </a:lnTo>
                  <a:lnTo>
                    <a:pt x="2997" y="4404690"/>
                  </a:lnTo>
                  <a:lnTo>
                    <a:pt x="0" y="4419511"/>
                  </a:lnTo>
                  <a:lnTo>
                    <a:pt x="2984" y="4434357"/>
                  </a:lnTo>
                  <a:lnTo>
                    <a:pt x="11125" y="4446486"/>
                  </a:lnTo>
                  <a:lnTo>
                    <a:pt x="23190" y="4454677"/>
                  </a:lnTo>
                  <a:lnTo>
                    <a:pt x="37973" y="4457700"/>
                  </a:lnTo>
                  <a:lnTo>
                    <a:pt x="52832" y="4454753"/>
                  </a:lnTo>
                  <a:lnTo>
                    <a:pt x="64985" y="4446613"/>
                  </a:lnTo>
                  <a:lnTo>
                    <a:pt x="73190" y="4434522"/>
                  </a:lnTo>
                  <a:lnTo>
                    <a:pt x="74904" y="4426039"/>
                  </a:lnTo>
                  <a:lnTo>
                    <a:pt x="613156" y="4427232"/>
                  </a:lnTo>
                  <a:lnTo>
                    <a:pt x="613283" y="4414532"/>
                  </a:lnTo>
                  <a:close/>
                </a:path>
                <a:path w="2078990" h="4457700">
                  <a:moveTo>
                    <a:pt x="872363" y="3840480"/>
                  </a:moveTo>
                  <a:lnTo>
                    <a:pt x="333984" y="3839299"/>
                  </a:lnTo>
                  <a:lnTo>
                    <a:pt x="332282" y="3830828"/>
                  </a:lnTo>
                  <a:lnTo>
                    <a:pt x="324142" y="3818674"/>
                  </a:lnTo>
                  <a:lnTo>
                    <a:pt x="312077" y="3810470"/>
                  </a:lnTo>
                  <a:lnTo>
                    <a:pt x="297307" y="3807460"/>
                  </a:lnTo>
                  <a:lnTo>
                    <a:pt x="282435" y="3810457"/>
                  </a:lnTo>
                  <a:lnTo>
                    <a:pt x="270281" y="3818598"/>
                  </a:lnTo>
                  <a:lnTo>
                    <a:pt x="262077" y="3830663"/>
                  </a:lnTo>
                  <a:lnTo>
                    <a:pt x="259080" y="3845433"/>
                  </a:lnTo>
                  <a:lnTo>
                    <a:pt x="262064" y="3860304"/>
                  </a:lnTo>
                  <a:lnTo>
                    <a:pt x="270205" y="3872433"/>
                  </a:lnTo>
                  <a:lnTo>
                    <a:pt x="282270" y="3880637"/>
                  </a:lnTo>
                  <a:lnTo>
                    <a:pt x="297053" y="3883660"/>
                  </a:lnTo>
                  <a:lnTo>
                    <a:pt x="311912" y="3880701"/>
                  </a:lnTo>
                  <a:lnTo>
                    <a:pt x="324065" y="3872560"/>
                  </a:lnTo>
                  <a:lnTo>
                    <a:pt x="332270" y="3860469"/>
                  </a:lnTo>
                  <a:lnTo>
                    <a:pt x="333984" y="3851999"/>
                  </a:lnTo>
                  <a:lnTo>
                    <a:pt x="872236" y="3853180"/>
                  </a:lnTo>
                  <a:lnTo>
                    <a:pt x="872363" y="3840480"/>
                  </a:lnTo>
                  <a:close/>
                </a:path>
                <a:path w="2078990" h="4457700">
                  <a:moveTo>
                    <a:pt x="1113663" y="3220720"/>
                  </a:moveTo>
                  <a:lnTo>
                    <a:pt x="575284" y="3219539"/>
                  </a:lnTo>
                  <a:lnTo>
                    <a:pt x="573582" y="3211068"/>
                  </a:lnTo>
                  <a:lnTo>
                    <a:pt x="565442" y="3198914"/>
                  </a:lnTo>
                  <a:lnTo>
                    <a:pt x="553377" y="3190710"/>
                  </a:lnTo>
                  <a:lnTo>
                    <a:pt x="538594" y="3187700"/>
                  </a:lnTo>
                  <a:lnTo>
                    <a:pt x="523735" y="3190697"/>
                  </a:lnTo>
                  <a:lnTo>
                    <a:pt x="511581" y="3198838"/>
                  </a:lnTo>
                  <a:lnTo>
                    <a:pt x="503377" y="3210903"/>
                  </a:lnTo>
                  <a:lnTo>
                    <a:pt x="500380" y="3225673"/>
                  </a:lnTo>
                  <a:lnTo>
                    <a:pt x="503364" y="3240544"/>
                  </a:lnTo>
                  <a:lnTo>
                    <a:pt x="511505" y="3252698"/>
                  </a:lnTo>
                  <a:lnTo>
                    <a:pt x="523570" y="3260902"/>
                  </a:lnTo>
                  <a:lnTo>
                    <a:pt x="538353" y="3263900"/>
                  </a:lnTo>
                  <a:lnTo>
                    <a:pt x="553212" y="3260915"/>
                  </a:lnTo>
                  <a:lnTo>
                    <a:pt x="565365" y="3252774"/>
                  </a:lnTo>
                  <a:lnTo>
                    <a:pt x="573570" y="3240709"/>
                  </a:lnTo>
                  <a:lnTo>
                    <a:pt x="575284" y="3232239"/>
                  </a:lnTo>
                  <a:lnTo>
                    <a:pt x="1113536" y="3233420"/>
                  </a:lnTo>
                  <a:lnTo>
                    <a:pt x="1113663" y="3220720"/>
                  </a:lnTo>
                  <a:close/>
                </a:path>
                <a:path w="2078990" h="4457700">
                  <a:moveTo>
                    <a:pt x="1281303" y="2585720"/>
                  </a:moveTo>
                  <a:lnTo>
                    <a:pt x="742924" y="2584539"/>
                  </a:lnTo>
                  <a:lnTo>
                    <a:pt x="741222" y="2576068"/>
                  </a:lnTo>
                  <a:lnTo>
                    <a:pt x="733082" y="2563914"/>
                  </a:lnTo>
                  <a:lnTo>
                    <a:pt x="721017" y="2555710"/>
                  </a:lnTo>
                  <a:lnTo>
                    <a:pt x="706247" y="2552700"/>
                  </a:lnTo>
                  <a:lnTo>
                    <a:pt x="691375" y="2555697"/>
                  </a:lnTo>
                  <a:lnTo>
                    <a:pt x="679221" y="2563838"/>
                  </a:lnTo>
                  <a:lnTo>
                    <a:pt x="671017" y="2575903"/>
                  </a:lnTo>
                  <a:lnTo>
                    <a:pt x="668020" y="2590673"/>
                  </a:lnTo>
                  <a:lnTo>
                    <a:pt x="671004" y="2605544"/>
                  </a:lnTo>
                  <a:lnTo>
                    <a:pt x="679145" y="2617698"/>
                  </a:lnTo>
                  <a:lnTo>
                    <a:pt x="691210" y="2625902"/>
                  </a:lnTo>
                  <a:lnTo>
                    <a:pt x="705993" y="2628900"/>
                  </a:lnTo>
                  <a:lnTo>
                    <a:pt x="720852" y="2625915"/>
                  </a:lnTo>
                  <a:lnTo>
                    <a:pt x="733005" y="2617774"/>
                  </a:lnTo>
                  <a:lnTo>
                    <a:pt x="741210" y="2605709"/>
                  </a:lnTo>
                  <a:lnTo>
                    <a:pt x="742924" y="2597239"/>
                  </a:lnTo>
                  <a:lnTo>
                    <a:pt x="1281176" y="2598420"/>
                  </a:lnTo>
                  <a:lnTo>
                    <a:pt x="1281303" y="2585720"/>
                  </a:lnTo>
                  <a:close/>
                </a:path>
                <a:path w="2078990" h="4457700">
                  <a:moveTo>
                    <a:pt x="1535303" y="1836420"/>
                  </a:moveTo>
                  <a:lnTo>
                    <a:pt x="996924" y="1835238"/>
                  </a:lnTo>
                  <a:lnTo>
                    <a:pt x="995222" y="1826768"/>
                  </a:lnTo>
                  <a:lnTo>
                    <a:pt x="987082" y="1814614"/>
                  </a:lnTo>
                  <a:lnTo>
                    <a:pt x="975017" y="1806409"/>
                  </a:lnTo>
                  <a:lnTo>
                    <a:pt x="960247" y="1803400"/>
                  </a:lnTo>
                  <a:lnTo>
                    <a:pt x="945375" y="1806397"/>
                  </a:lnTo>
                  <a:lnTo>
                    <a:pt x="933221" y="1814537"/>
                  </a:lnTo>
                  <a:lnTo>
                    <a:pt x="925017" y="1826602"/>
                  </a:lnTo>
                  <a:lnTo>
                    <a:pt x="922020" y="1841385"/>
                  </a:lnTo>
                  <a:lnTo>
                    <a:pt x="925004" y="1856244"/>
                  </a:lnTo>
                  <a:lnTo>
                    <a:pt x="933145" y="1868398"/>
                  </a:lnTo>
                  <a:lnTo>
                    <a:pt x="945210" y="1876602"/>
                  </a:lnTo>
                  <a:lnTo>
                    <a:pt x="959993" y="1879600"/>
                  </a:lnTo>
                  <a:lnTo>
                    <a:pt x="974852" y="1876615"/>
                  </a:lnTo>
                  <a:lnTo>
                    <a:pt x="987005" y="1868474"/>
                  </a:lnTo>
                  <a:lnTo>
                    <a:pt x="995210" y="1856409"/>
                  </a:lnTo>
                  <a:lnTo>
                    <a:pt x="996924" y="1847938"/>
                  </a:lnTo>
                  <a:lnTo>
                    <a:pt x="1535176" y="1849120"/>
                  </a:lnTo>
                  <a:lnTo>
                    <a:pt x="1535303" y="1836420"/>
                  </a:lnTo>
                  <a:close/>
                </a:path>
                <a:path w="2078990" h="4457700">
                  <a:moveTo>
                    <a:pt x="1824863" y="972820"/>
                  </a:moveTo>
                  <a:lnTo>
                    <a:pt x="1286484" y="971638"/>
                  </a:lnTo>
                  <a:lnTo>
                    <a:pt x="1284782" y="963168"/>
                  </a:lnTo>
                  <a:lnTo>
                    <a:pt x="1276642" y="951014"/>
                  </a:lnTo>
                  <a:lnTo>
                    <a:pt x="1264577" y="942809"/>
                  </a:lnTo>
                  <a:lnTo>
                    <a:pt x="1249807" y="939800"/>
                  </a:lnTo>
                  <a:lnTo>
                    <a:pt x="1234935" y="942797"/>
                  </a:lnTo>
                  <a:lnTo>
                    <a:pt x="1222781" y="950937"/>
                  </a:lnTo>
                  <a:lnTo>
                    <a:pt x="1214577" y="963002"/>
                  </a:lnTo>
                  <a:lnTo>
                    <a:pt x="1211580" y="977773"/>
                  </a:lnTo>
                  <a:lnTo>
                    <a:pt x="1214564" y="992644"/>
                  </a:lnTo>
                  <a:lnTo>
                    <a:pt x="1222705" y="1004798"/>
                  </a:lnTo>
                  <a:lnTo>
                    <a:pt x="1234770" y="1013002"/>
                  </a:lnTo>
                  <a:lnTo>
                    <a:pt x="1249553" y="1016000"/>
                  </a:lnTo>
                  <a:lnTo>
                    <a:pt x="1264412" y="1013015"/>
                  </a:lnTo>
                  <a:lnTo>
                    <a:pt x="1276565" y="1004874"/>
                  </a:lnTo>
                  <a:lnTo>
                    <a:pt x="1284770" y="992809"/>
                  </a:lnTo>
                  <a:lnTo>
                    <a:pt x="1286484" y="984338"/>
                  </a:lnTo>
                  <a:lnTo>
                    <a:pt x="1824736" y="985520"/>
                  </a:lnTo>
                  <a:lnTo>
                    <a:pt x="1824863" y="972820"/>
                  </a:lnTo>
                  <a:close/>
                </a:path>
                <a:path w="2078990" h="4457700">
                  <a:moveTo>
                    <a:pt x="2078863" y="33020"/>
                  </a:moveTo>
                  <a:lnTo>
                    <a:pt x="1540484" y="31838"/>
                  </a:lnTo>
                  <a:lnTo>
                    <a:pt x="1538782" y="23368"/>
                  </a:lnTo>
                  <a:lnTo>
                    <a:pt x="1530642" y="11214"/>
                  </a:lnTo>
                  <a:lnTo>
                    <a:pt x="1518577" y="3009"/>
                  </a:lnTo>
                  <a:lnTo>
                    <a:pt x="1503807" y="0"/>
                  </a:lnTo>
                  <a:lnTo>
                    <a:pt x="1488935" y="2997"/>
                  </a:lnTo>
                  <a:lnTo>
                    <a:pt x="1476781" y="11137"/>
                  </a:lnTo>
                  <a:lnTo>
                    <a:pt x="1468577" y="23202"/>
                  </a:lnTo>
                  <a:lnTo>
                    <a:pt x="1465580" y="37973"/>
                  </a:lnTo>
                  <a:lnTo>
                    <a:pt x="1468564" y="52844"/>
                  </a:lnTo>
                  <a:lnTo>
                    <a:pt x="1476705" y="64998"/>
                  </a:lnTo>
                  <a:lnTo>
                    <a:pt x="1488770" y="73202"/>
                  </a:lnTo>
                  <a:lnTo>
                    <a:pt x="1503553" y="76200"/>
                  </a:lnTo>
                  <a:lnTo>
                    <a:pt x="1518412" y="73215"/>
                  </a:lnTo>
                  <a:lnTo>
                    <a:pt x="1530565" y="65074"/>
                  </a:lnTo>
                  <a:lnTo>
                    <a:pt x="1538770" y="53009"/>
                  </a:lnTo>
                  <a:lnTo>
                    <a:pt x="1540484" y="44538"/>
                  </a:lnTo>
                  <a:lnTo>
                    <a:pt x="2078736" y="45720"/>
                  </a:lnTo>
                  <a:lnTo>
                    <a:pt x="2078863" y="33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452370" y="222186"/>
            <a:ext cx="72904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60" dirty="0">
                <a:solidFill>
                  <a:srgbClr val="000000"/>
                </a:solidFill>
                <a:latin typeface="Arial MT"/>
                <a:cs typeface="Arial MT"/>
              </a:rPr>
              <a:t>Teorias</a:t>
            </a:r>
            <a:r>
              <a:rPr sz="3600" b="0" spc="-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600" b="0" dirty="0">
                <a:solidFill>
                  <a:srgbClr val="000000"/>
                </a:solidFill>
                <a:latin typeface="Arial MT"/>
                <a:cs typeface="Arial MT"/>
              </a:rPr>
              <a:t>da </a:t>
            </a:r>
            <a:r>
              <a:rPr sz="3600" b="0" spc="-5" dirty="0">
                <a:solidFill>
                  <a:srgbClr val="000000"/>
                </a:solidFill>
                <a:latin typeface="Arial MT"/>
                <a:cs typeface="Arial MT"/>
              </a:rPr>
              <a:t>Comunicação</a:t>
            </a:r>
            <a:r>
              <a:rPr sz="3600" b="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Arial MT"/>
                <a:cs typeface="Arial MT"/>
              </a:rPr>
              <a:t>em</a:t>
            </a:r>
            <a:r>
              <a:rPr sz="3600" b="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Arial MT"/>
                <a:cs typeface="Arial MT"/>
              </a:rPr>
              <a:t>espiral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72909" y="1400175"/>
            <a:ext cx="4026535" cy="469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Inclusão da dimensão </a:t>
            </a:r>
            <a:r>
              <a:rPr sz="1800" spc="-10" dirty="0">
                <a:latin typeface="Arial MT"/>
                <a:cs typeface="Arial MT"/>
              </a:rPr>
              <a:t>da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violência </a:t>
            </a:r>
            <a:r>
              <a:rPr sz="1800" dirty="0">
                <a:latin typeface="Arial MT"/>
                <a:cs typeface="Arial MT"/>
              </a:rPr>
              <a:t>na </a:t>
            </a:r>
            <a:r>
              <a:rPr sz="1800" spc="-5" dirty="0">
                <a:latin typeface="Arial MT"/>
                <a:cs typeface="Arial MT"/>
              </a:rPr>
              <a:t>teoria da </a:t>
            </a:r>
            <a:r>
              <a:rPr sz="1800" dirty="0">
                <a:latin typeface="Arial MT"/>
                <a:cs typeface="Arial MT"/>
              </a:rPr>
              <a:t> comunicação</a:t>
            </a:r>
            <a:endParaRPr sz="1800">
              <a:latin typeface="Arial MT"/>
              <a:cs typeface="Arial MT"/>
            </a:endParaRPr>
          </a:p>
          <a:p>
            <a:pPr marL="1231900" marR="444500">
              <a:lnSpc>
                <a:spcPct val="100000"/>
              </a:lnSpc>
              <a:spcBef>
                <a:spcPts val="1250"/>
              </a:spcBef>
            </a:pPr>
            <a:r>
              <a:rPr sz="1800" spc="-10" dirty="0">
                <a:latin typeface="Arial MT"/>
                <a:cs typeface="Arial MT"/>
              </a:rPr>
              <a:t>Transdução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(Machado,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Kitchin </a:t>
            </a:r>
            <a:r>
              <a:rPr sz="1800" dirty="0">
                <a:latin typeface="Arial MT"/>
                <a:cs typeface="Arial MT"/>
              </a:rPr>
              <a:t>&amp; </a:t>
            </a:r>
            <a:r>
              <a:rPr sz="1800" spc="-5" dirty="0">
                <a:latin typeface="Arial MT"/>
                <a:cs typeface="Arial MT"/>
              </a:rPr>
              <a:t>Dodge) </a:t>
            </a:r>
            <a:r>
              <a:rPr sz="1800" dirty="0">
                <a:latin typeface="Arial MT"/>
                <a:cs typeface="Arial MT"/>
              </a:rPr>
              <a:t>/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Materialidades</a:t>
            </a:r>
            <a:endParaRPr sz="1800">
              <a:latin typeface="Arial MT"/>
              <a:cs typeface="Arial MT"/>
            </a:endParaRPr>
          </a:p>
          <a:p>
            <a:pPr marL="952500" marR="885190">
              <a:lnSpc>
                <a:spcPct val="100000"/>
              </a:lnSpc>
              <a:spcBef>
                <a:spcPts val="125"/>
              </a:spcBef>
            </a:pPr>
            <a:r>
              <a:rPr sz="1800" spc="-5" dirty="0">
                <a:latin typeface="Arial MT"/>
                <a:cs typeface="Arial MT"/>
              </a:rPr>
              <a:t>McLuhan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/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Teoria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Meios</a:t>
            </a:r>
            <a:endParaRPr sz="1800">
              <a:latin typeface="Arial MT"/>
              <a:cs typeface="Arial MT"/>
            </a:endParaRPr>
          </a:p>
          <a:p>
            <a:pPr marL="685800">
              <a:lnSpc>
                <a:spcPct val="100000"/>
              </a:lnSpc>
              <a:spcBef>
                <a:spcPts val="1750"/>
              </a:spcBef>
            </a:pPr>
            <a:r>
              <a:rPr sz="1800" spc="-5" dirty="0">
                <a:latin typeface="Arial MT"/>
                <a:cs typeface="Arial MT"/>
              </a:rPr>
              <a:t>24/7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(Crary);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Han;</a:t>
            </a:r>
            <a:endParaRPr sz="1800">
              <a:latin typeface="Arial MT"/>
              <a:cs typeface="Arial MT"/>
            </a:endParaRPr>
          </a:p>
          <a:p>
            <a:pPr marL="6858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midiatização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profunda</a:t>
            </a:r>
            <a:endParaRPr sz="1800">
              <a:latin typeface="Arial MT"/>
              <a:cs typeface="Arial MT"/>
            </a:endParaRPr>
          </a:p>
          <a:p>
            <a:pPr marL="520700" marR="1389380">
              <a:lnSpc>
                <a:spcPct val="100000"/>
              </a:lnSpc>
              <a:spcBef>
                <a:spcPts val="409"/>
              </a:spcBef>
            </a:pPr>
            <a:r>
              <a:rPr sz="1800" spc="-5" dirty="0">
                <a:latin typeface="Arial MT"/>
                <a:cs typeface="Arial MT"/>
              </a:rPr>
              <a:t>Escola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Frankfurt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/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Indústria Cultural</a:t>
            </a:r>
            <a:endParaRPr sz="1800">
              <a:latin typeface="Arial MT"/>
              <a:cs typeface="Arial MT"/>
            </a:endParaRPr>
          </a:p>
          <a:p>
            <a:pPr marR="1946910" algn="ctr">
              <a:lnSpc>
                <a:spcPct val="100000"/>
              </a:lnSpc>
              <a:spcBef>
                <a:spcPts val="785"/>
              </a:spcBef>
            </a:pPr>
            <a:r>
              <a:rPr sz="1800" spc="-5" dirty="0">
                <a:latin typeface="Arial MT"/>
                <a:cs typeface="Arial MT"/>
              </a:rPr>
              <a:t>Métricas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/</a:t>
            </a:r>
            <a:r>
              <a:rPr sz="1800" spc="-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950">
              <a:latin typeface="Arial MT"/>
              <a:cs typeface="Arial MT"/>
            </a:endParaRPr>
          </a:p>
          <a:p>
            <a:pPr marR="1971675" algn="ctr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Escola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funcionalista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2521"/>
            <a:ext cx="8235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00000"/>
                </a:solidFill>
                <a:latin typeface="Calibri Light"/>
                <a:cs typeface="Calibri Light"/>
              </a:rPr>
              <a:t>Escola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 Light"/>
                <a:cs typeface="Calibri Light"/>
              </a:rPr>
              <a:t>funcionalista</a:t>
            </a:r>
            <a:r>
              <a:rPr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 Light"/>
                <a:cs typeface="Calibri Light"/>
              </a:rPr>
              <a:t>norte</a:t>
            </a:r>
            <a:r>
              <a:rPr b="0" spc="1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 Light"/>
                <a:cs typeface="Calibri Light"/>
              </a:rPr>
              <a:t>americana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754822"/>
            <a:ext cx="9899650" cy="253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Lasswell,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Lazarsfeld,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Merton....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“Mass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communication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research”.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Comunicação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ponto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vista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instrumental,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partir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mídias.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Fenômenos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século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21: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desinformação,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nicho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(cauda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longa),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métricas,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grafos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(ARS).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332740"/>
            <a:ext cx="11137900" cy="51130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6455" y="5686425"/>
            <a:ext cx="81826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Ref: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https://journals.sagepub.com/doi/10.1177/0163443717745147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2521"/>
            <a:ext cx="6454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00000"/>
                </a:solidFill>
                <a:latin typeface="Calibri Light"/>
                <a:cs typeface="Calibri Light"/>
              </a:rPr>
              <a:t>As</a:t>
            </a:r>
            <a:r>
              <a:rPr b="0" spc="-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dimensões</a:t>
            </a:r>
            <a:r>
              <a:rPr b="0" spc="-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espaço-tempo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737740"/>
            <a:ext cx="9364980" cy="3017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65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80" dirty="0">
                <a:latin typeface="Calibri"/>
                <a:cs typeface="Calibri"/>
              </a:rPr>
              <a:t>“As</a:t>
            </a:r>
            <a:r>
              <a:rPr sz="2600" spc="-10" dirty="0">
                <a:latin typeface="Calibri"/>
                <a:cs typeface="Calibri"/>
              </a:rPr>
              <a:t> consequências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da</a:t>
            </a:r>
            <a:r>
              <a:rPr sz="2600" spc="-5" dirty="0">
                <a:latin typeface="Calibri"/>
                <a:cs typeface="Calibri"/>
              </a:rPr>
              <a:t> modernidade”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(Giddens)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Introdução:</a:t>
            </a:r>
            <a:endParaRPr sz="2600" dirty="0">
              <a:latin typeface="Calibri"/>
              <a:cs typeface="Calibri"/>
            </a:endParaRPr>
          </a:p>
          <a:p>
            <a:pPr marL="241300">
              <a:lnSpc>
                <a:spcPts val="2650"/>
              </a:lnSpc>
            </a:pPr>
            <a:r>
              <a:rPr sz="2600" spc="-5" dirty="0">
                <a:latin typeface="Calibri"/>
                <a:cs typeface="Calibri"/>
              </a:rPr>
              <a:t>“Modernidade, tempo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espaço”.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699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Desencaixe </a:t>
            </a:r>
            <a:r>
              <a:rPr sz="2600" spc="-5" dirty="0">
                <a:latin typeface="Calibri"/>
                <a:cs typeface="Calibri"/>
              </a:rPr>
              <a:t>do </a:t>
            </a:r>
            <a:r>
              <a:rPr sz="2600" spc="-10" dirty="0">
                <a:latin typeface="Calibri"/>
                <a:cs typeface="Calibri"/>
              </a:rPr>
              <a:t>espaço-tempo, </a:t>
            </a:r>
            <a:r>
              <a:rPr sz="2600" spc="-15" dirty="0">
                <a:latin typeface="Calibri"/>
                <a:cs typeface="Calibri"/>
              </a:rPr>
              <a:t>progressivamente, </a:t>
            </a:r>
            <a:r>
              <a:rPr sz="2600" spc="-5" dirty="0">
                <a:latin typeface="Calibri"/>
                <a:cs typeface="Calibri"/>
              </a:rPr>
              <a:t>desde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criação do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relógio desde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final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 século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18.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6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...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onde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chegamos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desde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Escola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Frankfurt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/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Indústria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Cultural.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6759" y="0"/>
            <a:ext cx="4572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7185659" cy="6677659"/>
            <a:chOff x="0" y="0"/>
            <a:chExt cx="7185659" cy="66776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047739" cy="60858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9319" y="4828540"/>
              <a:ext cx="2466339" cy="1849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1424939"/>
            <a:ext cx="3106420" cy="47523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4382" y="4097718"/>
            <a:ext cx="567880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...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-10" dirty="0">
                <a:latin typeface="Calibri"/>
                <a:cs typeface="Calibri"/>
              </a:rPr>
              <a:t> chegamos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século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XXI.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/>
                <a:cs typeface="Calibri"/>
              </a:rPr>
              <a:t>- </a:t>
            </a:r>
            <a:r>
              <a:rPr sz="2800" spc="-10" dirty="0">
                <a:latin typeface="Calibri"/>
                <a:cs typeface="Calibri"/>
              </a:rPr>
              <a:t>Crary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Byung-Chul Han (No </a:t>
            </a:r>
            <a:r>
              <a:rPr sz="2800" spc="-10" dirty="0">
                <a:latin typeface="Calibri"/>
                <a:cs typeface="Calibri"/>
              </a:rPr>
              <a:t>Enxame, </a:t>
            </a:r>
            <a:r>
              <a:rPr sz="2800" spc="-5" dirty="0">
                <a:latin typeface="Calibri"/>
                <a:cs typeface="Calibri"/>
              </a:rPr>
              <a:t> Sociedade </a:t>
            </a:r>
            <a:r>
              <a:rPr sz="2800" dirty="0">
                <a:latin typeface="Calibri"/>
                <a:cs typeface="Calibri"/>
              </a:rPr>
              <a:t>da </a:t>
            </a:r>
            <a:r>
              <a:rPr sz="2800" spc="-20" dirty="0">
                <a:latin typeface="Calibri"/>
                <a:cs typeface="Calibri"/>
              </a:rPr>
              <a:t>Transparência, </a:t>
            </a:r>
            <a:r>
              <a:rPr sz="2800" spc="-5" dirty="0">
                <a:latin typeface="Calibri"/>
                <a:cs typeface="Calibri"/>
              </a:rPr>
              <a:t>Sociedade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Cansaço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melhor,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Exaustão).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2521"/>
            <a:ext cx="96202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0" dirty="0">
                <a:solidFill>
                  <a:srgbClr val="000000"/>
                </a:solidFill>
                <a:latin typeface="Calibri Light"/>
                <a:cs typeface="Calibri Light"/>
              </a:rPr>
              <a:t>Até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o</a:t>
            </a:r>
            <a:r>
              <a:rPr b="0" spc="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fim</a:t>
            </a:r>
            <a:r>
              <a:rPr b="0" spc="-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do</a:t>
            </a:r>
            <a:r>
              <a:rPr b="0" spc="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mundo</a:t>
            </a:r>
            <a:r>
              <a:rPr b="0" spc="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–</a:t>
            </a:r>
            <a:r>
              <a:rPr b="0" spc="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Wim</a:t>
            </a:r>
            <a:r>
              <a:rPr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35" dirty="0">
                <a:solidFill>
                  <a:srgbClr val="000000"/>
                </a:solidFill>
                <a:latin typeface="Calibri Light"/>
                <a:cs typeface="Calibri Light"/>
              </a:rPr>
              <a:t>Wenders,</a:t>
            </a:r>
            <a:r>
              <a:rPr b="0" spc="-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00000"/>
                </a:solidFill>
                <a:latin typeface="Calibri Light"/>
                <a:cs typeface="Calibri Light"/>
              </a:rPr>
              <a:t>1991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3620" y="2075179"/>
            <a:ext cx="2588260" cy="42595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04484" y="3812920"/>
            <a:ext cx="503618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possibilidade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“gravar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sonhos”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(pp.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106-107)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404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MT</vt:lpstr>
      <vt:lpstr>Calibri</vt:lpstr>
      <vt:lpstr>Calibri Light</vt:lpstr>
      <vt:lpstr>Times New Roman</vt:lpstr>
      <vt:lpstr>Office Theme</vt:lpstr>
      <vt:lpstr>Processos de comunicação </vt:lpstr>
      <vt:lpstr>Apresentação do PowerPoint</vt:lpstr>
      <vt:lpstr>Teorias da Comunicação em espiral</vt:lpstr>
      <vt:lpstr>Escola funcionalista norte americana</vt:lpstr>
      <vt:lpstr>Apresentação do PowerPoint</vt:lpstr>
      <vt:lpstr>As dimensões espaço-tempo</vt:lpstr>
      <vt:lpstr>Apresentação do PowerPoint</vt:lpstr>
      <vt:lpstr>Apresentação do PowerPoint</vt:lpstr>
      <vt:lpstr>Até o fim do mundo – Wim Wenders, 1991</vt:lpstr>
      <vt:lpstr>Midiatização profunda</vt:lpstr>
      <vt:lpstr>Bases de dados, transmídia, convergências</vt:lpstr>
      <vt:lpstr>Remix da nossa aparência?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Teorias da Comunicação em espiral</dc:title>
  <dc:creator>Daniela Osvald Ramos</dc:creator>
  <cp:lastModifiedBy>Daniela</cp:lastModifiedBy>
  <cp:revision>8</cp:revision>
  <dcterms:created xsi:type="dcterms:W3CDTF">2023-03-15T19:31:56Z</dcterms:created>
  <dcterms:modified xsi:type="dcterms:W3CDTF">2023-03-15T20:31:33Z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2023-03-15T00:00:00Z</vt:filetime>
  </property>
</Properties>
</file>