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62" r:id="rId6"/>
    <p:sldId id="263" r:id="rId7"/>
    <p:sldId id="264" r:id="rId8"/>
    <p:sldId id="265" r:id="rId9"/>
    <p:sldId id="266" r:id="rId10"/>
    <p:sldId id="27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3"/>
  </p:normalViewPr>
  <p:slideViewPr>
    <p:cSldViewPr>
      <p:cViewPr varScale="1">
        <p:scale>
          <a:sx n="109" d="100"/>
          <a:sy n="109" d="100"/>
        </p:scale>
        <p:origin x="17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1A9F33-4397-4B94-9D2D-DC04AD6ABAB3}" type="datetimeFigureOut">
              <a:rPr lang="pt-BR" smtClean="0"/>
              <a:t>01/07/2020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F8C29F-32D9-4D0E-AADF-0615921BE13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2376263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r>
              <a:rPr lang="pt-BR" dirty="0"/>
              <a:t> </a:t>
            </a:r>
            <a:r>
              <a:rPr lang="pt-PT" b="1" dirty="0"/>
              <a:t>A importância do conhecimento do tema para o ensino de Geografia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1182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Natureza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89490"/>
            <a:ext cx="3430136" cy="19294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81128"/>
            <a:ext cx="3203685" cy="213298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862184" cy="23713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6" y="4218942"/>
            <a:ext cx="3303351" cy="185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19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196752"/>
            <a:ext cx="74168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1072850" y="548680"/>
            <a:ext cx="3034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Pressupostos teóricos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259632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GROSSMAN, 1990</a:t>
            </a:r>
          </a:p>
        </p:txBody>
      </p:sp>
    </p:spTree>
    <p:extLst>
      <p:ext uri="{BB962C8B-B14F-4D97-AF65-F5344CB8AC3E}">
        <p14:creationId xmlns:p14="http://schemas.microsoft.com/office/powerpoint/2010/main" val="1482954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Conhecimento do Tema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636912"/>
            <a:ext cx="8686800" cy="3443213"/>
          </a:xfrm>
        </p:spPr>
        <p:txBody>
          <a:bodyPr/>
          <a:lstStyle/>
          <a:p>
            <a:r>
              <a:rPr lang="pt-BR" dirty="0"/>
              <a:t>Consiste na articulação das estruturas substantivas e sintáticas para o ensino dos conteúdos.</a:t>
            </a:r>
          </a:p>
        </p:txBody>
      </p:sp>
    </p:spTree>
    <p:extLst>
      <p:ext uri="{BB962C8B-B14F-4D97-AF65-F5344CB8AC3E}">
        <p14:creationId xmlns:p14="http://schemas.microsoft.com/office/powerpoint/2010/main" val="378934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substantivas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São o corpo de conhecimentos gerais de uma matéria: o conhecimento específico, as definições, os conceitos, a compreensão de fatos e de processos, as convenções e suas categorias de análise;</a:t>
            </a:r>
          </a:p>
          <a:p>
            <a:r>
              <a:rPr lang="pt-BR" dirty="0"/>
              <a:t>As estruturas substantivas de uma área de conhecimento incluem paradigmas explicativos utilizados pela área;</a:t>
            </a:r>
          </a:p>
          <a:p>
            <a:r>
              <a:rPr lang="pt-BR" dirty="0"/>
              <a:t>Categorias da Geografia.</a:t>
            </a:r>
          </a:p>
        </p:txBody>
      </p:sp>
    </p:spTree>
    <p:extLst>
      <p:ext uri="{BB962C8B-B14F-4D97-AF65-F5344CB8AC3E}">
        <p14:creationId xmlns:p14="http://schemas.microsoft.com/office/powerpoint/2010/main" val="380082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Quais categorias e conceitos são estruturantes para a disciplina de geografia?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869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Paisagem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6442364" cy="3429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715" y="404664"/>
            <a:ext cx="58578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5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Região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15" y="1356023"/>
            <a:ext cx="4476750" cy="21907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92676"/>
            <a:ext cx="3876436" cy="258640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34502"/>
            <a:ext cx="3310136" cy="225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Lugar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24" y="1268760"/>
            <a:ext cx="3672408" cy="23666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7" y="3760662"/>
            <a:ext cx="4245481" cy="28228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34" y="3203375"/>
            <a:ext cx="2619375" cy="1743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40" y="465313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39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Território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8" y="3789040"/>
            <a:ext cx="4211750" cy="280920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8" y="2492896"/>
            <a:ext cx="4572000" cy="304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8" y="836712"/>
            <a:ext cx="3927122" cy="2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64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1183</TotalTime>
  <Words>111</Words>
  <Application>Microsoft Macintosh PowerPoint</Application>
  <PresentationFormat>Apresentação na tela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Franklin Gothic Book</vt:lpstr>
      <vt:lpstr>Franklin Gothic Medium</vt:lpstr>
      <vt:lpstr>Wingdings 2</vt:lpstr>
      <vt:lpstr>Viagem</vt:lpstr>
      <vt:lpstr>   A importância do conhecimento do tema para o ensino de Geografia </vt:lpstr>
      <vt:lpstr>Apresentação do PowerPoint</vt:lpstr>
      <vt:lpstr>Conhecimento do Tema</vt:lpstr>
      <vt:lpstr>Estruturas substantivas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ensinar geografia me ensinou sobre ser professor</dc:title>
  <dc:creator>Ana Paula</dc:creator>
  <cp:lastModifiedBy>Claudio Gabriel Seferian</cp:lastModifiedBy>
  <cp:revision>20</cp:revision>
  <dcterms:created xsi:type="dcterms:W3CDTF">2018-08-20T17:24:36Z</dcterms:created>
  <dcterms:modified xsi:type="dcterms:W3CDTF">2020-07-01T19:01:23Z</dcterms:modified>
</cp:coreProperties>
</file>