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4F12-DD66-4F5B-B7CF-BC9FADE19749}" type="datetimeFigureOut">
              <a:rPr lang="pt-BR" smtClean="0"/>
              <a:t>01/05/2016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3B7E-9536-4FF2-865A-6A82FA971E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2570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4F12-DD66-4F5B-B7CF-BC9FADE19749}" type="datetimeFigureOut">
              <a:rPr lang="pt-BR" smtClean="0"/>
              <a:t>01/05/2016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3B7E-9536-4FF2-865A-6A82FA971E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9669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4F12-DD66-4F5B-B7CF-BC9FADE19749}" type="datetimeFigureOut">
              <a:rPr lang="pt-BR" smtClean="0"/>
              <a:t>01/05/2016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3B7E-9536-4FF2-865A-6A82FA971E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8427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4F12-DD66-4F5B-B7CF-BC9FADE19749}" type="datetimeFigureOut">
              <a:rPr lang="pt-BR" smtClean="0"/>
              <a:t>01/05/2016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3B7E-9536-4FF2-865A-6A82FA971E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2027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4F12-DD66-4F5B-B7CF-BC9FADE19749}" type="datetimeFigureOut">
              <a:rPr lang="pt-BR" smtClean="0"/>
              <a:t>01/05/2016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3B7E-9536-4FF2-865A-6A82FA971E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013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4F12-DD66-4F5B-B7CF-BC9FADE19749}" type="datetimeFigureOut">
              <a:rPr lang="pt-BR" smtClean="0"/>
              <a:t>01/05/2016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3B7E-9536-4FF2-865A-6A82FA971E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6073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4F12-DD66-4F5B-B7CF-BC9FADE19749}" type="datetimeFigureOut">
              <a:rPr lang="pt-BR" smtClean="0"/>
              <a:t>01/05/2016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3B7E-9536-4FF2-865A-6A82FA971E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569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4F12-DD66-4F5B-B7CF-BC9FADE19749}" type="datetimeFigureOut">
              <a:rPr lang="pt-BR" smtClean="0"/>
              <a:t>01/05/2016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3B7E-9536-4FF2-865A-6A82FA971E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5678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4F12-DD66-4F5B-B7CF-BC9FADE19749}" type="datetimeFigureOut">
              <a:rPr lang="pt-BR" smtClean="0"/>
              <a:t>01/05/2016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3B7E-9536-4FF2-865A-6A82FA971E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8379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4F12-DD66-4F5B-B7CF-BC9FADE19749}" type="datetimeFigureOut">
              <a:rPr lang="pt-BR" smtClean="0"/>
              <a:t>01/05/2016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3B7E-9536-4FF2-865A-6A82FA971E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4699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4F12-DD66-4F5B-B7CF-BC9FADE19749}" type="datetimeFigureOut">
              <a:rPr lang="pt-BR" smtClean="0"/>
              <a:t>01/05/2016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3B7E-9536-4FF2-865A-6A82FA971E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4857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84F12-DD66-4F5B-B7CF-BC9FADE19749}" type="datetimeFigureOut">
              <a:rPr lang="pt-BR" smtClean="0"/>
              <a:t>01/05/2016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83B7E-9536-4FF2-865A-6A82FA971E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8788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SCT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other</a:t>
            </a:r>
            <a:r>
              <a:rPr lang="pt-BR" dirty="0" smtClean="0"/>
              <a:t> approaches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6286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SCT                                                     SLA</a:t>
            </a:r>
            <a:endParaRPr lang="pt-BR" dirty="0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dirty="0" err="1" smtClean="0"/>
              <a:t>Mind</a:t>
            </a:r>
            <a:r>
              <a:rPr lang="pt-BR" dirty="0" smtClean="0"/>
              <a:t> – </a:t>
            </a:r>
            <a:r>
              <a:rPr lang="pt-BR" dirty="0" err="1" smtClean="0"/>
              <a:t>body</a:t>
            </a:r>
            <a:r>
              <a:rPr lang="pt-BR" dirty="0" smtClean="0"/>
              <a:t> </a:t>
            </a:r>
          </a:p>
          <a:p>
            <a:r>
              <a:rPr lang="pt-BR" dirty="0" err="1" smtClean="0"/>
              <a:t>Cognition</a:t>
            </a:r>
            <a:r>
              <a:rPr lang="pt-BR" dirty="0" smtClean="0"/>
              <a:t> – social , </a:t>
            </a:r>
            <a:r>
              <a:rPr lang="pt-BR" dirty="0" err="1" smtClean="0"/>
              <a:t>outside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brain</a:t>
            </a:r>
            <a:endParaRPr lang="pt-BR" dirty="0" smtClean="0"/>
          </a:p>
          <a:p>
            <a:r>
              <a:rPr lang="pt-BR" dirty="0" err="1" smtClean="0"/>
              <a:t>Dialectical</a:t>
            </a:r>
            <a:r>
              <a:rPr lang="pt-BR" dirty="0" smtClean="0"/>
              <a:t> </a:t>
            </a:r>
            <a:r>
              <a:rPr lang="pt-BR" dirty="0" err="1" smtClean="0"/>
              <a:t>materialism</a:t>
            </a:r>
            <a:r>
              <a:rPr lang="pt-BR" dirty="0" smtClean="0"/>
              <a:t>, </a:t>
            </a:r>
            <a:r>
              <a:rPr lang="pt-BR" dirty="0" err="1" smtClean="0"/>
              <a:t>monism</a:t>
            </a:r>
            <a:endParaRPr lang="pt-BR" dirty="0" smtClean="0"/>
          </a:p>
          <a:p>
            <a:r>
              <a:rPr lang="pt-BR" strike="sngStrike" dirty="0" err="1" smtClean="0"/>
              <a:t>LADs</a:t>
            </a:r>
            <a:r>
              <a:rPr lang="pt-BR" strike="sngStrike" dirty="0" smtClean="0"/>
              <a:t>, Chomsky, UG</a:t>
            </a:r>
          </a:p>
          <a:p>
            <a:r>
              <a:rPr lang="pt-BR" dirty="0" err="1" smtClean="0"/>
              <a:t>Interaction</a:t>
            </a:r>
            <a:r>
              <a:rPr lang="pt-BR" dirty="0" smtClean="0"/>
              <a:t> –</a:t>
            </a:r>
            <a:r>
              <a:rPr lang="pt-BR" dirty="0" err="1" smtClean="0"/>
              <a:t>valued</a:t>
            </a:r>
            <a:r>
              <a:rPr lang="pt-BR" dirty="0" smtClean="0"/>
              <a:t> </a:t>
            </a:r>
            <a:r>
              <a:rPr lang="pt-BR" dirty="0" err="1" smtClean="0"/>
              <a:t>because</a:t>
            </a:r>
            <a:r>
              <a:rPr lang="pt-BR" dirty="0" smtClean="0"/>
              <a:t> it </a:t>
            </a:r>
            <a:r>
              <a:rPr lang="pt-BR" dirty="0" err="1" smtClean="0"/>
              <a:t>is</a:t>
            </a:r>
            <a:r>
              <a:rPr lang="pt-BR" dirty="0" smtClean="0"/>
              <a:t> </a:t>
            </a:r>
            <a:r>
              <a:rPr lang="pt-BR" dirty="0" err="1" smtClean="0"/>
              <a:t>part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social</a:t>
            </a:r>
          </a:p>
          <a:p>
            <a:r>
              <a:rPr lang="pt-BR" dirty="0" err="1" smtClean="0"/>
              <a:t>Development</a:t>
            </a:r>
            <a:r>
              <a:rPr lang="pt-BR" dirty="0" smtClean="0"/>
              <a:t> 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6266329" y="1825625"/>
            <a:ext cx="5181600" cy="4351338"/>
          </a:xfrm>
        </p:spPr>
        <p:txBody>
          <a:bodyPr/>
          <a:lstStyle/>
          <a:p>
            <a:r>
              <a:rPr lang="pt-BR" dirty="0" err="1" smtClean="0"/>
              <a:t>Mind</a:t>
            </a:r>
            <a:r>
              <a:rPr lang="pt-BR" dirty="0" smtClean="0"/>
              <a:t> x </a:t>
            </a:r>
            <a:r>
              <a:rPr lang="pt-BR" dirty="0" err="1" smtClean="0"/>
              <a:t>body</a:t>
            </a:r>
            <a:endParaRPr lang="pt-BR" dirty="0" smtClean="0"/>
          </a:p>
          <a:p>
            <a:r>
              <a:rPr lang="pt-BR" dirty="0" err="1" smtClean="0"/>
              <a:t>Cognition</a:t>
            </a:r>
            <a:r>
              <a:rPr lang="pt-BR" dirty="0" smtClean="0"/>
              <a:t> in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brain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err="1" smtClean="0"/>
              <a:t>Dualism</a:t>
            </a:r>
            <a:r>
              <a:rPr lang="pt-BR" dirty="0" smtClean="0"/>
              <a:t>, positivismo</a:t>
            </a:r>
          </a:p>
          <a:p>
            <a:r>
              <a:rPr lang="pt-BR" dirty="0" err="1" smtClean="0"/>
              <a:t>LADs</a:t>
            </a:r>
            <a:r>
              <a:rPr lang="pt-BR" dirty="0" smtClean="0"/>
              <a:t>, Chomsky, UG</a:t>
            </a:r>
          </a:p>
          <a:p>
            <a:r>
              <a:rPr lang="pt-BR" dirty="0" err="1" smtClean="0"/>
              <a:t>Interaction</a:t>
            </a:r>
            <a:r>
              <a:rPr lang="pt-BR" dirty="0" smtClean="0"/>
              <a:t> – </a:t>
            </a:r>
            <a:r>
              <a:rPr lang="pt-BR" dirty="0" err="1" smtClean="0"/>
              <a:t>valued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provide</a:t>
            </a:r>
            <a:r>
              <a:rPr lang="pt-BR" dirty="0" smtClean="0"/>
              <a:t> input</a:t>
            </a:r>
          </a:p>
          <a:p>
            <a:r>
              <a:rPr lang="pt-BR" dirty="0" smtClean="0"/>
              <a:t>Learning – </a:t>
            </a:r>
            <a:r>
              <a:rPr lang="pt-BR" dirty="0" err="1" smtClean="0"/>
              <a:t>ultimate</a:t>
            </a:r>
            <a:r>
              <a:rPr lang="pt-BR" dirty="0" smtClean="0"/>
              <a:t> </a:t>
            </a:r>
            <a:r>
              <a:rPr lang="pt-BR" dirty="0" err="1" smtClean="0"/>
              <a:t>attainment</a:t>
            </a:r>
            <a:r>
              <a:rPr lang="pt-BR" dirty="0" smtClean="0"/>
              <a:t>, </a:t>
            </a:r>
            <a:r>
              <a:rPr lang="pt-BR" dirty="0" err="1" smtClean="0"/>
              <a:t>near</a:t>
            </a:r>
            <a:r>
              <a:rPr lang="pt-BR" dirty="0" smtClean="0"/>
              <a:t> </a:t>
            </a:r>
            <a:r>
              <a:rPr lang="pt-BR" dirty="0" err="1" smtClean="0"/>
              <a:t>native</a:t>
            </a:r>
            <a:r>
              <a:rPr lang="pt-BR" dirty="0" smtClean="0"/>
              <a:t> </a:t>
            </a:r>
            <a:r>
              <a:rPr lang="pt-BR" dirty="0" err="1" smtClean="0"/>
              <a:t>like</a:t>
            </a:r>
            <a:r>
              <a:rPr lang="pt-BR" dirty="0" smtClean="0"/>
              <a:t> performance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2549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SCT                                                     SLA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196788"/>
            <a:ext cx="5181600" cy="4980175"/>
          </a:xfrm>
        </p:spPr>
        <p:txBody>
          <a:bodyPr/>
          <a:lstStyle/>
          <a:p>
            <a:r>
              <a:rPr lang="pt-BR" dirty="0" err="1" smtClean="0"/>
              <a:t>Mediation</a:t>
            </a:r>
            <a:r>
              <a:rPr lang="pt-BR" dirty="0" smtClean="0"/>
              <a:t> –crucial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develop</a:t>
            </a:r>
            <a:endParaRPr lang="pt-BR" dirty="0" smtClean="0"/>
          </a:p>
          <a:p>
            <a:r>
              <a:rPr lang="pt-BR" dirty="0" err="1" smtClean="0"/>
              <a:t>Native</a:t>
            </a:r>
            <a:r>
              <a:rPr lang="pt-BR" dirty="0" smtClean="0"/>
              <a:t> speaker –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result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a </a:t>
            </a:r>
            <a:r>
              <a:rPr lang="pt-BR" dirty="0" err="1" smtClean="0"/>
              <a:t>certain</a:t>
            </a:r>
            <a:r>
              <a:rPr lang="pt-BR" dirty="0" smtClean="0"/>
              <a:t> </a:t>
            </a:r>
            <a:r>
              <a:rPr lang="pt-BR" dirty="0" err="1" smtClean="0"/>
              <a:t>kind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learning</a:t>
            </a:r>
            <a:r>
              <a:rPr lang="pt-BR" dirty="0" smtClean="0"/>
              <a:t> </a:t>
            </a:r>
            <a:r>
              <a:rPr lang="pt-BR" dirty="0" err="1" smtClean="0"/>
              <a:t>activity</a:t>
            </a:r>
            <a:endParaRPr lang="pt-BR" dirty="0" smtClean="0"/>
          </a:p>
          <a:p>
            <a:r>
              <a:rPr lang="pt-BR" dirty="0" err="1" smtClean="0"/>
              <a:t>Development</a:t>
            </a:r>
            <a:r>
              <a:rPr lang="pt-BR" dirty="0" smtClean="0"/>
              <a:t>- </a:t>
            </a:r>
            <a:r>
              <a:rPr lang="pt-BR" dirty="0" err="1" smtClean="0"/>
              <a:t>ever</a:t>
            </a:r>
            <a:r>
              <a:rPr lang="pt-BR" dirty="0" smtClean="0"/>
              <a:t> </a:t>
            </a:r>
            <a:r>
              <a:rPr lang="pt-BR" dirty="0" err="1" smtClean="0"/>
              <a:t>possible</a:t>
            </a:r>
            <a:endParaRPr lang="pt-BR" dirty="0" smtClean="0"/>
          </a:p>
          <a:p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intervene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change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world, </a:t>
            </a:r>
            <a:r>
              <a:rPr lang="pt-BR" dirty="0" err="1" smtClean="0"/>
              <a:t>situation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Zone </a:t>
            </a:r>
            <a:r>
              <a:rPr lang="pt-BR" dirty="0" err="1" smtClean="0"/>
              <a:t>of</a:t>
            </a:r>
            <a:r>
              <a:rPr lang="pt-BR" dirty="0" smtClean="0"/>
              <a:t> proximal </a:t>
            </a:r>
            <a:r>
              <a:rPr lang="pt-BR" dirty="0" err="1" smtClean="0"/>
              <a:t>development</a:t>
            </a:r>
            <a:endParaRPr lang="pt-BR" dirty="0" smtClean="0"/>
          </a:p>
          <a:p>
            <a:r>
              <a:rPr lang="pt-BR" dirty="0" smtClean="0"/>
              <a:t>Focus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process</a:t>
            </a:r>
            <a:r>
              <a:rPr lang="pt-BR" dirty="0" smtClean="0"/>
              <a:t>, </a:t>
            </a:r>
            <a:r>
              <a:rPr lang="pt-BR" dirty="0" err="1" smtClean="0"/>
              <a:t>genesis</a:t>
            </a:r>
            <a:r>
              <a:rPr lang="pt-BR" dirty="0" smtClean="0"/>
              <a:t>, </a:t>
            </a:r>
            <a:r>
              <a:rPr lang="pt-BR" dirty="0" err="1" smtClean="0"/>
              <a:t>history</a:t>
            </a: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290918"/>
            <a:ext cx="5181600" cy="4886045"/>
          </a:xfrm>
        </p:spPr>
        <p:txBody>
          <a:bodyPr/>
          <a:lstStyle/>
          <a:p>
            <a:r>
              <a:rPr lang="pt-BR" dirty="0" err="1" smtClean="0"/>
              <a:t>Mediation</a:t>
            </a:r>
            <a:r>
              <a:rPr lang="pt-BR" dirty="0" smtClean="0"/>
              <a:t>- Way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learn</a:t>
            </a:r>
            <a:endParaRPr lang="pt-BR" dirty="0" smtClean="0"/>
          </a:p>
          <a:p>
            <a:r>
              <a:rPr lang="pt-BR" dirty="0" err="1" smtClean="0"/>
              <a:t>Native</a:t>
            </a:r>
            <a:r>
              <a:rPr lang="pt-BR" dirty="0" smtClean="0"/>
              <a:t> speaker- </a:t>
            </a:r>
            <a:r>
              <a:rPr lang="pt-BR" dirty="0" err="1" smtClean="0"/>
              <a:t>valued</a:t>
            </a:r>
            <a:r>
              <a:rPr lang="pt-BR" dirty="0" smtClean="0"/>
              <a:t>, </a:t>
            </a:r>
            <a:r>
              <a:rPr lang="pt-BR" dirty="0" err="1" smtClean="0"/>
              <a:t>reference</a:t>
            </a:r>
            <a:r>
              <a:rPr lang="pt-BR" dirty="0" smtClean="0"/>
              <a:t>,  </a:t>
            </a:r>
            <a:r>
              <a:rPr lang="pt-BR" dirty="0" err="1" smtClean="0"/>
              <a:t>goal</a:t>
            </a:r>
            <a:endParaRPr lang="pt-BR" dirty="0" smtClean="0"/>
          </a:p>
          <a:p>
            <a:r>
              <a:rPr lang="pt-BR" dirty="0" smtClean="0"/>
              <a:t>Learning- </a:t>
            </a:r>
            <a:r>
              <a:rPr lang="pt-BR" dirty="0" err="1" smtClean="0"/>
              <a:t>end</a:t>
            </a:r>
            <a:r>
              <a:rPr lang="pt-BR" dirty="0" smtClean="0"/>
              <a:t> point</a:t>
            </a:r>
          </a:p>
          <a:p>
            <a:r>
              <a:rPr lang="pt-BR" dirty="0" err="1" smtClean="0"/>
              <a:t>Experiments</a:t>
            </a:r>
            <a:r>
              <a:rPr lang="pt-BR" dirty="0" smtClean="0"/>
              <a:t> – artificial </a:t>
            </a:r>
            <a:r>
              <a:rPr lang="pt-BR" dirty="0" err="1" smtClean="0"/>
              <a:t>conditions</a:t>
            </a:r>
            <a:r>
              <a:rPr lang="pt-BR" dirty="0" smtClean="0"/>
              <a:t> </a:t>
            </a:r>
            <a:r>
              <a:rPr lang="pt-BR" dirty="0" err="1" smtClean="0"/>
              <a:t>with</a:t>
            </a:r>
            <a:r>
              <a:rPr lang="pt-BR" dirty="0" smtClean="0"/>
              <a:t> </a:t>
            </a:r>
            <a:r>
              <a:rPr lang="pt-BR" dirty="0" err="1" smtClean="0"/>
              <a:t>questionable</a:t>
            </a:r>
            <a:r>
              <a:rPr lang="pt-BR" dirty="0" smtClean="0"/>
              <a:t> </a:t>
            </a:r>
            <a:r>
              <a:rPr lang="pt-BR" dirty="0" err="1" smtClean="0"/>
              <a:t>value</a:t>
            </a:r>
            <a:r>
              <a:rPr lang="pt-BR" dirty="0" smtClean="0"/>
              <a:t> for </a:t>
            </a:r>
            <a:r>
              <a:rPr lang="pt-BR" dirty="0" err="1" smtClean="0"/>
              <a:t>intervention</a:t>
            </a:r>
            <a:endParaRPr lang="pt-BR" dirty="0" smtClean="0"/>
          </a:p>
          <a:p>
            <a:r>
              <a:rPr lang="pt-BR" dirty="0"/>
              <a:t> </a:t>
            </a:r>
            <a:r>
              <a:rPr lang="pt-BR" dirty="0" smtClean="0"/>
              <a:t>ZDP- i+1. </a:t>
            </a:r>
            <a:r>
              <a:rPr lang="pt-BR" dirty="0" err="1" smtClean="0"/>
              <a:t>scaffolding,peer</a:t>
            </a:r>
            <a:r>
              <a:rPr lang="pt-BR" dirty="0" smtClean="0"/>
              <a:t> </a:t>
            </a:r>
            <a:r>
              <a:rPr lang="pt-BR" dirty="0" err="1" smtClean="0"/>
              <a:t>interaction</a:t>
            </a:r>
            <a:endParaRPr lang="pt-BR" dirty="0" smtClean="0"/>
          </a:p>
          <a:p>
            <a:r>
              <a:rPr lang="pt-BR" dirty="0" smtClean="0"/>
              <a:t>Focus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product</a:t>
            </a:r>
            <a:r>
              <a:rPr lang="pt-BR" dirty="0" smtClean="0"/>
              <a:t>,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present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2564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SCT                                                     SLA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strike="sngStrike" dirty="0" smtClean="0"/>
              <a:t>Natural </a:t>
            </a:r>
            <a:r>
              <a:rPr lang="pt-BR" strike="sngStrike" dirty="0" err="1" smtClean="0"/>
              <a:t>sequence</a:t>
            </a:r>
            <a:r>
              <a:rPr lang="pt-BR" strike="sngStrike" dirty="0" smtClean="0"/>
              <a:t> </a:t>
            </a:r>
            <a:r>
              <a:rPr lang="pt-BR" strike="sngStrike" dirty="0" err="1" smtClean="0"/>
              <a:t>of</a:t>
            </a:r>
            <a:r>
              <a:rPr lang="pt-BR" strike="sngStrike" dirty="0" smtClean="0"/>
              <a:t> </a:t>
            </a:r>
            <a:r>
              <a:rPr lang="pt-BR" strike="sngStrike" dirty="0" err="1" smtClean="0"/>
              <a:t>acquisition</a:t>
            </a:r>
            <a:endParaRPr lang="pt-BR" strike="sngStrike" dirty="0" smtClean="0"/>
          </a:p>
          <a:p>
            <a:r>
              <a:rPr lang="pt-BR" dirty="0" err="1" smtClean="0"/>
              <a:t>Explicit</a:t>
            </a:r>
            <a:r>
              <a:rPr lang="pt-BR" dirty="0" smtClean="0"/>
              <a:t> </a:t>
            </a:r>
            <a:r>
              <a:rPr lang="pt-BR" dirty="0" err="1" smtClean="0"/>
              <a:t>instruction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 smtClean="0"/>
              <a:t>Natural </a:t>
            </a:r>
            <a:r>
              <a:rPr lang="pt-BR" dirty="0" err="1" smtClean="0"/>
              <a:t>sequence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acquisition</a:t>
            </a:r>
            <a:endParaRPr lang="pt-BR" dirty="0" smtClean="0"/>
          </a:p>
          <a:p>
            <a:r>
              <a:rPr lang="pt-BR" dirty="0" err="1" smtClean="0"/>
              <a:t>Not</a:t>
            </a:r>
            <a:r>
              <a:rPr lang="pt-BR" dirty="0" smtClean="0"/>
              <a:t> </a:t>
            </a:r>
            <a:r>
              <a:rPr lang="pt-BR" dirty="0" err="1" smtClean="0"/>
              <a:t>always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126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SCT 					social </a:t>
            </a:r>
            <a:r>
              <a:rPr lang="pt-BR" dirty="0" err="1" smtClean="0"/>
              <a:t>based</a:t>
            </a:r>
            <a:r>
              <a:rPr lang="pt-BR" dirty="0" smtClean="0"/>
              <a:t> 								perspectives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709646"/>
          </a:xfrm>
        </p:spPr>
        <p:txBody>
          <a:bodyPr>
            <a:normAutofit fontScale="92500" lnSpcReduction="10000"/>
          </a:bodyPr>
          <a:lstStyle/>
          <a:p>
            <a:r>
              <a:rPr lang="pt-BR" dirty="0" err="1" smtClean="0"/>
              <a:t>Subject</a:t>
            </a:r>
            <a:r>
              <a:rPr lang="pt-BR" dirty="0" smtClean="0"/>
              <a:t> – </a:t>
            </a:r>
            <a:r>
              <a:rPr lang="pt-BR" dirty="0" err="1" smtClean="0"/>
              <a:t>free</a:t>
            </a:r>
            <a:r>
              <a:rPr lang="pt-BR" dirty="0" smtClean="0"/>
              <a:t> </a:t>
            </a:r>
            <a:r>
              <a:rPr lang="pt-BR" dirty="0" err="1" smtClean="0"/>
              <a:t>will</a:t>
            </a:r>
            <a:r>
              <a:rPr lang="pt-BR" dirty="0" smtClean="0"/>
              <a:t> </a:t>
            </a:r>
            <a:r>
              <a:rPr lang="pt-BR" dirty="0" err="1" smtClean="0"/>
              <a:t>from</a:t>
            </a:r>
            <a:r>
              <a:rPr lang="pt-BR" dirty="0" smtClean="0"/>
              <a:t> Spinoza</a:t>
            </a:r>
          </a:p>
          <a:p>
            <a:endParaRPr lang="pt-BR" dirty="0"/>
          </a:p>
          <a:p>
            <a:r>
              <a:rPr lang="pt-BR" dirty="0" smtClean="0"/>
              <a:t>Social </a:t>
            </a:r>
            <a:r>
              <a:rPr lang="pt-BR" dirty="0" err="1" smtClean="0"/>
              <a:t>context</a:t>
            </a:r>
            <a:r>
              <a:rPr lang="pt-BR" dirty="0" smtClean="0"/>
              <a:t> – </a:t>
            </a:r>
            <a:r>
              <a:rPr lang="pt-BR" dirty="0" err="1" smtClean="0"/>
              <a:t>practice</a:t>
            </a:r>
            <a:r>
              <a:rPr lang="pt-BR" dirty="0" smtClean="0"/>
              <a:t>, </a:t>
            </a:r>
            <a:r>
              <a:rPr lang="pt-BR" dirty="0" err="1" smtClean="0"/>
              <a:t>activity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err="1" smtClean="0"/>
              <a:t>Language</a:t>
            </a:r>
            <a:r>
              <a:rPr lang="pt-BR" dirty="0" smtClean="0"/>
              <a:t> </a:t>
            </a:r>
            <a:r>
              <a:rPr lang="pt-BR" dirty="0" err="1" smtClean="0"/>
              <a:t>practice</a:t>
            </a:r>
            <a:r>
              <a:rPr lang="pt-BR" dirty="0" smtClean="0"/>
              <a:t> </a:t>
            </a:r>
            <a:r>
              <a:rPr lang="pt-BR" dirty="0" smtClean="0">
                <a:latin typeface="Calibri" panose="020F0502020204030204" pitchFamily="34" charset="0"/>
              </a:rPr>
              <a:t>≠ social </a:t>
            </a:r>
            <a:r>
              <a:rPr lang="pt-BR" dirty="0" err="1" smtClean="0">
                <a:latin typeface="Calibri" panose="020F0502020204030204" pitchFamily="34" charset="0"/>
              </a:rPr>
              <a:t>practice</a:t>
            </a:r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Focus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change</a:t>
            </a:r>
            <a:r>
              <a:rPr lang="pt-BR" dirty="0" smtClean="0"/>
              <a:t>, </a:t>
            </a:r>
            <a:r>
              <a:rPr lang="pt-BR" dirty="0" err="1" smtClean="0"/>
              <a:t>intervention</a:t>
            </a:r>
            <a:endParaRPr lang="pt-BR" dirty="0" smtClean="0"/>
          </a:p>
          <a:p>
            <a:r>
              <a:rPr lang="en-US" dirty="0" smtClean="0"/>
              <a:t>Focus on process, genesis, history</a:t>
            </a:r>
          </a:p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err="1" smtClean="0"/>
              <a:t>Subject</a:t>
            </a:r>
            <a:r>
              <a:rPr lang="pt-BR" dirty="0" smtClean="0"/>
              <a:t> – </a:t>
            </a:r>
            <a:r>
              <a:rPr lang="pt-BR" dirty="0" err="1" smtClean="0"/>
              <a:t>determined</a:t>
            </a:r>
            <a:r>
              <a:rPr lang="pt-BR" dirty="0" smtClean="0"/>
              <a:t>? Original?</a:t>
            </a:r>
          </a:p>
          <a:p>
            <a:pPr marL="0" indent="0">
              <a:buNone/>
            </a:pPr>
            <a:r>
              <a:rPr lang="pt-BR" dirty="0" err="1" smtClean="0"/>
              <a:t>Dominated</a:t>
            </a:r>
            <a:r>
              <a:rPr lang="pt-BR" dirty="0" smtClean="0"/>
              <a:t> </a:t>
            </a:r>
            <a:r>
              <a:rPr lang="pt-BR" dirty="0" err="1" smtClean="0"/>
              <a:t>by</a:t>
            </a:r>
            <a:r>
              <a:rPr lang="pt-BR" dirty="0" smtClean="0"/>
              <a:t> </a:t>
            </a:r>
            <a:r>
              <a:rPr lang="pt-BR" dirty="0" err="1" smtClean="0"/>
              <a:t>unconsciousness</a:t>
            </a:r>
            <a:r>
              <a:rPr lang="pt-BR" dirty="0" smtClean="0"/>
              <a:t>?</a:t>
            </a:r>
          </a:p>
          <a:p>
            <a:pPr marL="0" indent="0">
              <a:buNone/>
            </a:pPr>
            <a:r>
              <a:rPr lang="pt-BR" dirty="0" smtClean="0"/>
              <a:t>Social </a:t>
            </a:r>
            <a:r>
              <a:rPr lang="pt-BR" dirty="0" err="1" smtClean="0"/>
              <a:t>context</a:t>
            </a:r>
            <a:r>
              <a:rPr lang="pt-BR" dirty="0" smtClean="0"/>
              <a:t>: </a:t>
            </a:r>
            <a:r>
              <a:rPr lang="pt-BR" dirty="0" err="1" smtClean="0"/>
              <a:t>texts</a:t>
            </a:r>
            <a:r>
              <a:rPr lang="pt-BR" dirty="0" smtClean="0"/>
              <a:t>, </a:t>
            </a:r>
            <a:r>
              <a:rPr lang="pt-BR" dirty="0" err="1" smtClean="0"/>
              <a:t>discourses</a:t>
            </a:r>
            <a:r>
              <a:rPr lang="pt-BR" dirty="0" smtClean="0"/>
              <a:t> </a:t>
            </a:r>
            <a:r>
              <a:rPr lang="pt-BR" dirty="0" err="1" smtClean="0"/>
              <a:t>which</a:t>
            </a:r>
            <a:r>
              <a:rPr lang="pt-BR" dirty="0" smtClean="0"/>
              <a:t> </a:t>
            </a:r>
            <a:r>
              <a:rPr lang="pt-BR" dirty="0" err="1" smtClean="0"/>
              <a:t>reveal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practice</a:t>
            </a:r>
            <a:endParaRPr lang="pt-BR" dirty="0" smtClean="0"/>
          </a:p>
          <a:p>
            <a:pPr marL="0" indent="0">
              <a:buNone/>
            </a:pPr>
            <a:r>
              <a:rPr lang="pt-BR" dirty="0" err="1" smtClean="0"/>
              <a:t>Language</a:t>
            </a:r>
            <a:r>
              <a:rPr lang="pt-BR" dirty="0" smtClean="0"/>
              <a:t> </a:t>
            </a:r>
            <a:r>
              <a:rPr lang="pt-BR" dirty="0" err="1" smtClean="0"/>
              <a:t>practice</a:t>
            </a:r>
            <a:r>
              <a:rPr lang="pt-BR" dirty="0" smtClean="0"/>
              <a:t> = </a:t>
            </a:r>
            <a:r>
              <a:rPr lang="pt-BR" dirty="0" smtClean="0"/>
              <a:t>social </a:t>
            </a:r>
            <a:r>
              <a:rPr lang="pt-BR" dirty="0" err="1" smtClean="0"/>
              <a:t>practice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Focus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description</a:t>
            </a:r>
            <a:r>
              <a:rPr lang="pt-BR" dirty="0" smtClean="0"/>
              <a:t> (</a:t>
            </a:r>
            <a:r>
              <a:rPr lang="pt-BR" dirty="0" err="1" smtClean="0"/>
              <a:t>different</a:t>
            </a:r>
            <a:r>
              <a:rPr lang="pt-BR" dirty="0" smtClean="0"/>
              <a:t> </a:t>
            </a:r>
            <a:r>
              <a:rPr lang="pt-BR" dirty="0" err="1" smtClean="0"/>
              <a:t>levels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language</a:t>
            </a:r>
            <a:r>
              <a:rPr lang="pt-BR" dirty="0" smtClean="0"/>
              <a:t>)</a:t>
            </a:r>
          </a:p>
          <a:p>
            <a:r>
              <a:rPr lang="en-US" dirty="0" smtClean="0"/>
              <a:t>Focus on product, the present 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56574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225</Words>
  <Application>Microsoft Office PowerPoint</Application>
  <PresentationFormat>Widescreen</PresentationFormat>
  <Paragraphs>54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SCT and other approaches</vt:lpstr>
      <vt:lpstr>SCT                                                     SLA</vt:lpstr>
      <vt:lpstr>SCT                                                     SLA</vt:lpstr>
      <vt:lpstr>SCT                                                     SLA</vt:lpstr>
      <vt:lpstr>SCT      social based         perspectives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SCT and other approaches</dc:title>
  <dc:creator>João Carlos da Rosa</dc:creator>
  <cp:lastModifiedBy>João Carlos da Rosa</cp:lastModifiedBy>
  <cp:revision>7</cp:revision>
  <dcterms:created xsi:type="dcterms:W3CDTF">2016-04-26T19:05:11Z</dcterms:created>
  <dcterms:modified xsi:type="dcterms:W3CDTF">2016-05-01T17:06:21Z</dcterms:modified>
</cp:coreProperties>
</file>