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57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676CE-8BC4-4C53-80D9-63FC419AAA3D}" type="datetimeFigureOut">
              <a:rPr lang="pt-BR" smtClean="0"/>
              <a:pPr/>
              <a:t>05/10/2020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8BF9F-B3A2-4249-81E5-E2B19FD669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El </a:t>
            </a:r>
            <a:r>
              <a:rPr lang="pt-BR" dirty="0" err="1" smtClean="0"/>
              <a:t>cautivo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Relaciones entre </a:t>
            </a:r>
            <a:r>
              <a:rPr lang="pt-BR" dirty="0" err="1" smtClean="0"/>
              <a:t>las</a:t>
            </a:r>
            <a:r>
              <a:rPr lang="pt-BR" dirty="0" smtClean="0"/>
              <a:t> formas </a:t>
            </a:r>
            <a:r>
              <a:rPr lang="pt-BR" dirty="0" err="1" smtClean="0"/>
              <a:t>verbales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3" y="332656"/>
            <a:ext cx="417646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1512168" cy="548680"/>
          </a:xfrm>
        </p:spPr>
        <p:txBody>
          <a:bodyPr>
            <a:normAutofit fontScale="90000"/>
          </a:bodyPr>
          <a:lstStyle/>
          <a:p>
            <a:r>
              <a:rPr lang="pt-BR" sz="1600" dirty="0" smtClean="0"/>
              <a:t>La </a:t>
            </a:r>
            <a:r>
              <a:rPr lang="pt-BR" sz="1600" dirty="0" err="1" smtClean="0"/>
              <a:t>ciudad</a:t>
            </a:r>
            <a:r>
              <a:rPr lang="pt-BR" sz="1600" dirty="0" smtClean="0"/>
              <a:t> de La </a:t>
            </a:r>
            <a:r>
              <a:rPr lang="pt-BR" sz="1600" dirty="0" err="1" smtClean="0"/>
              <a:t>Plata</a:t>
            </a:r>
            <a:endParaRPr lang="pt-BR" sz="1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76672"/>
            <a:ext cx="5400600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</a:rPr>
              <a:t>gaucho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dirty="0" smtClean="0"/>
              <a:t>1 </a:t>
            </a:r>
            <a:r>
              <a:rPr lang="es-ES_tradnl" i="1" dirty="0" smtClean="0"/>
              <a:t>m</a:t>
            </a:r>
            <a:r>
              <a:rPr lang="es-ES_tradnl" dirty="0" smtClean="0"/>
              <a:t> hombre nativo de la Argentina, Uruguay o de Rio Grande do Sul, en Brasil, de costumbres nómadas, que habitaba en el campo en el siglo 18 y 19, muy hábil como jinete y en los trabajos rurales.</a:t>
            </a:r>
          </a:p>
          <a:p>
            <a:pPr marL="0" indent="0" algn="just">
              <a:buNone/>
            </a:pPr>
            <a:r>
              <a:rPr lang="es-ES_tradnl" dirty="0" smtClean="0"/>
              <a:t>2 </a:t>
            </a:r>
            <a:r>
              <a:rPr lang="es-ES_tradnl" i="1" dirty="0" smtClean="0"/>
              <a:t>m</a:t>
            </a:r>
            <a:r>
              <a:rPr lang="es-ES_tradnl" dirty="0" smtClean="0"/>
              <a:t> Peón del campo que se dedica a las tareas rurales.</a:t>
            </a:r>
          </a:p>
          <a:p>
            <a:pPr marL="0" indent="0" algn="just">
              <a:buNone/>
            </a:pPr>
            <a:r>
              <a:rPr lang="es-ES_tradnl" dirty="0" smtClean="0"/>
              <a:t> </a:t>
            </a:r>
          </a:p>
          <a:p>
            <a:pPr marL="0" indent="0" algn="just">
              <a:buNone/>
            </a:pPr>
            <a:r>
              <a:rPr lang="es-ES_tradnl" sz="2400" i="1" dirty="0" smtClean="0"/>
              <a:t>Diccionario Integral del Español de la Argentina</a:t>
            </a:r>
            <a:r>
              <a:rPr lang="es-ES_tradnl" sz="2400" dirty="0" smtClean="0"/>
              <a:t>. Buenos Aires: Voz Activa, 2008.</a:t>
            </a:r>
            <a:endParaRPr lang="es-ES_tradn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6">
                    <a:lumMod val="75000"/>
                  </a:schemeClr>
                </a:solidFill>
              </a:rPr>
              <a:t>hundir</a:t>
            </a:r>
            <a:endParaRPr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1 </a:t>
            </a:r>
            <a:r>
              <a:rPr lang="pt-BR" i="1" dirty="0" err="1" smtClean="0"/>
              <a:t>tr</a:t>
            </a:r>
            <a:r>
              <a:rPr lang="pt-BR" dirty="0" smtClean="0"/>
              <a:t> </a:t>
            </a:r>
            <a:r>
              <a:rPr lang="pt-BR" dirty="0" err="1" smtClean="0"/>
              <a:t>Hacer</a:t>
            </a:r>
            <a:r>
              <a:rPr lang="pt-BR" dirty="0" smtClean="0"/>
              <a:t> que algo o </a:t>
            </a:r>
            <a:r>
              <a:rPr lang="pt-BR" dirty="0" err="1" smtClean="0"/>
              <a:t>alguien</a:t>
            </a:r>
            <a:r>
              <a:rPr lang="pt-BR" dirty="0" smtClean="0"/>
              <a:t> quede totalmente por </a:t>
            </a:r>
            <a:r>
              <a:rPr lang="pt-BR" dirty="0" err="1" smtClean="0"/>
              <a:t>debajo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superficie</a:t>
            </a:r>
            <a:r>
              <a:rPr lang="pt-BR" dirty="0" smtClean="0"/>
              <a:t> de </a:t>
            </a:r>
            <a:r>
              <a:rPr lang="pt-BR" dirty="0" err="1" smtClean="0"/>
              <a:t>un</a:t>
            </a:r>
            <a:r>
              <a:rPr lang="pt-BR" dirty="0" smtClean="0"/>
              <a:t> líquido. </a:t>
            </a:r>
          </a:p>
          <a:p>
            <a:pPr algn="just"/>
            <a:r>
              <a:rPr lang="pt-BR" dirty="0" smtClean="0"/>
              <a:t>2 Meter algo en </a:t>
            </a:r>
            <a:r>
              <a:rPr lang="pt-BR" dirty="0" err="1" smtClean="0"/>
              <a:t>el</a:t>
            </a:r>
            <a:r>
              <a:rPr lang="pt-BR" dirty="0" smtClean="0"/>
              <a:t> interior de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cuerpo</a:t>
            </a:r>
            <a:r>
              <a:rPr lang="pt-BR" dirty="0" smtClean="0"/>
              <a:t> o </a:t>
            </a:r>
            <a:r>
              <a:rPr lang="pt-BR" dirty="0" err="1" smtClean="0"/>
              <a:t>materia</a:t>
            </a:r>
            <a:r>
              <a:rPr lang="pt-BR" dirty="0" smtClean="0"/>
              <a:t>. 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es-ES_tradnl" i="1" dirty="0" smtClean="0"/>
              <a:t>Diccionario Integral del Español de la Argentina</a:t>
            </a:r>
            <a:r>
              <a:rPr lang="es-ES_tradnl" dirty="0" smtClean="0"/>
              <a:t>. Buenos Aires: Voz Activa, 2008.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es-CR" dirty="0" smtClean="0"/>
              <a:t>Los padres reconocieron </a:t>
            </a:r>
            <a:r>
              <a:rPr lang="es-CR" u="sng" dirty="0" smtClean="0"/>
              <a:t>al hijo</a:t>
            </a:r>
            <a:r>
              <a:rPr lang="es-CR" dirty="0" smtClean="0"/>
              <a:t> (a + el hijo). </a:t>
            </a:r>
          </a:p>
          <a:p>
            <a:r>
              <a:rPr lang="es-CR" dirty="0" smtClean="0"/>
              <a:t>El narrador se pregunta si el cautivo reconoció la casa o </a:t>
            </a:r>
            <a:r>
              <a:rPr lang="es-CR" strike="sngStrike" dirty="0" smtClean="0"/>
              <a:t>a</a:t>
            </a:r>
            <a:r>
              <a:rPr lang="es-CR" dirty="0" smtClean="0"/>
              <a:t> los padres. </a:t>
            </a:r>
          </a:p>
          <a:p>
            <a:pPr>
              <a:buNone/>
            </a:pPr>
            <a:endParaRPr lang="es-CR" dirty="0" smtClean="0"/>
          </a:p>
          <a:p>
            <a:pPr algn="ctr">
              <a:buNone/>
            </a:pPr>
            <a:r>
              <a:rPr lang="es-CR" dirty="0" smtClean="0"/>
              <a:t>Cuando llego al campus de la universidad </a:t>
            </a:r>
          </a:p>
          <a:p>
            <a:pPr>
              <a:buNone/>
            </a:pPr>
            <a:r>
              <a:rPr lang="es-C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veo</a:t>
            </a:r>
            <a:r>
              <a:rPr lang="es-CR" dirty="0" smtClean="0"/>
              <a:t> árboles / edificios / autos / </a:t>
            </a:r>
            <a:r>
              <a:rPr lang="es-CR" dirty="0" smtClean="0"/>
              <a:t>ó</a:t>
            </a:r>
            <a:r>
              <a:rPr lang="es-CR" dirty="0" smtClean="0"/>
              <a:t>mnibus /gente</a:t>
            </a:r>
          </a:p>
          <a:p>
            <a:pPr algn="ctr">
              <a:buNone/>
            </a:pPr>
            <a:r>
              <a:rPr lang="es-CR" dirty="0" smtClean="0"/>
              <a:t>Cuando llego a Letras veo a los/mis alumnos </a:t>
            </a:r>
          </a:p>
          <a:p>
            <a:pPr>
              <a:buNone/>
            </a:pPr>
            <a:r>
              <a:rPr lang="es-CR" dirty="0" smtClean="0"/>
              <a:t>v</a:t>
            </a:r>
            <a:r>
              <a:rPr lang="es-CR" dirty="0" smtClean="0"/>
              <a:t>eo a mis compañeros de trabajo</a:t>
            </a:r>
          </a:p>
          <a:p>
            <a:pPr>
              <a:buNone/>
            </a:pPr>
            <a:r>
              <a:rPr lang="es-CR" dirty="0" smtClean="0"/>
              <a:t>v</a:t>
            </a:r>
            <a:r>
              <a:rPr lang="es-CR" dirty="0" smtClean="0"/>
              <a:t>eo a los empleados de la sección de alumnos</a:t>
            </a:r>
          </a:p>
          <a:p>
            <a:pPr algn="ctr">
              <a:buNone/>
            </a:pPr>
            <a:r>
              <a:rPr lang="es-CR" dirty="0" smtClean="0">
                <a:solidFill>
                  <a:schemeClr val="accent6">
                    <a:lumMod val="50000"/>
                  </a:schemeClr>
                </a:solidFill>
              </a:rPr>
              <a:t>Objeto directo </a:t>
            </a:r>
            <a:r>
              <a:rPr lang="es-CR" dirty="0" err="1" smtClean="0">
                <a:solidFill>
                  <a:schemeClr val="accent6">
                    <a:lumMod val="50000"/>
                  </a:schemeClr>
                </a:solidFill>
              </a:rPr>
              <a:t>preposicionado</a:t>
            </a:r>
            <a:r>
              <a:rPr lang="es-CR" dirty="0" smtClean="0">
                <a:solidFill>
                  <a:schemeClr val="accent6">
                    <a:lumMod val="50000"/>
                  </a:schemeClr>
                </a:solidFill>
              </a:rPr>
              <a:t>, que depende del rasgo persona + determinación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7"/>
            <a:ext cx="8676456" cy="6165304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d</a:t>
            </a:r>
            <a:r>
              <a:rPr lang="es-CR" sz="1400" dirty="0" smtClean="0"/>
              <a:t>esapareció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h</a:t>
            </a:r>
            <a:r>
              <a:rPr lang="es-CR" sz="1400" dirty="0" smtClean="0"/>
              <a:t>abló 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		dijo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m</a:t>
            </a:r>
            <a:r>
              <a:rPr lang="es-CR" sz="1400" dirty="0" smtClean="0"/>
              <a:t>iró 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				venía 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a</a:t>
            </a:r>
            <a:r>
              <a:rPr lang="es-CR" sz="1400" dirty="0" smtClean="0"/>
              <a:t>lcanzó 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				sabía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b</a:t>
            </a:r>
            <a:r>
              <a:rPr lang="es-CR" sz="1400" dirty="0" smtClean="0"/>
              <a:t>ajó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		detuvo 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l</a:t>
            </a:r>
            <a:r>
              <a:rPr lang="es-CR" sz="1400" dirty="0" smtClean="0"/>
              <a:t>lor</a:t>
            </a:r>
            <a:r>
              <a:rPr lang="es-CR" sz="1400" u="sng" dirty="0" smtClean="0"/>
              <a:t>aron </a:t>
            </a:r>
            <a:r>
              <a:rPr lang="es-CR" sz="1400" dirty="0" smtClean="0"/>
              <a:t>  (lloraran/llorasen)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						había escondido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f</a:t>
            </a:r>
            <a:r>
              <a:rPr lang="es-CR" sz="1400" dirty="0" smtClean="0"/>
              <a:t>ue 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c</a:t>
            </a:r>
            <a:r>
              <a:rPr lang="es-CR" sz="1400" dirty="0" smtClean="0"/>
              <a:t>onfundieron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								Ha perdido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g</a:t>
            </a:r>
            <a:r>
              <a:rPr lang="es-CR" sz="1400" dirty="0" smtClean="0"/>
              <a:t>ritó 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sacó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r</a:t>
            </a:r>
            <a:r>
              <a:rPr lang="es-CR" sz="1400" dirty="0" smtClean="0"/>
              <a:t>enació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b</a:t>
            </a:r>
            <a:r>
              <a:rPr lang="es-CR" sz="1400" dirty="0" smtClean="0"/>
              <a:t>rillaron 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m</a:t>
            </a:r>
            <a:r>
              <a:rPr lang="es-CR" sz="1400" dirty="0" smtClean="0"/>
              <a:t>urió (morir) 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c</a:t>
            </a:r>
            <a:r>
              <a:rPr lang="es-CR" sz="1400" dirty="0" smtClean="0"/>
              <a:t>reyeron (creer) </a:t>
            </a:r>
          </a:p>
          <a:p>
            <a:pPr marL="0">
              <a:spcBef>
                <a:spcPts val="0"/>
              </a:spcBef>
              <a:buNone/>
            </a:pPr>
            <a:endParaRPr lang="es-CR" sz="1400" dirty="0" smtClean="0"/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d</a:t>
            </a:r>
            <a:r>
              <a:rPr lang="es-CR" sz="1400" dirty="0" smtClean="0"/>
              <a:t>ieron </a:t>
            </a:r>
          </a:p>
          <a:p>
            <a:pPr marL="0">
              <a:spcBef>
                <a:spcPts val="0"/>
              </a:spcBef>
              <a:buNone/>
            </a:pPr>
            <a:r>
              <a:rPr lang="es-CR" sz="1400" dirty="0" smtClean="0"/>
              <a:t>m</a:t>
            </a:r>
            <a:r>
              <a:rPr lang="es-CR" sz="1400" dirty="0" smtClean="0"/>
              <a:t>etió </a:t>
            </a:r>
            <a:endParaRPr lang="es-CR" sz="1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331640" y="0"/>
            <a:ext cx="2018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Pretérito indefinido</a:t>
            </a:r>
          </a:p>
          <a:p>
            <a:pPr algn="ctr"/>
            <a:r>
              <a:rPr lang="es-CR" dirty="0" smtClean="0"/>
              <a:t>o simple</a:t>
            </a:r>
            <a:endParaRPr lang="es-C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139952" y="0"/>
            <a:ext cx="1266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R" dirty="0" smtClean="0"/>
              <a:t>Pretérito</a:t>
            </a:r>
          </a:p>
          <a:p>
            <a:pPr algn="ctr"/>
            <a:r>
              <a:rPr lang="es-CR" dirty="0" smtClean="0"/>
              <a:t> imperfecto</a:t>
            </a:r>
            <a:endParaRPr lang="es-C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436096" y="0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Pretérito </a:t>
            </a:r>
          </a:p>
          <a:p>
            <a:r>
              <a:rPr lang="es-CR" dirty="0" smtClean="0"/>
              <a:t>pluscuamperfecto</a:t>
            </a:r>
            <a:endParaRPr lang="es-C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380312" y="0"/>
            <a:ext cx="1911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Pretérito perfecto </a:t>
            </a:r>
          </a:p>
          <a:p>
            <a:r>
              <a:rPr lang="es-CR" dirty="0" smtClean="0"/>
              <a:t>o compuesto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20477"/>
            <a:ext cx="8676456" cy="5937523"/>
          </a:xfrm>
        </p:spPr>
        <p:txBody>
          <a:bodyPr>
            <a:normAutofit fontScale="77500" lnSpcReduction="20000"/>
          </a:bodyPr>
          <a:lstStyle/>
          <a:p>
            <a:pPr marL="0">
              <a:spcBef>
                <a:spcPts val="0"/>
              </a:spcBef>
            </a:pPr>
            <a:r>
              <a:rPr lang="pt-BR" dirty="0" err="1" smtClean="0"/>
              <a:t>desapareció</a:t>
            </a:r>
            <a:r>
              <a:rPr lang="pt-BR" dirty="0" smtClean="0"/>
              <a:t>     </a:t>
            </a:r>
            <a:r>
              <a:rPr lang="pt-BR" dirty="0" err="1" smtClean="0"/>
              <a:t>dijo</a:t>
            </a:r>
            <a:r>
              <a:rPr lang="pt-BR" dirty="0" smtClean="0"/>
              <a:t>                </a:t>
            </a:r>
            <a:r>
              <a:rPr lang="pt-BR" dirty="0" err="1" smtClean="0"/>
              <a:t>venía</a:t>
            </a:r>
            <a:r>
              <a:rPr lang="pt-BR" dirty="0" smtClean="0"/>
              <a:t>    </a:t>
            </a:r>
            <a:r>
              <a:rPr lang="pt-BR" sz="2300" dirty="0" err="1" smtClean="0"/>
              <a:t>habían</a:t>
            </a:r>
            <a:r>
              <a:rPr lang="pt-BR" sz="2300" dirty="0" smtClean="0"/>
              <a:t> </a:t>
            </a:r>
            <a:r>
              <a:rPr lang="pt-BR" sz="2300" dirty="0" err="1" smtClean="0"/>
              <a:t>robado</a:t>
            </a:r>
            <a:r>
              <a:rPr lang="pt-BR" sz="2300" dirty="0" smtClean="0"/>
              <a:t>                 </a:t>
            </a:r>
            <a:r>
              <a:rPr lang="pt-BR" sz="2100" b="1" dirty="0" smtClean="0">
                <a:solidFill>
                  <a:schemeClr val="accent2"/>
                </a:solidFill>
              </a:rPr>
              <a:t>ha perdido</a:t>
            </a:r>
          </a:p>
          <a:p>
            <a:pPr marL="0">
              <a:spcBef>
                <a:spcPts val="0"/>
              </a:spcBef>
            </a:pPr>
            <a:r>
              <a:rPr lang="pt-BR" dirty="0" err="1" smtClean="0"/>
              <a:t>buscaron</a:t>
            </a:r>
            <a:r>
              <a:rPr lang="pt-BR" dirty="0" smtClean="0"/>
              <a:t>          </a:t>
            </a:r>
            <a:r>
              <a:rPr lang="pt-BR" dirty="0" err="1" smtClean="0"/>
              <a:t>detuvo</a:t>
            </a:r>
            <a:r>
              <a:rPr lang="pt-BR" dirty="0" smtClean="0"/>
              <a:t>           </a:t>
            </a:r>
            <a:r>
              <a:rPr lang="pt-BR" dirty="0" err="1" smtClean="0"/>
              <a:t>podía</a:t>
            </a:r>
            <a:r>
              <a:rPr lang="pt-BR" dirty="0" smtClean="0"/>
              <a:t>   </a:t>
            </a:r>
            <a:r>
              <a:rPr lang="pt-BR" sz="2300" dirty="0" err="1" smtClean="0"/>
              <a:t>había</a:t>
            </a:r>
            <a:r>
              <a:rPr lang="pt-BR" sz="2300" dirty="0" smtClean="0"/>
              <a:t> escondido</a:t>
            </a:r>
          </a:p>
          <a:p>
            <a:pPr marL="0">
              <a:spcBef>
                <a:spcPts val="0"/>
              </a:spcBef>
            </a:pPr>
            <a:r>
              <a:rPr lang="pt-BR" dirty="0" err="1"/>
              <a:t>h</a:t>
            </a:r>
            <a:r>
              <a:rPr lang="pt-BR" dirty="0" err="1" smtClean="0"/>
              <a:t>abló</a:t>
            </a:r>
            <a:r>
              <a:rPr lang="pt-BR" dirty="0" smtClean="0"/>
              <a:t>                </a:t>
            </a:r>
            <a:r>
              <a:rPr lang="pt-BR" dirty="0" err="1" smtClean="0"/>
              <a:t>detuvieron</a:t>
            </a:r>
            <a:r>
              <a:rPr lang="pt-BR" dirty="0" smtClean="0"/>
              <a:t>    </a:t>
            </a:r>
            <a:r>
              <a:rPr lang="pt-BR" dirty="0" err="1" smtClean="0"/>
              <a:t>sabía</a:t>
            </a:r>
            <a:r>
              <a:rPr lang="pt-BR" dirty="0" smtClean="0"/>
              <a:t>    </a:t>
            </a:r>
            <a:r>
              <a:rPr lang="pt-BR" sz="2300" dirty="0" err="1" smtClean="0"/>
              <a:t>habían</a:t>
            </a:r>
            <a:r>
              <a:rPr lang="pt-BR" sz="2300" dirty="0" smtClean="0"/>
              <a:t> encontrado</a:t>
            </a:r>
          </a:p>
          <a:p>
            <a:pPr marL="0">
              <a:spcBef>
                <a:spcPts val="0"/>
              </a:spcBef>
            </a:pPr>
            <a:r>
              <a:rPr lang="pt-BR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pt-B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ieron</a:t>
            </a:r>
            <a:endParaRPr lang="pt-B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>
              <a:spcBef>
                <a:spcPts val="0"/>
              </a:spcBef>
            </a:pPr>
            <a:r>
              <a:rPr lang="pt-BR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creyeron</a:t>
            </a:r>
            <a:endParaRPr lang="pt-BR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>
              <a:spcBef>
                <a:spcPts val="0"/>
              </a:spcBef>
            </a:pPr>
            <a:r>
              <a:rPr lang="pt-BR" dirty="0" err="1"/>
              <a:t>d</a:t>
            </a:r>
            <a:r>
              <a:rPr lang="pt-BR" dirty="0" err="1" smtClean="0"/>
              <a:t>ejó</a:t>
            </a:r>
            <a:endParaRPr lang="pt-BR" dirty="0" smtClean="0"/>
          </a:p>
          <a:p>
            <a:pPr marL="0">
              <a:spcBef>
                <a:spcPts val="0"/>
              </a:spcBef>
            </a:pPr>
            <a:r>
              <a:rPr lang="pt-BR" dirty="0" err="1"/>
              <a:t>m</a:t>
            </a:r>
            <a:r>
              <a:rPr lang="pt-BR" dirty="0" err="1" smtClean="0"/>
              <a:t>iró</a:t>
            </a:r>
            <a:endParaRPr lang="pt-BR" dirty="0" smtClean="0"/>
          </a:p>
          <a:p>
            <a:pPr marL="0">
              <a:spcBef>
                <a:spcPts val="0"/>
              </a:spcBef>
            </a:pPr>
            <a:r>
              <a:rPr lang="pt-BR" dirty="0" err="1"/>
              <a:t>b</a:t>
            </a:r>
            <a:r>
              <a:rPr lang="pt-BR" dirty="0" err="1" smtClean="0"/>
              <a:t>ajó</a:t>
            </a:r>
            <a:endParaRPr lang="pt-BR" dirty="0" smtClean="0"/>
          </a:p>
          <a:p>
            <a:pPr marL="0">
              <a:spcBef>
                <a:spcPts val="0"/>
              </a:spcBef>
            </a:pPr>
            <a:r>
              <a:rPr lang="pt-BR" dirty="0" err="1"/>
              <a:t>g</a:t>
            </a:r>
            <a:r>
              <a:rPr lang="pt-BR" dirty="0" err="1" smtClean="0"/>
              <a:t>ritó</a:t>
            </a:r>
            <a:endParaRPr lang="pt-BR" dirty="0" smtClean="0"/>
          </a:p>
          <a:p>
            <a:pPr marL="0">
              <a:spcBef>
                <a:spcPts val="0"/>
              </a:spcBef>
            </a:pPr>
            <a:r>
              <a:rPr lang="pt-BR" dirty="0" err="1"/>
              <a:t>a</a:t>
            </a:r>
            <a:r>
              <a:rPr lang="pt-BR" dirty="0" err="1" smtClean="0"/>
              <a:t>travesó</a:t>
            </a:r>
            <a:endParaRPr lang="pt-BR" dirty="0" smtClean="0"/>
          </a:p>
          <a:p>
            <a:pPr marL="0">
              <a:spcBef>
                <a:spcPts val="0"/>
              </a:spcBef>
            </a:pPr>
            <a:r>
              <a:rPr lang="pt-BR" dirty="0" err="1"/>
              <a:t>m</a:t>
            </a:r>
            <a:r>
              <a:rPr lang="pt-BR" dirty="0" err="1" smtClean="0"/>
              <a:t>etió</a:t>
            </a:r>
            <a:endParaRPr lang="pt-BR" dirty="0" smtClean="0"/>
          </a:p>
          <a:p>
            <a:pPr marL="0">
              <a:spcBef>
                <a:spcPts val="0"/>
              </a:spcBef>
            </a:pPr>
            <a:r>
              <a:rPr lang="pt-BR" dirty="0" err="1"/>
              <a:t>h</a:t>
            </a:r>
            <a:r>
              <a:rPr lang="pt-BR" dirty="0" err="1" smtClean="0"/>
              <a:t>undió</a:t>
            </a:r>
            <a:r>
              <a:rPr lang="pt-BR" dirty="0" smtClean="0"/>
              <a:t> </a:t>
            </a:r>
          </a:p>
          <a:p>
            <a:pPr marL="0">
              <a:spcBef>
                <a:spcPts val="0"/>
              </a:spcBef>
            </a:pPr>
            <a:r>
              <a:rPr lang="pt-BR" dirty="0" err="1"/>
              <a:t>b</a:t>
            </a:r>
            <a:r>
              <a:rPr lang="pt-BR" dirty="0" err="1" smtClean="0"/>
              <a:t>rillaron</a:t>
            </a:r>
            <a:endParaRPr lang="pt-BR" dirty="0" smtClean="0"/>
          </a:p>
          <a:p>
            <a:pPr marL="0">
              <a:spcBef>
                <a:spcPts val="0"/>
              </a:spcBef>
            </a:pPr>
            <a:r>
              <a:rPr lang="pt-BR" dirty="0" err="1"/>
              <a:t>l</a:t>
            </a:r>
            <a:r>
              <a:rPr lang="pt-BR" dirty="0" err="1" smtClean="0"/>
              <a:t>loraron</a:t>
            </a:r>
            <a:endParaRPr lang="pt-BR" dirty="0" smtClean="0"/>
          </a:p>
          <a:p>
            <a:pPr marL="0">
              <a:spcBef>
                <a:spcPts val="0"/>
              </a:spcBef>
            </a:pP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iguieron</a:t>
            </a:r>
            <a:endParaRPr lang="pt-BR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>
              <a:spcBef>
                <a:spcPts val="0"/>
              </a:spcBef>
            </a:pPr>
            <a:r>
              <a:rPr lang="pt-BR" dirty="0" err="1"/>
              <a:t>c</a:t>
            </a:r>
            <a:r>
              <a:rPr lang="pt-BR" dirty="0" err="1" smtClean="0"/>
              <a:t>onfundieron</a:t>
            </a:r>
            <a:endParaRPr lang="pt-BR" dirty="0" smtClean="0"/>
          </a:p>
          <a:p>
            <a:pPr marL="0">
              <a:spcBef>
                <a:spcPts val="0"/>
              </a:spcBef>
            </a:pPr>
            <a:r>
              <a:rPr lang="pt-BR" dirty="0" err="1">
                <a:solidFill>
                  <a:schemeClr val="accent2">
                    <a:lumMod val="75000"/>
                  </a:schemeClr>
                </a:solidFill>
              </a:rPr>
              <a:t>m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urió</a:t>
            </a:r>
            <a:r>
              <a:rPr lang="pt-BR" dirty="0" smtClean="0"/>
              <a:t> </a:t>
            </a:r>
          </a:p>
          <a:p>
            <a:pPr marL="0">
              <a:spcBef>
                <a:spcPts val="0"/>
              </a:spcBef>
            </a:pPr>
            <a:r>
              <a:rPr lang="pt-BR" dirty="0" err="1"/>
              <a:t>a</a:t>
            </a:r>
            <a:r>
              <a:rPr lang="pt-BR" dirty="0" err="1" smtClean="0"/>
              <a:t>lcanzó</a:t>
            </a:r>
            <a:r>
              <a:rPr lang="pt-BR" dirty="0" smtClean="0"/>
              <a:t> </a:t>
            </a:r>
          </a:p>
          <a:p>
            <a:pPr marL="0">
              <a:spcBef>
                <a:spcPts val="0"/>
              </a:spcBef>
            </a:pP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331640" y="0"/>
            <a:ext cx="2018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Pretérito indefinido</a:t>
            </a:r>
          </a:p>
          <a:p>
            <a:pPr algn="ctr"/>
            <a:r>
              <a:rPr lang="pt-BR" dirty="0" smtClean="0"/>
              <a:t>o </a:t>
            </a:r>
            <a:r>
              <a:rPr lang="pt-BR" dirty="0" err="1" smtClean="0"/>
              <a:t>simple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139952" y="0"/>
            <a:ext cx="1266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 smtClean="0"/>
              <a:t>Pretérito</a:t>
            </a:r>
          </a:p>
          <a:p>
            <a:pPr algn="ctr"/>
            <a:r>
              <a:rPr lang="pt-BR" dirty="0" smtClean="0"/>
              <a:t> </a:t>
            </a:r>
            <a:r>
              <a:rPr lang="pt-BR" dirty="0" err="1" smtClean="0"/>
              <a:t>imperfecto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436096" y="0"/>
            <a:ext cx="18774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Pretérito </a:t>
            </a:r>
          </a:p>
          <a:p>
            <a:r>
              <a:rPr lang="pt-BR" dirty="0" err="1" smtClean="0"/>
              <a:t>pluscuamperfecto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380312" y="0"/>
            <a:ext cx="1911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accent2"/>
                </a:solidFill>
              </a:rPr>
              <a:t>Pretérito </a:t>
            </a:r>
            <a:r>
              <a:rPr lang="pt-BR" dirty="0" err="1" smtClean="0">
                <a:solidFill>
                  <a:schemeClr val="accent2"/>
                </a:solidFill>
              </a:rPr>
              <a:t>perfecto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pt-BR" dirty="0" smtClean="0">
                <a:solidFill>
                  <a:schemeClr val="accent2"/>
                </a:solidFill>
              </a:rPr>
              <a:t>o </a:t>
            </a:r>
            <a:r>
              <a:rPr lang="pt-BR" dirty="0" err="1" smtClean="0">
                <a:solidFill>
                  <a:schemeClr val="accent2"/>
                </a:solidFill>
              </a:rPr>
              <a:t>compuesto</a:t>
            </a:r>
            <a:endParaRPr lang="pt-B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272</Words>
  <Application>Microsoft Office PowerPoint</Application>
  <PresentationFormat>Apresentação na tela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El cautivo</vt:lpstr>
      <vt:lpstr>Slide 2</vt:lpstr>
      <vt:lpstr>La ciudad de La Plata</vt:lpstr>
      <vt:lpstr>gaucho</vt:lpstr>
      <vt:lpstr>hundir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cautivo</dc:title>
  <dc:creator>Maite</dc:creator>
  <cp:lastModifiedBy>Maite</cp:lastModifiedBy>
  <cp:revision>83</cp:revision>
  <dcterms:created xsi:type="dcterms:W3CDTF">2019-10-08T22:06:55Z</dcterms:created>
  <dcterms:modified xsi:type="dcterms:W3CDTF">2020-10-05T23:22:11Z</dcterms:modified>
</cp:coreProperties>
</file>