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8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46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10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5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53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6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02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31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78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9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D620-B204-443A-A092-6A0AECED99B3}" type="datetimeFigureOut">
              <a:rPr lang="pt-BR" smtClean="0"/>
              <a:t>11/11/2019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2C4C-6C62-4EEC-A506-3399E1532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52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16223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Construtivismo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>
                <a:latin typeface="Arial" pitchFamily="34" charset="0"/>
                <a:cs typeface="Arial" pitchFamily="34" charset="0"/>
              </a:rPr>
            </a:b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2641848"/>
          </a:xfrm>
        </p:spPr>
        <p:txBody>
          <a:bodyPr>
            <a:normAutofit/>
          </a:bodyPr>
          <a:lstStyle/>
          <a:p>
            <a:pPr marL="514350" lvl="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Contexto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Intelectual (terceiro debate): 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volta ao grande debate ontológico (não metodológico) sobre qual é a natureza do que devemos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estudar;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6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305342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II.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Keohane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chama a atenção para o debate (uma terceira via que ele chama de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reflexivista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Segundo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Keohane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continuariam a ser marginais aos quais critica que não tinham programa de pesquisa nem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hipóteses verificáveis: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Postura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anticientífica pós-positivista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Critica axiológica:  critica-se a possibilidade de elaborar-se uma ciência neutra</a:t>
            </a: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Metodologias universais? (contingentes). </a:t>
            </a:r>
          </a:p>
        </p:txBody>
      </p:sp>
    </p:spTree>
    <p:extLst>
      <p:ext uri="{BB962C8B-B14F-4D97-AF65-F5344CB8AC3E}">
        <p14:creationId xmlns:p14="http://schemas.microsoft.com/office/powerpoint/2010/main" val="42003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908720"/>
            <a:ext cx="7704856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Construtivismo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obras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Onuf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World of our making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rules and rules in social theory and international relations; (1989); F.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Kratochwil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The world of our making e  Rules, norms and decisions(1989);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A. Wendt: anarchy is that the states makes of it (1992) (international Organization).; Social Theory of international politics (1999)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2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62897" y="0"/>
            <a:ext cx="828097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III.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Premissas  comum a todos: 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mundo não é  predeterminado  mas construído (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socialmente)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gentes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constroem interesses e preferencias</a:t>
            </a:r>
            <a:r>
              <a:rPr lang="pt-BR" sz="2000" dirty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não há repetição do fato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debate sobre precedência ontológica agente – estrutura --</a:t>
            </a:r>
            <a:r>
              <a:rPr lang="pt-BR" sz="2000" dirty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co-constituição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questão ontológica: “O  mundo afora”  material não tem autonomia de significado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Conteúdo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estrutura: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Ideias, valores, conhecimento mútuo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(explicadas endogenamente);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Anarquia não é um dado a priori (ela é socialmente construída  na interação entre agentes e estruturas 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Identidade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como construção   social e processo endógeno</a:t>
            </a:r>
          </a:p>
        </p:txBody>
      </p:sp>
    </p:spTree>
    <p:extLst>
      <p:ext uri="{BB962C8B-B14F-4D97-AF65-F5344CB8AC3E}">
        <p14:creationId xmlns:p14="http://schemas.microsoft.com/office/powerpoint/2010/main" val="257730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550" y="889844"/>
            <a:ext cx="72009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V.  Wendt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 Social Theory of international politics; 1992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epistemologia  positivista [ é necessário procurar causalidades, próxima do positivismo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necessário agir de acordo com o “realismo científico” : O único conhecimento que se pode comprovar de  maneira empírica é o conhecimento científico;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acordo com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Wendt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os principais elementos da política internacional  são os estados (teoria de Ris sem estados?);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estrutura anárquica é vista mais em termos culturais  que em termos materiais.</a:t>
            </a:r>
          </a:p>
        </p:txBody>
      </p:sp>
    </p:spTree>
    <p:extLst>
      <p:ext uri="{BB962C8B-B14F-4D97-AF65-F5344CB8AC3E}">
        <p14:creationId xmlns:p14="http://schemas.microsoft.com/office/powerpoint/2010/main" val="372057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05" y="889844"/>
            <a:ext cx="7920989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As  características da cultura</a:t>
            </a: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Cultura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hobessiana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cultura de rivalidade; competição e de violência limitada;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Cultura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lockiana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cultura utilitária – racionalista, de violência limitada, as normas constrangem, mas pode existir apelo á violência);  </a:t>
            </a: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cultura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amizade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Wingdings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estado de direito de fato em que disputas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são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resolvidas sem  apelo ´para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violência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Cada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um dessas culturas são tratadas num nível de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internalização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(razoes pelas quais respeitam as normas)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Níveis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de internalização (porque os atores respeitam as normas: 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Força; Por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auto-interesse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; </a:t>
            </a:r>
            <a:r>
              <a:rPr lang="pt-BR" sz="2000">
                <a:latin typeface="Arial" pitchFamily="34" charset="0"/>
                <a:cs typeface="Arial" pitchFamily="34" charset="0"/>
              </a:rPr>
              <a:t>L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egítimas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780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115</Words>
  <Application>Microsoft Office PowerPoint</Application>
  <PresentationFormat>Apresentação na tela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Tema do Office</vt:lpstr>
      <vt:lpstr> Construtivismo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debate: da metodologia à ontologia Construtivismo</dc:title>
  <dc:creator>Stela Carvalho</dc:creator>
  <cp:lastModifiedBy>Rodrigo Lyra</cp:lastModifiedBy>
  <cp:revision>20</cp:revision>
  <cp:lastPrinted>2013-05-14T18:55:18Z</cp:lastPrinted>
  <dcterms:created xsi:type="dcterms:W3CDTF">2013-05-14T17:44:37Z</dcterms:created>
  <dcterms:modified xsi:type="dcterms:W3CDTF">2019-11-11T15:26:44Z</dcterms:modified>
</cp:coreProperties>
</file>