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345" r:id="rId3"/>
    <p:sldId id="28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s Mucheroni" initials="M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852CC-4780-4F37-8503-D7FA6592E5B9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7E26B-E2ED-4F45-A431-D0A3D99D0F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063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D58EE3D1-0B7E-4D62-B24A-B3628A1F00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BD74C5B9-23A6-4C23-90BE-79DF0AB9F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B7DB092A-456E-40A9-9263-813E7E00D3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8D72C31-E1B7-4485-BD0B-43FF2CCB9608}" type="slidenum">
              <a:rPr lang="en-US" altLang="pt-BR"/>
              <a:pPr>
                <a:spcBef>
                  <a:spcPct val="0"/>
                </a:spcBef>
              </a:pPr>
              <a:t>3</a:t>
            </a:fld>
            <a:endParaRPr lang="en-US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37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379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2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04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58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59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2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072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05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93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64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464E31E-1E0C-4F02-BED0-C441523BD723}" type="datetimeFigureOut">
              <a:rPr lang="pt-BR" smtClean="0"/>
              <a:t>15/12/2023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C26650D-D185-4776-A4EC-12ED28792A00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2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29C16237-E42F-4A31-9B4C-D848D60C2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62" y="180975"/>
            <a:ext cx="1298561" cy="1127858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CAFCB28-D2EE-4E40-BB65-2A66997DD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00" y="5581571"/>
            <a:ext cx="1054699" cy="914479"/>
          </a:xfrm>
          <a:prstGeom prst="rect">
            <a:avLst/>
          </a:prstGeom>
        </p:spPr>
      </p:pic>
      <p:sp>
        <p:nvSpPr>
          <p:cNvPr id="16" name="Subtítulo 11">
            <a:extLst>
              <a:ext uri="{FF2B5EF4-FFF2-40B4-BE49-F238E27FC236}">
                <a16:creationId xmlns:a16="http://schemas.microsoft.com/office/drawing/2014/main" id="{AAFC1EE0-480C-4BE5-A380-1066F6B7CFDF}"/>
              </a:ext>
            </a:extLst>
          </p:cNvPr>
          <p:cNvSpPr txBox="1">
            <a:spLocks/>
          </p:cNvSpPr>
          <p:nvPr/>
        </p:nvSpPr>
        <p:spPr>
          <a:xfrm>
            <a:off x="1701458" y="293291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Prof. Dr. Marcos Luiz </a:t>
            </a:r>
            <a:r>
              <a:rPr lang="pt-BR" dirty="0" err="1"/>
              <a:t>Mucheroni</a:t>
            </a:r>
            <a:r>
              <a:rPr lang="pt-BR" dirty="0"/>
              <a:t> </a:t>
            </a:r>
          </a:p>
        </p:txBody>
      </p:sp>
      <p:sp>
        <p:nvSpPr>
          <p:cNvPr id="7" name="AutoShape 8" descr="technology">
            <a:extLst>
              <a:ext uri="{FF2B5EF4-FFF2-40B4-BE49-F238E27FC236}">
                <a16:creationId xmlns:a16="http://schemas.microsoft.com/office/drawing/2014/main" id="{568F6F67-7AF2-4FCA-8591-CE4001024C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678" y="0"/>
            <a:ext cx="8150643" cy="42833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8257" y="2517272"/>
            <a:ext cx="4590686" cy="434072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B714CF41-0044-428C-919B-E153557A9BF4}"/>
              </a:ext>
            </a:extLst>
          </p:cNvPr>
          <p:cNvSpPr txBox="1"/>
          <p:nvPr/>
        </p:nvSpPr>
        <p:spPr>
          <a:xfrm>
            <a:off x="3584813" y="4583995"/>
            <a:ext cx="47175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Prof. Marcos Luiz </a:t>
            </a:r>
            <a:r>
              <a:rPr lang="pt-BR" sz="3200" dirty="0" err="1"/>
              <a:t>Mucheroni</a:t>
            </a:r>
            <a:endParaRPr lang="pt-BR" sz="3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EEC8EFE-8CD2-46AD-BF0A-FC134613D866}"/>
              </a:ext>
            </a:extLst>
          </p:cNvPr>
          <p:cNvSpPr txBox="1"/>
          <p:nvPr/>
        </p:nvSpPr>
        <p:spPr>
          <a:xfrm>
            <a:off x="2491409" y="887896"/>
            <a:ext cx="739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Aula final – questionário 4</a:t>
            </a:r>
          </a:p>
        </p:txBody>
      </p:sp>
    </p:spTree>
    <p:extLst>
      <p:ext uri="{BB962C8B-B14F-4D97-AF65-F5344CB8AC3E}">
        <p14:creationId xmlns:p14="http://schemas.microsoft.com/office/powerpoint/2010/main" val="304663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785E4C-0388-43F8-A9F3-CE4B35E77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4817" y="104821"/>
            <a:ext cx="7033591" cy="908050"/>
          </a:xfrm>
          <a:prstGeom prst="rect">
            <a:avLst/>
          </a:prstGeom>
          <a:noFill/>
          <a:ln>
            <a:noFill/>
          </a:ln>
        </p:spPr>
        <p:txBody>
          <a:bodyPr lIns="69056" tIns="34529" rIns="69056" bIns="34529"/>
          <a:lstStyle>
            <a:lvl1pPr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Avaliação questionário 4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410026-CA1C-463C-9193-6906EE84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476" y="1417502"/>
            <a:ext cx="10619048" cy="5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5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7991ABA2-7CC3-4604-9E62-F7EADEA31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8110" y="147894"/>
            <a:ext cx="9720072" cy="1499616"/>
          </a:xfrm>
        </p:spPr>
        <p:txBody>
          <a:bodyPr/>
          <a:lstStyle/>
          <a:p>
            <a:r>
              <a:rPr lang="pt-BR" altLang="pt-BR" dirty="0"/>
              <a:t>Referências</a:t>
            </a:r>
          </a:p>
        </p:txBody>
      </p:sp>
      <p:sp>
        <p:nvSpPr>
          <p:cNvPr id="75780" name="Espaço Reservado para Rodapé 4">
            <a:extLst>
              <a:ext uri="{FF2B5EF4-FFF2-40B4-BE49-F238E27FC236}">
                <a16:creationId xmlns:a16="http://schemas.microsoft.com/office/drawing/2014/main" id="{A23430F3-3FC3-4E9C-92DC-2BE8AE1B20BE}"/>
              </a:ext>
            </a:extLst>
          </p:cNvPr>
          <p:cNvSpPr txBox="1">
            <a:spLocks noGrp="1"/>
          </p:cNvSpPr>
          <p:nvPr/>
        </p:nvSpPr>
        <p:spPr bwMode="auto">
          <a:xfrm>
            <a:off x="72390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1400">
                <a:latin typeface="Comic Sans MS" panose="030F0702030302020204" pitchFamily="66" charset="0"/>
              </a:rPr>
              <a:t>Marcos L Mucheroni</a:t>
            </a:r>
            <a:endParaRPr lang="en-US" altLang="pt-BR" sz="1400">
              <a:latin typeface="Times New Roman" panose="02020603050405020304" pitchFamily="18" charset="0"/>
            </a:endParaRPr>
          </a:p>
        </p:txBody>
      </p:sp>
      <p:sp>
        <p:nvSpPr>
          <p:cNvPr id="2" name="AutoShape 2" descr="A cultura da participação: Criatividade e generosidade no mundo conectado  eBook : Shirky, Clay: Amazon.com.br: Livr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Picture 4" descr="Linked. A nova ciência dos networks - Livraria da Bok2">
            <a:extLst>
              <a:ext uri="{FF2B5EF4-FFF2-40B4-BE49-F238E27FC236}">
                <a16:creationId xmlns:a16="http://schemas.microsoft.com/office/drawing/2014/main" id="{C59D9DE2-9C5E-4439-BB79-A5BBE8C37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10" y="1647510"/>
            <a:ext cx="2763004" cy="40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0ECDA30-F0D9-4EB7-A7CD-F549E0F0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19500" t="3000" r="18999" b="2499"/>
          <a:stretch>
            <a:fillRect/>
          </a:stretch>
        </p:blipFill>
        <p:spPr bwMode="auto">
          <a:xfrm>
            <a:off x="4138849" y="1647510"/>
            <a:ext cx="2438236" cy="3746153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D419B88-84B3-4B56-B3A2-27432CBACB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820" y="1647510"/>
            <a:ext cx="2438236" cy="376954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309</TotalTime>
  <Words>25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1" baseType="lpstr">
      <vt:lpstr>Arial</vt:lpstr>
      <vt:lpstr>Calibri</vt:lpstr>
      <vt:lpstr>Comic Sans MS</vt:lpstr>
      <vt:lpstr>Times New Roman</vt:lpstr>
      <vt:lpstr>Tw Cen MT</vt:lpstr>
      <vt:lpstr>Tw Cen MT Condensed</vt:lpstr>
      <vt:lpstr>Wingdings 3</vt:lpstr>
      <vt:lpstr>Integral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W10</dc:creator>
  <cp:lastModifiedBy>W10</cp:lastModifiedBy>
  <cp:revision>50</cp:revision>
  <dcterms:created xsi:type="dcterms:W3CDTF">2023-08-13T12:50:11Z</dcterms:created>
  <dcterms:modified xsi:type="dcterms:W3CDTF">2023-12-15T09:07:27Z</dcterms:modified>
</cp:coreProperties>
</file>