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203C7-C3C7-42C4-955B-54BEF7E95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981499-612A-47D5-B948-DDF9CB279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146B7D-6286-443A-8130-92BC6FC29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4246-6D5C-46E3-96E7-B9C75A73C650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895718-AED8-4D12-A7B0-A2F49CC70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1D5DD3-928A-4046-A4AA-D551F66E3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31E1-7A77-4D1F-9094-969765C7CF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A197B-DD33-481C-BC33-C3DC229F6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D228F7-66DE-4359-867B-4885EF7D9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5A9DD9-3B0A-49F4-B2BF-E009F182D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4246-6D5C-46E3-96E7-B9C75A73C650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9FA13A-D4DC-4DA3-8D2C-183EE89B3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E1768D-8F80-4C4A-8DFB-1916FDBE9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31E1-7A77-4D1F-9094-969765C7CF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B46CE4-8005-4A19-90A9-C9390ABA21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4F2457A-852D-4BB4-8D58-CD003FA35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00AA9A-E45B-4360-BF3A-B29C5D012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4246-6D5C-46E3-96E7-B9C75A73C650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24179-CAE2-4EA4-A88B-E1862D04D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A6516C-9E75-44FB-9A48-55A33837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31E1-7A77-4D1F-9094-969765C7CF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682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D5D8FA-6A85-4C64-951D-B5BB2757C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34BF23-E146-4A4C-A0AF-FA55E76FC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ED9981-E21C-4A3C-93C0-7B749A95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4246-6D5C-46E3-96E7-B9C75A73C650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9762E5-B5CD-4969-863D-EA7EABCA7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C9D2BD-8B0F-4B93-82D8-7C0FF7CBA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31E1-7A77-4D1F-9094-969765C7CF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42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7744FF-0E11-4193-B633-18B5567BB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120F6A-6EC5-4592-9674-C671C1A6D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468222-E083-4EE9-9CE8-DC60BDEA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4246-6D5C-46E3-96E7-B9C75A73C650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ED0AA2-6398-4EF6-A769-840DF9C6C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AE60207-0190-49B4-BB42-6550CC819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31E1-7A77-4D1F-9094-969765C7CF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461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401492-D2B7-4263-955B-E0090B84D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87BA10-F0E7-4817-BA00-BE6CE42D2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00E764-3C76-459A-A3CB-BAD21592F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901B7B-8CB4-4EDB-ABFF-40C2DA0E1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4246-6D5C-46E3-96E7-B9C75A73C650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E9954BC-785B-4F0B-B2C2-195DD244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244C00-14DA-4047-8CF3-957641AA7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31E1-7A77-4D1F-9094-969765C7CF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3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F6967-E15A-44BB-9FF8-B1FCBD6B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70576C-5D03-4158-B784-1550248B1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EA8D759-AF9E-4607-B47C-F7D7DA5A7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B46E08A-3989-4C8A-B463-8C1BA9FBC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78A662B-B606-4FFA-A93F-513715CA5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27AB849-2C7F-4EA7-97AC-96677BF56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4246-6D5C-46E3-96E7-B9C75A73C650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0FF55F2-5B5B-40E9-A5BE-79136F17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857A814-4F38-4300-81CE-22250C677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31E1-7A77-4D1F-9094-969765C7CF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41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C68F28-547D-47B7-8A05-B9CDBA36E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7625DE5-5B1F-4A11-8467-D9891C6B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4246-6D5C-46E3-96E7-B9C75A73C650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2F721BB-6884-438C-9D79-E5F4663C0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AA3B2F4-1C5B-43F5-A24C-C16513AF4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31E1-7A77-4D1F-9094-969765C7CF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21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54C9374-82CC-44E0-A222-2D37BC5E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4246-6D5C-46E3-96E7-B9C75A73C650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844D943-D538-46A0-ABD2-55BA5AA53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A280F30-EE34-4887-AEFA-4F8FB27F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31E1-7A77-4D1F-9094-969765C7CF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02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026DE-F701-4F96-A922-D2FC6E738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F26C0E-0FFC-472B-897A-3D32F48A7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3E6E11B-10BD-403D-BBB4-05BE8A60F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E1288B-50E4-4760-B479-7DF1E86B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4246-6D5C-46E3-96E7-B9C75A73C650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F9273A7-8086-4D87-A97A-B0FFC5CBD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142D4B-A3EF-4175-9061-52E68E64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31E1-7A77-4D1F-9094-969765C7CF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85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455531-0B8D-4176-9696-AB40C8442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0974C35-DBA9-4198-A4BC-EB35468D4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F217B54-2CFD-4ECE-A9F4-7971455C3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705CD5-6175-4691-A5B2-FEF9D8088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84246-6D5C-46E3-96E7-B9C75A73C650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F596740-86FC-4AC2-A83A-D6F5AD7A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45BB54-97CD-4266-A630-230D6F2F6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31E1-7A77-4D1F-9094-969765C7CF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77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D806E26-4828-4292-AFE0-28E1B9524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2E14EF-1D71-40FF-B21E-4E88297C3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6A7443-758B-4273-A5E8-05B33B488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4246-6D5C-46E3-96E7-B9C75A73C650}" type="datetimeFigureOut">
              <a:rPr lang="pt-BR" smtClean="0"/>
              <a:t>26/03/2021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BCAB98-37AF-4E89-96DB-FB2DD3ACD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07C354-A90C-40A4-848C-BFFAC2381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031E1-7A77-4D1F-9094-969765C7CF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93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x-wrOBfDMs" TargetMode="External"/><Relationship Id="rId2" Type="http://schemas.openxmlformats.org/officeDocument/2006/relationships/hyperlink" Target="https://www.youtube.com/watch?v=ZsR-2zkEwCM&amp;t=331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undoeducacao.uol.com.br/quimica/reator-nuclear.htm" TargetMode="External"/><Relationship Id="rId4" Type="http://schemas.openxmlformats.org/officeDocument/2006/relationships/hyperlink" Target="https://www.youtube.com/watch?v=b3DCXbuG1c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233B6B-1B45-418D-BEA1-F274991BFF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Videos sobre Usina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C09EA4-FADE-4ED1-A983-1B065D659C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36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A9142F-0602-4BE6-80DF-0E83D135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ADA604-3068-4E07-A5F8-5000A9947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https://www.youtube.com/watch?v=ZsR-2zkEwCM&amp;t=331s</a:t>
            </a:r>
            <a:endParaRPr lang="pt-BR" dirty="0"/>
          </a:p>
          <a:p>
            <a:r>
              <a:rPr lang="pt-BR" dirty="0">
                <a:hlinkClick r:id="rId3"/>
              </a:rPr>
              <a:t>https://www.youtube.com/watch?v=Px-wrOBfDMs</a:t>
            </a:r>
            <a:endParaRPr lang="pt-BR" dirty="0"/>
          </a:p>
          <a:p>
            <a:r>
              <a:rPr lang="pt-BR" dirty="0">
                <a:hlinkClick r:id="rId4"/>
              </a:rPr>
              <a:t>https://www.youtube.com/watch?v=b3DCXbuG1cg</a:t>
            </a:r>
            <a:endParaRPr lang="pt-BR" dirty="0"/>
          </a:p>
          <a:p>
            <a:r>
              <a:rPr lang="pt-BR" dirty="0">
                <a:hlinkClick r:id="rId5"/>
              </a:rPr>
              <a:t>https://mundoeducacao.uol.com.br/quimica/reator-nuclear.htm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4820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62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Videos sobre Usina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Videos sobre Usina</dc:title>
  <dc:creator>jorge risco</dc:creator>
  <cp:lastModifiedBy>jorge risco</cp:lastModifiedBy>
  <cp:revision>3</cp:revision>
  <dcterms:created xsi:type="dcterms:W3CDTF">2021-03-26T20:54:48Z</dcterms:created>
  <dcterms:modified xsi:type="dcterms:W3CDTF">2021-03-26T21:27:45Z</dcterms:modified>
</cp:coreProperties>
</file>