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EE320-F1B5-4A33-A461-8B1912BB8C76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757F3-7A9A-449A-B3EF-461DEEF0504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9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757F3-7A9A-449A-B3EF-461DEEF0504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9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pt-BR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757F3-7A9A-449A-B3EF-461DEEF0504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20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35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93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12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86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49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77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79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26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44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2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54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5A1E-C1AC-4468-97FA-4D99DE981F9D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341E-4175-4BAA-8DEE-66BB40DE30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90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200800" cy="1080120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31627"/>
            <a:ext cx="3168352" cy="118273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211960" y="2847983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unravish’d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bride of quietness,</a:t>
            </a:r>
            <a:endParaRPr lang="pt-B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 foster-child of silence and slow time</a:t>
            </a:r>
            <a:r>
              <a:rPr lang="en-US" dirty="0"/>
              <a:t>,</a:t>
            </a:r>
            <a:endParaRPr lang="pt-BR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51195"/>
            <a:ext cx="4172029" cy="377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046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 Lover, never,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canst thou kiss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 wilt thou love, and she be fair! 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676" y="1484785"/>
            <a:ext cx="5339995" cy="51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86112"/>
            <a:ext cx="7128792" cy="53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5760640" cy="45712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528" y="404665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Sylvan historian</a:t>
            </a:r>
            <a:r>
              <a:rPr lang="en-US" sz="2800" i="1" dirty="0"/>
              <a:t>, who canst thus express</a:t>
            </a:r>
            <a:endParaRPr lang="pt-BR" sz="2800" i="1" dirty="0"/>
          </a:p>
          <a:p>
            <a:pPr algn="ctr"/>
            <a:r>
              <a:rPr lang="en-US" sz="2800" i="1" dirty="0"/>
              <a:t>A </a:t>
            </a:r>
            <a:r>
              <a:rPr lang="en-US" sz="2800" b="1" i="1" dirty="0">
                <a:solidFill>
                  <a:srgbClr val="FF0000"/>
                </a:solidFill>
              </a:rPr>
              <a:t>flowery</a:t>
            </a:r>
            <a:r>
              <a:rPr lang="en-US" sz="2800" i="1" dirty="0"/>
              <a:t> tale more sweetly than our rhyme: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312160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301006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leaf-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fring’d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legend haunts about thy shape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deities or mortals, or of both,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</a:t>
            </a:r>
            <a:endParaRPr lang="pt-BR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31032"/>
            <a:ext cx="5976663" cy="4489511"/>
          </a:xfrm>
        </p:spPr>
      </p:pic>
      <p:sp>
        <p:nvSpPr>
          <p:cNvPr id="11" name="Rectangle 10"/>
          <p:cNvSpPr/>
          <p:nvPr/>
        </p:nvSpPr>
        <p:spPr>
          <a:xfrm>
            <a:off x="107504" y="543791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b="1" dirty="0" smtClean="0">
              <a:solidFill>
                <a:prstClr val="black"/>
              </a:solidFill>
            </a:endParaRPr>
          </a:p>
          <a:p>
            <a:pPr lvl="0" algn="ctr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 of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gorge in northern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Thessaly,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located between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Olympus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north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Ossa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south</a:t>
            </a:r>
            <a:endParaRPr lang="pt-B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the dales of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Arcady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75277"/>
            <a:ext cx="6120680" cy="5192543"/>
          </a:xfrm>
        </p:spPr>
      </p:pic>
    </p:spTree>
    <p:extLst>
      <p:ext uri="{BB962C8B-B14F-4D97-AF65-F5344CB8AC3E}">
        <p14:creationId xmlns:p14="http://schemas.microsoft.com/office/powerpoint/2010/main" val="23513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or gods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these?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97424"/>
            <a:ext cx="3713880" cy="2592288"/>
          </a:xfrm>
        </p:spPr>
      </p:pic>
      <p:sp>
        <p:nvSpPr>
          <p:cNvPr id="5" name="Rectangle 4"/>
          <p:cNvSpPr/>
          <p:nvPr/>
        </p:nvSpPr>
        <p:spPr>
          <a:xfrm>
            <a:off x="4499992" y="1556792"/>
            <a:ext cx="403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maidens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loth?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7"/>
            <a:ext cx="3200679" cy="4562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28125"/>
            <a:ext cx="2808312" cy="30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 pursuit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What struggle to escape?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65951"/>
            <a:ext cx="3960440" cy="2625944"/>
          </a:xfrm>
        </p:spPr>
      </p:pic>
      <p:sp>
        <p:nvSpPr>
          <p:cNvPr id="7" name="Rectangle 6"/>
          <p:cNvSpPr/>
          <p:nvPr/>
        </p:nvSpPr>
        <p:spPr>
          <a:xfrm>
            <a:off x="4644008" y="1124744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timbrels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pt-BR" sz="2800" dirty="0"/>
          </a:p>
        </p:txBody>
      </p:sp>
      <p:sp>
        <p:nvSpPr>
          <p:cNvPr id="9" name="Rectangle 8"/>
          <p:cNvSpPr/>
          <p:nvPr/>
        </p:nvSpPr>
        <p:spPr>
          <a:xfrm>
            <a:off x="683569" y="4653136"/>
            <a:ext cx="2759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wild ecstasy?</a:t>
            </a:r>
            <a:endParaRPr lang="pt-BR" sz="3200" dirty="0"/>
          </a:p>
        </p:txBody>
      </p:sp>
      <p:sp>
        <p:nvSpPr>
          <p:cNvPr id="10" name="Rectangle 9"/>
          <p:cNvSpPr/>
          <p:nvPr/>
        </p:nvSpPr>
        <p:spPr>
          <a:xfrm>
            <a:off x="683569" y="3244334"/>
            <a:ext cx="4877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wild ecstasy?</a:t>
            </a:r>
            <a:endParaRPr lang="pt-BR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99148"/>
            <a:ext cx="4752528" cy="335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melodies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sweet, but those unheard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sweeter; therefore, ye soft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play on;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20605"/>
            <a:ext cx="6840760" cy="455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to the sensual ear, but, more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endear’d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spirit ditties of no tone:</a:t>
            </a:r>
            <a:r>
              <a:rPr lang="pt-BR" sz="2400" dirty="0"/>
              <a:t/>
            </a:r>
            <a:br>
              <a:rPr lang="pt-BR" sz="2400" dirty="0"/>
            </a:b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78256"/>
            <a:ext cx="4320480" cy="50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 youth,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beneath the trees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thou canst not leave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 song, 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0112" y="1988841"/>
            <a:ext cx="30963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 ever can those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bare;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9" y="1772816"/>
            <a:ext cx="4400614" cy="33279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47" y="3645024"/>
            <a:ext cx="4092446" cy="28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</TotalTime>
  <Words>134</Words>
  <Application>Microsoft Office PowerPoint</Application>
  <PresentationFormat>On-screen Show (4:3)</PresentationFormat>
  <Paragraphs>25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</vt:lpstr>
      <vt:lpstr>PowerPoint Presentation</vt:lpstr>
      <vt:lpstr>What leaf-fring’d legend haunts about thy shape Of deities or mortals, or of both, In Tempe</vt:lpstr>
      <vt:lpstr>or the dales of Arcady?</vt:lpstr>
      <vt:lpstr> What men or gods are these?  </vt:lpstr>
      <vt:lpstr>What mad pursuit? What struggle to escape? </vt:lpstr>
      <vt:lpstr> Heard melodies are sweet, but those unheard Are sweeter; therefore, ye soft pipes, play on; </vt:lpstr>
      <vt:lpstr> Not to the sensual ear, but, more endear’d, Pipe to the spirit ditties of no tone: </vt:lpstr>
      <vt:lpstr>Fair youth, beneath the trees, thou canst not leave Thy song,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Marris</dc:creator>
  <cp:lastModifiedBy>Marris</cp:lastModifiedBy>
  <cp:revision>14</cp:revision>
  <dcterms:created xsi:type="dcterms:W3CDTF">2014-05-10T16:47:40Z</dcterms:created>
  <dcterms:modified xsi:type="dcterms:W3CDTF">2019-01-21T18:54:47Z</dcterms:modified>
</cp:coreProperties>
</file>