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6"/>
  </p:notesMasterIdLst>
  <p:sldIdLst>
    <p:sldId id="256" r:id="rId2"/>
    <p:sldId id="281" r:id="rId3"/>
    <p:sldId id="282" r:id="rId4"/>
    <p:sldId id="286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79A216-72F6-41A3-9852-1BFD0FBA0FF1}" type="datetimeFigureOut">
              <a:rPr lang="pt-BR" smtClean="0"/>
              <a:t>01/11/2018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B044E3-DAE8-4740-957D-81D09C4FE9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9103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CCAF76-515C-46F2-B9F2-CD5725A67C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Implementando um sistema </a:t>
            </a:r>
            <a:r>
              <a:rPr lang="pt-BR" dirty="0" err="1"/>
              <a:t>ioT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6BC63CC-CC20-4453-9AE7-7BC7BBDDAE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39894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2C73BA-C616-4813-BC3F-F17659AF9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Relatório do projeto da disciplina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8C327F3-9FD8-44D5-B1B5-1A19837463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659988"/>
            <a:ext cx="9905999" cy="4131213"/>
          </a:xfrm>
        </p:spPr>
        <p:txBody>
          <a:bodyPr>
            <a:normAutofit/>
          </a:bodyPr>
          <a:lstStyle/>
          <a:p>
            <a:r>
              <a:rPr lang="pt-BR" dirty="0"/>
              <a:t>Documento com:</a:t>
            </a:r>
          </a:p>
          <a:p>
            <a:pPr lvl="1"/>
            <a:r>
              <a:rPr lang="pt-BR" dirty="0"/>
              <a:t>Resumo do seu projeto (abstract)</a:t>
            </a:r>
          </a:p>
          <a:p>
            <a:pPr lvl="1"/>
            <a:r>
              <a:rPr lang="pt-BR" dirty="0"/>
              <a:t>Introdução</a:t>
            </a:r>
          </a:p>
          <a:p>
            <a:pPr lvl="1"/>
            <a:r>
              <a:rPr lang="pt-BR" dirty="0"/>
              <a:t>Qual o problema que o projeto resolve</a:t>
            </a:r>
          </a:p>
          <a:p>
            <a:pPr lvl="1"/>
            <a:r>
              <a:rPr lang="pt-BR" dirty="0"/>
              <a:t>Quais os requisitos do projeto (hardware, software, nuvem, comunicação)</a:t>
            </a:r>
          </a:p>
          <a:p>
            <a:pPr lvl="1"/>
            <a:r>
              <a:rPr lang="pt-BR" dirty="0"/>
              <a:t>Escolhas feitas no projeto (porque foram feitas)</a:t>
            </a:r>
          </a:p>
          <a:p>
            <a:pPr lvl="1"/>
            <a:r>
              <a:rPr lang="pt-BR" dirty="0"/>
              <a:t>Especificações (como ficaram as escolhas)</a:t>
            </a:r>
          </a:p>
        </p:txBody>
      </p:sp>
    </p:spTree>
    <p:extLst>
      <p:ext uri="{BB962C8B-B14F-4D97-AF65-F5344CB8AC3E}">
        <p14:creationId xmlns:p14="http://schemas.microsoft.com/office/powerpoint/2010/main" val="2725768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CF3009-AAE2-4192-88E8-A6F56956F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Relatório do projeto da disciplina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F7D200A-280E-494E-95A6-3CBE5D8461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617784"/>
            <a:ext cx="9905999" cy="4621697"/>
          </a:xfrm>
        </p:spPr>
        <p:txBody>
          <a:bodyPr/>
          <a:lstStyle/>
          <a:p>
            <a:r>
              <a:rPr lang="pt-BR" dirty="0"/>
              <a:t>Continuação:</a:t>
            </a:r>
          </a:p>
          <a:p>
            <a:pPr lvl="1"/>
            <a:r>
              <a:rPr lang="pt-BR" dirty="0"/>
              <a:t>Lista com os componentes utilizados</a:t>
            </a:r>
          </a:p>
          <a:p>
            <a:pPr lvl="1"/>
            <a:r>
              <a:rPr lang="pt-BR" dirty="0"/>
              <a:t>Esquemas elétricos</a:t>
            </a:r>
          </a:p>
          <a:p>
            <a:pPr lvl="1"/>
            <a:r>
              <a:rPr lang="pt-BR" dirty="0"/>
              <a:t>Código fonte</a:t>
            </a:r>
          </a:p>
          <a:p>
            <a:pPr lvl="1"/>
            <a:r>
              <a:rPr lang="pt-BR" dirty="0"/>
              <a:t>Telas do Node </a:t>
            </a:r>
            <a:r>
              <a:rPr lang="pt-BR" dirty="0" err="1"/>
              <a:t>red</a:t>
            </a:r>
            <a:r>
              <a:rPr lang="pt-BR" dirty="0"/>
              <a:t> (se utilizado)</a:t>
            </a:r>
          </a:p>
          <a:p>
            <a:pPr lvl="1"/>
            <a:r>
              <a:rPr lang="pt-BR" dirty="0"/>
              <a:t>Telas dos aplicativos gerados</a:t>
            </a:r>
          </a:p>
          <a:p>
            <a:pPr lvl="1"/>
            <a:endParaRPr lang="pt-BR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5918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ECAFC2-D9BB-430C-8198-33FA59AFF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Relatório do projeto da disciplina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91303A9-D90F-411D-AC76-22B5879DBF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Demonstração através de um vídeo</a:t>
            </a:r>
          </a:p>
          <a:p>
            <a:pPr lvl="1"/>
            <a:r>
              <a:rPr lang="pt-BR" dirty="0"/>
              <a:t>Podem usar aplicativos como:</a:t>
            </a:r>
          </a:p>
          <a:p>
            <a:pPr lvl="2"/>
            <a:r>
              <a:rPr lang="pt-BR" dirty="0"/>
              <a:t>OBS</a:t>
            </a:r>
          </a:p>
          <a:p>
            <a:pPr lvl="2"/>
            <a:r>
              <a:rPr lang="pt-BR" dirty="0"/>
              <a:t>FFSPLIT</a:t>
            </a:r>
          </a:p>
          <a:p>
            <a:pPr lvl="2"/>
            <a:r>
              <a:rPr lang="pt-BR" dirty="0" err="1"/>
              <a:t>aTube</a:t>
            </a:r>
            <a:r>
              <a:rPr lang="pt-BR" dirty="0"/>
              <a:t> </a:t>
            </a:r>
            <a:r>
              <a:rPr lang="pt-BR" dirty="0" err="1"/>
              <a:t>Catcher</a:t>
            </a:r>
            <a:endParaRPr lang="pt-BR" dirty="0"/>
          </a:p>
          <a:p>
            <a:pPr lvl="2"/>
            <a:r>
              <a:rPr lang="pt-BR" dirty="0" err="1"/>
              <a:t>Lightworks</a:t>
            </a:r>
            <a:endParaRPr lang="pt-BR" dirty="0"/>
          </a:p>
          <a:p>
            <a:pPr lvl="1"/>
            <a:r>
              <a:rPr lang="pt-BR" dirty="0"/>
              <a:t>Celular</a:t>
            </a:r>
          </a:p>
          <a:p>
            <a:pPr lvl="1"/>
            <a:r>
              <a:rPr lang="pt-BR" dirty="0" err="1"/>
              <a:t>WebCam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715823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990</TotalTime>
  <Words>107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9" baseType="lpstr">
      <vt:lpstr>Arial</vt:lpstr>
      <vt:lpstr>Calibri</vt:lpstr>
      <vt:lpstr>Trebuchet MS</vt:lpstr>
      <vt:lpstr>Tw Cen MT</vt:lpstr>
      <vt:lpstr>Circuito</vt:lpstr>
      <vt:lpstr>Implementando um sistema ioT</vt:lpstr>
      <vt:lpstr>Relatório do projeto da disciplina</vt:lpstr>
      <vt:lpstr>Relatório do projeto da disciplina</vt:lpstr>
      <vt:lpstr>Relatório do projeto da disciplina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Implementando um sistema ioT</dc:title>
  <dc:creator>Alexandre Barboza</dc:creator>
  <cp:lastModifiedBy>Alexandre Barboza</cp:lastModifiedBy>
  <cp:revision>8</cp:revision>
  <dcterms:created xsi:type="dcterms:W3CDTF">2018-10-03T14:46:39Z</dcterms:created>
  <dcterms:modified xsi:type="dcterms:W3CDTF">2018-11-02T11:24:05Z</dcterms:modified>
</cp:coreProperties>
</file>