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8" r:id="rId4"/>
    <p:sldId id="259" r:id="rId5"/>
    <p:sldId id="260" r:id="rId6"/>
    <p:sldId id="263" r:id="rId7"/>
    <p:sldId id="268" r:id="rId8"/>
    <p:sldId id="266" r:id="rId9"/>
    <p:sldId id="26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2A22-4115-447A-9E4D-911D1CC0C517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8E157-483A-48C1-A42F-C5D25E691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51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D091C22-C9F1-4765-929A-D16CA62680CA}" type="slidenum">
              <a:rPr lang="pt-BR" altLang="pt-BR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5BF49A-EF3D-4A60-9433-C473555E3041}" type="slidenum">
              <a:rPr lang="pt-BR" altLang="pt-BR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CCD9E9D-0CEA-4ECE-924A-09DE2CC2FF74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9E81-CBAA-491A-8AA3-548EA0C41E5F}" type="datetimeFigureOut">
              <a:rPr lang="pt-BR" smtClean="0"/>
              <a:pPr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4C3D-1627-4461-8053-2F416D5873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37112"/>
            <a:ext cx="8568952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2: </a:t>
            </a:r>
            <a:r>
              <a:rPr lang="pt-BR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orifícios da base do crânio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84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Base interna do crânio 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Fossas </a:t>
            </a:r>
            <a:r>
              <a:rPr lang="pt-BR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crânicas</a:t>
            </a:r>
            <a:endParaRPr lang="pt-BR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netter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14488"/>
            <a:ext cx="5664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4140200" y="3933825"/>
            <a:ext cx="431800" cy="9350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572000" y="4005263"/>
            <a:ext cx="647700" cy="12239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5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66122-008-f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7913"/>
            <a:ext cx="70548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pt-BR" sz="8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-144016" y="116632"/>
            <a:ext cx="939653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anterior: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frontal,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etmóide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esfenóide</a:t>
            </a:r>
            <a:endParaRPr lang="pt-B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5795963" y="3933825"/>
            <a:ext cx="6477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" name="Picture 5" descr="netter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600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F:\DCIM\101MSDCF\DSC000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369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66122-008-f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199313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18864" y="188640"/>
            <a:ext cx="9443392" cy="1000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média: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esfenóide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temporais e parietais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932363" y="2997200"/>
            <a:ext cx="4318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Picture 5" descr="netter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600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:\DCIM\101MSDCF\DSC0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6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66122-008-f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272337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-216024" y="-99392"/>
            <a:ext cx="961256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3.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posterior: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temporais, parietais e occipital</a:t>
            </a:r>
          </a:p>
        </p:txBody>
      </p:sp>
      <p:pic>
        <p:nvPicPr>
          <p:cNvPr id="16389" name="Picture 5" descr="netter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0322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:\DCIM\101MSDCF\DSC00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3133"/>
            <a:ext cx="8352928" cy="53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208"/>
            <a:ext cx="8229600" cy="598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Nervos cranianos: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origem aparente no crânio</a:t>
            </a: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nett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836613"/>
            <a:ext cx="2952750" cy="5689600"/>
          </a:xfrm>
          <a:ln>
            <a:solidFill>
              <a:schemeClr val="tx1"/>
            </a:solidFill>
          </a:ln>
        </p:spPr>
      </p:pic>
      <p:pic>
        <p:nvPicPr>
          <p:cNvPr id="6" name="Picture 6" descr="lamina 112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5005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Origem aparente no crânio dos 12 pares de nervos cranianos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 par: n. olfatório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lâmina crivosa do </a:t>
            </a: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etmóide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II par: n. óptico: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canal óptico;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III par: n.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oculomotor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IV par: n. troclear               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fissura orbital superior;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 par: n. abducente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 par: n. trigêmeo:              V1: raiz oftálmica: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fissura orbital superior;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			      V2: raiz maxilar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redondo;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			      V3: raiz mandibular: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oval;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VII par: n. facial-intermédio</a:t>
            </a:r>
            <a:endParaRPr lang="pt-BR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VIII par: n. vestíbulo-coclear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IX par: n. glossofaríngeo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X par: n. vago</a:t>
            </a:r>
            <a:endParaRPr lang="pt-BR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XI par: n. acessório</a:t>
            </a:r>
          </a:p>
          <a:p>
            <a:r>
              <a:rPr lang="pt-BR" sz="1800" smtClean="0">
                <a:latin typeface="Arial" pitchFamily="34" charset="0"/>
                <a:cs typeface="Arial" pitchFamily="34" charset="0"/>
              </a:rPr>
              <a:t>XII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par: n. hipoglosso</a:t>
            </a:r>
            <a:r>
              <a:rPr lang="pt-BR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canal do hipoglosso.</a:t>
            </a:r>
          </a:p>
          <a:p>
            <a:pPr lvl="7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3131840" y="2276872"/>
            <a:ext cx="360040" cy="9361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3779912" y="4077072"/>
            <a:ext cx="360040" cy="6480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3419872" y="4797152"/>
            <a:ext cx="360040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39952" y="42117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meato acústico interno;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79912" y="500388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jugular;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3829104"/>
            <a:ext cx="6265391" cy="3416320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Fossas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crânicas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anterior, média e posterior</a:t>
            </a: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Principais orifícios da base interna do crânio</a:t>
            </a: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Origem 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aparente dos nervos cranianos</a:t>
            </a: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6" name="Picture 2" descr="F:\ANATOMIA CABEÇA E PESCOÇO 2017 RCG 0147\NEWS CABEÇA E PESCOÇO crani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90010"/>
            <a:ext cx="4740019" cy="3555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319</Words>
  <Application>Microsoft Office PowerPoint</Application>
  <PresentationFormat>Apresentação na tela (4:3)</PresentationFormat>
  <Paragraphs>64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Base interna do crânio  Fossas crânicas</vt:lpstr>
      <vt:lpstr>1. Fossa crânica anterior: frontal, etmóide e esfenóide</vt:lpstr>
      <vt:lpstr>2. Fossa crânica média: esfenóide, temporais e parietais</vt:lpstr>
      <vt:lpstr>3. Fossa crânica posterior: temporais, parietais e occipital</vt:lpstr>
      <vt:lpstr>Nervos cranianos: origem aparente no crânio</vt:lpstr>
      <vt:lpstr>Origem aparente no crânio dos 12 pares de nervos cranianos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9</cp:revision>
  <dcterms:created xsi:type="dcterms:W3CDTF">2017-10-14T16:59:25Z</dcterms:created>
  <dcterms:modified xsi:type="dcterms:W3CDTF">2017-10-03T02:57:00Z</dcterms:modified>
</cp:coreProperties>
</file>