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0" r:id="rId3"/>
    <p:sldId id="277" r:id="rId4"/>
    <p:sldId id="278" r:id="rId5"/>
    <p:sldId id="279" r:id="rId6"/>
    <p:sldId id="280" r:id="rId7"/>
    <p:sldId id="282" r:id="rId8"/>
    <p:sldId id="283" r:id="rId9"/>
    <p:sldId id="284" r:id="rId10"/>
    <p:sldId id="285" r:id="rId11"/>
    <p:sldId id="286" r:id="rId12"/>
    <p:sldId id="287" r:id="rId13"/>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45ED9F-D4A1-4D41-B73A-7C76C5999981}" v="6794" dt="2019-04-24T12:31:13.6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snapToGrid="0">
      <p:cViewPr varScale="1">
        <p:scale>
          <a:sx n="60" d="100"/>
          <a:sy n="60" d="100"/>
        </p:scale>
        <p:origin x="160" y="56"/>
      </p:cViewPr>
      <p:guideLst/>
    </p:cSldViewPr>
  </p:slideViewPr>
  <p:outlineViewPr>
    <p:cViewPr>
      <p:scale>
        <a:sx n="33" d="100"/>
        <a:sy n="33" d="100"/>
      </p:scale>
      <p:origin x="0" y="-1912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esar Massaro" userId="f49fa3150111b934" providerId="LiveId" clId="{1E25E9B8-1B90-4E1A-8425-D989D463F3F3}"/>
    <pc:docChg chg="custSel addSld delSld modSld sldOrd">
      <pc:chgData name="Cesar Massaro" userId="f49fa3150111b934" providerId="LiveId" clId="{1E25E9B8-1B90-4E1A-8425-D989D463F3F3}" dt="2019-04-24T12:31:13.626" v="8366" actId="313"/>
      <pc:docMkLst>
        <pc:docMk/>
      </pc:docMkLst>
      <pc:sldChg chg="del">
        <pc:chgData name="Cesar Massaro" userId="f49fa3150111b934" providerId="LiveId" clId="{1E25E9B8-1B90-4E1A-8425-D989D463F3F3}" dt="2019-04-24T02:00:00.209" v="3422" actId="2696"/>
        <pc:sldMkLst>
          <pc:docMk/>
          <pc:sldMk cId="1909282025" sldId="265"/>
        </pc:sldMkLst>
      </pc:sldChg>
      <pc:sldChg chg="del">
        <pc:chgData name="Cesar Massaro" userId="f49fa3150111b934" providerId="LiveId" clId="{1E25E9B8-1B90-4E1A-8425-D989D463F3F3}" dt="2019-04-24T02:00:04.887" v="3423" actId="2696"/>
        <pc:sldMkLst>
          <pc:docMk/>
          <pc:sldMk cId="996117529" sldId="266"/>
        </pc:sldMkLst>
      </pc:sldChg>
      <pc:sldChg chg="del">
        <pc:chgData name="Cesar Massaro" userId="f49fa3150111b934" providerId="LiveId" clId="{1E25E9B8-1B90-4E1A-8425-D989D463F3F3}" dt="2019-04-24T02:00:16.843" v="3426" actId="2696"/>
        <pc:sldMkLst>
          <pc:docMk/>
          <pc:sldMk cId="2811146524" sldId="267"/>
        </pc:sldMkLst>
      </pc:sldChg>
      <pc:sldChg chg="del">
        <pc:chgData name="Cesar Massaro" userId="f49fa3150111b934" providerId="LiveId" clId="{1E25E9B8-1B90-4E1A-8425-D989D463F3F3}" dt="2019-04-24T02:00:19.683" v="3427" actId="2696"/>
        <pc:sldMkLst>
          <pc:docMk/>
          <pc:sldMk cId="1318070479" sldId="268"/>
        </pc:sldMkLst>
      </pc:sldChg>
      <pc:sldChg chg="del">
        <pc:chgData name="Cesar Massaro" userId="f49fa3150111b934" providerId="LiveId" clId="{1E25E9B8-1B90-4E1A-8425-D989D463F3F3}" dt="2019-04-24T02:00:35.393" v="3430" actId="2696"/>
        <pc:sldMkLst>
          <pc:docMk/>
          <pc:sldMk cId="1768868193" sldId="269"/>
        </pc:sldMkLst>
      </pc:sldChg>
      <pc:sldChg chg="del">
        <pc:chgData name="Cesar Massaro" userId="f49fa3150111b934" providerId="LiveId" clId="{1E25E9B8-1B90-4E1A-8425-D989D463F3F3}" dt="2019-04-24T01:59:54.278" v="3421" actId="2696"/>
        <pc:sldMkLst>
          <pc:docMk/>
          <pc:sldMk cId="547264470" sldId="271"/>
        </pc:sldMkLst>
      </pc:sldChg>
      <pc:sldChg chg="del">
        <pc:chgData name="Cesar Massaro" userId="f49fa3150111b934" providerId="LiveId" clId="{1E25E9B8-1B90-4E1A-8425-D989D463F3F3}" dt="2019-04-24T02:00:08.852" v="3424" actId="2696"/>
        <pc:sldMkLst>
          <pc:docMk/>
          <pc:sldMk cId="3157809925" sldId="272"/>
        </pc:sldMkLst>
      </pc:sldChg>
      <pc:sldChg chg="del">
        <pc:chgData name="Cesar Massaro" userId="f49fa3150111b934" providerId="LiveId" clId="{1E25E9B8-1B90-4E1A-8425-D989D463F3F3}" dt="2019-04-24T02:00:12.391" v="3425" actId="2696"/>
        <pc:sldMkLst>
          <pc:docMk/>
          <pc:sldMk cId="1768906547" sldId="273"/>
        </pc:sldMkLst>
      </pc:sldChg>
      <pc:sldChg chg="del">
        <pc:chgData name="Cesar Massaro" userId="f49fa3150111b934" providerId="LiveId" clId="{1E25E9B8-1B90-4E1A-8425-D989D463F3F3}" dt="2019-04-24T02:00:25.722" v="3428" actId="2696"/>
        <pc:sldMkLst>
          <pc:docMk/>
          <pc:sldMk cId="1648472957" sldId="274"/>
        </pc:sldMkLst>
      </pc:sldChg>
      <pc:sldChg chg="del">
        <pc:chgData name="Cesar Massaro" userId="f49fa3150111b934" providerId="LiveId" clId="{1E25E9B8-1B90-4E1A-8425-D989D463F3F3}" dt="2019-04-24T02:00:31" v="3429" actId="2696"/>
        <pc:sldMkLst>
          <pc:docMk/>
          <pc:sldMk cId="1807395249" sldId="275"/>
        </pc:sldMkLst>
      </pc:sldChg>
      <pc:sldChg chg="del">
        <pc:chgData name="Cesar Massaro" userId="f49fa3150111b934" providerId="LiveId" clId="{1E25E9B8-1B90-4E1A-8425-D989D463F3F3}" dt="2019-04-24T02:00:40.295" v="3431" actId="2696"/>
        <pc:sldMkLst>
          <pc:docMk/>
          <pc:sldMk cId="3365203248" sldId="276"/>
        </pc:sldMkLst>
      </pc:sldChg>
      <pc:sldChg chg="modSp add">
        <pc:chgData name="Cesar Massaro" userId="f49fa3150111b934" providerId="LiveId" clId="{1E25E9B8-1B90-4E1A-8425-D989D463F3F3}" dt="2019-04-24T00:17:46.860" v="966" actId="113"/>
        <pc:sldMkLst>
          <pc:docMk/>
          <pc:sldMk cId="3303385567" sldId="277"/>
        </pc:sldMkLst>
        <pc:spChg chg="mod">
          <ac:chgData name="Cesar Massaro" userId="f49fa3150111b934" providerId="LiveId" clId="{1E25E9B8-1B90-4E1A-8425-D989D463F3F3}" dt="2019-04-24T00:17:18.168" v="953" actId="207"/>
          <ac:spMkLst>
            <pc:docMk/>
            <pc:sldMk cId="3303385567" sldId="277"/>
            <ac:spMk id="2" creationId="{2E436203-E3F1-44AE-ADBF-C086FFE0ABE8}"/>
          </ac:spMkLst>
        </pc:spChg>
        <pc:spChg chg="mod">
          <ac:chgData name="Cesar Massaro" userId="f49fa3150111b934" providerId="LiveId" clId="{1E25E9B8-1B90-4E1A-8425-D989D463F3F3}" dt="2019-04-24T00:17:46.860" v="966" actId="113"/>
          <ac:spMkLst>
            <pc:docMk/>
            <pc:sldMk cId="3303385567" sldId="277"/>
            <ac:spMk id="3" creationId="{7A26B572-C720-4B74-90AD-470A49CE55A6}"/>
          </ac:spMkLst>
        </pc:spChg>
      </pc:sldChg>
      <pc:sldChg chg="modSp add">
        <pc:chgData name="Cesar Massaro" userId="f49fa3150111b934" providerId="LiveId" clId="{1E25E9B8-1B90-4E1A-8425-D989D463F3F3}" dt="2019-04-24T12:27:02.226" v="8273" actId="20577"/>
        <pc:sldMkLst>
          <pc:docMk/>
          <pc:sldMk cId="4072441787" sldId="278"/>
        </pc:sldMkLst>
        <pc:spChg chg="mod">
          <ac:chgData name="Cesar Massaro" userId="f49fa3150111b934" providerId="LiveId" clId="{1E25E9B8-1B90-4E1A-8425-D989D463F3F3}" dt="2019-04-24T00:18:44.156" v="1000" actId="207"/>
          <ac:spMkLst>
            <pc:docMk/>
            <pc:sldMk cId="4072441787" sldId="278"/>
            <ac:spMk id="2" creationId="{B7FE92FF-85AE-4AB1-A440-A6F1B7FD219D}"/>
          </ac:spMkLst>
        </pc:spChg>
        <pc:spChg chg="mod">
          <ac:chgData name="Cesar Massaro" userId="f49fa3150111b934" providerId="LiveId" clId="{1E25E9B8-1B90-4E1A-8425-D989D463F3F3}" dt="2019-04-24T12:27:02.226" v="8273" actId="20577"/>
          <ac:spMkLst>
            <pc:docMk/>
            <pc:sldMk cId="4072441787" sldId="278"/>
            <ac:spMk id="3" creationId="{F8FD7DED-E954-436A-B8AF-9797E1FE60F5}"/>
          </ac:spMkLst>
        </pc:spChg>
      </pc:sldChg>
      <pc:sldChg chg="modSp add">
        <pc:chgData name="Cesar Massaro" userId="f49fa3150111b934" providerId="LiveId" clId="{1E25E9B8-1B90-4E1A-8425-D989D463F3F3}" dt="2019-04-24T01:43:08.970" v="3291" actId="20577"/>
        <pc:sldMkLst>
          <pc:docMk/>
          <pc:sldMk cId="1885002301" sldId="279"/>
        </pc:sldMkLst>
        <pc:spChg chg="mod">
          <ac:chgData name="Cesar Massaro" userId="f49fa3150111b934" providerId="LiveId" clId="{1E25E9B8-1B90-4E1A-8425-D989D463F3F3}" dt="2019-04-24T00:44:59.958" v="2527" actId="6549"/>
          <ac:spMkLst>
            <pc:docMk/>
            <pc:sldMk cId="1885002301" sldId="279"/>
            <ac:spMk id="2" creationId="{F556D567-3879-46B1-9118-8C2F9FE77041}"/>
          </ac:spMkLst>
        </pc:spChg>
        <pc:spChg chg="mod">
          <ac:chgData name="Cesar Massaro" userId="f49fa3150111b934" providerId="LiveId" clId="{1E25E9B8-1B90-4E1A-8425-D989D463F3F3}" dt="2019-04-24T01:43:08.970" v="3291" actId="20577"/>
          <ac:spMkLst>
            <pc:docMk/>
            <pc:sldMk cId="1885002301" sldId="279"/>
            <ac:spMk id="3" creationId="{E7AEC0D2-368E-44A2-80C8-2817F293B155}"/>
          </ac:spMkLst>
        </pc:spChg>
      </pc:sldChg>
      <pc:sldChg chg="addSp delSp modSp add">
        <pc:chgData name="Cesar Massaro" userId="f49fa3150111b934" providerId="LiveId" clId="{1E25E9B8-1B90-4E1A-8425-D989D463F3F3}" dt="2019-04-24T01:47:30.607" v="3313" actId="20577"/>
        <pc:sldMkLst>
          <pc:docMk/>
          <pc:sldMk cId="544325423" sldId="280"/>
        </pc:sldMkLst>
        <pc:spChg chg="mod">
          <ac:chgData name="Cesar Massaro" userId="f49fa3150111b934" providerId="LiveId" clId="{1E25E9B8-1B90-4E1A-8425-D989D463F3F3}" dt="2019-04-24T01:47:30.607" v="3313" actId="20577"/>
          <ac:spMkLst>
            <pc:docMk/>
            <pc:sldMk cId="544325423" sldId="280"/>
            <ac:spMk id="2" creationId="{9927BF0B-7F64-48A7-BC13-C7A02DD1BA40}"/>
          </ac:spMkLst>
        </pc:spChg>
        <pc:spChg chg="del">
          <ac:chgData name="Cesar Massaro" userId="f49fa3150111b934" providerId="LiveId" clId="{1E25E9B8-1B90-4E1A-8425-D989D463F3F3}" dt="2019-04-24T01:36:11.530" v="3226"/>
          <ac:spMkLst>
            <pc:docMk/>
            <pc:sldMk cId="544325423" sldId="280"/>
            <ac:spMk id="3" creationId="{13D9E52F-B104-4F15-91E6-4F180629AE56}"/>
          </ac:spMkLst>
        </pc:spChg>
        <pc:spChg chg="add mod">
          <ac:chgData name="Cesar Massaro" userId="f49fa3150111b934" providerId="LiveId" clId="{1E25E9B8-1B90-4E1A-8425-D989D463F3F3}" dt="2019-04-24T01:38:28.878" v="3234" actId="1076"/>
          <ac:spMkLst>
            <pc:docMk/>
            <pc:sldMk cId="544325423" sldId="280"/>
            <ac:spMk id="5" creationId="{CD8C1707-2212-46F1-8CF3-1677A271EEEB}"/>
          </ac:spMkLst>
        </pc:spChg>
        <pc:spChg chg="add mod">
          <ac:chgData name="Cesar Massaro" userId="f49fa3150111b934" providerId="LiveId" clId="{1E25E9B8-1B90-4E1A-8425-D989D463F3F3}" dt="2019-04-24T01:38:22.595" v="3233" actId="1076"/>
          <ac:spMkLst>
            <pc:docMk/>
            <pc:sldMk cId="544325423" sldId="280"/>
            <ac:spMk id="6" creationId="{B31201E7-6B06-45EC-BFA9-6765CD635F0A}"/>
          </ac:spMkLst>
        </pc:spChg>
        <pc:spChg chg="add mod">
          <ac:chgData name="Cesar Massaro" userId="f49fa3150111b934" providerId="LiveId" clId="{1E25E9B8-1B90-4E1A-8425-D989D463F3F3}" dt="2019-04-24T01:38:55.428" v="3236" actId="1076"/>
          <ac:spMkLst>
            <pc:docMk/>
            <pc:sldMk cId="544325423" sldId="280"/>
            <ac:spMk id="7" creationId="{64DF8597-BA2C-4871-BCE6-010B4813AD07}"/>
          </ac:spMkLst>
        </pc:spChg>
        <pc:spChg chg="add mod">
          <ac:chgData name="Cesar Massaro" userId="f49fa3150111b934" providerId="LiveId" clId="{1E25E9B8-1B90-4E1A-8425-D989D463F3F3}" dt="2019-04-24T01:38:52.193" v="3235" actId="1076"/>
          <ac:spMkLst>
            <pc:docMk/>
            <pc:sldMk cId="544325423" sldId="280"/>
            <ac:spMk id="8" creationId="{4AD8A0B9-A7F3-4C7D-A811-F00E9A70B35F}"/>
          </ac:spMkLst>
        </pc:spChg>
        <pc:spChg chg="add mod">
          <ac:chgData name="Cesar Massaro" userId="f49fa3150111b934" providerId="LiveId" clId="{1E25E9B8-1B90-4E1A-8425-D989D463F3F3}" dt="2019-04-24T01:45:46.694" v="3305" actId="692"/>
          <ac:spMkLst>
            <pc:docMk/>
            <pc:sldMk cId="544325423" sldId="280"/>
            <ac:spMk id="9" creationId="{672875DB-41DB-40FB-80C5-4DB481949DEE}"/>
          </ac:spMkLst>
        </pc:spChg>
        <pc:spChg chg="add mod">
          <ac:chgData name="Cesar Massaro" userId="f49fa3150111b934" providerId="LiveId" clId="{1E25E9B8-1B90-4E1A-8425-D989D463F3F3}" dt="2019-04-24T01:46:09.559" v="3306" actId="11529"/>
          <ac:spMkLst>
            <pc:docMk/>
            <pc:sldMk cId="544325423" sldId="280"/>
            <ac:spMk id="10" creationId="{2F9E2EBD-740B-41E1-B461-031EECD48EFA}"/>
          </ac:spMkLst>
        </pc:spChg>
        <pc:picChg chg="add mod">
          <ac:chgData name="Cesar Massaro" userId="f49fa3150111b934" providerId="LiveId" clId="{1E25E9B8-1B90-4E1A-8425-D989D463F3F3}" dt="2019-04-24T01:36:11.530" v="3226"/>
          <ac:picMkLst>
            <pc:docMk/>
            <pc:sldMk cId="544325423" sldId="280"/>
            <ac:picMk id="4" creationId="{401500D9-4BC7-495A-9275-55325149A9F1}"/>
          </ac:picMkLst>
        </pc:picChg>
      </pc:sldChg>
      <pc:sldChg chg="modSp add del">
        <pc:chgData name="Cesar Massaro" userId="f49fa3150111b934" providerId="LiveId" clId="{1E25E9B8-1B90-4E1A-8425-D989D463F3F3}" dt="2019-04-24T01:48:22.264" v="3316" actId="2696"/>
        <pc:sldMkLst>
          <pc:docMk/>
          <pc:sldMk cId="853907365" sldId="281"/>
        </pc:sldMkLst>
        <pc:spChg chg="mod">
          <ac:chgData name="Cesar Massaro" userId="f49fa3150111b934" providerId="LiveId" clId="{1E25E9B8-1B90-4E1A-8425-D989D463F3F3}" dt="2019-04-24T01:48:03.787" v="3314"/>
          <ac:spMkLst>
            <pc:docMk/>
            <pc:sldMk cId="853907365" sldId="281"/>
            <ac:spMk id="2" creationId="{EC54CF08-B8AB-4F56-B49C-DD2A34DE3EBE}"/>
          </ac:spMkLst>
        </pc:spChg>
      </pc:sldChg>
      <pc:sldChg chg="addSp delSp modSp add">
        <pc:chgData name="Cesar Massaro" userId="f49fa3150111b934" providerId="LiveId" clId="{1E25E9B8-1B90-4E1A-8425-D989D463F3F3}" dt="2019-04-24T01:58:57.348" v="3420" actId="113"/>
        <pc:sldMkLst>
          <pc:docMk/>
          <pc:sldMk cId="3772258121" sldId="282"/>
        </pc:sldMkLst>
        <pc:spChg chg="mod">
          <ac:chgData name="Cesar Massaro" userId="f49fa3150111b934" providerId="LiveId" clId="{1E25E9B8-1B90-4E1A-8425-D989D463F3F3}" dt="2019-04-24T01:54:24.324" v="3399" actId="403"/>
          <ac:spMkLst>
            <pc:docMk/>
            <pc:sldMk cId="3772258121" sldId="282"/>
            <ac:spMk id="2" creationId="{9927BF0B-7F64-48A7-BC13-C7A02DD1BA40}"/>
          </ac:spMkLst>
        </pc:spChg>
        <pc:spChg chg="add del mod">
          <ac:chgData name="Cesar Massaro" userId="f49fa3150111b934" providerId="LiveId" clId="{1E25E9B8-1B90-4E1A-8425-D989D463F3F3}" dt="2019-04-24T01:55:15.349" v="3400"/>
          <ac:spMkLst>
            <pc:docMk/>
            <pc:sldMk cId="3772258121" sldId="282"/>
            <ac:spMk id="3" creationId="{27B5C678-316F-4132-9928-688E798C13AC}"/>
          </ac:spMkLst>
        </pc:spChg>
        <pc:spChg chg="del">
          <ac:chgData name="Cesar Massaro" userId="f49fa3150111b934" providerId="LiveId" clId="{1E25E9B8-1B90-4E1A-8425-D989D463F3F3}" dt="2019-04-24T01:49:03.968" v="3322" actId="478"/>
          <ac:spMkLst>
            <pc:docMk/>
            <pc:sldMk cId="3772258121" sldId="282"/>
            <ac:spMk id="5" creationId="{CD8C1707-2212-46F1-8CF3-1677A271EEEB}"/>
          </ac:spMkLst>
        </pc:spChg>
        <pc:spChg chg="del">
          <ac:chgData name="Cesar Massaro" userId="f49fa3150111b934" providerId="LiveId" clId="{1E25E9B8-1B90-4E1A-8425-D989D463F3F3}" dt="2019-04-24T01:49:02.352" v="3321" actId="478"/>
          <ac:spMkLst>
            <pc:docMk/>
            <pc:sldMk cId="3772258121" sldId="282"/>
            <ac:spMk id="6" creationId="{B31201E7-6B06-45EC-BFA9-6765CD635F0A}"/>
          </ac:spMkLst>
        </pc:spChg>
        <pc:spChg chg="del">
          <ac:chgData name="Cesar Massaro" userId="f49fa3150111b934" providerId="LiveId" clId="{1E25E9B8-1B90-4E1A-8425-D989D463F3F3}" dt="2019-04-24T01:49:05.069" v="3323" actId="478"/>
          <ac:spMkLst>
            <pc:docMk/>
            <pc:sldMk cId="3772258121" sldId="282"/>
            <ac:spMk id="7" creationId="{64DF8597-BA2C-4871-BCE6-010B4813AD07}"/>
          </ac:spMkLst>
        </pc:spChg>
        <pc:spChg chg="del">
          <ac:chgData name="Cesar Massaro" userId="f49fa3150111b934" providerId="LiveId" clId="{1E25E9B8-1B90-4E1A-8425-D989D463F3F3}" dt="2019-04-24T01:49:12.337" v="3325" actId="478"/>
          <ac:spMkLst>
            <pc:docMk/>
            <pc:sldMk cId="3772258121" sldId="282"/>
            <ac:spMk id="8" creationId="{4AD8A0B9-A7F3-4C7D-A811-F00E9A70B35F}"/>
          </ac:spMkLst>
        </pc:spChg>
        <pc:spChg chg="del">
          <ac:chgData name="Cesar Massaro" userId="f49fa3150111b934" providerId="LiveId" clId="{1E25E9B8-1B90-4E1A-8425-D989D463F3F3}" dt="2019-04-24T01:49:13.984" v="3326" actId="478"/>
          <ac:spMkLst>
            <pc:docMk/>
            <pc:sldMk cId="3772258121" sldId="282"/>
            <ac:spMk id="9" creationId="{672875DB-41DB-40FB-80C5-4DB481949DEE}"/>
          </ac:spMkLst>
        </pc:spChg>
        <pc:spChg chg="del">
          <ac:chgData name="Cesar Massaro" userId="f49fa3150111b934" providerId="LiveId" clId="{1E25E9B8-1B90-4E1A-8425-D989D463F3F3}" dt="2019-04-24T01:49:08.741" v="3324" actId="478"/>
          <ac:spMkLst>
            <pc:docMk/>
            <pc:sldMk cId="3772258121" sldId="282"/>
            <ac:spMk id="10" creationId="{2F9E2EBD-740B-41E1-B461-031EECD48EFA}"/>
          </ac:spMkLst>
        </pc:spChg>
        <pc:spChg chg="add del mod">
          <ac:chgData name="Cesar Massaro" userId="f49fa3150111b934" providerId="LiveId" clId="{1E25E9B8-1B90-4E1A-8425-D989D463F3F3}" dt="2019-04-24T01:56:28.842" v="3406"/>
          <ac:spMkLst>
            <pc:docMk/>
            <pc:sldMk cId="3772258121" sldId="282"/>
            <ac:spMk id="11" creationId="{29B061A9-595F-419B-814A-5AF071EB97F2}"/>
          </ac:spMkLst>
        </pc:spChg>
        <pc:spChg chg="add mod">
          <ac:chgData name="Cesar Massaro" userId="f49fa3150111b934" providerId="LiveId" clId="{1E25E9B8-1B90-4E1A-8425-D989D463F3F3}" dt="2019-04-24T01:58:57.348" v="3420" actId="113"/>
          <ac:spMkLst>
            <pc:docMk/>
            <pc:sldMk cId="3772258121" sldId="282"/>
            <ac:spMk id="14" creationId="{73A6A31A-004D-48A3-96C8-A5E19DD5A785}"/>
          </ac:spMkLst>
        </pc:spChg>
        <pc:picChg chg="del">
          <ac:chgData name="Cesar Massaro" userId="f49fa3150111b934" providerId="LiveId" clId="{1E25E9B8-1B90-4E1A-8425-D989D463F3F3}" dt="2019-04-24T01:48:30.158" v="3319" actId="478"/>
          <ac:picMkLst>
            <pc:docMk/>
            <pc:sldMk cId="3772258121" sldId="282"/>
            <ac:picMk id="4" creationId="{401500D9-4BC7-495A-9275-55325149A9F1}"/>
          </ac:picMkLst>
        </pc:picChg>
        <pc:picChg chg="add mod">
          <ac:chgData name="Cesar Massaro" userId="f49fa3150111b934" providerId="LiveId" clId="{1E25E9B8-1B90-4E1A-8425-D989D463F3F3}" dt="2019-04-24T01:55:56.464" v="3405" actId="1076"/>
          <ac:picMkLst>
            <pc:docMk/>
            <pc:sldMk cId="3772258121" sldId="282"/>
            <ac:picMk id="12" creationId="{F8F019CE-8645-4DF2-8493-D6006EF5AF40}"/>
          </ac:picMkLst>
        </pc:picChg>
        <pc:picChg chg="add mod">
          <ac:chgData name="Cesar Massaro" userId="f49fa3150111b934" providerId="LiveId" clId="{1E25E9B8-1B90-4E1A-8425-D989D463F3F3}" dt="2019-04-24T01:57:24.202" v="3411" actId="1076"/>
          <ac:picMkLst>
            <pc:docMk/>
            <pc:sldMk cId="3772258121" sldId="282"/>
            <ac:picMk id="13" creationId="{E0170E3B-24DC-4F02-83BE-B228ADEDD821}"/>
          </ac:picMkLst>
        </pc:picChg>
      </pc:sldChg>
      <pc:sldChg chg="addSp delSp modSp add">
        <pc:chgData name="Cesar Massaro" userId="f49fa3150111b934" providerId="LiveId" clId="{1E25E9B8-1B90-4E1A-8425-D989D463F3F3}" dt="2019-04-24T02:20:59.269" v="4421" actId="20577"/>
        <pc:sldMkLst>
          <pc:docMk/>
          <pc:sldMk cId="2434138623" sldId="283"/>
        </pc:sldMkLst>
        <pc:spChg chg="mod">
          <ac:chgData name="Cesar Massaro" userId="f49fa3150111b934" providerId="LiveId" clId="{1E25E9B8-1B90-4E1A-8425-D989D463F3F3}" dt="2019-04-24T02:20:59.269" v="4421" actId="20577"/>
          <ac:spMkLst>
            <pc:docMk/>
            <pc:sldMk cId="2434138623" sldId="283"/>
            <ac:spMk id="2" creationId="{9428262B-A774-4756-AD9C-275DEA8C7C2B}"/>
          </ac:spMkLst>
        </pc:spChg>
        <pc:spChg chg="del">
          <ac:chgData name="Cesar Massaro" userId="f49fa3150111b934" providerId="LiveId" clId="{1E25E9B8-1B90-4E1A-8425-D989D463F3F3}" dt="2019-04-24T02:04:37.580" v="3518"/>
          <ac:spMkLst>
            <pc:docMk/>
            <pc:sldMk cId="2434138623" sldId="283"/>
            <ac:spMk id="3" creationId="{54ED9E91-0EEF-4EFD-AF00-BB934E359B24}"/>
          </ac:spMkLst>
        </pc:spChg>
        <pc:spChg chg="del">
          <ac:chgData name="Cesar Massaro" userId="f49fa3150111b934" providerId="LiveId" clId="{1E25E9B8-1B90-4E1A-8425-D989D463F3F3}" dt="2019-04-24T02:04:37.580" v="3518"/>
          <ac:spMkLst>
            <pc:docMk/>
            <pc:sldMk cId="2434138623" sldId="283"/>
            <ac:spMk id="4" creationId="{60B1E442-03B8-42EF-9AC4-B0DF7B7DD3C2}"/>
          </ac:spMkLst>
        </pc:spChg>
        <pc:spChg chg="add mod">
          <ac:chgData name="Cesar Massaro" userId="f49fa3150111b934" providerId="LiveId" clId="{1E25E9B8-1B90-4E1A-8425-D989D463F3F3}" dt="2019-04-24T02:20:16.143" v="4405" actId="6549"/>
          <ac:spMkLst>
            <pc:docMk/>
            <pc:sldMk cId="2434138623" sldId="283"/>
            <ac:spMk id="5" creationId="{BBEAEB55-73AC-4349-9B1B-6D6D2BB0DD58}"/>
          </ac:spMkLst>
        </pc:spChg>
      </pc:sldChg>
      <pc:sldChg chg="addSp delSp modSp add">
        <pc:chgData name="Cesar Massaro" userId="f49fa3150111b934" providerId="LiveId" clId="{1E25E9B8-1B90-4E1A-8425-D989D463F3F3}" dt="2019-04-24T02:31:55.689" v="4542" actId="1076"/>
        <pc:sldMkLst>
          <pc:docMk/>
          <pc:sldMk cId="1440768627" sldId="284"/>
        </pc:sldMkLst>
        <pc:spChg chg="mod">
          <ac:chgData name="Cesar Massaro" userId="f49fa3150111b934" providerId="LiveId" clId="{1E25E9B8-1B90-4E1A-8425-D989D463F3F3}" dt="2019-04-24T02:21:27.726" v="4424" actId="20577"/>
          <ac:spMkLst>
            <pc:docMk/>
            <pc:sldMk cId="1440768627" sldId="284"/>
            <ac:spMk id="2" creationId="{9428262B-A774-4756-AD9C-275DEA8C7C2B}"/>
          </ac:spMkLst>
        </pc:spChg>
        <pc:spChg chg="add mod">
          <ac:chgData name="Cesar Massaro" userId="f49fa3150111b934" providerId="LiveId" clId="{1E25E9B8-1B90-4E1A-8425-D989D463F3F3}" dt="2019-04-24T02:26:34.518" v="4485" actId="20577"/>
          <ac:spMkLst>
            <pc:docMk/>
            <pc:sldMk cId="1440768627" sldId="284"/>
            <ac:spMk id="3" creationId="{0A9F5D28-536E-4808-A9CF-73D91B90597D}"/>
          </ac:spMkLst>
        </pc:spChg>
        <pc:spChg chg="add mod">
          <ac:chgData name="Cesar Massaro" userId="f49fa3150111b934" providerId="LiveId" clId="{1E25E9B8-1B90-4E1A-8425-D989D463F3F3}" dt="2019-04-24T02:30:48.725" v="4535" actId="20577"/>
          <ac:spMkLst>
            <pc:docMk/>
            <pc:sldMk cId="1440768627" sldId="284"/>
            <ac:spMk id="4" creationId="{175E2BD8-B2D3-4850-966F-05F42EC28064}"/>
          </ac:spMkLst>
        </pc:spChg>
        <pc:spChg chg="mod">
          <ac:chgData name="Cesar Massaro" userId="f49fa3150111b934" providerId="LiveId" clId="{1E25E9B8-1B90-4E1A-8425-D989D463F3F3}" dt="2019-04-24T02:21:40.442" v="4427" actId="14"/>
          <ac:spMkLst>
            <pc:docMk/>
            <pc:sldMk cId="1440768627" sldId="284"/>
            <ac:spMk id="5" creationId="{BBEAEB55-73AC-4349-9B1B-6D6D2BB0DD58}"/>
          </ac:spMkLst>
        </pc:spChg>
        <pc:spChg chg="add del mod">
          <ac:chgData name="Cesar Massaro" userId="f49fa3150111b934" providerId="LiveId" clId="{1E25E9B8-1B90-4E1A-8425-D989D463F3F3}" dt="2019-04-24T02:31:22.061" v="4538"/>
          <ac:spMkLst>
            <pc:docMk/>
            <pc:sldMk cId="1440768627" sldId="284"/>
            <ac:spMk id="6" creationId="{B5F0AA26-02E0-4ABB-B90F-FCC1C95353FF}"/>
          </ac:spMkLst>
        </pc:spChg>
        <pc:picChg chg="add mod">
          <ac:chgData name="Cesar Massaro" userId="f49fa3150111b934" providerId="LiveId" clId="{1E25E9B8-1B90-4E1A-8425-D989D463F3F3}" dt="2019-04-24T02:23:13.887" v="4434" actId="1076"/>
          <ac:picMkLst>
            <pc:docMk/>
            <pc:sldMk cId="1440768627" sldId="284"/>
            <ac:picMk id="7" creationId="{4AD56199-67C7-4E2D-A35F-F27BC006724C}"/>
          </ac:picMkLst>
        </pc:picChg>
        <pc:picChg chg="add del">
          <ac:chgData name="Cesar Massaro" userId="f49fa3150111b934" providerId="LiveId" clId="{1E25E9B8-1B90-4E1A-8425-D989D463F3F3}" dt="2019-04-24T02:31:16.907" v="4537" actId="478"/>
          <ac:picMkLst>
            <pc:docMk/>
            <pc:sldMk cId="1440768627" sldId="284"/>
            <ac:picMk id="8" creationId="{3B488CB0-D586-4757-9DB4-B5DE3DBA2B91}"/>
          </ac:picMkLst>
        </pc:picChg>
        <pc:picChg chg="add mod">
          <ac:chgData name="Cesar Massaro" userId="f49fa3150111b934" providerId="LiveId" clId="{1E25E9B8-1B90-4E1A-8425-D989D463F3F3}" dt="2019-04-24T02:31:55.689" v="4542" actId="1076"/>
          <ac:picMkLst>
            <pc:docMk/>
            <pc:sldMk cId="1440768627" sldId="284"/>
            <ac:picMk id="9" creationId="{D1A6C402-8638-4FDF-BE18-0DDEB35FB89A}"/>
          </ac:picMkLst>
        </pc:picChg>
      </pc:sldChg>
      <pc:sldChg chg="addSp delSp modSp add ord">
        <pc:chgData name="Cesar Massaro" userId="f49fa3150111b934" providerId="LiveId" clId="{1E25E9B8-1B90-4E1A-8425-D989D463F3F3}" dt="2019-04-24T12:27:49.793" v="8316" actId="6549"/>
        <pc:sldMkLst>
          <pc:docMk/>
          <pc:sldMk cId="3494019818" sldId="285"/>
        </pc:sldMkLst>
        <pc:spChg chg="mod">
          <ac:chgData name="Cesar Massaro" userId="f49fa3150111b934" providerId="LiveId" clId="{1E25E9B8-1B90-4E1A-8425-D989D463F3F3}" dt="2019-04-24T02:32:59.396" v="4546" actId="20577"/>
          <ac:spMkLst>
            <pc:docMk/>
            <pc:sldMk cId="3494019818" sldId="285"/>
            <ac:spMk id="2" creationId="{9428262B-A774-4756-AD9C-275DEA8C7C2B}"/>
          </ac:spMkLst>
        </pc:spChg>
        <pc:spChg chg="add del mod">
          <ac:chgData name="Cesar Massaro" userId="f49fa3150111b934" providerId="LiveId" clId="{1E25E9B8-1B90-4E1A-8425-D989D463F3F3}" dt="2019-04-24T11:43:15.068" v="5616"/>
          <ac:spMkLst>
            <pc:docMk/>
            <pc:sldMk cId="3494019818" sldId="285"/>
            <ac:spMk id="3" creationId="{A5341752-1A2D-407B-A121-F8A49C00A57F}"/>
          </ac:spMkLst>
        </pc:spChg>
        <pc:spChg chg="mod">
          <ac:chgData name="Cesar Massaro" userId="f49fa3150111b934" providerId="LiveId" clId="{1E25E9B8-1B90-4E1A-8425-D989D463F3F3}" dt="2019-04-24T12:27:49.793" v="8316" actId="6549"/>
          <ac:spMkLst>
            <pc:docMk/>
            <pc:sldMk cId="3494019818" sldId="285"/>
            <ac:spMk id="5" creationId="{BBEAEB55-73AC-4349-9B1B-6D6D2BB0DD58}"/>
          </ac:spMkLst>
        </pc:spChg>
        <pc:picChg chg="add mod">
          <ac:chgData name="Cesar Massaro" userId="f49fa3150111b934" providerId="LiveId" clId="{1E25E9B8-1B90-4E1A-8425-D989D463F3F3}" dt="2019-04-24T11:43:42.789" v="5620" actId="1076"/>
          <ac:picMkLst>
            <pc:docMk/>
            <pc:sldMk cId="3494019818" sldId="285"/>
            <ac:picMk id="4" creationId="{37BCFA34-7B9C-4BCC-A717-88AAD2DDEFA7}"/>
          </ac:picMkLst>
        </pc:picChg>
      </pc:sldChg>
      <pc:sldChg chg="addSp delSp modSp add ord">
        <pc:chgData name="Cesar Massaro" userId="f49fa3150111b934" providerId="LiveId" clId="{1E25E9B8-1B90-4E1A-8425-D989D463F3F3}" dt="2019-04-24T11:58:11.493" v="6277" actId="1076"/>
        <pc:sldMkLst>
          <pc:docMk/>
          <pc:sldMk cId="1650452571" sldId="286"/>
        </pc:sldMkLst>
        <pc:spChg chg="mod">
          <ac:chgData name="Cesar Massaro" userId="f49fa3150111b934" providerId="LiveId" clId="{1E25E9B8-1B90-4E1A-8425-D989D463F3F3}" dt="2019-04-24T11:44:42.051" v="5667" actId="20577"/>
          <ac:spMkLst>
            <pc:docMk/>
            <pc:sldMk cId="1650452571" sldId="286"/>
            <ac:spMk id="2" creationId="{9428262B-A774-4756-AD9C-275DEA8C7C2B}"/>
          </ac:spMkLst>
        </pc:spChg>
        <pc:spChg chg="add del mod">
          <ac:chgData name="Cesar Massaro" userId="f49fa3150111b934" providerId="LiveId" clId="{1E25E9B8-1B90-4E1A-8425-D989D463F3F3}" dt="2019-04-24T11:57:38.310" v="6275"/>
          <ac:spMkLst>
            <pc:docMk/>
            <pc:sldMk cId="1650452571" sldId="286"/>
            <ac:spMk id="3" creationId="{4EF55053-4084-4441-A8DF-29C8C46D7943}"/>
          </ac:spMkLst>
        </pc:spChg>
        <pc:spChg chg="mod">
          <ac:chgData name="Cesar Massaro" userId="f49fa3150111b934" providerId="LiveId" clId="{1E25E9B8-1B90-4E1A-8425-D989D463F3F3}" dt="2019-04-24T11:57:00.816" v="6274" actId="27636"/>
          <ac:spMkLst>
            <pc:docMk/>
            <pc:sldMk cId="1650452571" sldId="286"/>
            <ac:spMk id="5" creationId="{BBEAEB55-73AC-4349-9B1B-6D6D2BB0DD58}"/>
          </ac:spMkLst>
        </pc:spChg>
        <pc:picChg chg="add mod">
          <ac:chgData name="Cesar Massaro" userId="f49fa3150111b934" providerId="LiveId" clId="{1E25E9B8-1B90-4E1A-8425-D989D463F3F3}" dt="2019-04-24T11:58:11.493" v="6277" actId="1076"/>
          <ac:picMkLst>
            <pc:docMk/>
            <pc:sldMk cId="1650452571" sldId="286"/>
            <ac:picMk id="4" creationId="{182B289E-28D9-4A96-A75E-360D28708CDC}"/>
          </ac:picMkLst>
        </pc:picChg>
      </pc:sldChg>
      <pc:sldChg chg="modSp add">
        <pc:chgData name="Cesar Massaro" userId="f49fa3150111b934" providerId="LiveId" clId="{1E25E9B8-1B90-4E1A-8425-D989D463F3F3}" dt="2019-04-24T12:31:13.626" v="8366" actId="313"/>
        <pc:sldMkLst>
          <pc:docMk/>
          <pc:sldMk cId="141950077" sldId="287"/>
        </pc:sldMkLst>
        <pc:spChg chg="mod">
          <ac:chgData name="Cesar Massaro" userId="f49fa3150111b934" providerId="LiveId" clId="{1E25E9B8-1B90-4E1A-8425-D989D463F3F3}" dt="2019-04-24T11:58:49.304" v="6313" actId="207"/>
          <ac:spMkLst>
            <pc:docMk/>
            <pc:sldMk cId="141950077" sldId="287"/>
            <ac:spMk id="2" creationId="{AC0BC404-2D1E-4625-A18E-111A688CBA7E}"/>
          </ac:spMkLst>
        </pc:spChg>
        <pc:spChg chg="mod">
          <ac:chgData name="Cesar Massaro" userId="f49fa3150111b934" providerId="LiveId" clId="{1E25E9B8-1B90-4E1A-8425-D989D463F3F3}" dt="2019-04-24T12:31:13.626" v="8366" actId="313"/>
          <ac:spMkLst>
            <pc:docMk/>
            <pc:sldMk cId="141950077" sldId="287"/>
            <ac:spMk id="3" creationId="{7FDD4613-A372-4564-B50A-9D4D7AE30C3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574D26-6CCD-4AAE-AC6C-7D38A1280FF2}" type="datetimeFigureOut">
              <a:rPr lang="pt-BR" smtClean="0"/>
              <a:t>28/04/2019</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DE5872-5952-4FA7-BB2C-76040EF8BDC7}" type="slidenum">
              <a:rPr lang="pt-BR" smtClean="0"/>
              <a:t>‹nº›</a:t>
            </a:fld>
            <a:endParaRPr lang="pt-BR"/>
          </a:p>
        </p:txBody>
      </p:sp>
    </p:spTree>
    <p:extLst>
      <p:ext uri="{BB962C8B-B14F-4D97-AF65-F5344CB8AC3E}">
        <p14:creationId xmlns:p14="http://schemas.microsoft.com/office/powerpoint/2010/main" val="4010721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D6DE5872-5952-4FA7-BB2C-76040EF8BDC7}" type="slidenum">
              <a:rPr lang="pt-BR" smtClean="0"/>
              <a:t>4</a:t>
            </a:fld>
            <a:endParaRPr lang="pt-BR"/>
          </a:p>
        </p:txBody>
      </p:sp>
    </p:spTree>
    <p:extLst>
      <p:ext uri="{BB962C8B-B14F-4D97-AF65-F5344CB8AC3E}">
        <p14:creationId xmlns:p14="http://schemas.microsoft.com/office/powerpoint/2010/main" val="2955437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8E65749-FC1D-4984-8138-317B203D3092}"/>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xmlns="" id="{04945443-DE21-4099-89E4-35935F77F2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xmlns="" id="{DE5E7218-26BB-4B44-94A6-E25D363A0F3D}"/>
              </a:ext>
            </a:extLst>
          </p:cNvPr>
          <p:cNvSpPr>
            <a:spLocks noGrp="1"/>
          </p:cNvSpPr>
          <p:nvPr>
            <p:ph type="dt" sz="half" idx="10"/>
          </p:nvPr>
        </p:nvSpPr>
        <p:spPr/>
        <p:txBody>
          <a:bodyPr/>
          <a:lstStyle/>
          <a:p>
            <a:fld id="{0BC241E0-5ADB-4B82-86A7-6C930886E471}" type="datetimeFigureOut">
              <a:rPr lang="pt-BR" smtClean="0"/>
              <a:t>28/04/2019</a:t>
            </a:fld>
            <a:endParaRPr lang="pt-BR"/>
          </a:p>
        </p:txBody>
      </p:sp>
      <p:sp>
        <p:nvSpPr>
          <p:cNvPr id="5" name="Espaço Reservado para Rodapé 4">
            <a:extLst>
              <a:ext uri="{FF2B5EF4-FFF2-40B4-BE49-F238E27FC236}">
                <a16:creationId xmlns:a16="http://schemas.microsoft.com/office/drawing/2014/main" xmlns="" id="{95F0292F-AC5B-4FA4-9128-EB99E482309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xmlns="" id="{6048E264-6716-485D-B27E-387C2A3F4C7E}"/>
              </a:ext>
            </a:extLst>
          </p:cNvPr>
          <p:cNvSpPr>
            <a:spLocks noGrp="1"/>
          </p:cNvSpPr>
          <p:nvPr>
            <p:ph type="sldNum" sz="quarter" idx="12"/>
          </p:nvPr>
        </p:nvSpPr>
        <p:spPr/>
        <p:txBody>
          <a:bodyPr/>
          <a:lstStyle/>
          <a:p>
            <a:fld id="{555C8C4B-4C1B-4A75-AD77-1E482D95E300}" type="slidenum">
              <a:rPr lang="pt-BR" smtClean="0"/>
              <a:t>‹nº›</a:t>
            </a:fld>
            <a:endParaRPr lang="pt-BR"/>
          </a:p>
        </p:txBody>
      </p:sp>
    </p:spTree>
    <p:extLst>
      <p:ext uri="{BB962C8B-B14F-4D97-AF65-F5344CB8AC3E}">
        <p14:creationId xmlns:p14="http://schemas.microsoft.com/office/powerpoint/2010/main" val="2928388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BFF8F9A-C7BD-450D-9C25-ADA4663E20E9}"/>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xmlns="" id="{4F1BF07F-4CAD-42A7-9407-5157B87DC9F2}"/>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xmlns="" id="{54B90683-0BB9-4DC2-B067-DE8697B3AF2D}"/>
              </a:ext>
            </a:extLst>
          </p:cNvPr>
          <p:cNvSpPr>
            <a:spLocks noGrp="1"/>
          </p:cNvSpPr>
          <p:nvPr>
            <p:ph type="dt" sz="half" idx="10"/>
          </p:nvPr>
        </p:nvSpPr>
        <p:spPr/>
        <p:txBody>
          <a:bodyPr/>
          <a:lstStyle/>
          <a:p>
            <a:fld id="{0BC241E0-5ADB-4B82-86A7-6C930886E471}" type="datetimeFigureOut">
              <a:rPr lang="pt-BR" smtClean="0"/>
              <a:t>28/04/2019</a:t>
            </a:fld>
            <a:endParaRPr lang="pt-BR"/>
          </a:p>
        </p:txBody>
      </p:sp>
      <p:sp>
        <p:nvSpPr>
          <p:cNvPr id="5" name="Espaço Reservado para Rodapé 4">
            <a:extLst>
              <a:ext uri="{FF2B5EF4-FFF2-40B4-BE49-F238E27FC236}">
                <a16:creationId xmlns:a16="http://schemas.microsoft.com/office/drawing/2014/main" xmlns="" id="{652704F6-32E6-45BC-895C-44CF3B2A8F7F}"/>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xmlns="" id="{CC191D6B-C779-424B-9CC9-351984BC6FBE}"/>
              </a:ext>
            </a:extLst>
          </p:cNvPr>
          <p:cNvSpPr>
            <a:spLocks noGrp="1"/>
          </p:cNvSpPr>
          <p:nvPr>
            <p:ph type="sldNum" sz="quarter" idx="12"/>
          </p:nvPr>
        </p:nvSpPr>
        <p:spPr/>
        <p:txBody>
          <a:bodyPr/>
          <a:lstStyle/>
          <a:p>
            <a:fld id="{555C8C4B-4C1B-4A75-AD77-1E482D95E300}" type="slidenum">
              <a:rPr lang="pt-BR" smtClean="0"/>
              <a:t>‹nº›</a:t>
            </a:fld>
            <a:endParaRPr lang="pt-BR"/>
          </a:p>
        </p:txBody>
      </p:sp>
    </p:spTree>
    <p:extLst>
      <p:ext uri="{BB962C8B-B14F-4D97-AF65-F5344CB8AC3E}">
        <p14:creationId xmlns:p14="http://schemas.microsoft.com/office/powerpoint/2010/main" val="4090820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5FD65673-14E0-49E3-9881-771E512268E2}"/>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xmlns="" id="{881249A7-E6D1-451E-A06B-5B6893CA455D}"/>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xmlns="" id="{E4E52215-E266-450E-9F61-276F04D05396}"/>
              </a:ext>
            </a:extLst>
          </p:cNvPr>
          <p:cNvSpPr>
            <a:spLocks noGrp="1"/>
          </p:cNvSpPr>
          <p:nvPr>
            <p:ph type="dt" sz="half" idx="10"/>
          </p:nvPr>
        </p:nvSpPr>
        <p:spPr/>
        <p:txBody>
          <a:bodyPr/>
          <a:lstStyle/>
          <a:p>
            <a:fld id="{0BC241E0-5ADB-4B82-86A7-6C930886E471}" type="datetimeFigureOut">
              <a:rPr lang="pt-BR" smtClean="0"/>
              <a:t>28/04/2019</a:t>
            </a:fld>
            <a:endParaRPr lang="pt-BR"/>
          </a:p>
        </p:txBody>
      </p:sp>
      <p:sp>
        <p:nvSpPr>
          <p:cNvPr id="5" name="Espaço Reservado para Rodapé 4">
            <a:extLst>
              <a:ext uri="{FF2B5EF4-FFF2-40B4-BE49-F238E27FC236}">
                <a16:creationId xmlns:a16="http://schemas.microsoft.com/office/drawing/2014/main" xmlns="" id="{4273D200-46CF-43AC-A7A3-A0D521623EEB}"/>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xmlns="" id="{10BC9452-DF46-4991-B29D-890F78DE30ED}"/>
              </a:ext>
            </a:extLst>
          </p:cNvPr>
          <p:cNvSpPr>
            <a:spLocks noGrp="1"/>
          </p:cNvSpPr>
          <p:nvPr>
            <p:ph type="sldNum" sz="quarter" idx="12"/>
          </p:nvPr>
        </p:nvSpPr>
        <p:spPr/>
        <p:txBody>
          <a:bodyPr/>
          <a:lstStyle/>
          <a:p>
            <a:fld id="{555C8C4B-4C1B-4A75-AD77-1E482D95E300}" type="slidenum">
              <a:rPr lang="pt-BR" smtClean="0"/>
              <a:t>‹nº›</a:t>
            </a:fld>
            <a:endParaRPr lang="pt-BR"/>
          </a:p>
        </p:txBody>
      </p:sp>
    </p:spTree>
    <p:extLst>
      <p:ext uri="{BB962C8B-B14F-4D97-AF65-F5344CB8AC3E}">
        <p14:creationId xmlns:p14="http://schemas.microsoft.com/office/powerpoint/2010/main" val="4089683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1B25854-57C9-4C6A-A1A9-6C31566917C9}"/>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xmlns="" id="{D4FD3E28-4549-4092-A686-AC72DB513C65}"/>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xmlns="" id="{46B9B6C0-C4B6-44C7-98A4-986049C6AE9C}"/>
              </a:ext>
            </a:extLst>
          </p:cNvPr>
          <p:cNvSpPr>
            <a:spLocks noGrp="1"/>
          </p:cNvSpPr>
          <p:nvPr>
            <p:ph type="dt" sz="half" idx="10"/>
          </p:nvPr>
        </p:nvSpPr>
        <p:spPr/>
        <p:txBody>
          <a:bodyPr/>
          <a:lstStyle/>
          <a:p>
            <a:fld id="{0BC241E0-5ADB-4B82-86A7-6C930886E471}" type="datetimeFigureOut">
              <a:rPr lang="pt-BR" smtClean="0"/>
              <a:t>28/04/2019</a:t>
            </a:fld>
            <a:endParaRPr lang="pt-BR"/>
          </a:p>
        </p:txBody>
      </p:sp>
      <p:sp>
        <p:nvSpPr>
          <p:cNvPr id="5" name="Espaço Reservado para Rodapé 4">
            <a:extLst>
              <a:ext uri="{FF2B5EF4-FFF2-40B4-BE49-F238E27FC236}">
                <a16:creationId xmlns:a16="http://schemas.microsoft.com/office/drawing/2014/main" xmlns="" id="{04D7D055-8CC2-45CA-BCFE-F2EC7A2E9C59}"/>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xmlns="" id="{2227D569-203A-48D8-9AEA-471E79B385A7}"/>
              </a:ext>
            </a:extLst>
          </p:cNvPr>
          <p:cNvSpPr>
            <a:spLocks noGrp="1"/>
          </p:cNvSpPr>
          <p:nvPr>
            <p:ph type="sldNum" sz="quarter" idx="12"/>
          </p:nvPr>
        </p:nvSpPr>
        <p:spPr/>
        <p:txBody>
          <a:bodyPr/>
          <a:lstStyle/>
          <a:p>
            <a:fld id="{555C8C4B-4C1B-4A75-AD77-1E482D95E300}" type="slidenum">
              <a:rPr lang="pt-BR" smtClean="0"/>
              <a:t>‹nº›</a:t>
            </a:fld>
            <a:endParaRPr lang="pt-BR"/>
          </a:p>
        </p:txBody>
      </p:sp>
    </p:spTree>
    <p:extLst>
      <p:ext uri="{BB962C8B-B14F-4D97-AF65-F5344CB8AC3E}">
        <p14:creationId xmlns:p14="http://schemas.microsoft.com/office/powerpoint/2010/main" val="1640635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5B26449-69C7-4521-B41F-2745CE65E252}"/>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xmlns="" id="{FECF48C5-7E39-41AF-B828-D1BF1759E1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xmlns="" id="{BD9921A0-509E-4E27-BBF9-F0ED5BF8AEF7}"/>
              </a:ext>
            </a:extLst>
          </p:cNvPr>
          <p:cNvSpPr>
            <a:spLocks noGrp="1"/>
          </p:cNvSpPr>
          <p:nvPr>
            <p:ph type="dt" sz="half" idx="10"/>
          </p:nvPr>
        </p:nvSpPr>
        <p:spPr/>
        <p:txBody>
          <a:bodyPr/>
          <a:lstStyle/>
          <a:p>
            <a:fld id="{0BC241E0-5ADB-4B82-86A7-6C930886E471}" type="datetimeFigureOut">
              <a:rPr lang="pt-BR" smtClean="0"/>
              <a:t>28/04/2019</a:t>
            </a:fld>
            <a:endParaRPr lang="pt-BR"/>
          </a:p>
        </p:txBody>
      </p:sp>
      <p:sp>
        <p:nvSpPr>
          <p:cNvPr id="5" name="Espaço Reservado para Rodapé 4">
            <a:extLst>
              <a:ext uri="{FF2B5EF4-FFF2-40B4-BE49-F238E27FC236}">
                <a16:creationId xmlns:a16="http://schemas.microsoft.com/office/drawing/2014/main" xmlns="" id="{DF7DB6BE-816F-4676-B8D8-FC8638626801}"/>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xmlns="" id="{1F05DD76-53A8-49C8-9FA4-F0D802C7DA0D}"/>
              </a:ext>
            </a:extLst>
          </p:cNvPr>
          <p:cNvSpPr>
            <a:spLocks noGrp="1"/>
          </p:cNvSpPr>
          <p:nvPr>
            <p:ph type="sldNum" sz="quarter" idx="12"/>
          </p:nvPr>
        </p:nvSpPr>
        <p:spPr/>
        <p:txBody>
          <a:bodyPr/>
          <a:lstStyle/>
          <a:p>
            <a:fld id="{555C8C4B-4C1B-4A75-AD77-1E482D95E300}" type="slidenum">
              <a:rPr lang="pt-BR" smtClean="0"/>
              <a:t>‹nº›</a:t>
            </a:fld>
            <a:endParaRPr lang="pt-BR"/>
          </a:p>
        </p:txBody>
      </p:sp>
    </p:spTree>
    <p:extLst>
      <p:ext uri="{BB962C8B-B14F-4D97-AF65-F5344CB8AC3E}">
        <p14:creationId xmlns:p14="http://schemas.microsoft.com/office/powerpoint/2010/main" val="1886811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8CF4EE9-4E53-4457-BC4D-3AFE1FCD50A6}"/>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xmlns="" id="{5C1DCD21-3A02-4C91-AE66-F5FC2928C6C2}"/>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xmlns="" id="{021A4B18-903A-4222-81FB-12AC76C2521F}"/>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xmlns="" id="{4989D4F3-8FE3-4FB5-B653-072BA448ED04}"/>
              </a:ext>
            </a:extLst>
          </p:cNvPr>
          <p:cNvSpPr>
            <a:spLocks noGrp="1"/>
          </p:cNvSpPr>
          <p:nvPr>
            <p:ph type="dt" sz="half" idx="10"/>
          </p:nvPr>
        </p:nvSpPr>
        <p:spPr/>
        <p:txBody>
          <a:bodyPr/>
          <a:lstStyle/>
          <a:p>
            <a:fld id="{0BC241E0-5ADB-4B82-86A7-6C930886E471}" type="datetimeFigureOut">
              <a:rPr lang="pt-BR" smtClean="0"/>
              <a:t>28/04/2019</a:t>
            </a:fld>
            <a:endParaRPr lang="pt-BR"/>
          </a:p>
        </p:txBody>
      </p:sp>
      <p:sp>
        <p:nvSpPr>
          <p:cNvPr id="6" name="Espaço Reservado para Rodapé 5">
            <a:extLst>
              <a:ext uri="{FF2B5EF4-FFF2-40B4-BE49-F238E27FC236}">
                <a16:creationId xmlns:a16="http://schemas.microsoft.com/office/drawing/2014/main" xmlns="" id="{03D60CC5-4370-4DD7-AF39-7025260A0551}"/>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xmlns="" id="{852CC0F5-B2F6-433B-A135-4559E2BC76FA}"/>
              </a:ext>
            </a:extLst>
          </p:cNvPr>
          <p:cNvSpPr>
            <a:spLocks noGrp="1"/>
          </p:cNvSpPr>
          <p:nvPr>
            <p:ph type="sldNum" sz="quarter" idx="12"/>
          </p:nvPr>
        </p:nvSpPr>
        <p:spPr/>
        <p:txBody>
          <a:bodyPr/>
          <a:lstStyle/>
          <a:p>
            <a:fld id="{555C8C4B-4C1B-4A75-AD77-1E482D95E300}" type="slidenum">
              <a:rPr lang="pt-BR" smtClean="0"/>
              <a:t>‹nº›</a:t>
            </a:fld>
            <a:endParaRPr lang="pt-BR"/>
          </a:p>
        </p:txBody>
      </p:sp>
    </p:spTree>
    <p:extLst>
      <p:ext uri="{BB962C8B-B14F-4D97-AF65-F5344CB8AC3E}">
        <p14:creationId xmlns:p14="http://schemas.microsoft.com/office/powerpoint/2010/main" val="4079570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97D014C-2AF1-423A-AE3D-9498F7D30D6F}"/>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xmlns="" id="{7704FADE-EC29-4FAD-8872-26F2CA923B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xmlns="" id="{1C3EE46D-9258-4651-BFF0-0C9886DED8A3}"/>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xmlns="" id="{9370C51A-0FFB-401B-85C7-C24B09ED94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xmlns="" id="{2C98007A-C70C-4E3D-BE77-B1F79C28D1A6}"/>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xmlns="" id="{72327BD5-52FE-45CD-9732-DFACD2172A89}"/>
              </a:ext>
            </a:extLst>
          </p:cNvPr>
          <p:cNvSpPr>
            <a:spLocks noGrp="1"/>
          </p:cNvSpPr>
          <p:nvPr>
            <p:ph type="dt" sz="half" idx="10"/>
          </p:nvPr>
        </p:nvSpPr>
        <p:spPr/>
        <p:txBody>
          <a:bodyPr/>
          <a:lstStyle/>
          <a:p>
            <a:fld id="{0BC241E0-5ADB-4B82-86A7-6C930886E471}" type="datetimeFigureOut">
              <a:rPr lang="pt-BR" smtClean="0"/>
              <a:t>28/04/2019</a:t>
            </a:fld>
            <a:endParaRPr lang="pt-BR"/>
          </a:p>
        </p:txBody>
      </p:sp>
      <p:sp>
        <p:nvSpPr>
          <p:cNvPr id="8" name="Espaço Reservado para Rodapé 7">
            <a:extLst>
              <a:ext uri="{FF2B5EF4-FFF2-40B4-BE49-F238E27FC236}">
                <a16:creationId xmlns:a16="http://schemas.microsoft.com/office/drawing/2014/main" xmlns="" id="{94243747-DD4F-49E6-8AB1-5085C398D8DB}"/>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xmlns="" id="{CA8A57AC-E52E-41B5-9DFD-9994791640D8}"/>
              </a:ext>
            </a:extLst>
          </p:cNvPr>
          <p:cNvSpPr>
            <a:spLocks noGrp="1"/>
          </p:cNvSpPr>
          <p:nvPr>
            <p:ph type="sldNum" sz="quarter" idx="12"/>
          </p:nvPr>
        </p:nvSpPr>
        <p:spPr/>
        <p:txBody>
          <a:bodyPr/>
          <a:lstStyle/>
          <a:p>
            <a:fld id="{555C8C4B-4C1B-4A75-AD77-1E482D95E300}" type="slidenum">
              <a:rPr lang="pt-BR" smtClean="0"/>
              <a:t>‹nº›</a:t>
            </a:fld>
            <a:endParaRPr lang="pt-BR"/>
          </a:p>
        </p:txBody>
      </p:sp>
    </p:spTree>
    <p:extLst>
      <p:ext uri="{BB962C8B-B14F-4D97-AF65-F5344CB8AC3E}">
        <p14:creationId xmlns:p14="http://schemas.microsoft.com/office/powerpoint/2010/main" val="335596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EDA6797-282E-49BC-B8FB-3A4EEDFBDECB}"/>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xmlns="" id="{289F41B5-8EB6-4892-9DD7-A334812A9BBF}"/>
              </a:ext>
            </a:extLst>
          </p:cNvPr>
          <p:cNvSpPr>
            <a:spLocks noGrp="1"/>
          </p:cNvSpPr>
          <p:nvPr>
            <p:ph type="dt" sz="half" idx="10"/>
          </p:nvPr>
        </p:nvSpPr>
        <p:spPr/>
        <p:txBody>
          <a:bodyPr/>
          <a:lstStyle/>
          <a:p>
            <a:fld id="{0BC241E0-5ADB-4B82-86A7-6C930886E471}" type="datetimeFigureOut">
              <a:rPr lang="pt-BR" smtClean="0"/>
              <a:t>28/04/2019</a:t>
            </a:fld>
            <a:endParaRPr lang="pt-BR"/>
          </a:p>
        </p:txBody>
      </p:sp>
      <p:sp>
        <p:nvSpPr>
          <p:cNvPr id="4" name="Espaço Reservado para Rodapé 3">
            <a:extLst>
              <a:ext uri="{FF2B5EF4-FFF2-40B4-BE49-F238E27FC236}">
                <a16:creationId xmlns:a16="http://schemas.microsoft.com/office/drawing/2014/main" xmlns="" id="{E7A68F91-FD1A-4F9D-BC77-8E8BA7DECF3C}"/>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xmlns="" id="{21953A4F-7EF1-4198-81F1-CD36E09AE116}"/>
              </a:ext>
            </a:extLst>
          </p:cNvPr>
          <p:cNvSpPr>
            <a:spLocks noGrp="1"/>
          </p:cNvSpPr>
          <p:nvPr>
            <p:ph type="sldNum" sz="quarter" idx="12"/>
          </p:nvPr>
        </p:nvSpPr>
        <p:spPr/>
        <p:txBody>
          <a:bodyPr/>
          <a:lstStyle/>
          <a:p>
            <a:fld id="{555C8C4B-4C1B-4A75-AD77-1E482D95E300}" type="slidenum">
              <a:rPr lang="pt-BR" smtClean="0"/>
              <a:t>‹nº›</a:t>
            </a:fld>
            <a:endParaRPr lang="pt-BR"/>
          </a:p>
        </p:txBody>
      </p:sp>
    </p:spTree>
    <p:extLst>
      <p:ext uri="{BB962C8B-B14F-4D97-AF65-F5344CB8AC3E}">
        <p14:creationId xmlns:p14="http://schemas.microsoft.com/office/powerpoint/2010/main" val="2981479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xmlns="" id="{79A73129-8235-41FB-8324-239A1F26E2F3}"/>
              </a:ext>
            </a:extLst>
          </p:cNvPr>
          <p:cNvSpPr>
            <a:spLocks noGrp="1"/>
          </p:cNvSpPr>
          <p:nvPr>
            <p:ph type="dt" sz="half" idx="10"/>
          </p:nvPr>
        </p:nvSpPr>
        <p:spPr/>
        <p:txBody>
          <a:bodyPr/>
          <a:lstStyle/>
          <a:p>
            <a:fld id="{0BC241E0-5ADB-4B82-86A7-6C930886E471}" type="datetimeFigureOut">
              <a:rPr lang="pt-BR" smtClean="0"/>
              <a:t>28/04/2019</a:t>
            </a:fld>
            <a:endParaRPr lang="pt-BR"/>
          </a:p>
        </p:txBody>
      </p:sp>
      <p:sp>
        <p:nvSpPr>
          <p:cNvPr id="3" name="Espaço Reservado para Rodapé 2">
            <a:extLst>
              <a:ext uri="{FF2B5EF4-FFF2-40B4-BE49-F238E27FC236}">
                <a16:creationId xmlns:a16="http://schemas.microsoft.com/office/drawing/2014/main" xmlns="" id="{998FD3C9-166D-4F61-AFBE-965F86FD2279}"/>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xmlns="" id="{B8E48302-CCB2-4713-B6A7-5794EF503640}"/>
              </a:ext>
            </a:extLst>
          </p:cNvPr>
          <p:cNvSpPr>
            <a:spLocks noGrp="1"/>
          </p:cNvSpPr>
          <p:nvPr>
            <p:ph type="sldNum" sz="quarter" idx="12"/>
          </p:nvPr>
        </p:nvSpPr>
        <p:spPr/>
        <p:txBody>
          <a:bodyPr/>
          <a:lstStyle/>
          <a:p>
            <a:fld id="{555C8C4B-4C1B-4A75-AD77-1E482D95E300}" type="slidenum">
              <a:rPr lang="pt-BR" smtClean="0"/>
              <a:t>‹nº›</a:t>
            </a:fld>
            <a:endParaRPr lang="pt-BR"/>
          </a:p>
        </p:txBody>
      </p:sp>
    </p:spTree>
    <p:extLst>
      <p:ext uri="{BB962C8B-B14F-4D97-AF65-F5344CB8AC3E}">
        <p14:creationId xmlns:p14="http://schemas.microsoft.com/office/powerpoint/2010/main" val="935682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2BF6AB9-C7DF-4BA1-8769-0C4A871CADF3}"/>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xmlns="" id="{FB4F39B2-3D94-40FE-8334-656425CB79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xmlns="" id="{6707604E-DB1B-4806-A124-7382B15A58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xmlns="" id="{1A57CF38-492C-45EC-AA0C-2F4BC9F97423}"/>
              </a:ext>
            </a:extLst>
          </p:cNvPr>
          <p:cNvSpPr>
            <a:spLocks noGrp="1"/>
          </p:cNvSpPr>
          <p:nvPr>
            <p:ph type="dt" sz="half" idx="10"/>
          </p:nvPr>
        </p:nvSpPr>
        <p:spPr/>
        <p:txBody>
          <a:bodyPr/>
          <a:lstStyle/>
          <a:p>
            <a:fld id="{0BC241E0-5ADB-4B82-86A7-6C930886E471}" type="datetimeFigureOut">
              <a:rPr lang="pt-BR" smtClean="0"/>
              <a:t>28/04/2019</a:t>
            </a:fld>
            <a:endParaRPr lang="pt-BR"/>
          </a:p>
        </p:txBody>
      </p:sp>
      <p:sp>
        <p:nvSpPr>
          <p:cNvPr id="6" name="Espaço Reservado para Rodapé 5">
            <a:extLst>
              <a:ext uri="{FF2B5EF4-FFF2-40B4-BE49-F238E27FC236}">
                <a16:creationId xmlns:a16="http://schemas.microsoft.com/office/drawing/2014/main" xmlns="" id="{C7B5A824-A770-4C27-A4E5-49E315E1BC67}"/>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xmlns="" id="{7311473B-CFF0-46E9-A784-2453D9EE4081}"/>
              </a:ext>
            </a:extLst>
          </p:cNvPr>
          <p:cNvSpPr>
            <a:spLocks noGrp="1"/>
          </p:cNvSpPr>
          <p:nvPr>
            <p:ph type="sldNum" sz="quarter" idx="12"/>
          </p:nvPr>
        </p:nvSpPr>
        <p:spPr/>
        <p:txBody>
          <a:bodyPr/>
          <a:lstStyle/>
          <a:p>
            <a:fld id="{555C8C4B-4C1B-4A75-AD77-1E482D95E300}" type="slidenum">
              <a:rPr lang="pt-BR" smtClean="0"/>
              <a:t>‹nº›</a:t>
            </a:fld>
            <a:endParaRPr lang="pt-BR"/>
          </a:p>
        </p:txBody>
      </p:sp>
    </p:spTree>
    <p:extLst>
      <p:ext uri="{BB962C8B-B14F-4D97-AF65-F5344CB8AC3E}">
        <p14:creationId xmlns:p14="http://schemas.microsoft.com/office/powerpoint/2010/main" val="3465095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20021FE-8F32-42DA-86F9-AA11191EC7E5}"/>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xmlns="" id="{ED0EAD17-5EC5-40C3-B0D5-8338F4F932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xmlns="" id="{5D2F4C4C-0E64-43F3-99D7-A05044D0B0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xmlns="" id="{BDA3AD12-B508-4420-A9CE-CD5C9EFEA655}"/>
              </a:ext>
            </a:extLst>
          </p:cNvPr>
          <p:cNvSpPr>
            <a:spLocks noGrp="1"/>
          </p:cNvSpPr>
          <p:nvPr>
            <p:ph type="dt" sz="half" idx="10"/>
          </p:nvPr>
        </p:nvSpPr>
        <p:spPr/>
        <p:txBody>
          <a:bodyPr/>
          <a:lstStyle/>
          <a:p>
            <a:fld id="{0BC241E0-5ADB-4B82-86A7-6C930886E471}" type="datetimeFigureOut">
              <a:rPr lang="pt-BR" smtClean="0"/>
              <a:t>28/04/2019</a:t>
            </a:fld>
            <a:endParaRPr lang="pt-BR"/>
          </a:p>
        </p:txBody>
      </p:sp>
      <p:sp>
        <p:nvSpPr>
          <p:cNvPr id="6" name="Espaço Reservado para Rodapé 5">
            <a:extLst>
              <a:ext uri="{FF2B5EF4-FFF2-40B4-BE49-F238E27FC236}">
                <a16:creationId xmlns:a16="http://schemas.microsoft.com/office/drawing/2014/main" xmlns="" id="{FA916085-9591-4900-BE6A-5C2B7EEF0FC6}"/>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xmlns="" id="{9E13E80B-AEAF-4F8A-99CC-8CC3C966C695}"/>
              </a:ext>
            </a:extLst>
          </p:cNvPr>
          <p:cNvSpPr>
            <a:spLocks noGrp="1"/>
          </p:cNvSpPr>
          <p:nvPr>
            <p:ph type="sldNum" sz="quarter" idx="12"/>
          </p:nvPr>
        </p:nvSpPr>
        <p:spPr/>
        <p:txBody>
          <a:bodyPr/>
          <a:lstStyle/>
          <a:p>
            <a:fld id="{555C8C4B-4C1B-4A75-AD77-1E482D95E300}" type="slidenum">
              <a:rPr lang="pt-BR" smtClean="0"/>
              <a:t>‹nº›</a:t>
            </a:fld>
            <a:endParaRPr lang="pt-BR"/>
          </a:p>
        </p:txBody>
      </p:sp>
    </p:spTree>
    <p:extLst>
      <p:ext uri="{BB962C8B-B14F-4D97-AF65-F5344CB8AC3E}">
        <p14:creationId xmlns:p14="http://schemas.microsoft.com/office/powerpoint/2010/main" val="199376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xmlns="" id="{929DB01A-5243-4F90-960E-33A824B0FA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xmlns="" id="{6CAA6B14-806B-4520-8196-8AD10D3FF2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xmlns="" id="{F3DD97EA-F93D-4442-A32C-C263D44B3A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C241E0-5ADB-4B82-86A7-6C930886E471}" type="datetimeFigureOut">
              <a:rPr lang="pt-BR" smtClean="0"/>
              <a:t>28/04/2019</a:t>
            </a:fld>
            <a:endParaRPr lang="pt-BR"/>
          </a:p>
        </p:txBody>
      </p:sp>
      <p:sp>
        <p:nvSpPr>
          <p:cNvPr id="5" name="Espaço Reservado para Rodapé 4">
            <a:extLst>
              <a:ext uri="{FF2B5EF4-FFF2-40B4-BE49-F238E27FC236}">
                <a16:creationId xmlns:a16="http://schemas.microsoft.com/office/drawing/2014/main" xmlns="" id="{69404199-2E51-44EE-A63D-D7627FD011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xmlns="" id="{C9FB5A4B-9990-4D31-8AEE-8C5FE0C1FE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C8C4B-4C1B-4A75-AD77-1E482D95E300}" type="slidenum">
              <a:rPr lang="pt-BR" smtClean="0"/>
              <a:t>‹nº›</a:t>
            </a:fld>
            <a:endParaRPr lang="pt-BR"/>
          </a:p>
        </p:txBody>
      </p:sp>
    </p:spTree>
    <p:extLst>
      <p:ext uri="{BB962C8B-B14F-4D97-AF65-F5344CB8AC3E}">
        <p14:creationId xmlns:p14="http://schemas.microsoft.com/office/powerpoint/2010/main" val="4099516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xmlns="" id="{A8D12DDB-4EA1-426D-BD85-F5FDCAD7752F}"/>
              </a:ext>
            </a:extLst>
          </p:cNvPr>
          <p:cNvSpPr>
            <a:spLocks noGrp="1"/>
          </p:cNvSpPr>
          <p:nvPr>
            <p:ph idx="1"/>
          </p:nvPr>
        </p:nvSpPr>
        <p:spPr>
          <a:solidFill>
            <a:schemeClr val="accent1">
              <a:lumMod val="50000"/>
            </a:schemeClr>
          </a:solidFill>
        </p:spPr>
        <p:txBody>
          <a:bodyPr>
            <a:normAutofit fontScale="92500" lnSpcReduction="20000"/>
          </a:bodyPr>
          <a:lstStyle/>
          <a:p>
            <a:pPr marL="0" indent="0">
              <a:buNone/>
            </a:pPr>
            <a:r>
              <a:rPr lang="en-US" sz="5200" b="1" noProof="0" dirty="0">
                <a:solidFill>
                  <a:srgbClr val="FFC000"/>
                </a:solidFill>
              </a:rPr>
              <a:t>Overview</a:t>
            </a:r>
            <a:br>
              <a:rPr lang="en-US" sz="5200" b="1" noProof="0" dirty="0">
                <a:solidFill>
                  <a:srgbClr val="FFC000"/>
                </a:solidFill>
              </a:rPr>
            </a:br>
            <a:endParaRPr lang="en-US" sz="5200" b="1" noProof="0" dirty="0">
              <a:solidFill>
                <a:srgbClr val="FFC000"/>
              </a:solidFill>
            </a:endParaRPr>
          </a:p>
          <a:p>
            <a:pPr marL="0" indent="0">
              <a:buNone/>
            </a:pPr>
            <a:r>
              <a:rPr lang="en-US" sz="3900" b="1" noProof="0" dirty="0">
                <a:solidFill>
                  <a:srgbClr val="FFC000"/>
                </a:solidFill>
              </a:rPr>
              <a:t>Frontier firms, technology  diffusion and public policy: micro evidence from OECD countries</a:t>
            </a:r>
          </a:p>
          <a:p>
            <a:pPr marL="0" indent="0">
              <a:buNone/>
            </a:pPr>
            <a:r>
              <a:rPr lang="en-US" sz="2600" b="1" noProof="0" dirty="0">
                <a:solidFill>
                  <a:srgbClr val="FFC000"/>
                </a:solidFill>
              </a:rPr>
              <a:t>Dan Andrews, Chiara </a:t>
            </a:r>
            <a:r>
              <a:rPr lang="en-US" sz="2600" b="1" noProof="0" dirty="0" err="1">
                <a:solidFill>
                  <a:srgbClr val="FFC000"/>
                </a:solidFill>
              </a:rPr>
              <a:t>Criscuolo</a:t>
            </a:r>
            <a:r>
              <a:rPr lang="en-US" sz="2600" b="1" noProof="0" dirty="0">
                <a:solidFill>
                  <a:srgbClr val="FFC000"/>
                </a:solidFill>
              </a:rPr>
              <a:t> and Peter N. Gal</a:t>
            </a:r>
          </a:p>
          <a:p>
            <a:pPr marL="0" indent="0">
              <a:buNone/>
            </a:pPr>
            <a:endParaRPr lang="en-US" sz="2200" b="1" noProof="0" dirty="0">
              <a:solidFill>
                <a:srgbClr val="FFC000"/>
              </a:solidFill>
            </a:endParaRPr>
          </a:p>
          <a:p>
            <a:pPr marL="0" indent="0">
              <a:buNone/>
            </a:pPr>
            <a:r>
              <a:rPr lang="en-US" sz="2200" b="1" noProof="0" dirty="0">
                <a:solidFill>
                  <a:srgbClr val="FFC000"/>
                </a:solidFill>
              </a:rPr>
              <a:t>Cesar Augusto Massaro</a:t>
            </a:r>
          </a:p>
          <a:p>
            <a:pPr marL="0" indent="0">
              <a:buNone/>
            </a:pPr>
            <a:r>
              <a:rPr lang="en-US" sz="2200" b="1" noProof="0" dirty="0">
                <a:solidFill>
                  <a:srgbClr val="FFC000"/>
                </a:solidFill>
              </a:rPr>
              <a:t>EAD 5871 </a:t>
            </a:r>
          </a:p>
          <a:p>
            <a:pPr marL="0" indent="0">
              <a:buNone/>
            </a:pPr>
            <a:r>
              <a:rPr lang="en-US" sz="2200" b="1" noProof="0" dirty="0">
                <a:solidFill>
                  <a:srgbClr val="FFC000"/>
                </a:solidFill>
              </a:rPr>
              <a:t>24/04/2019</a:t>
            </a:r>
            <a:endParaRPr lang="en-US" sz="2600" b="1" noProof="0" dirty="0">
              <a:solidFill>
                <a:srgbClr val="FFC000"/>
              </a:solidFill>
            </a:endParaRPr>
          </a:p>
        </p:txBody>
      </p:sp>
      <p:pic>
        <p:nvPicPr>
          <p:cNvPr id="2" name="Imagem 1">
            <a:extLst>
              <a:ext uri="{FF2B5EF4-FFF2-40B4-BE49-F238E27FC236}">
                <a16:creationId xmlns:a16="http://schemas.microsoft.com/office/drawing/2014/main" xmlns="" id="{9AF061EA-956A-4826-A7AD-44F79B07A2B4}"/>
              </a:ext>
            </a:extLst>
          </p:cNvPr>
          <p:cNvPicPr>
            <a:picLocks noChangeAspect="1"/>
          </p:cNvPicPr>
          <p:nvPr/>
        </p:nvPicPr>
        <p:blipFill>
          <a:blip r:embed="rId2"/>
          <a:stretch>
            <a:fillRect/>
          </a:stretch>
        </p:blipFill>
        <p:spPr>
          <a:xfrm>
            <a:off x="836612" y="987425"/>
            <a:ext cx="3452838" cy="4865625"/>
          </a:xfrm>
          <a:prstGeom prst="rect">
            <a:avLst/>
          </a:prstGeom>
        </p:spPr>
      </p:pic>
    </p:spTree>
    <p:extLst>
      <p:ext uri="{BB962C8B-B14F-4D97-AF65-F5344CB8AC3E}">
        <p14:creationId xmlns:p14="http://schemas.microsoft.com/office/powerpoint/2010/main" val="1541192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428262B-A774-4756-AD9C-275DEA8C7C2B}"/>
              </a:ext>
            </a:extLst>
          </p:cNvPr>
          <p:cNvSpPr>
            <a:spLocks noGrp="1"/>
          </p:cNvSpPr>
          <p:nvPr>
            <p:ph type="title"/>
          </p:nvPr>
        </p:nvSpPr>
        <p:spPr>
          <a:solidFill>
            <a:schemeClr val="accent1">
              <a:lumMod val="50000"/>
            </a:schemeClr>
          </a:solidFill>
        </p:spPr>
        <p:txBody>
          <a:bodyPr>
            <a:normAutofit/>
          </a:bodyPr>
          <a:lstStyle/>
          <a:p>
            <a:r>
              <a:rPr lang="en-US" b="1" noProof="0" dirty="0">
                <a:solidFill>
                  <a:srgbClr val="FFC000"/>
                </a:solidFill>
              </a:rPr>
              <a:t>Performance gaps between global frontier and national frontier firms – Part 3</a:t>
            </a:r>
          </a:p>
        </p:txBody>
      </p:sp>
      <p:sp>
        <p:nvSpPr>
          <p:cNvPr id="5" name="Espaço Reservado para Conteúdo 4">
            <a:extLst>
              <a:ext uri="{FF2B5EF4-FFF2-40B4-BE49-F238E27FC236}">
                <a16:creationId xmlns:a16="http://schemas.microsoft.com/office/drawing/2014/main" xmlns="" id="{BBEAEB55-73AC-4349-9B1B-6D6D2BB0DD58}"/>
              </a:ext>
            </a:extLst>
          </p:cNvPr>
          <p:cNvSpPr>
            <a:spLocks noGrp="1"/>
          </p:cNvSpPr>
          <p:nvPr>
            <p:ph sz="half" idx="1"/>
          </p:nvPr>
        </p:nvSpPr>
        <p:spPr/>
        <p:txBody>
          <a:bodyPr>
            <a:normAutofit fontScale="92500" lnSpcReduction="10000"/>
          </a:bodyPr>
          <a:lstStyle/>
          <a:p>
            <a:r>
              <a:rPr lang="en-US" noProof="0" dirty="0"/>
              <a:t>Policies x gap on </a:t>
            </a:r>
            <a:r>
              <a:rPr lang="en-US" i="1" noProof="0" dirty="0"/>
              <a:t>productivity</a:t>
            </a:r>
            <a:r>
              <a:rPr lang="en-US" noProof="0" dirty="0"/>
              <a:t> and Policies x gap on </a:t>
            </a:r>
            <a:r>
              <a:rPr lang="en-US" i="1" noProof="0" dirty="0"/>
              <a:t>size</a:t>
            </a:r>
          </a:p>
          <a:p>
            <a:pPr lvl="1"/>
            <a:r>
              <a:rPr lang="en-US" dirty="0"/>
              <a:t>The main effects may be split into </a:t>
            </a:r>
            <a:r>
              <a:rPr lang="en-US" i="1" dirty="0"/>
              <a:t>within-firm</a:t>
            </a:r>
            <a:r>
              <a:rPr lang="en-US" dirty="0"/>
              <a:t> and </a:t>
            </a:r>
            <a:r>
              <a:rPr lang="en-US" i="1" dirty="0"/>
              <a:t>efficient resource allocation </a:t>
            </a:r>
            <a:r>
              <a:rPr lang="en-US" dirty="0"/>
              <a:t>effects</a:t>
            </a:r>
          </a:p>
          <a:p>
            <a:pPr lvl="1"/>
            <a:r>
              <a:rPr lang="en-US" dirty="0"/>
              <a:t>Productivity</a:t>
            </a:r>
          </a:p>
          <a:p>
            <a:pPr lvl="2"/>
            <a:r>
              <a:rPr lang="en-US" dirty="0"/>
              <a:t>Lower gap (regulation, higher quality education, R&amp;D subsidies, R&amp;D collaboration on business/universities, patent protection, venture capital)</a:t>
            </a:r>
          </a:p>
          <a:p>
            <a:pPr lvl="1"/>
            <a:r>
              <a:rPr lang="en-US" dirty="0"/>
              <a:t>Size</a:t>
            </a:r>
          </a:p>
          <a:p>
            <a:pPr lvl="2"/>
            <a:r>
              <a:rPr lang="en-US" dirty="0"/>
              <a:t>Lower gap (Employment Protection Legislation – EPL -, administrative burdens on start-ups, Bankruptcy regulations)</a:t>
            </a:r>
          </a:p>
        </p:txBody>
      </p:sp>
      <p:pic>
        <p:nvPicPr>
          <p:cNvPr id="4" name="Espaço Reservado para Conteúdo 3">
            <a:extLst>
              <a:ext uri="{FF2B5EF4-FFF2-40B4-BE49-F238E27FC236}">
                <a16:creationId xmlns:a16="http://schemas.microsoft.com/office/drawing/2014/main" xmlns="" id="{37BCFA34-7B9C-4BCC-A717-88AAD2DDEFA7}"/>
              </a:ext>
            </a:extLst>
          </p:cNvPr>
          <p:cNvPicPr>
            <a:picLocks noGrp="1" noChangeAspect="1"/>
          </p:cNvPicPr>
          <p:nvPr>
            <p:ph sz="half" idx="2"/>
          </p:nvPr>
        </p:nvPicPr>
        <p:blipFill>
          <a:blip r:embed="rId2"/>
          <a:stretch>
            <a:fillRect/>
          </a:stretch>
        </p:blipFill>
        <p:spPr>
          <a:xfrm>
            <a:off x="5953800" y="1825625"/>
            <a:ext cx="5400000" cy="4048668"/>
          </a:xfrm>
          <a:prstGeom prst="rect">
            <a:avLst/>
          </a:prstGeom>
        </p:spPr>
      </p:pic>
    </p:spTree>
    <p:extLst>
      <p:ext uri="{BB962C8B-B14F-4D97-AF65-F5344CB8AC3E}">
        <p14:creationId xmlns:p14="http://schemas.microsoft.com/office/powerpoint/2010/main" val="3494019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428262B-A774-4756-AD9C-275DEA8C7C2B}"/>
              </a:ext>
            </a:extLst>
          </p:cNvPr>
          <p:cNvSpPr>
            <a:spLocks noGrp="1"/>
          </p:cNvSpPr>
          <p:nvPr>
            <p:ph type="title"/>
          </p:nvPr>
        </p:nvSpPr>
        <p:spPr>
          <a:solidFill>
            <a:schemeClr val="accent1">
              <a:lumMod val="50000"/>
            </a:schemeClr>
          </a:solidFill>
        </p:spPr>
        <p:txBody>
          <a:bodyPr>
            <a:normAutofit/>
          </a:bodyPr>
          <a:lstStyle/>
          <a:p>
            <a:r>
              <a:rPr lang="en-US" b="1" noProof="0" dirty="0">
                <a:solidFill>
                  <a:srgbClr val="FFC000"/>
                </a:solidFill>
              </a:rPr>
              <a:t>Catch-up to the national productivity barrier</a:t>
            </a:r>
          </a:p>
        </p:txBody>
      </p:sp>
      <p:sp>
        <p:nvSpPr>
          <p:cNvPr id="5" name="Espaço Reservado para Conteúdo 4">
            <a:extLst>
              <a:ext uri="{FF2B5EF4-FFF2-40B4-BE49-F238E27FC236}">
                <a16:creationId xmlns:a16="http://schemas.microsoft.com/office/drawing/2014/main" xmlns="" id="{BBEAEB55-73AC-4349-9B1B-6D6D2BB0DD58}"/>
              </a:ext>
            </a:extLst>
          </p:cNvPr>
          <p:cNvSpPr>
            <a:spLocks noGrp="1"/>
          </p:cNvSpPr>
          <p:nvPr>
            <p:ph sz="half" idx="1"/>
          </p:nvPr>
        </p:nvSpPr>
        <p:spPr/>
        <p:txBody>
          <a:bodyPr>
            <a:normAutofit fontScale="70000" lnSpcReduction="20000"/>
          </a:bodyPr>
          <a:lstStyle/>
          <a:p>
            <a:r>
              <a:rPr lang="en-US" noProof="0" dirty="0"/>
              <a:t>NF have a strong pull effect on laggard firms productivity than GF</a:t>
            </a:r>
          </a:p>
          <a:p>
            <a:pPr lvl="1"/>
            <a:r>
              <a:rPr lang="en-US" dirty="0"/>
              <a:t>GF technologies do not diffuse immediately to all firms </a:t>
            </a:r>
          </a:p>
          <a:p>
            <a:pPr lvl="1"/>
            <a:r>
              <a:rPr lang="en-US" noProof="0" dirty="0"/>
              <a:t>GF &gt;&gt;&gt; NF &gt;&gt;&gt; LF</a:t>
            </a:r>
          </a:p>
          <a:p>
            <a:r>
              <a:rPr lang="en-US" dirty="0"/>
              <a:t>Which policies can speed the catch-up effect and raise aggregate productivity?</a:t>
            </a:r>
          </a:p>
          <a:p>
            <a:pPr lvl="1"/>
            <a:r>
              <a:rPr lang="en-US" noProof="0" dirty="0"/>
              <a:t>Suggestions: R&amp;D x trade exposure</a:t>
            </a:r>
          </a:p>
          <a:p>
            <a:r>
              <a:rPr lang="en-US" noProof="0" dirty="0"/>
              <a:t>Policies recommendations from the empirical results:</a:t>
            </a:r>
          </a:p>
          <a:p>
            <a:pPr lvl="1"/>
            <a:r>
              <a:rPr lang="en-US" dirty="0"/>
              <a:t>Reducing the stringency of product market regulations (Q1 and Q4 are more relevant)</a:t>
            </a:r>
          </a:p>
          <a:p>
            <a:pPr lvl="1"/>
            <a:r>
              <a:rPr lang="en-US" dirty="0"/>
              <a:t>Reducing the stringency of EPL (Q1 is more relevant)</a:t>
            </a:r>
          </a:p>
          <a:p>
            <a:pPr lvl="1"/>
            <a:r>
              <a:rPr lang="en-US" noProof="0" dirty="0"/>
              <a:t>In industries with high knowledge intensity  - higher R&amp;D collaborations between firms and universities (Q4 is more relevant)</a:t>
            </a:r>
          </a:p>
        </p:txBody>
      </p:sp>
      <p:pic>
        <p:nvPicPr>
          <p:cNvPr id="4" name="Espaço Reservado para Conteúdo 3">
            <a:extLst>
              <a:ext uri="{FF2B5EF4-FFF2-40B4-BE49-F238E27FC236}">
                <a16:creationId xmlns:a16="http://schemas.microsoft.com/office/drawing/2014/main" xmlns="" id="{182B289E-28D9-4A96-A75E-360D28708CDC}"/>
              </a:ext>
            </a:extLst>
          </p:cNvPr>
          <p:cNvPicPr>
            <a:picLocks noGrp="1" noChangeAspect="1"/>
          </p:cNvPicPr>
          <p:nvPr>
            <p:ph sz="half" idx="2"/>
          </p:nvPr>
        </p:nvPicPr>
        <p:blipFill>
          <a:blip r:embed="rId2"/>
          <a:stretch>
            <a:fillRect/>
          </a:stretch>
        </p:blipFill>
        <p:spPr>
          <a:xfrm>
            <a:off x="7308711" y="1825625"/>
            <a:ext cx="3332635" cy="4320000"/>
          </a:xfrm>
          <a:prstGeom prst="rect">
            <a:avLst/>
          </a:prstGeom>
        </p:spPr>
      </p:pic>
    </p:spTree>
    <p:extLst>
      <p:ext uri="{BB962C8B-B14F-4D97-AF65-F5344CB8AC3E}">
        <p14:creationId xmlns:p14="http://schemas.microsoft.com/office/powerpoint/2010/main" val="1650452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C0BC404-2D1E-4625-A18E-111A688CBA7E}"/>
              </a:ext>
            </a:extLst>
          </p:cNvPr>
          <p:cNvSpPr>
            <a:spLocks noGrp="1"/>
          </p:cNvSpPr>
          <p:nvPr>
            <p:ph type="title"/>
          </p:nvPr>
        </p:nvSpPr>
        <p:spPr>
          <a:solidFill>
            <a:schemeClr val="accent1">
              <a:lumMod val="50000"/>
            </a:schemeClr>
          </a:solidFill>
        </p:spPr>
        <p:txBody>
          <a:bodyPr/>
          <a:lstStyle/>
          <a:p>
            <a:r>
              <a:rPr lang="en-US" b="1" noProof="0" dirty="0">
                <a:solidFill>
                  <a:srgbClr val="FFC000"/>
                </a:solidFill>
              </a:rPr>
              <a:t>Conclusion and policy discussion</a:t>
            </a:r>
          </a:p>
        </p:txBody>
      </p:sp>
      <p:sp>
        <p:nvSpPr>
          <p:cNvPr id="3" name="Espaço Reservado para Conteúdo 2">
            <a:extLst>
              <a:ext uri="{FF2B5EF4-FFF2-40B4-BE49-F238E27FC236}">
                <a16:creationId xmlns:a16="http://schemas.microsoft.com/office/drawing/2014/main" xmlns="" id="{7FDD4613-A372-4564-B50A-9D4D7AE30C31}"/>
              </a:ext>
            </a:extLst>
          </p:cNvPr>
          <p:cNvSpPr>
            <a:spLocks noGrp="1"/>
          </p:cNvSpPr>
          <p:nvPr>
            <p:ph idx="1"/>
          </p:nvPr>
        </p:nvSpPr>
        <p:spPr/>
        <p:txBody>
          <a:bodyPr>
            <a:normAutofit fontScale="62500" lnSpcReduction="20000"/>
          </a:bodyPr>
          <a:lstStyle/>
          <a:p>
            <a:r>
              <a:rPr lang="en-US" noProof="0" dirty="0"/>
              <a:t>GF firms are on average more productive, larger and profitable, but younger than other firms. And they are global (MNE)</a:t>
            </a:r>
          </a:p>
          <a:p>
            <a:r>
              <a:rPr lang="en-US" noProof="0" dirty="0"/>
              <a:t>Productivity growth of GF firms are remain robust although the slowdown of the aggregate productivity growth </a:t>
            </a:r>
          </a:p>
          <a:p>
            <a:r>
              <a:rPr lang="en-US" noProof="0" dirty="0"/>
              <a:t>Policies effects on GF firms are less clear. But some general features are important, such as funding basic R&amp;D and corporate taxation and corporate taxation and International Registration Plans</a:t>
            </a:r>
          </a:p>
          <a:p>
            <a:r>
              <a:rPr lang="en-US" noProof="0" dirty="0"/>
              <a:t>New Technologies and innovation are not equally diffused to all firms, but first they are diffused from GF firms to NF firms and then through the local mechanisms to other laggard firms. That makes important to understand the productivity gap between GF and NF and also the policies to catching up (diffusion) of LF</a:t>
            </a:r>
          </a:p>
          <a:p>
            <a:r>
              <a:rPr lang="en-US" noProof="0" dirty="0"/>
              <a:t>Within-firms productivity gaps between GF and NF tend to be smaller in countries with good education PMR and markets for risk capital. </a:t>
            </a:r>
          </a:p>
          <a:p>
            <a:r>
              <a:rPr lang="en-US" noProof="0" dirty="0"/>
              <a:t>While police mix would be important to raise productivity within firms, the aggregate benefits with policies that allow more productivity firms to attract scarce resource and growth (resource allocation effect). But this may be difficult because (</a:t>
            </a:r>
            <a:r>
              <a:rPr lang="en-US" noProof="0" dirty="0" err="1"/>
              <a:t>i</a:t>
            </a:r>
            <a:r>
              <a:rPr lang="en-US" noProof="0" dirty="0"/>
              <a:t>) reduced gap between NF and GF firms and the size of firms and Market. [but R&amp;D tax subsidies to SME are linked to lower within-firm productivity gaps, there is a trade-off of higher size gap between NF and GF firms which may reflect the tendency to inefficient allocation of those resources)</a:t>
            </a:r>
          </a:p>
          <a:p>
            <a:r>
              <a:rPr lang="en-US" noProof="0" dirty="0"/>
              <a:t>Problems in LP catching-up policies. Reducing EPL, PMR (product Market Regulations) tend to have effect to LF close to NF firms and R&amp;D collaboration tends to help better laggard firms far from the NF.</a:t>
            </a:r>
          </a:p>
          <a:p>
            <a:endParaRPr lang="en-US" noProof="0" dirty="0"/>
          </a:p>
          <a:p>
            <a:endParaRPr lang="en-US" noProof="0" dirty="0"/>
          </a:p>
        </p:txBody>
      </p:sp>
    </p:spTree>
    <p:extLst>
      <p:ext uri="{BB962C8B-B14F-4D97-AF65-F5344CB8AC3E}">
        <p14:creationId xmlns:p14="http://schemas.microsoft.com/office/powerpoint/2010/main" val="141950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FECAD8D-E9A3-4449-9EBB-9547DA359B1D}"/>
              </a:ext>
            </a:extLst>
          </p:cNvPr>
          <p:cNvSpPr>
            <a:spLocks noGrp="1"/>
          </p:cNvSpPr>
          <p:nvPr>
            <p:ph type="title"/>
          </p:nvPr>
        </p:nvSpPr>
        <p:spPr>
          <a:solidFill>
            <a:schemeClr val="accent1">
              <a:lumMod val="50000"/>
            </a:schemeClr>
          </a:solidFill>
        </p:spPr>
        <p:txBody>
          <a:bodyPr/>
          <a:lstStyle/>
          <a:p>
            <a:r>
              <a:rPr lang="en-US" b="1" noProof="0" dirty="0">
                <a:solidFill>
                  <a:srgbClr val="FFC000"/>
                </a:solidFill>
              </a:rPr>
              <a:t>Main Topics</a:t>
            </a:r>
          </a:p>
        </p:txBody>
      </p:sp>
      <p:sp>
        <p:nvSpPr>
          <p:cNvPr id="10" name="Espaço Reservado para Conteúdo 9">
            <a:extLst>
              <a:ext uri="{FF2B5EF4-FFF2-40B4-BE49-F238E27FC236}">
                <a16:creationId xmlns:a16="http://schemas.microsoft.com/office/drawing/2014/main" xmlns="" id="{769FEDE5-7EEF-4E86-9405-2A5C86489B7E}"/>
              </a:ext>
            </a:extLst>
          </p:cNvPr>
          <p:cNvSpPr>
            <a:spLocks noGrp="1"/>
          </p:cNvSpPr>
          <p:nvPr>
            <p:ph idx="1"/>
          </p:nvPr>
        </p:nvSpPr>
        <p:spPr/>
        <p:txBody>
          <a:bodyPr>
            <a:normAutofit/>
          </a:bodyPr>
          <a:lstStyle/>
          <a:p>
            <a:pPr marL="0" indent="0">
              <a:buNone/>
            </a:pPr>
            <a:r>
              <a:rPr lang="en-US" b="1" noProof="0" dirty="0">
                <a:solidFill>
                  <a:schemeClr val="accent1">
                    <a:lumMod val="50000"/>
                  </a:schemeClr>
                </a:solidFill>
              </a:rPr>
              <a:t>Structure of the Article</a:t>
            </a:r>
          </a:p>
          <a:p>
            <a:r>
              <a:rPr lang="en-US" noProof="0" dirty="0"/>
              <a:t>Introduction</a:t>
            </a:r>
          </a:p>
          <a:p>
            <a:r>
              <a:rPr lang="en-US" noProof="0" dirty="0"/>
              <a:t>Firm level data: sources, key definitions and challenges</a:t>
            </a:r>
          </a:p>
          <a:p>
            <a:r>
              <a:rPr lang="en-US" noProof="0" dirty="0"/>
              <a:t>What is happening at the global productivity frontier</a:t>
            </a:r>
          </a:p>
          <a:p>
            <a:r>
              <a:rPr lang="en-US" noProof="0" dirty="0"/>
              <a:t>Performance gap between global frontier and national frontier firms</a:t>
            </a:r>
          </a:p>
          <a:p>
            <a:r>
              <a:rPr lang="en-US" noProof="0" dirty="0"/>
              <a:t>Catch up to the national productivity frontier</a:t>
            </a:r>
          </a:p>
          <a:p>
            <a:r>
              <a:rPr lang="en-US" noProof="0" dirty="0"/>
              <a:t>Conclusion and policy discussion</a:t>
            </a:r>
          </a:p>
        </p:txBody>
      </p:sp>
    </p:spTree>
    <p:extLst>
      <p:ext uri="{BB962C8B-B14F-4D97-AF65-F5344CB8AC3E}">
        <p14:creationId xmlns:p14="http://schemas.microsoft.com/office/powerpoint/2010/main" val="1228816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E436203-E3F1-44AE-ADBF-C086FFE0ABE8}"/>
              </a:ext>
            </a:extLst>
          </p:cNvPr>
          <p:cNvSpPr>
            <a:spLocks noGrp="1"/>
          </p:cNvSpPr>
          <p:nvPr>
            <p:ph type="title"/>
          </p:nvPr>
        </p:nvSpPr>
        <p:spPr>
          <a:solidFill>
            <a:schemeClr val="accent1">
              <a:lumMod val="50000"/>
            </a:schemeClr>
          </a:solidFill>
        </p:spPr>
        <p:txBody>
          <a:bodyPr/>
          <a:lstStyle/>
          <a:p>
            <a:r>
              <a:rPr lang="en-US" b="1" noProof="0" dirty="0">
                <a:solidFill>
                  <a:srgbClr val="FFC000"/>
                </a:solidFill>
              </a:rPr>
              <a:t>Introduction</a:t>
            </a:r>
          </a:p>
        </p:txBody>
      </p:sp>
      <p:sp>
        <p:nvSpPr>
          <p:cNvPr id="3" name="Espaço Reservado para Conteúdo 2">
            <a:extLst>
              <a:ext uri="{FF2B5EF4-FFF2-40B4-BE49-F238E27FC236}">
                <a16:creationId xmlns:a16="http://schemas.microsoft.com/office/drawing/2014/main" xmlns="" id="{7A26B572-C720-4B74-90AD-470A49CE55A6}"/>
              </a:ext>
            </a:extLst>
          </p:cNvPr>
          <p:cNvSpPr>
            <a:spLocks noGrp="1"/>
          </p:cNvSpPr>
          <p:nvPr>
            <p:ph idx="1"/>
          </p:nvPr>
        </p:nvSpPr>
        <p:spPr/>
        <p:txBody>
          <a:bodyPr>
            <a:normAutofit fontScale="92500" lnSpcReduction="20000"/>
          </a:bodyPr>
          <a:lstStyle/>
          <a:p>
            <a:r>
              <a:rPr lang="en-US" noProof="0" dirty="0"/>
              <a:t>Aggregate productivity growth slowed in many OECD countries in the last decade.</a:t>
            </a:r>
          </a:p>
          <a:p>
            <a:pPr lvl="1"/>
            <a:r>
              <a:rPr lang="en-US" noProof="0" dirty="0"/>
              <a:t>Structural dimensions to be consider</a:t>
            </a:r>
          </a:p>
          <a:p>
            <a:pPr lvl="2"/>
            <a:r>
              <a:rPr lang="en-US" noProof="0" dirty="0"/>
              <a:t>Gordon: it is a permanent phenomenon due to the diminishing returns of ICT Revolution</a:t>
            </a:r>
          </a:p>
          <a:p>
            <a:pPr lvl="2"/>
            <a:r>
              <a:rPr lang="en-US" noProof="0" dirty="0"/>
              <a:t>Brynjolfsson and McAfee: ICT [Revolution] still has a long way to run</a:t>
            </a:r>
          </a:p>
          <a:p>
            <a:pPr lvl="1"/>
            <a:r>
              <a:rPr lang="en-US" noProof="0" dirty="0"/>
              <a:t>That debate is essentially about the growth at [aggregated] productivity frontier</a:t>
            </a:r>
          </a:p>
          <a:p>
            <a:r>
              <a:rPr lang="en-US" noProof="0" dirty="0"/>
              <a:t>Little knowledge about:</a:t>
            </a:r>
          </a:p>
          <a:p>
            <a:pPr lvl="1"/>
            <a:r>
              <a:rPr lang="en-US" noProof="0" dirty="0"/>
              <a:t>The characteristics of firms operating at the productivity frontier</a:t>
            </a:r>
          </a:p>
          <a:p>
            <a:pPr lvl="1"/>
            <a:r>
              <a:rPr lang="en-US" noProof="0" dirty="0"/>
              <a:t>The performance of global productivity firms both absolute and relative to laggard firms</a:t>
            </a:r>
          </a:p>
          <a:p>
            <a:pPr lvl="1"/>
            <a:r>
              <a:rPr lang="en-US" noProof="0" dirty="0"/>
              <a:t>The structural factors and policies that might help laggard firms to close the gap with the frontier ones.</a:t>
            </a:r>
          </a:p>
          <a:p>
            <a:r>
              <a:rPr lang="en-US" b="1" noProof="0" dirty="0"/>
              <a:t>This is a cross-country firm level study of different sectors and policy-relevant issues.</a:t>
            </a:r>
          </a:p>
          <a:p>
            <a:pPr lvl="1"/>
            <a:endParaRPr lang="en-US" noProof="0" dirty="0"/>
          </a:p>
        </p:txBody>
      </p:sp>
    </p:spTree>
    <p:extLst>
      <p:ext uri="{BB962C8B-B14F-4D97-AF65-F5344CB8AC3E}">
        <p14:creationId xmlns:p14="http://schemas.microsoft.com/office/powerpoint/2010/main" val="3303385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7FE92FF-85AE-4AB1-A440-A6F1B7FD219D}"/>
              </a:ext>
            </a:extLst>
          </p:cNvPr>
          <p:cNvSpPr>
            <a:spLocks noGrp="1"/>
          </p:cNvSpPr>
          <p:nvPr>
            <p:ph type="title"/>
          </p:nvPr>
        </p:nvSpPr>
        <p:spPr>
          <a:solidFill>
            <a:schemeClr val="accent1">
              <a:lumMod val="50000"/>
            </a:schemeClr>
          </a:solidFill>
        </p:spPr>
        <p:txBody>
          <a:bodyPr/>
          <a:lstStyle/>
          <a:p>
            <a:r>
              <a:rPr lang="en-US" b="1" noProof="0" dirty="0">
                <a:solidFill>
                  <a:srgbClr val="FFC000"/>
                </a:solidFill>
              </a:rPr>
              <a:t>Introduction – 3 key elements</a:t>
            </a:r>
          </a:p>
        </p:txBody>
      </p:sp>
      <p:sp>
        <p:nvSpPr>
          <p:cNvPr id="3" name="Espaço Reservado para Conteúdo 2">
            <a:extLst>
              <a:ext uri="{FF2B5EF4-FFF2-40B4-BE49-F238E27FC236}">
                <a16:creationId xmlns:a16="http://schemas.microsoft.com/office/drawing/2014/main" xmlns="" id="{F8FD7DED-E954-436A-B8AF-9797E1FE60F5}"/>
              </a:ext>
            </a:extLst>
          </p:cNvPr>
          <p:cNvSpPr>
            <a:spLocks noGrp="1"/>
          </p:cNvSpPr>
          <p:nvPr>
            <p:ph idx="1"/>
          </p:nvPr>
        </p:nvSpPr>
        <p:spPr/>
        <p:txBody>
          <a:bodyPr>
            <a:normAutofit fontScale="77500" lnSpcReduction="20000"/>
          </a:bodyPr>
          <a:lstStyle/>
          <a:p>
            <a:r>
              <a:rPr lang="en-US" b="1" noProof="0" dirty="0"/>
              <a:t>Productivity Frontier </a:t>
            </a:r>
            <a:r>
              <a:rPr lang="en-US" noProof="0" dirty="0"/>
              <a:t>is defined as those 100 firms that are most productive in a 2-digit sector year by year. They are identified by </a:t>
            </a:r>
            <a:r>
              <a:rPr lang="en-US" noProof="0" dirty="0" err="1"/>
              <a:t>Labour</a:t>
            </a:r>
            <a:r>
              <a:rPr lang="en-US" noProof="0" dirty="0"/>
              <a:t> Productivity (LP) and Multi-factor Productivity (MFP) using harmonized firm level database for 23 OECD countries</a:t>
            </a:r>
          </a:p>
          <a:p>
            <a:r>
              <a:rPr lang="en-US" b="1" noProof="0" dirty="0"/>
              <a:t>Raising gap of productivity growth between global frontier and other firms </a:t>
            </a:r>
            <a:r>
              <a:rPr lang="en-US" noProof="0" dirty="0"/>
              <a:t>raises questions about the technology and knowledge developed at the frontier </a:t>
            </a:r>
            <a:r>
              <a:rPr lang="en-US" b="1" noProof="0" dirty="0"/>
              <a:t>do not </a:t>
            </a:r>
            <a:r>
              <a:rPr lang="en-US" noProof="0" dirty="0"/>
              <a:t>diffuse to all firms</a:t>
            </a:r>
          </a:p>
          <a:p>
            <a:pPr lvl="1"/>
            <a:r>
              <a:rPr lang="en-US" noProof="0" dirty="0"/>
              <a:t>Global frontier (GF), national frontier (NF) (country specific) and laggard firms (LF) into an economy</a:t>
            </a:r>
          </a:p>
          <a:p>
            <a:pPr lvl="1"/>
            <a:r>
              <a:rPr lang="en-US" dirty="0"/>
              <a:t>To </a:t>
            </a:r>
            <a:r>
              <a:rPr lang="en-US" dirty="0" err="1"/>
              <a:t>analyse</a:t>
            </a:r>
            <a:r>
              <a:rPr lang="en-US" dirty="0"/>
              <a:t>: (</a:t>
            </a:r>
            <a:r>
              <a:rPr lang="en-US" dirty="0" err="1"/>
              <a:t>i</a:t>
            </a:r>
            <a:r>
              <a:rPr lang="en-US" dirty="0"/>
              <a:t>) gap due to differences in productivity levels  between GF and NF firms and (ii) gap due to differences  in size of GF and NF</a:t>
            </a:r>
          </a:p>
          <a:p>
            <a:pPr lvl="1"/>
            <a:r>
              <a:rPr lang="en-US" noProof="0" dirty="0"/>
              <a:t>Econometric analysis od policies that shape the gap between GF and NF firms</a:t>
            </a:r>
          </a:p>
          <a:p>
            <a:r>
              <a:rPr lang="en-US" b="1" dirty="0"/>
              <a:t>Linkages of productivity performance of the LF </a:t>
            </a:r>
            <a:r>
              <a:rPr lang="en-US" dirty="0"/>
              <a:t>with the Frontier (both GF and NF firms, especially from NF to LF firms)</a:t>
            </a:r>
          </a:p>
          <a:p>
            <a:pPr lvl="1"/>
            <a:r>
              <a:rPr lang="en-US" dirty="0"/>
              <a:t>How policies shapes laggard firms catch-up to the national frontier firms </a:t>
            </a:r>
          </a:p>
          <a:p>
            <a:pPr lvl="1"/>
            <a:r>
              <a:rPr lang="en-US" dirty="0"/>
              <a:t>No homogeneous characteristics  of firms and sectors and effects of competition and R&amp;D local policies</a:t>
            </a:r>
          </a:p>
          <a:p>
            <a:endParaRPr lang="en-US" noProof="0" dirty="0"/>
          </a:p>
          <a:p>
            <a:endParaRPr lang="en-US" noProof="0" dirty="0"/>
          </a:p>
          <a:p>
            <a:endParaRPr lang="en-US" noProof="0" dirty="0"/>
          </a:p>
          <a:p>
            <a:endParaRPr lang="en-US" noProof="0" dirty="0"/>
          </a:p>
        </p:txBody>
      </p:sp>
    </p:spTree>
    <p:extLst>
      <p:ext uri="{BB962C8B-B14F-4D97-AF65-F5344CB8AC3E}">
        <p14:creationId xmlns:p14="http://schemas.microsoft.com/office/powerpoint/2010/main" val="4072441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556D567-3879-46B1-9118-8C2F9FE77041}"/>
              </a:ext>
            </a:extLst>
          </p:cNvPr>
          <p:cNvSpPr>
            <a:spLocks noGrp="1"/>
          </p:cNvSpPr>
          <p:nvPr>
            <p:ph type="title"/>
          </p:nvPr>
        </p:nvSpPr>
        <p:spPr>
          <a:solidFill>
            <a:schemeClr val="accent1">
              <a:lumMod val="50000"/>
            </a:schemeClr>
          </a:solidFill>
        </p:spPr>
        <p:txBody>
          <a:bodyPr/>
          <a:lstStyle/>
          <a:p>
            <a:r>
              <a:rPr lang="en-US" b="1" noProof="0" dirty="0">
                <a:solidFill>
                  <a:srgbClr val="FFC000"/>
                </a:solidFill>
              </a:rPr>
              <a:t>Firm level data: sources, key definition and challenges</a:t>
            </a:r>
          </a:p>
        </p:txBody>
      </p:sp>
      <p:sp>
        <p:nvSpPr>
          <p:cNvPr id="3" name="Espaço Reservado para Conteúdo 2">
            <a:extLst>
              <a:ext uri="{FF2B5EF4-FFF2-40B4-BE49-F238E27FC236}">
                <a16:creationId xmlns:a16="http://schemas.microsoft.com/office/drawing/2014/main" xmlns="" id="{E7AEC0D2-368E-44A2-80C8-2817F293B155}"/>
              </a:ext>
            </a:extLst>
          </p:cNvPr>
          <p:cNvSpPr>
            <a:spLocks noGrp="1"/>
          </p:cNvSpPr>
          <p:nvPr>
            <p:ph idx="1"/>
          </p:nvPr>
        </p:nvSpPr>
        <p:spPr/>
        <p:txBody>
          <a:bodyPr>
            <a:normAutofit fontScale="92500" lnSpcReduction="20000"/>
          </a:bodyPr>
          <a:lstStyle/>
          <a:p>
            <a:r>
              <a:rPr lang="en-US" b="1" noProof="0" dirty="0"/>
              <a:t>Source</a:t>
            </a:r>
            <a:r>
              <a:rPr lang="en-US" noProof="0" dirty="0"/>
              <a:t>: OECD-ORBIS data base that contain many productivity measures (variants of LP and MFP) for 23 OECD countries from 2001 to 2009 at NACE 2-digit for non-farm, non financial sectors  (codes 15-74 excluding 65-67)</a:t>
            </a:r>
            <a:endParaRPr lang="en-US" dirty="0"/>
          </a:p>
          <a:p>
            <a:r>
              <a:rPr lang="en-US" b="1" dirty="0"/>
              <a:t>Problems</a:t>
            </a:r>
            <a:r>
              <a:rPr lang="en-US" dirty="0"/>
              <a:t>: (</a:t>
            </a:r>
            <a:r>
              <a:rPr lang="en-US" dirty="0" err="1"/>
              <a:t>i</a:t>
            </a:r>
            <a:r>
              <a:rPr lang="en-US" dirty="0"/>
              <a:t>) capital stock in book value; (ii) firm-level prices are not observable , so that there some bias due to market power and (iii) input and output comparable prices</a:t>
            </a:r>
          </a:p>
          <a:p>
            <a:r>
              <a:rPr lang="en-US" b="1" noProof="0" dirty="0"/>
              <a:t>Measurement</a:t>
            </a:r>
            <a:r>
              <a:rPr lang="en-US" noProof="0" dirty="0"/>
              <a:t>: a fixed number of firms on top level within industry  and countries </a:t>
            </a:r>
          </a:p>
          <a:p>
            <a:r>
              <a:rPr lang="en-US" b="1" dirty="0"/>
              <a:t>Representation</a:t>
            </a:r>
            <a:r>
              <a:rPr lang="en-US" dirty="0"/>
              <a:t>: (</a:t>
            </a:r>
            <a:r>
              <a:rPr lang="en-US" dirty="0" err="1"/>
              <a:t>i</a:t>
            </a:r>
            <a:r>
              <a:rPr lang="en-US" dirty="0"/>
              <a:t>) smaller and younger firms are under-represented, (ii) reporting unit by country (iii) information is consolidated or non consolidated depending the country (iv) effect of Multinational Enterprises (MNE) tax planning (v) emerging markets are not represented (especially about diffusion)</a:t>
            </a:r>
          </a:p>
        </p:txBody>
      </p:sp>
    </p:spTree>
    <p:extLst>
      <p:ext uri="{BB962C8B-B14F-4D97-AF65-F5344CB8AC3E}">
        <p14:creationId xmlns:p14="http://schemas.microsoft.com/office/powerpoint/2010/main" val="1885002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927BF0B-7F64-48A7-BC13-C7A02DD1BA40}"/>
              </a:ext>
            </a:extLst>
          </p:cNvPr>
          <p:cNvSpPr>
            <a:spLocks noGrp="1"/>
          </p:cNvSpPr>
          <p:nvPr>
            <p:ph type="title"/>
          </p:nvPr>
        </p:nvSpPr>
        <p:spPr>
          <a:solidFill>
            <a:schemeClr val="accent1">
              <a:lumMod val="50000"/>
            </a:schemeClr>
          </a:solidFill>
        </p:spPr>
        <p:txBody>
          <a:bodyPr/>
          <a:lstStyle/>
          <a:p>
            <a:r>
              <a:rPr lang="en-US" b="1" noProof="0" dirty="0">
                <a:solidFill>
                  <a:srgbClr val="FFC000"/>
                </a:solidFill>
              </a:rPr>
              <a:t>What is happening at the global productivity frontier? Part 1</a:t>
            </a:r>
          </a:p>
        </p:txBody>
      </p:sp>
      <p:pic>
        <p:nvPicPr>
          <p:cNvPr id="4" name="Espaço Reservado para Conteúdo 3">
            <a:extLst>
              <a:ext uri="{FF2B5EF4-FFF2-40B4-BE49-F238E27FC236}">
                <a16:creationId xmlns:a16="http://schemas.microsoft.com/office/drawing/2014/main" xmlns="" id="{401500D9-4BC7-495A-9275-55325149A9F1}"/>
              </a:ext>
            </a:extLst>
          </p:cNvPr>
          <p:cNvPicPr>
            <a:picLocks noGrp="1" noChangeAspect="1"/>
          </p:cNvPicPr>
          <p:nvPr>
            <p:ph idx="1"/>
          </p:nvPr>
        </p:nvPicPr>
        <p:blipFill>
          <a:blip r:embed="rId2"/>
          <a:stretch>
            <a:fillRect/>
          </a:stretch>
        </p:blipFill>
        <p:spPr>
          <a:xfrm>
            <a:off x="3339218" y="1825625"/>
            <a:ext cx="5513563" cy="4351338"/>
          </a:xfrm>
          <a:prstGeom prst="rect">
            <a:avLst/>
          </a:prstGeom>
        </p:spPr>
      </p:pic>
      <p:sp>
        <p:nvSpPr>
          <p:cNvPr id="5" name="Elipse 4">
            <a:extLst>
              <a:ext uri="{FF2B5EF4-FFF2-40B4-BE49-F238E27FC236}">
                <a16:creationId xmlns:a16="http://schemas.microsoft.com/office/drawing/2014/main" xmlns="" id="{CD8C1707-2212-46F1-8CF3-1677A271EEEB}"/>
              </a:ext>
            </a:extLst>
          </p:cNvPr>
          <p:cNvSpPr/>
          <p:nvPr/>
        </p:nvSpPr>
        <p:spPr>
          <a:xfrm>
            <a:off x="6430761" y="2588849"/>
            <a:ext cx="449451" cy="17048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Elipse 5">
            <a:extLst>
              <a:ext uri="{FF2B5EF4-FFF2-40B4-BE49-F238E27FC236}">
                <a16:creationId xmlns:a16="http://schemas.microsoft.com/office/drawing/2014/main" xmlns="" id="{B31201E7-6B06-45EC-BFA9-6765CD635F0A}"/>
              </a:ext>
            </a:extLst>
          </p:cNvPr>
          <p:cNvSpPr/>
          <p:nvPr/>
        </p:nvSpPr>
        <p:spPr>
          <a:xfrm>
            <a:off x="4711116" y="2599445"/>
            <a:ext cx="449451" cy="17048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Elipse 6">
            <a:extLst>
              <a:ext uri="{FF2B5EF4-FFF2-40B4-BE49-F238E27FC236}">
                <a16:creationId xmlns:a16="http://schemas.microsoft.com/office/drawing/2014/main" xmlns="" id="{64DF8597-BA2C-4871-BCE6-010B4813AD07}"/>
              </a:ext>
            </a:extLst>
          </p:cNvPr>
          <p:cNvSpPr/>
          <p:nvPr/>
        </p:nvSpPr>
        <p:spPr>
          <a:xfrm>
            <a:off x="6430761" y="3928190"/>
            <a:ext cx="449451" cy="17048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Elipse 7">
            <a:extLst>
              <a:ext uri="{FF2B5EF4-FFF2-40B4-BE49-F238E27FC236}">
                <a16:creationId xmlns:a16="http://schemas.microsoft.com/office/drawing/2014/main" xmlns="" id="{4AD8A0B9-A7F3-4C7D-A811-F00E9A70B35F}"/>
              </a:ext>
            </a:extLst>
          </p:cNvPr>
          <p:cNvSpPr/>
          <p:nvPr/>
        </p:nvSpPr>
        <p:spPr>
          <a:xfrm>
            <a:off x="4711116" y="3916053"/>
            <a:ext cx="449451" cy="17048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CaixaDeTexto 8">
            <a:extLst>
              <a:ext uri="{FF2B5EF4-FFF2-40B4-BE49-F238E27FC236}">
                <a16:creationId xmlns:a16="http://schemas.microsoft.com/office/drawing/2014/main" xmlns="" id="{672875DB-41DB-40FB-80C5-4DB481949DEE}"/>
              </a:ext>
            </a:extLst>
          </p:cNvPr>
          <p:cNvSpPr txBox="1"/>
          <p:nvPr/>
        </p:nvSpPr>
        <p:spPr>
          <a:xfrm>
            <a:off x="1146875" y="2759330"/>
            <a:ext cx="1676806" cy="1754326"/>
          </a:xfrm>
          <a:prstGeom prst="rect">
            <a:avLst/>
          </a:prstGeom>
          <a:noFill/>
          <a:ln>
            <a:solidFill>
              <a:srgbClr val="FF0000"/>
            </a:solidFill>
          </a:ln>
        </p:spPr>
        <p:txBody>
          <a:bodyPr wrap="none" rtlCol="0">
            <a:spAutoFit/>
          </a:bodyPr>
          <a:lstStyle/>
          <a:p>
            <a:pPr marL="285750" indent="-285750">
              <a:buFont typeface="Arial" panose="020B0604020202020204" pitchFamily="34" charset="0"/>
              <a:buChar char="•"/>
            </a:pPr>
            <a:r>
              <a:rPr lang="pt-BR" dirty="0" err="1">
                <a:solidFill>
                  <a:schemeClr val="accent1">
                    <a:lumMod val="50000"/>
                  </a:schemeClr>
                </a:solidFill>
              </a:rPr>
              <a:t>Size</a:t>
            </a:r>
            <a:endParaRPr lang="pt-BR" dirty="0">
              <a:solidFill>
                <a:schemeClr val="accent1">
                  <a:lumMod val="50000"/>
                </a:schemeClr>
              </a:solidFill>
            </a:endParaRPr>
          </a:p>
          <a:p>
            <a:pPr marL="285750" indent="-285750">
              <a:buFont typeface="Arial" panose="020B0604020202020204" pitchFamily="34" charset="0"/>
              <a:buChar char="•"/>
            </a:pPr>
            <a:r>
              <a:rPr lang="pt-BR" dirty="0">
                <a:solidFill>
                  <a:schemeClr val="accent1">
                    <a:lumMod val="50000"/>
                  </a:schemeClr>
                </a:solidFill>
              </a:rPr>
              <a:t>Capital Stock</a:t>
            </a:r>
          </a:p>
          <a:p>
            <a:pPr marL="285750" indent="-285750">
              <a:buFont typeface="Arial" panose="020B0604020202020204" pitchFamily="34" charset="0"/>
              <a:buChar char="•"/>
            </a:pPr>
            <a:r>
              <a:rPr lang="pt-BR" dirty="0">
                <a:solidFill>
                  <a:schemeClr val="accent1">
                    <a:lumMod val="50000"/>
                  </a:schemeClr>
                </a:solidFill>
              </a:rPr>
              <a:t>Sales</a:t>
            </a:r>
          </a:p>
          <a:p>
            <a:pPr marL="285750" indent="-285750">
              <a:buFont typeface="Arial" panose="020B0604020202020204" pitchFamily="34" charset="0"/>
              <a:buChar char="•"/>
            </a:pPr>
            <a:r>
              <a:rPr lang="pt-BR" dirty="0" err="1">
                <a:solidFill>
                  <a:schemeClr val="accent1">
                    <a:lumMod val="50000"/>
                  </a:schemeClr>
                </a:solidFill>
              </a:rPr>
              <a:t>Profitability</a:t>
            </a:r>
            <a:endParaRPr lang="pt-BR" dirty="0">
              <a:solidFill>
                <a:schemeClr val="accent1">
                  <a:lumMod val="50000"/>
                </a:schemeClr>
              </a:solidFill>
            </a:endParaRPr>
          </a:p>
          <a:p>
            <a:pPr marL="285750" indent="-285750">
              <a:buFont typeface="Arial" panose="020B0604020202020204" pitchFamily="34" charset="0"/>
              <a:buChar char="•"/>
            </a:pPr>
            <a:r>
              <a:rPr lang="pt-BR" dirty="0">
                <a:solidFill>
                  <a:schemeClr val="accent1">
                    <a:lumMod val="50000"/>
                  </a:schemeClr>
                </a:solidFill>
              </a:rPr>
              <a:t>MNE</a:t>
            </a:r>
          </a:p>
          <a:p>
            <a:pPr marL="285750" indent="-285750">
              <a:buFont typeface="Arial" panose="020B0604020202020204" pitchFamily="34" charset="0"/>
              <a:buChar char="•"/>
            </a:pPr>
            <a:r>
              <a:rPr lang="pt-BR" dirty="0" err="1">
                <a:solidFill>
                  <a:schemeClr val="accent1">
                    <a:lumMod val="50000"/>
                  </a:schemeClr>
                </a:solidFill>
              </a:rPr>
              <a:t>Patents</a:t>
            </a:r>
            <a:endParaRPr lang="pt-BR" dirty="0">
              <a:solidFill>
                <a:schemeClr val="accent1">
                  <a:lumMod val="50000"/>
                </a:schemeClr>
              </a:solidFill>
            </a:endParaRPr>
          </a:p>
        </p:txBody>
      </p:sp>
      <p:sp>
        <p:nvSpPr>
          <p:cNvPr id="10" name="Chave Esquerda 9">
            <a:extLst>
              <a:ext uri="{FF2B5EF4-FFF2-40B4-BE49-F238E27FC236}">
                <a16:creationId xmlns:a16="http://schemas.microsoft.com/office/drawing/2014/main" xmlns="" id="{2F9E2EBD-740B-41E1-B461-031EECD48EFA}"/>
              </a:ext>
            </a:extLst>
          </p:cNvPr>
          <p:cNvSpPr/>
          <p:nvPr/>
        </p:nvSpPr>
        <p:spPr>
          <a:xfrm>
            <a:off x="2889767" y="2183363"/>
            <a:ext cx="449451" cy="298579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Tree>
    <p:extLst>
      <p:ext uri="{BB962C8B-B14F-4D97-AF65-F5344CB8AC3E}">
        <p14:creationId xmlns:p14="http://schemas.microsoft.com/office/powerpoint/2010/main" val="544325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927BF0B-7F64-48A7-BC13-C7A02DD1BA40}"/>
              </a:ext>
            </a:extLst>
          </p:cNvPr>
          <p:cNvSpPr>
            <a:spLocks noGrp="1"/>
          </p:cNvSpPr>
          <p:nvPr>
            <p:ph type="title"/>
          </p:nvPr>
        </p:nvSpPr>
        <p:spPr>
          <a:solidFill>
            <a:schemeClr val="accent1">
              <a:lumMod val="50000"/>
            </a:schemeClr>
          </a:solidFill>
        </p:spPr>
        <p:txBody>
          <a:bodyPr>
            <a:normAutofit fontScale="90000"/>
          </a:bodyPr>
          <a:lstStyle/>
          <a:p>
            <a:r>
              <a:rPr lang="en-US" sz="4000" b="1" noProof="0" dirty="0">
                <a:solidFill>
                  <a:srgbClr val="FFC000"/>
                </a:solidFill>
              </a:rPr>
              <a:t>What is happening at the global productivity frontier? Part 2</a:t>
            </a:r>
            <a:br>
              <a:rPr lang="en-US" sz="4000" b="1" noProof="0" dirty="0">
                <a:solidFill>
                  <a:srgbClr val="FFC000"/>
                </a:solidFill>
              </a:rPr>
            </a:br>
            <a:r>
              <a:rPr lang="en-US" sz="3100" b="1" dirty="0">
                <a:solidFill>
                  <a:srgbClr val="FFC000"/>
                </a:solidFill>
              </a:rPr>
              <a:t>Has productivity growth at the frontier slowed over time?</a:t>
            </a:r>
            <a:endParaRPr lang="en-US" b="1" noProof="0" dirty="0">
              <a:solidFill>
                <a:srgbClr val="FFC000"/>
              </a:solidFill>
            </a:endParaRPr>
          </a:p>
        </p:txBody>
      </p:sp>
      <p:pic>
        <p:nvPicPr>
          <p:cNvPr id="12" name="Espaço Reservado para Conteúdo 11">
            <a:extLst>
              <a:ext uri="{FF2B5EF4-FFF2-40B4-BE49-F238E27FC236}">
                <a16:creationId xmlns:a16="http://schemas.microsoft.com/office/drawing/2014/main" xmlns="" id="{F8F019CE-8645-4DF2-8493-D6006EF5AF40}"/>
              </a:ext>
            </a:extLst>
          </p:cNvPr>
          <p:cNvPicPr>
            <a:picLocks noGrp="1" noChangeAspect="1"/>
          </p:cNvPicPr>
          <p:nvPr>
            <p:ph sz="half" idx="1"/>
          </p:nvPr>
        </p:nvPicPr>
        <p:blipFill>
          <a:blip r:embed="rId2"/>
          <a:stretch>
            <a:fillRect/>
          </a:stretch>
        </p:blipFill>
        <p:spPr>
          <a:xfrm>
            <a:off x="838200" y="1825625"/>
            <a:ext cx="4680000" cy="4188059"/>
          </a:xfrm>
          <a:prstGeom prst="rect">
            <a:avLst/>
          </a:prstGeom>
        </p:spPr>
      </p:pic>
      <p:pic>
        <p:nvPicPr>
          <p:cNvPr id="13" name="Espaço Reservado para Conteúdo 12">
            <a:extLst>
              <a:ext uri="{FF2B5EF4-FFF2-40B4-BE49-F238E27FC236}">
                <a16:creationId xmlns:a16="http://schemas.microsoft.com/office/drawing/2014/main" xmlns="" id="{E0170E3B-24DC-4F02-83BE-B228ADEDD821}"/>
              </a:ext>
            </a:extLst>
          </p:cNvPr>
          <p:cNvPicPr>
            <a:picLocks noGrp="1" noChangeAspect="1"/>
          </p:cNvPicPr>
          <p:nvPr>
            <p:ph sz="half" idx="2"/>
          </p:nvPr>
        </p:nvPicPr>
        <p:blipFill>
          <a:blip r:embed="rId3"/>
          <a:stretch>
            <a:fillRect/>
          </a:stretch>
        </p:blipFill>
        <p:spPr>
          <a:xfrm>
            <a:off x="6184172" y="1825625"/>
            <a:ext cx="5169628" cy="4186800"/>
          </a:xfrm>
          <a:prstGeom prst="rect">
            <a:avLst/>
          </a:prstGeom>
        </p:spPr>
      </p:pic>
      <p:sp>
        <p:nvSpPr>
          <p:cNvPr id="14" name="CaixaDeTexto 13">
            <a:extLst>
              <a:ext uri="{FF2B5EF4-FFF2-40B4-BE49-F238E27FC236}">
                <a16:creationId xmlns:a16="http://schemas.microsoft.com/office/drawing/2014/main" xmlns="" id="{73A6A31A-004D-48A3-96C8-A5E19DD5A785}"/>
              </a:ext>
            </a:extLst>
          </p:cNvPr>
          <p:cNvSpPr txBox="1"/>
          <p:nvPr/>
        </p:nvSpPr>
        <p:spPr>
          <a:xfrm>
            <a:off x="5518200" y="4021286"/>
            <a:ext cx="721567" cy="369332"/>
          </a:xfrm>
          <a:prstGeom prst="rect">
            <a:avLst/>
          </a:prstGeom>
          <a:solidFill>
            <a:srgbClr val="FF0000"/>
          </a:solidFill>
        </p:spPr>
        <p:txBody>
          <a:bodyPr wrap="square" rtlCol="0">
            <a:spAutoFit/>
          </a:bodyPr>
          <a:lstStyle/>
          <a:p>
            <a:r>
              <a:rPr lang="pt-BR" b="1" dirty="0">
                <a:solidFill>
                  <a:srgbClr val="FFC000"/>
                </a:solidFill>
              </a:rPr>
              <a:t>GAPS</a:t>
            </a:r>
          </a:p>
        </p:txBody>
      </p:sp>
    </p:spTree>
    <p:extLst>
      <p:ext uri="{BB962C8B-B14F-4D97-AF65-F5344CB8AC3E}">
        <p14:creationId xmlns:p14="http://schemas.microsoft.com/office/powerpoint/2010/main" val="3772258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428262B-A774-4756-AD9C-275DEA8C7C2B}"/>
              </a:ext>
            </a:extLst>
          </p:cNvPr>
          <p:cNvSpPr>
            <a:spLocks noGrp="1"/>
          </p:cNvSpPr>
          <p:nvPr>
            <p:ph type="title"/>
          </p:nvPr>
        </p:nvSpPr>
        <p:spPr>
          <a:solidFill>
            <a:schemeClr val="accent1">
              <a:lumMod val="50000"/>
            </a:schemeClr>
          </a:solidFill>
        </p:spPr>
        <p:txBody>
          <a:bodyPr>
            <a:normAutofit/>
          </a:bodyPr>
          <a:lstStyle/>
          <a:p>
            <a:r>
              <a:rPr lang="en-US" b="1" noProof="0" dirty="0">
                <a:solidFill>
                  <a:srgbClr val="FFC000"/>
                </a:solidFill>
              </a:rPr>
              <a:t>Performance gaps between global frontier and national frontier firms – Part 1</a:t>
            </a:r>
          </a:p>
        </p:txBody>
      </p:sp>
      <p:sp>
        <p:nvSpPr>
          <p:cNvPr id="5" name="Espaço Reservado para Conteúdo 4">
            <a:extLst>
              <a:ext uri="{FF2B5EF4-FFF2-40B4-BE49-F238E27FC236}">
                <a16:creationId xmlns:a16="http://schemas.microsoft.com/office/drawing/2014/main" xmlns="" id="{BBEAEB55-73AC-4349-9B1B-6D6D2BB0DD58}"/>
              </a:ext>
            </a:extLst>
          </p:cNvPr>
          <p:cNvSpPr>
            <a:spLocks noGrp="1"/>
          </p:cNvSpPr>
          <p:nvPr>
            <p:ph idx="1"/>
          </p:nvPr>
        </p:nvSpPr>
        <p:spPr/>
        <p:txBody>
          <a:bodyPr>
            <a:normAutofit fontScale="92500" lnSpcReduction="10000"/>
          </a:bodyPr>
          <a:lstStyle/>
          <a:p>
            <a:r>
              <a:rPr lang="en-US" noProof="0" dirty="0"/>
              <a:t>Two questions (on the role of firms at aggregate productivity patterns at local economies due to the existing gaps):</a:t>
            </a:r>
          </a:p>
          <a:p>
            <a:pPr lvl="1"/>
            <a:r>
              <a:rPr lang="en-US" noProof="0" dirty="0"/>
              <a:t>The ability of NF to adopt new technologies and knowledge developed by GF</a:t>
            </a:r>
          </a:p>
          <a:p>
            <a:pPr lvl="1"/>
            <a:r>
              <a:rPr lang="en-US" dirty="0"/>
              <a:t>The size of NF and aggregate impacts at local economies</a:t>
            </a:r>
          </a:p>
          <a:p>
            <a:r>
              <a:rPr lang="en-US" dirty="0"/>
              <a:t>Approach test different scenarios (3 steps):</a:t>
            </a:r>
          </a:p>
          <a:p>
            <a:pPr lvl="1"/>
            <a:r>
              <a:rPr lang="en-US" dirty="0"/>
              <a:t>By replacing LP of NF firms by those of GF firms </a:t>
            </a:r>
          </a:p>
          <a:p>
            <a:pPr lvl="1"/>
            <a:r>
              <a:rPr lang="en-US" dirty="0"/>
              <a:t>Counterfactual 1: how much higher would industry productivity be if NF firms in a given country had levels of </a:t>
            </a:r>
            <a:r>
              <a:rPr lang="en-US" dirty="0" err="1"/>
              <a:t>labour</a:t>
            </a:r>
            <a:r>
              <a:rPr lang="en-US" dirty="0"/>
              <a:t> </a:t>
            </a:r>
            <a:r>
              <a:rPr lang="en-US" b="1" dirty="0"/>
              <a:t>productivity</a:t>
            </a:r>
            <a:r>
              <a:rPr lang="en-US" dirty="0"/>
              <a:t> comparable to GF firms </a:t>
            </a:r>
          </a:p>
          <a:p>
            <a:pPr lvl="1"/>
            <a:r>
              <a:rPr lang="en-US" dirty="0"/>
              <a:t>Counterfactual 2: how much higher would industry productivity be if NF firms in a given country were of comparable </a:t>
            </a:r>
            <a:r>
              <a:rPr lang="en-US" b="1" dirty="0"/>
              <a:t>size</a:t>
            </a:r>
            <a:r>
              <a:rPr lang="en-US" dirty="0"/>
              <a:t> (in terms of employment levels) to GF firms</a:t>
            </a:r>
          </a:p>
          <a:p>
            <a:pPr lvl="1"/>
            <a:r>
              <a:rPr lang="en-US" dirty="0"/>
              <a:t>Counterfactual 3: how much higher would industry productivity be if NF firms in a given country had both </a:t>
            </a:r>
            <a:r>
              <a:rPr lang="en-US" b="1" dirty="0"/>
              <a:t>productivity</a:t>
            </a:r>
            <a:r>
              <a:rPr lang="en-US" dirty="0"/>
              <a:t> and </a:t>
            </a:r>
            <a:r>
              <a:rPr lang="en-US" b="1" dirty="0"/>
              <a:t>size</a:t>
            </a:r>
            <a:r>
              <a:rPr lang="en-US" dirty="0"/>
              <a:t> comparable to GF firms</a:t>
            </a:r>
          </a:p>
          <a:p>
            <a:pPr lvl="1"/>
            <a:endParaRPr lang="en-US" dirty="0"/>
          </a:p>
          <a:p>
            <a:pPr lvl="1"/>
            <a:endParaRPr lang="en-US" noProof="0" dirty="0"/>
          </a:p>
        </p:txBody>
      </p:sp>
    </p:spTree>
    <p:extLst>
      <p:ext uri="{BB962C8B-B14F-4D97-AF65-F5344CB8AC3E}">
        <p14:creationId xmlns:p14="http://schemas.microsoft.com/office/powerpoint/2010/main" val="2434138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428262B-A774-4756-AD9C-275DEA8C7C2B}"/>
              </a:ext>
            </a:extLst>
          </p:cNvPr>
          <p:cNvSpPr>
            <a:spLocks noGrp="1"/>
          </p:cNvSpPr>
          <p:nvPr>
            <p:ph type="title"/>
          </p:nvPr>
        </p:nvSpPr>
        <p:spPr>
          <a:solidFill>
            <a:schemeClr val="accent1">
              <a:lumMod val="50000"/>
            </a:schemeClr>
          </a:solidFill>
        </p:spPr>
        <p:txBody>
          <a:bodyPr>
            <a:normAutofit/>
          </a:bodyPr>
          <a:lstStyle/>
          <a:p>
            <a:r>
              <a:rPr lang="en-US" b="1" noProof="0" dirty="0">
                <a:solidFill>
                  <a:srgbClr val="FFC000"/>
                </a:solidFill>
              </a:rPr>
              <a:t>Performance gaps between global frontier and national frontier firms – Part 2</a:t>
            </a:r>
          </a:p>
        </p:txBody>
      </p:sp>
      <p:sp>
        <p:nvSpPr>
          <p:cNvPr id="3" name="Espaço Reservado para Texto 2">
            <a:extLst>
              <a:ext uri="{FF2B5EF4-FFF2-40B4-BE49-F238E27FC236}">
                <a16:creationId xmlns:a16="http://schemas.microsoft.com/office/drawing/2014/main" xmlns="" id="{0A9F5D28-536E-4808-A9CF-73D91B90597D}"/>
              </a:ext>
            </a:extLst>
          </p:cNvPr>
          <p:cNvSpPr>
            <a:spLocks noGrp="1"/>
          </p:cNvSpPr>
          <p:nvPr>
            <p:ph type="body" idx="1"/>
          </p:nvPr>
        </p:nvSpPr>
        <p:spPr/>
        <p:txBody>
          <a:bodyPr/>
          <a:lstStyle/>
          <a:p>
            <a:r>
              <a:rPr lang="pt-BR" dirty="0"/>
              <a:t>Split </a:t>
            </a:r>
            <a:r>
              <a:rPr lang="pt-BR" dirty="0" err="1"/>
              <a:t>effects</a:t>
            </a:r>
            <a:r>
              <a:rPr lang="pt-BR" dirty="0"/>
              <a:t> on </a:t>
            </a:r>
            <a:r>
              <a:rPr lang="pt-BR" dirty="0" err="1"/>
              <a:t>analysing</a:t>
            </a:r>
            <a:r>
              <a:rPr lang="pt-BR" dirty="0"/>
              <a:t> gaps </a:t>
            </a:r>
            <a:r>
              <a:rPr lang="pt-BR" dirty="0" err="1"/>
              <a:t>at</a:t>
            </a:r>
            <a:r>
              <a:rPr lang="pt-BR" dirty="0"/>
              <a:t> local </a:t>
            </a:r>
            <a:r>
              <a:rPr lang="pt-BR" dirty="0" err="1"/>
              <a:t>economies</a:t>
            </a:r>
            <a:r>
              <a:rPr lang="pt-BR" dirty="0"/>
              <a:t> </a:t>
            </a:r>
          </a:p>
        </p:txBody>
      </p:sp>
      <p:sp>
        <p:nvSpPr>
          <p:cNvPr id="5" name="Espaço Reservado para Conteúdo 4">
            <a:extLst>
              <a:ext uri="{FF2B5EF4-FFF2-40B4-BE49-F238E27FC236}">
                <a16:creationId xmlns:a16="http://schemas.microsoft.com/office/drawing/2014/main" xmlns="" id="{BBEAEB55-73AC-4349-9B1B-6D6D2BB0DD58}"/>
              </a:ext>
            </a:extLst>
          </p:cNvPr>
          <p:cNvSpPr>
            <a:spLocks noGrp="1"/>
          </p:cNvSpPr>
          <p:nvPr>
            <p:ph sz="half" idx="2"/>
          </p:nvPr>
        </p:nvSpPr>
        <p:spPr/>
        <p:txBody>
          <a:bodyPr>
            <a:normAutofit/>
          </a:bodyPr>
          <a:lstStyle/>
          <a:p>
            <a:endParaRPr lang="en-US" dirty="0"/>
          </a:p>
          <a:p>
            <a:pPr lvl="1"/>
            <a:endParaRPr lang="en-US" noProof="0" dirty="0"/>
          </a:p>
        </p:txBody>
      </p:sp>
      <p:sp>
        <p:nvSpPr>
          <p:cNvPr id="4" name="Espaço Reservado para Texto 3">
            <a:extLst>
              <a:ext uri="{FF2B5EF4-FFF2-40B4-BE49-F238E27FC236}">
                <a16:creationId xmlns:a16="http://schemas.microsoft.com/office/drawing/2014/main" xmlns="" id="{175E2BD8-B2D3-4850-966F-05F42EC28064}"/>
              </a:ext>
            </a:extLst>
          </p:cNvPr>
          <p:cNvSpPr>
            <a:spLocks noGrp="1"/>
          </p:cNvSpPr>
          <p:nvPr>
            <p:ph type="body" sz="quarter" idx="3"/>
          </p:nvPr>
        </p:nvSpPr>
        <p:spPr/>
        <p:txBody>
          <a:bodyPr/>
          <a:lstStyle/>
          <a:p>
            <a:r>
              <a:rPr lang="pt-BR" dirty="0"/>
              <a:t>Role </a:t>
            </a:r>
            <a:r>
              <a:rPr lang="pt-BR" dirty="0" err="1"/>
              <a:t>of</a:t>
            </a:r>
            <a:r>
              <a:rPr lang="pt-BR" dirty="0"/>
              <a:t> </a:t>
            </a:r>
            <a:r>
              <a:rPr lang="pt-BR" dirty="0" err="1"/>
              <a:t>policy</a:t>
            </a:r>
            <a:r>
              <a:rPr lang="pt-BR" dirty="0"/>
              <a:t>  </a:t>
            </a:r>
            <a:r>
              <a:rPr lang="pt-BR" dirty="0" err="1"/>
              <a:t>and</a:t>
            </a:r>
            <a:r>
              <a:rPr lang="pt-BR" dirty="0"/>
              <a:t> </a:t>
            </a:r>
            <a:r>
              <a:rPr lang="pt-BR" dirty="0" err="1"/>
              <a:t>structural</a:t>
            </a:r>
            <a:r>
              <a:rPr lang="pt-BR" dirty="0"/>
              <a:t> </a:t>
            </a:r>
            <a:r>
              <a:rPr lang="pt-BR" dirty="0" err="1"/>
              <a:t>indicators</a:t>
            </a:r>
            <a:endParaRPr lang="pt-BR" dirty="0"/>
          </a:p>
          <a:p>
            <a:endParaRPr lang="pt-BR" dirty="0"/>
          </a:p>
        </p:txBody>
      </p:sp>
      <p:pic>
        <p:nvPicPr>
          <p:cNvPr id="9" name="Espaço Reservado para Conteúdo 8">
            <a:extLst>
              <a:ext uri="{FF2B5EF4-FFF2-40B4-BE49-F238E27FC236}">
                <a16:creationId xmlns:a16="http://schemas.microsoft.com/office/drawing/2014/main" xmlns="" id="{D1A6C402-8638-4FDF-BE18-0DDEB35FB89A}"/>
              </a:ext>
            </a:extLst>
          </p:cNvPr>
          <p:cNvPicPr>
            <a:picLocks noGrp="1" noChangeAspect="1"/>
          </p:cNvPicPr>
          <p:nvPr>
            <p:ph sz="quarter" idx="4"/>
          </p:nvPr>
        </p:nvPicPr>
        <p:blipFill>
          <a:blip r:embed="rId2"/>
          <a:stretch>
            <a:fillRect/>
          </a:stretch>
        </p:blipFill>
        <p:spPr>
          <a:xfrm>
            <a:off x="6672212" y="2093119"/>
            <a:ext cx="4680000" cy="4466212"/>
          </a:xfrm>
          <a:prstGeom prst="rect">
            <a:avLst/>
          </a:prstGeom>
        </p:spPr>
      </p:pic>
      <p:pic>
        <p:nvPicPr>
          <p:cNvPr id="7" name="Imagem 6">
            <a:extLst>
              <a:ext uri="{FF2B5EF4-FFF2-40B4-BE49-F238E27FC236}">
                <a16:creationId xmlns:a16="http://schemas.microsoft.com/office/drawing/2014/main" xmlns="" id="{4AD56199-67C7-4E2D-A35F-F27BC006724C}"/>
              </a:ext>
            </a:extLst>
          </p:cNvPr>
          <p:cNvPicPr>
            <a:picLocks noChangeAspect="1"/>
          </p:cNvPicPr>
          <p:nvPr/>
        </p:nvPicPr>
        <p:blipFill>
          <a:blip r:embed="rId3"/>
          <a:stretch>
            <a:fillRect/>
          </a:stretch>
        </p:blipFill>
        <p:spPr>
          <a:xfrm>
            <a:off x="718681" y="3292918"/>
            <a:ext cx="5400000" cy="2896745"/>
          </a:xfrm>
          <a:prstGeom prst="rect">
            <a:avLst/>
          </a:prstGeom>
        </p:spPr>
      </p:pic>
    </p:spTree>
    <p:extLst>
      <p:ext uri="{BB962C8B-B14F-4D97-AF65-F5344CB8AC3E}">
        <p14:creationId xmlns:p14="http://schemas.microsoft.com/office/powerpoint/2010/main" val="1440768627"/>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1900</TotalTime>
  <Words>1209</Words>
  <Application>Microsoft Office PowerPoint</Application>
  <PresentationFormat>Widescreen</PresentationFormat>
  <Paragraphs>89</Paragraphs>
  <Slides>12</Slides>
  <Notes>1</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12</vt:i4>
      </vt:variant>
    </vt:vector>
  </HeadingPairs>
  <TitlesOfParts>
    <vt:vector size="16" baseType="lpstr">
      <vt:lpstr>Arial</vt:lpstr>
      <vt:lpstr>Calibri</vt:lpstr>
      <vt:lpstr>Calibri Light</vt:lpstr>
      <vt:lpstr>Tema do Office</vt:lpstr>
      <vt:lpstr>Apresentação do PowerPoint</vt:lpstr>
      <vt:lpstr>Main Topics</vt:lpstr>
      <vt:lpstr>Introduction</vt:lpstr>
      <vt:lpstr>Introduction – 3 key elements</vt:lpstr>
      <vt:lpstr>Firm level data: sources, key definition and challenges</vt:lpstr>
      <vt:lpstr>What is happening at the global productivity frontier? Part 1</vt:lpstr>
      <vt:lpstr>What is happening at the global productivity frontier? Part 2 Has productivity growth at the frontier slowed over time?</vt:lpstr>
      <vt:lpstr>Performance gaps between global frontier and national frontier firms – Part 1</vt:lpstr>
      <vt:lpstr>Performance gaps between global frontier and national frontier firms – Part 2</vt:lpstr>
      <vt:lpstr>Performance gaps between global frontier and national frontier firms – Part 3</vt:lpstr>
      <vt:lpstr>Catch-up to the national productivity barrier</vt:lpstr>
      <vt:lpstr>Conclusion and policy discussion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Cesar Massaro</dc:creator>
  <cp:lastModifiedBy>Paulo Feldmann</cp:lastModifiedBy>
  <cp:revision>2</cp:revision>
  <dcterms:created xsi:type="dcterms:W3CDTF">2019-03-28T01:46:44Z</dcterms:created>
  <dcterms:modified xsi:type="dcterms:W3CDTF">2019-04-28T17:02:58Z</dcterms:modified>
</cp:coreProperties>
</file>