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038D9F4A-C350-4E7A-8E6C-D495563641D1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519260DA-241C-4846-BD26-F7336756B541}"/>
              </a:ext>
            </a:extLst>
          </p:cNvPr>
          <p:cNvSpPr txBox="1">
            <a:spLocks/>
          </p:cNvSpPr>
          <p:nvPr/>
        </p:nvSpPr>
        <p:spPr>
          <a:xfrm>
            <a:off x="596717" y="4208488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/>
              <a:t>Economia Política Clássica - REC2401 / 2020</a:t>
            </a:r>
          </a:p>
        </p:txBody>
      </p:sp>
    </p:spTree>
    <p:extLst>
      <p:ext uri="{BB962C8B-B14F-4D97-AF65-F5344CB8AC3E}">
        <p14:creationId xmlns:p14="http://schemas.microsoft.com/office/powerpoint/2010/main" val="115562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7E7034-B4B7-437D-A7B0-255C27DD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13" y="1744398"/>
            <a:ext cx="9086973" cy="46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4ED095B-8778-43EE-A6EC-22410ED1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57" y="1545586"/>
            <a:ext cx="7532914" cy="40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1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CDB2EF-203F-4C52-AC2C-2AAACAA8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40" y="2791505"/>
            <a:ext cx="6792684" cy="331717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F27C164-F52D-437F-9F6C-6451C360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morte da mercadoria</a:t>
            </a:r>
          </a:p>
        </p:txBody>
      </p:sp>
    </p:spTree>
    <p:extLst>
      <p:ext uri="{BB962C8B-B14F-4D97-AF65-F5344CB8AC3E}">
        <p14:creationId xmlns:p14="http://schemas.microsoft.com/office/powerpoint/2010/main" val="176890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A185C-9EC4-4278-A073-8608F6C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Dinheiro imortal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8F1367-B82C-4374-A6A9-BD85B454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56" y="2444495"/>
            <a:ext cx="7992378" cy="41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651B2-CD3B-4C8B-8735-2D13572C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antitéticas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0E2174-0FBF-4AD3-9FDB-97772C26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257" y="2627882"/>
            <a:ext cx="7282110" cy="38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E9C41A-CEB4-4132-90D4-A9C5C606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65" y="1547729"/>
            <a:ext cx="8159429" cy="46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6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BF9D984-858E-42AF-B785-EC6273B7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85" y="1598165"/>
            <a:ext cx="8714830" cy="47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1697-96B4-49DD-AFBE-2631658B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anárquico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17D8FF-C2E5-48C8-864E-CFFE5297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27" y="2540070"/>
            <a:ext cx="7225946" cy="4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838A5-9CB9-4562-A4D1-0FE43D91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Independência e reificação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76864C-905E-4210-8604-A8592CCD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17" y="2740730"/>
            <a:ext cx="7624981" cy="3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A7F57-A250-470B-B98F-CD2A18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de Say no modo de produção capitalista (MPC)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D37D46-D2DA-4957-8EB4-4E808354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59" y="2648493"/>
            <a:ext cx="7343808" cy="39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10FECC4-5576-47A7-99FD-38D42385E487}"/>
              </a:ext>
            </a:extLst>
          </p:cNvPr>
          <p:cNvSpPr txBox="1">
            <a:spLocks/>
          </p:cNvSpPr>
          <p:nvPr/>
        </p:nvSpPr>
        <p:spPr>
          <a:xfrm>
            <a:off x="1858449" y="2301465"/>
            <a:ext cx="10993549" cy="14750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21ª videoaula</a:t>
            </a:r>
            <a:endParaRPr lang="pt-BR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195D259-D1C5-427A-B926-9662DA3AC675}"/>
              </a:ext>
            </a:extLst>
          </p:cNvPr>
          <p:cNvSpPr txBox="1">
            <a:spLocks/>
          </p:cNvSpPr>
          <p:nvPr/>
        </p:nvSpPr>
        <p:spPr>
          <a:xfrm>
            <a:off x="1858449" y="3308245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Capítulo 3 de </a:t>
            </a:r>
            <a:r>
              <a:rPr lang="pt-BR" sz="2800" i="1" dirty="0"/>
              <a:t>O Capital</a:t>
            </a:r>
            <a:r>
              <a:rPr lang="pt-BR" sz="2800" dirty="0"/>
              <a:t>... Continuação!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F4B41D-85D5-45A7-A7CE-A48D9FB4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31" y="4135783"/>
            <a:ext cx="8622839" cy="16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B207-47C9-4636-8CD9-11C731A4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o dinheiro repousa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6E64E6-C48D-49DF-954C-8F116E1B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21" y="2640800"/>
            <a:ext cx="7663158" cy="39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21CFA-135B-4ED2-B3DE-486BD12F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necessidade da crise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5BFD5C-B202-4BD0-B05B-B62C8D7A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43" y="2641961"/>
            <a:ext cx="7645714" cy="42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0F3C9-738A-4F20-A333-D0D9927E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Possibilidade de crises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AD24A4-89B9-4DC5-A622-85F80B7B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54" y="2524032"/>
            <a:ext cx="7221168" cy="39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91AA43-87DF-41B0-A896-1D97AF87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50" y="1994551"/>
            <a:ext cx="7697283" cy="40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02AA8-BEA5-42C2-9FD9-9F1B4131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básicas do dinheiro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9D4A72-9516-4A9D-92D4-25C26E72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14" y="2571131"/>
            <a:ext cx="7400571" cy="40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0321ED-F817-4FD1-985B-533C5F19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19" y="2106892"/>
            <a:ext cx="7554615" cy="40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D748E9-2285-4648-BB27-5A8979F0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17" y="1753977"/>
            <a:ext cx="8575469" cy="45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20784A-6603-488B-97A9-A9813210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0" y="1499235"/>
            <a:ext cx="7848755" cy="4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6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766D7-BD71-40BD-AEB1-8E942721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curso do dinheiro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320EBD-9166-41CB-9BFA-1394CDE5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10" y="2508647"/>
            <a:ext cx="8521580" cy="43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F4EC3A-D0B5-4C04-A819-108F0D991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13" y="1424647"/>
            <a:ext cx="8838399" cy="45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B669B-E6EB-4398-8658-622622F4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básicas do dinheiro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75508F-DB88-4BEB-A003-C7FB92F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13" y="2920708"/>
            <a:ext cx="8486274" cy="32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2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8FB5F46-F1B0-4DF2-AF7C-C368527D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18" y="1284394"/>
            <a:ext cx="7648333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FDEBFC4-B101-4A01-9484-1C69548D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04" y="1312380"/>
            <a:ext cx="9270883" cy="47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9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61C8D-91BD-4418-B401-E9314820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Ilusões simétricas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CB704E-6545-471C-B3FE-072D7F1E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06" y="2610247"/>
            <a:ext cx="7615497" cy="39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3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FAB9E-6E7A-4665-AC80-6659D488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Morada do dinheiro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5BB14B-FB65-4198-A92F-2FBA56D2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28" y="2425262"/>
            <a:ext cx="8603144" cy="42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11ED-5314-4C9A-A717-DD5A041F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D0F23-A289-474D-AC8E-7B770AB4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CE986-4A76-4B58-8796-1E505901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7F484E-2967-461F-B05E-8159932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221" y="1284394"/>
            <a:ext cx="8119557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9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DEC91-06A6-4EC1-A0A4-AB83B0BD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Volume de dinheiro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DB0C25-18E4-462A-8D70-A92CD2AD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54" y="2655749"/>
            <a:ext cx="7551931" cy="33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F3C7EE-7551-44A3-BC48-AB4D2247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 flutuações no valor do ouro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81FB8D-4A80-4013-AF2A-91C3DCCD3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37" y="2613368"/>
            <a:ext cx="7171165" cy="39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1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C2640E-1CBB-4AAF-BDFE-45F0CB4A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57" y="1529222"/>
            <a:ext cx="9811285" cy="48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9E241-1BF9-4AD9-8780-6E00450E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vem primeiro?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69F879-6879-4C24-9C85-2148C0AB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23" y="2754519"/>
            <a:ext cx="4858586" cy="37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54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62AD2-8CE1-4491-ABA3-45235AF3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dinheiro é o ouro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6B7791-73CE-463F-8737-A14EC70A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24" y="2337076"/>
            <a:ext cx="7457143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3C317-3B5B-4844-9AF4-FA9B822E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Meio de circulação</a:t>
            </a: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B26175-C6BD-4F94-AB62-436DEB85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737665"/>
            <a:ext cx="6443180" cy="33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68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756957-5E94-4C95-B99E-8B7FCE1C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94" y="1123527"/>
            <a:ext cx="730920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977851-EEF4-4CD7-9566-1894BEFE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28" y="1497076"/>
            <a:ext cx="7828571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6A69FD-38C3-4B18-A185-1BAB7163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74" y="571500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PY = VM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85690AC-6B20-4A01-9F47-76C795B0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794043"/>
            <a:ext cx="6443180" cy="32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06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ED2B81-EE7D-4D13-B97B-80B53FD5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19" y="1863971"/>
            <a:ext cx="7933333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5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A2880-EAA9-413D-B0B0-BE6F6768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lei da circulação do dinheiro-ouro: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202FCE-178F-4875-9B51-4AC619CC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43" y="3088961"/>
            <a:ext cx="7609524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F6DA4-3D64-4DDE-99DD-0562680E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Causalidade inversa: preço determina volume de moeda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F5CC99-036E-46AE-98FA-6A3DB283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90" y="2846791"/>
            <a:ext cx="8047619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7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AB462D-D267-40DA-899B-9ECF3C4F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52" y="1746753"/>
            <a:ext cx="7638095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3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3C213B-A17B-40ED-865C-D48C5C85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90" y="700428"/>
            <a:ext cx="7933333" cy="5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1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3D172FD-6BC5-4D93-87C1-BA29D4A7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60" y="1284394"/>
            <a:ext cx="7580649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76411ED-5314-4C9A-A717-DD5A041F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D0F23-A289-474D-AC8E-7B770AB4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5CE986-4A76-4B58-8796-1E505901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B760DA-21EB-4E67-880F-3BF7F337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4" y="1284394"/>
            <a:ext cx="7682631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6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167CC-6DB6-4F88-8F3C-F34EF9F8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84017" cy="706964"/>
          </a:xfrm>
        </p:spPr>
        <p:txBody>
          <a:bodyPr/>
          <a:lstStyle/>
          <a:p>
            <a:r>
              <a:rPr lang="pt-BR" dirty="0"/>
              <a:t>Item “O meio da circulação” </a:t>
            </a:r>
            <a:br>
              <a:rPr lang="pt-BR" dirty="0"/>
            </a:br>
            <a:r>
              <a:rPr lang="pt-BR" dirty="0"/>
              <a:t>em três partes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112981-4839-424A-868D-E040C06F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90" y="3114418"/>
            <a:ext cx="7718048" cy="22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C0ADBE-AFCD-40C6-B80E-548FAD6E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93" y="2000357"/>
            <a:ext cx="8250199" cy="35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3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E6EB0-E158-46CC-BA85-8B2BBD1EB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9775" b="5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326744-0497-4539-9FAE-D825E613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322852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a) A </a:t>
            </a:r>
            <a:r>
              <a:rPr lang="en-US" sz="5400" dirty="0" err="1">
                <a:solidFill>
                  <a:schemeClr val="tx1"/>
                </a:solidFill>
              </a:rPr>
              <a:t>metamorfose</a:t>
            </a:r>
            <a:r>
              <a:rPr lang="en-US" sz="5400" dirty="0">
                <a:solidFill>
                  <a:schemeClr val="tx1"/>
                </a:solidFill>
              </a:rPr>
              <a:t> das </a:t>
            </a:r>
            <a:r>
              <a:rPr lang="en-US" sz="5400" dirty="0" err="1">
                <a:solidFill>
                  <a:schemeClr val="tx1"/>
                </a:solidFill>
              </a:rPr>
              <a:t>mercadorias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6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EE316-7DC4-43A9-A541-59CFF883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Hegelianismo de Marx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6DC675D-A09A-40AD-A4FE-4E680261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56" y="2781733"/>
            <a:ext cx="8906257" cy="35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54A9-71E3-4973-91EF-A923A310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Relações contraditórias que se excluem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BF8884-3B47-4899-AF0B-7851CCEF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89" y="2732676"/>
            <a:ext cx="8493444" cy="315165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A7A1731-78D9-439C-A3CB-C3171D7334FD}"/>
              </a:ext>
            </a:extLst>
          </p:cNvPr>
          <p:cNvSpPr/>
          <p:nvPr/>
        </p:nvSpPr>
        <p:spPr>
          <a:xfrm>
            <a:off x="7427742" y="5146526"/>
            <a:ext cx="353479" cy="39614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586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Arial</vt:lpstr>
      <vt:lpstr>Century Gothic</vt:lpstr>
      <vt:lpstr>Times New Roman</vt:lpstr>
      <vt:lpstr>Wingdings 3</vt:lpstr>
      <vt:lpstr>Íon - Sala da Diretoria</vt:lpstr>
      <vt:lpstr>Apresentação do PowerPoint</vt:lpstr>
      <vt:lpstr>Apresentação do PowerPoint</vt:lpstr>
      <vt:lpstr>Funções básicas do dinheiro</vt:lpstr>
      <vt:lpstr>Meio de circulação</vt:lpstr>
      <vt:lpstr>Item “O meio da circulação”  em três partes</vt:lpstr>
      <vt:lpstr>Apresentação do PowerPoint</vt:lpstr>
      <vt:lpstr>a) A metamorfose das mercadorias</vt:lpstr>
      <vt:lpstr>Hegelianismo de Marx</vt:lpstr>
      <vt:lpstr>Relações contraditórias que se excluem</vt:lpstr>
      <vt:lpstr>Apresentação do PowerPoint</vt:lpstr>
      <vt:lpstr>Apresentação do PowerPoint</vt:lpstr>
      <vt:lpstr>A morte da mercadoria</vt:lpstr>
      <vt:lpstr>Dinheiro imortal</vt:lpstr>
      <vt:lpstr>Formas antitéticas</vt:lpstr>
      <vt:lpstr>Apresentação do PowerPoint</vt:lpstr>
      <vt:lpstr>Apresentação do PowerPoint</vt:lpstr>
      <vt:lpstr>Sistema anárquico</vt:lpstr>
      <vt:lpstr>Independência e reificação</vt:lpstr>
      <vt:lpstr>Lei de Say no modo de produção capitalista (MPC) </vt:lpstr>
      <vt:lpstr>Quando o dinheiro repousa</vt:lpstr>
      <vt:lpstr>A necessidade da crise</vt:lpstr>
      <vt:lpstr>Possibilidade de crises</vt:lpstr>
      <vt:lpstr>Apresentação do PowerPoint</vt:lpstr>
      <vt:lpstr>Funções básicas do dinheiro</vt:lpstr>
      <vt:lpstr>Apresentação do PowerPoint</vt:lpstr>
      <vt:lpstr>Apresentação do PowerPoint</vt:lpstr>
      <vt:lpstr>Apresentação do PowerPoint</vt:lpstr>
      <vt:lpstr>O curso do dinheiro</vt:lpstr>
      <vt:lpstr>Apresentação do PowerPoint</vt:lpstr>
      <vt:lpstr>Apresentação do PowerPoint</vt:lpstr>
      <vt:lpstr>Apresentação do PowerPoint</vt:lpstr>
      <vt:lpstr>Ilusões simétricas</vt:lpstr>
      <vt:lpstr>Morada do dinheiro</vt:lpstr>
      <vt:lpstr>Apresentação do PowerPoint</vt:lpstr>
      <vt:lpstr>Volume de dinheiro</vt:lpstr>
      <vt:lpstr>Com flutuações no valor do ouro</vt:lpstr>
      <vt:lpstr>Apresentação do PowerPoint</vt:lpstr>
      <vt:lpstr>O que vem primeiro?</vt:lpstr>
      <vt:lpstr>O dinheiro é o ouro</vt:lpstr>
      <vt:lpstr>Apresentação do PowerPoint</vt:lpstr>
      <vt:lpstr>Apresentação do PowerPoint</vt:lpstr>
      <vt:lpstr>PY = VM</vt:lpstr>
      <vt:lpstr>Apresentação do PowerPoint</vt:lpstr>
      <vt:lpstr>A lei da circulação do dinheiro-ouro:</vt:lpstr>
      <vt:lpstr>Causalidade inversa: preço determina volume de moeda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1</cp:revision>
  <dcterms:created xsi:type="dcterms:W3CDTF">2020-10-23T19:27:59Z</dcterms:created>
  <dcterms:modified xsi:type="dcterms:W3CDTF">2020-10-23T19:28:55Z</dcterms:modified>
</cp:coreProperties>
</file>