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2CA45-170E-4341-BB80-BB8DA60A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A4DD6B-5FC9-4ABA-B662-744F3F555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1CA27F-073C-4B86-A110-494FB82E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124E42-53C7-49B1-9FEC-4803E46D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067FF0-80A7-4946-B5E8-5BD85BE7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87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4B00D-E12C-4D50-BDE3-4F1BC9D0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FDFE2D-A06B-4253-A004-E1E539E3B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1E8F72-B2D3-4AF2-B20F-4898E422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E26FCF-B7E9-4702-AFDF-C6DB9CC3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73B500-93EC-4BDB-9222-382C9EB1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6D9BD1-67AF-4253-AAD0-1D5A8A2D4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5AC7F8-2148-4258-A4FD-083C8A907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F5C29C-B355-4FDD-A762-4F6CEC80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93D387-3995-4D34-8B05-F6E38E22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C0893D-CDAD-4B23-808C-75745555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02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C74AD-8F2F-4553-8B00-EEC647B5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2B762B-CFE7-4310-B609-9F7A85CAE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E6377-1FAB-48C8-B8E0-4C07DD73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1CEDC8-D8A5-4399-AB70-0388E886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74BDC7-A716-46EF-AEC1-D2A95CAF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09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646B3-149A-48D0-8E23-016981F9E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C003B3-4C77-4C57-9175-769A7C381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4C35F2-B563-4CF0-897B-71EC2FA3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FAF1BA-C876-4AD6-8546-EF6FD9F7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C6FC06-1DE4-4778-B437-60CB7244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46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64BDF-CC84-47AA-AD26-1BB32670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7DE405-8C8C-49EC-876E-B1681E80D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536014-9D3B-4A29-8C6C-CA358E004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B67214-363E-4148-85D2-E98FA5B69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3A4C4A-ACB3-4760-87A8-86997BB1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F4C153-C085-43EC-B4AB-A9483D0E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1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BBFAF-1047-4536-BBBA-A270B3F28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49DAC4-8A31-4C7E-BE0C-A1C43D05C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0FE631-E0C6-4DD4-8EC4-932553448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C93C85-ED2D-4DFD-91A0-02BEA2CA0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2198498-85E4-41C4-B274-A15151E9B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A4D012-8AC3-4396-8763-46A2B425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AE1ED0C-8E92-4E44-8A1A-3B5299E2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066A917-15D8-4059-AC03-5EA148CB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19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04F4E-7217-4798-BC48-A0091D708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B79A0E2-9068-4A13-91E5-EACE3745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8A3D764-14A2-4F88-9563-65D2DA26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8A4F8F0-0714-467F-A276-8B1E99A1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38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5A9CDFF-2FD9-47F9-88C6-EE2AD3891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2ED36D2-8393-49A2-B081-3E5A2686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73E94E-C8EF-4C26-A602-58DCDC21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49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3A7F0-FB1D-4A89-91B3-D3EF715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AE578E-EB88-4ECA-B530-7A9610001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725439D-1330-4BAD-8966-66086EE06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5D03C5-0A46-4986-A95E-1AED718D5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843983-24D2-466F-AA2A-F4996A01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98FA7E-5422-44E1-AA08-EF127EDE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97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4813D-4639-43EB-B5A5-5DE8941D2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280A3B-8702-4CAB-8534-5725E362C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03923C2-45BB-4529-9507-9B3BEF513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E52E86-FA24-4430-B7AA-4073E11B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848F3D-8ED3-45C2-9E2C-25E52704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C8C7E7-35F9-4F4B-A3D3-334EBC8C9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2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C533D3-71C2-472A-8590-9BD655EE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8E5DA4-D049-4563-B539-5D17B8036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1DE384-19F6-4582-839E-CEB2DF593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1D920-400A-412E-A204-9C63927D9BC7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12577C-C72B-47F3-920D-8BA2740CF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17525C-A54B-42AE-AE13-C5BC7D1ED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2B562-FF90-4FB5-BC32-1B2696301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86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1F7FD7-33D6-4BD6-B40D-6F06B0D01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pt-BR" dirty="0"/>
              <a:t>Proposta Avaliativa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4EEDD5-491C-493A-94DB-3900017EC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pt-BR" dirty="0"/>
              <a:t>RD1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65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953AEA-110E-469D-AD07-35E0B1054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pt-BR" sz="3800">
                <a:solidFill>
                  <a:schemeClr val="bg1"/>
                </a:solidFill>
              </a:rPr>
              <a:t>Calendário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C0624D-48DC-4B5C-A2BA-CA70FEC88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119" y="1749756"/>
            <a:ext cx="10894181" cy="3647710"/>
          </a:xfrm>
        </p:spPr>
        <p:txBody>
          <a:bodyPr>
            <a:no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15/06 – FRBR</a:t>
            </a:r>
          </a:p>
          <a:p>
            <a:r>
              <a:rPr lang="pt-BR" sz="2000" dirty="0">
                <a:solidFill>
                  <a:schemeClr val="bg1"/>
                </a:solidFill>
              </a:rPr>
              <a:t>22/06 – RDA</a:t>
            </a:r>
          </a:p>
          <a:p>
            <a:r>
              <a:rPr lang="pt-BR" sz="2000" dirty="0">
                <a:solidFill>
                  <a:schemeClr val="bg1"/>
                </a:solidFill>
              </a:rPr>
              <a:t>29/06 – Revisão</a:t>
            </a:r>
          </a:p>
          <a:p>
            <a:r>
              <a:rPr lang="pt-BR" sz="2000" dirty="0">
                <a:solidFill>
                  <a:schemeClr val="bg1"/>
                </a:solidFill>
              </a:rPr>
              <a:t>06/07 – PROVA OBJETIVA+EXERCÍCIOS</a:t>
            </a:r>
          </a:p>
          <a:p>
            <a:pPr marL="0" indent="0">
              <a:buNone/>
            </a:pPr>
            <a:endParaRPr lang="pt-BR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chemeClr val="bg1"/>
                </a:solidFill>
              </a:rPr>
              <a:t>COMPOSIÇÃO DE NOTAS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</a:rPr>
              <a:t> FICHAMENTO+TAREFAS = 2 PONTOS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</a:rPr>
              <a:t>CATALOGAÇÃO = 3 PONTOS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</a:rPr>
              <a:t>PROVA OBJETIVA = 5 PONTOS</a:t>
            </a:r>
          </a:p>
          <a:p>
            <a:pPr marL="0" indent="0">
              <a:buNone/>
            </a:pPr>
            <a:endParaRPr lang="pt-B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</a:rPr>
              <a:t>FREQUÊNCIA – 3 FICHAMENTOS+4 EXERCÍCIOS (1 DESCRIÇÃO, 2 PONTOS DE ACESSO, 1 FRBR E RDA) +REVISÃO +CATALOGAÇÃO (TRABALHO)+PROVA = 100% PRESENÇA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AA58CB8-8222-44A2-930C-44D710ECD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453" y="1700703"/>
            <a:ext cx="5666547" cy="34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Proposta Avaliativa</vt:lpstr>
      <vt:lpstr>Calendário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Avaliativa</dc:title>
  <dc:creator>marcia silva</dc:creator>
  <cp:lastModifiedBy>marcia silva</cp:lastModifiedBy>
  <cp:revision>1</cp:revision>
  <dcterms:created xsi:type="dcterms:W3CDTF">2020-06-15T17:29:05Z</dcterms:created>
  <dcterms:modified xsi:type="dcterms:W3CDTF">2020-06-15T17:32:11Z</dcterms:modified>
</cp:coreProperties>
</file>