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58" r:id="rId5"/>
    <p:sldId id="259" r:id="rId6"/>
    <p:sldId id="262" r:id="rId7"/>
    <p:sldId id="269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5E828-D56D-4715-AA37-AA32D083EF02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F38D5EC8-6DCA-402E-85AE-C7A445FF90C1}">
      <dgm:prSet phldrT="[Texto]"/>
      <dgm:spPr/>
      <dgm:t>
        <a:bodyPr/>
        <a:lstStyle/>
        <a:p>
          <a:r>
            <a:rPr lang="pt-BR" dirty="0"/>
            <a:t>Direitos individuais (art. 5º</a:t>
          </a:r>
        </a:p>
      </dgm:t>
    </dgm:pt>
    <dgm:pt modelId="{25F16993-EC4F-42B1-90C4-FBFA2CA40E90}" type="parTrans" cxnId="{3016BCF6-3B92-42D5-AD09-BC50BCBFEF96}">
      <dgm:prSet/>
      <dgm:spPr/>
      <dgm:t>
        <a:bodyPr/>
        <a:lstStyle/>
        <a:p>
          <a:endParaRPr lang="pt-BR"/>
        </a:p>
      </dgm:t>
    </dgm:pt>
    <dgm:pt modelId="{0E5B4049-01B3-4F73-9312-260973017057}" type="sibTrans" cxnId="{3016BCF6-3B92-42D5-AD09-BC50BCBFEF96}">
      <dgm:prSet/>
      <dgm:spPr/>
      <dgm:t>
        <a:bodyPr/>
        <a:lstStyle/>
        <a:p>
          <a:endParaRPr lang="pt-BR"/>
        </a:p>
      </dgm:t>
    </dgm:pt>
    <dgm:pt modelId="{3959F58E-A3D4-4970-BEF9-D8CF003A6DEA}">
      <dgm:prSet phldrT="[Texto]"/>
      <dgm:spPr/>
      <dgm:t>
        <a:bodyPr/>
        <a:lstStyle/>
        <a:p>
          <a:r>
            <a:rPr lang="pt-BR" dirty="0"/>
            <a:t>Direitos à nacionalidade (ter uma nação; art. 12)</a:t>
          </a:r>
        </a:p>
      </dgm:t>
    </dgm:pt>
    <dgm:pt modelId="{509D60FB-92EB-4866-9175-EC0CBE83E11F}" type="parTrans" cxnId="{3F39F4D5-A936-428D-8BC8-5C772E33271A}">
      <dgm:prSet/>
      <dgm:spPr/>
      <dgm:t>
        <a:bodyPr/>
        <a:lstStyle/>
        <a:p>
          <a:endParaRPr lang="pt-BR"/>
        </a:p>
      </dgm:t>
    </dgm:pt>
    <dgm:pt modelId="{6CF554A1-4741-4C10-992C-1B5CE171AD85}" type="sibTrans" cxnId="{3F39F4D5-A936-428D-8BC8-5C772E33271A}">
      <dgm:prSet/>
      <dgm:spPr/>
      <dgm:t>
        <a:bodyPr/>
        <a:lstStyle/>
        <a:p>
          <a:endParaRPr lang="pt-BR"/>
        </a:p>
      </dgm:t>
    </dgm:pt>
    <dgm:pt modelId="{B15244DB-9428-44DB-8459-968D786FEDB2}">
      <dgm:prSet phldrT="[Texto]"/>
      <dgm:spPr/>
      <dgm:t>
        <a:bodyPr/>
        <a:lstStyle/>
        <a:p>
          <a:pPr>
            <a:buAutoNum type="alphaLcParenR"/>
          </a:pPr>
          <a:r>
            <a:rPr lang="pt-BR" dirty="0"/>
            <a:t>Direitos políticos (eleger e ser eleito; art. 14 a 17);</a:t>
          </a:r>
        </a:p>
      </dgm:t>
    </dgm:pt>
    <dgm:pt modelId="{D6CFE495-DB12-4DC2-96A7-40DCF529AF8B}" type="parTrans" cxnId="{E1BC26FF-EB02-4E14-B1B2-4E12671AE864}">
      <dgm:prSet/>
      <dgm:spPr/>
      <dgm:t>
        <a:bodyPr/>
        <a:lstStyle/>
        <a:p>
          <a:endParaRPr lang="pt-BR"/>
        </a:p>
      </dgm:t>
    </dgm:pt>
    <dgm:pt modelId="{9519653E-D563-4155-8107-033E8422B744}" type="sibTrans" cxnId="{E1BC26FF-EB02-4E14-B1B2-4E12671AE864}">
      <dgm:prSet/>
      <dgm:spPr/>
      <dgm:t>
        <a:bodyPr/>
        <a:lstStyle/>
        <a:p>
          <a:endParaRPr lang="pt-BR"/>
        </a:p>
      </dgm:t>
    </dgm:pt>
    <dgm:pt modelId="{DD1DBA57-F76F-4B57-BA7D-A497E809E08E}" type="pres">
      <dgm:prSet presAssocID="{9B05E828-D56D-4715-AA37-AA32D083EF02}" presName="linearFlow" presStyleCnt="0">
        <dgm:presLayoutVars>
          <dgm:dir/>
          <dgm:resizeHandles val="exact"/>
        </dgm:presLayoutVars>
      </dgm:prSet>
      <dgm:spPr/>
    </dgm:pt>
    <dgm:pt modelId="{5E76C8F3-6911-4FA4-AA59-3CD64586F0B0}" type="pres">
      <dgm:prSet presAssocID="{F38D5EC8-6DCA-402E-85AE-C7A445FF90C1}" presName="comp" presStyleCnt="0"/>
      <dgm:spPr/>
    </dgm:pt>
    <dgm:pt modelId="{DB9A6D24-00CE-4D86-AD32-3D4178A289DC}" type="pres">
      <dgm:prSet presAssocID="{F38D5EC8-6DCA-402E-85AE-C7A445FF90C1}" presName="rect2" presStyleLbl="node1" presStyleIdx="0" presStyleCnt="3">
        <dgm:presLayoutVars>
          <dgm:bulletEnabled val="1"/>
        </dgm:presLayoutVars>
      </dgm:prSet>
      <dgm:spPr/>
    </dgm:pt>
    <dgm:pt modelId="{753EE1C4-48A7-4B88-9A0B-4DDE01A20791}" type="pres">
      <dgm:prSet presAssocID="{F38D5EC8-6DCA-402E-85AE-C7A445FF90C1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D726569-F102-4611-A5A2-E800B4FD713D}" type="pres">
      <dgm:prSet presAssocID="{0E5B4049-01B3-4F73-9312-260973017057}" presName="sibTrans" presStyleCnt="0"/>
      <dgm:spPr/>
    </dgm:pt>
    <dgm:pt modelId="{491C919C-01B2-4DE9-BC77-EF41AA6E7AA5}" type="pres">
      <dgm:prSet presAssocID="{3959F58E-A3D4-4970-BEF9-D8CF003A6DEA}" presName="comp" presStyleCnt="0"/>
      <dgm:spPr/>
    </dgm:pt>
    <dgm:pt modelId="{CF3FBFA6-6EAA-4264-A71D-1BE3C1968C90}" type="pres">
      <dgm:prSet presAssocID="{3959F58E-A3D4-4970-BEF9-D8CF003A6DEA}" presName="rect2" presStyleLbl="node1" presStyleIdx="1" presStyleCnt="3">
        <dgm:presLayoutVars>
          <dgm:bulletEnabled val="1"/>
        </dgm:presLayoutVars>
      </dgm:prSet>
      <dgm:spPr/>
    </dgm:pt>
    <dgm:pt modelId="{4A9DFCDF-671D-4103-8784-B8761BB5FF6D}" type="pres">
      <dgm:prSet presAssocID="{3959F58E-A3D4-4970-BEF9-D8CF003A6DEA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B52FB85-0C50-47DC-9FE3-AC22E3B705D1}" type="pres">
      <dgm:prSet presAssocID="{6CF554A1-4741-4C10-992C-1B5CE171AD85}" presName="sibTrans" presStyleCnt="0"/>
      <dgm:spPr/>
    </dgm:pt>
    <dgm:pt modelId="{9315D58C-017F-4501-9C0F-E35ABAD7FE9E}" type="pres">
      <dgm:prSet presAssocID="{B15244DB-9428-44DB-8459-968D786FEDB2}" presName="comp" presStyleCnt="0"/>
      <dgm:spPr/>
    </dgm:pt>
    <dgm:pt modelId="{86702566-1503-45F4-93E6-5DD482631484}" type="pres">
      <dgm:prSet presAssocID="{B15244DB-9428-44DB-8459-968D786FEDB2}" presName="rect2" presStyleLbl="node1" presStyleIdx="2" presStyleCnt="3">
        <dgm:presLayoutVars>
          <dgm:bulletEnabled val="1"/>
        </dgm:presLayoutVars>
      </dgm:prSet>
      <dgm:spPr/>
    </dgm:pt>
    <dgm:pt modelId="{64A7DE72-B9DD-4F34-86C9-D3DB26F482CC}" type="pres">
      <dgm:prSet presAssocID="{B15244DB-9428-44DB-8459-968D786FEDB2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FC904210-A047-4460-A3BA-D05A8770B49F}" type="presOf" srcId="{9B05E828-D56D-4715-AA37-AA32D083EF02}" destId="{DD1DBA57-F76F-4B57-BA7D-A497E809E08E}" srcOrd="0" destOrd="0" presId="urn:microsoft.com/office/officeart/2008/layout/AlternatingPictureBlocks"/>
    <dgm:cxn modelId="{F398D821-E065-4973-8499-BFDB9A0DBFE9}" type="presOf" srcId="{3959F58E-A3D4-4970-BEF9-D8CF003A6DEA}" destId="{CF3FBFA6-6EAA-4264-A71D-1BE3C1968C90}" srcOrd="0" destOrd="0" presId="urn:microsoft.com/office/officeart/2008/layout/AlternatingPictureBlocks"/>
    <dgm:cxn modelId="{CFF8C974-BCF1-4C88-9766-68495C3F5A6C}" type="presOf" srcId="{B15244DB-9428-44DB-8459-968D786FEDB2}" destId="{86702566-1503-45F4-93E6-5DD482631484}" srcOrd="0" destOrd="0" presId="urn:microsoft.com/office/officeart/2008/layout/AlternatingPictureBlocks"/>
    <dgm:cxn modelId="{177F35A8-21BA-459F-B519-E0B519EE1D83}" type="presOf" srcId="{F38D5EC8-6DCA-402E-85AE-C7A445FF90C1}" destId="{DB9A6D24-00CE-4D86-AD32-3D4178A289DC}" srcOrd="0" destOrd="0" presId="urn:microsoft.com/office/officeart/2008/layout/AlternatingPictureBlocks"/>
    <dgm:cxn modelId="{3F39F4D5-A936-428D-8BC8-5C772E33271A}" srcId="{9B05E828-D56D-4715-AA37-AA32D083EF02}" destId="{3959F58E-A3D4-4970-BEF9-D8CF003A6DEA}" srcOrd="1" destOrd="0" parTransId="{509D60FB-92EB-4866-9175-EC0CBE83E11F}" sibTransId="{6CF554A1-4741-4C10-992C-1B5CE171AD85}"/>
    <dgm:cxn modelId="{3016BCF6-3B92-42D5-AD09-BC50BCBFEF96}" srcId="{9B05E828-D56D-4715-AA37-AA32D083EF02}" destId="{F38D5EC8-6DCA-402E-85AE-C7A445FF90C1}" srcOrd="0" destOrd="0" parTransId="{25F16993-EC4F-42B1-90C4-FBFA2CA40E90}" sibTransId="{0E5B4049-01B3-4F73-9312-260973017057}"/>
    <dgm:cxn modelId="{E1BC26FF-EB02-4E14-B1B2-4E12671AE864}" srcId="{9B05E828-D56D-4715-AA37-AA32D083EF02}" destId="{B15244DB-9428-44DB-8459-968D786FEDB2}" srcOrd="2" destOrd="0" parTransId="{D6CFE495-DB12-4DC2-96A7-40DCF529AF8B}" sibTransId="{9519653E-D563-4155-8107-033E8422B744}"/>
    <dgm:cxn modelId="{E33D7A83-1056-4E0C-A30B-13ED34A212AE}" type="presParOf" srcId="{DD1DBA57-F76F-4B57-BA7D-A497E809E08E}" destId="{5E76C8F3-6911-4FA4-AA59-3CD64586F0B0}" srcOrd="0" destOrd="0" presId="urn:microsoft.com/office/officeart/2008/layout/AlternatingPictureBlocks"/>
    <dgm:cxn modelId="{9CFF5CC8-B519-4BB0-8C48-C823FC73E9E3}" type="presParOf" srcId="{5E76C8F3-6911-4FA4-AA59-3CD64586F0B0}" destId="{DB9A6D24-00CE-4D86-AD32-3D4178A289DC}" srcOrd="0" destOrd="0" presId="urn:microsoft.com/office/officeart/2008/layout/AlternatingPictureBlocks"/>
    <dgm:cxn modelId="{E595B5FE-2F72-406C-AF6A-810026F2AAB0}" type="presParOf" srcId="{5E76C8F3-6911-4FA4-AA59-3CD64586F0B0}" destId="{753EE1C4-48A7-4B88-9A0B-4DDE01A20791}" srcOrd="1" destOrd="0" presId="urn:microsoft.com/office/officeart/2008/layout/AlternatingPictureBlocks"/>
    <dgm:cxn modelId="{B3637B16-D42B-47D3-B429-3D30EE2EE8CE}" type="presParOf" srcId="{DD1DBA57-F76F-4B57-BA7D-A497E809E08E}" destId="{DD726569-F102-4611-A5A2-E800B4FD713D}" srcOrd="1" destOrd="0" presId="urn:microsoft.com/office/officeart/2008/layout/AlternatingPictureBlocks"/>
    <dgm:cxn modelId="{DBA029AD-58FA-413B-99BA-8D7493D1733C}" type="presParOf" srcId="{DD1DBA57-F76F-4B57-BA7D-A497E809E08E}" destId="{491C919C-01B2-4DE9-BC77-EF41AA6E7AA5}" srcOrd="2" destOrd="0" presId="urn:microsoft.com/office/officeart/2008/layout/AlternatingPictureBlocks"/>
    <dgm:cxn modelId="{F39ABB34-7739-4190-BADF-650E9FB4A0BD}" type="presParOf" srcId="{491C919C-01B2-4DE9-BC77-EF41AA6E7AA5}" destId="{CF3FBFA6-6EAA-4264-A71D-1BE3C1968C90}" srcOrd="0" destOrd="0" presId="urn:microsoft.com/office/officeart/2008/layout/AlternatingPictureBlocks"/>
    <dgm:cxn modelId="{65E94D9C-A781-4460-B300-614B3F455E08}" type="presParOf" srcId="{491C919C-01B2-4DE9-BC77-EF41AA6E7AA5}" destId="{4A9DFCDF-671D-4103-8784-B8761BB5FF6D}" srcOrd="1" destOrd="0" presId="urn:microsoft.com/office/officeart/2008/layout/AlternatingPictureBlocks"/>
    <dgm:cxn modelId="{A6691FA1-9EFF-41D6-9111-B88BE570EE0A}" type="presParOf" srcId="{DD1DBA57-F76F-4B57-BA7D-A497E809E08E}" destId="{AB52FB85-0C50-47DC-9FE3-AC22E3B705D1}" srcOrd="3" destOrd="0" presId="urn:microsoft.com/office/officeart/2008/layout/AlternatingPictureBlocks"/>
    <dgm:cxn modelId="{18088C41-012F-4806-90C8-4B62C7821370}" type="presParOf" srcId="{DD1DBA57-F76F-4B57-BA7D-A497E809E08E}" destId="{9315D58C-017F-4501-9C0F-E35ABAD7FE9E}" srcOrd="4" destOrd="0" presId="urn:microsoft.com/office/officeart/2008/layout/AlternatingPictureBlocks"/>
    <dgm:cxn modelId="{0F3489A5-628A-4F08-8417-951763661F13}" type="presParOf" srcId="{9315D58C-017F-4501-9C0F-E35ABAD7FE9E}" destId="{86702566-1503-45F4-93E6-5DD482631484}" srcOrd="0" destOrd="0" presId="urn:microsoft.com/office/officeart/2008/layout/AlternatingPictureBlocks"/>
    <dgm:cxn modelId="{34BE82A8-C609-4046-A800-1D70C6B031E3}" type="presParOf" srcId="{9315D58C-017F-4501-9C0F-E35ABAD7FE9E}" destId="{64A7DE72-B9DD-4F34-86C9-D3DB26F482C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C8783-CD27-4B41-8A63-1FE3176447E9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7002CBB7-6F0B-4364-B78B-B8BC77DFC30E}">
      <dgm:prSet phldrT="[Texto]"/>
      <dgm:spPr/>
      <dgm:t>
        <a:bodyPr/>
        <a:lstStyle/>
        <a:p>
          <a:r>
            <a:rPr lang="pt-BR" dirty="0"/>
            <a:t>Direitos sociais (saúde, educação, seguridade; art. 6º e 193)</a:t>
          </a:r>
        </a:p>
      </dgm:t>
    </dgm:pt>
    <dgm:pt modelId="{B052298F-2DC5-4693-B7E3-3AED6B54F66F}" type="parTrans" cxnId="{9E318FE2-9442-40FF-A8BB-8BE2349A9676}">
      <dgm:prSet/>
      <dgm:spPr/>
      <dgm:t>
        <a:bodyPr/>
        <a:lstStyle/>
        <a:p>
          <a:endParaRPr lang="pt-BR"/>
        </a:p>
      </dgm:t>
    </dgm:pt>
    <dgm:pt modelId="{66C7EE14-3A59-4572-8868-81211481F482}" type="sibTrans" cxnId="{9E318FE2-9442-40FF-A8BB-8BE2349A9676}">
      <dgm:prSet/>
      <dgm:spPr/>
      <dgm:t>
        <a:bodyPr/>
        <a:lstStyle/>
        <a:p>
          <a:endParaRPr lang="pt-BR"/>
        </a:p>
      </dgm:t>
    </dgm:pt>
    <dgm:pt modelId="{88088D22-806F-4832-A4A7-A8FFD443B73C}">
      <dgm:prSet phldrT="[Texto]"/>
      <dgm:spPr/>
      <dgm:t>
        <a:bodyPr/>
        <a:lstStyle/>
        <a:p>
          <a:pPr>
            <a:buAutoNum type="alphaLcParenR"/>
          </a:pPr>
          <a:r>
            <a:rPr lang="pt-BR" dirty="0"/>
            <a:t>Direitos coletivos (difusos; art. 5º)</a:t>
          </a:r>
        </a:p>
      </dgm:t>
    </dgm:pt>
    <dgm:pt modelId="{8DFE77FA-E14C-475A-870D-2B68B41549D0}" type="parTrans" cxnId="{28E5353E-4ED9-4D32-A33E-CE982B9B2DC0}">
      <dgm:prSet/>
      <dgm:spPr/>
      <dgm:t>
        <a:bodyPr/>
        <a:lstStyle/>
        <a:p>
          <a:endParaRPr lang="pt-BR"/>
        </a:p>
      </dgm:t>
    </dgm:pt>
    <dgm:pt modelId="{60F6D10C-A935-4944-921D-8E7BD5111F7A}" type="sibTrans" cxnId="{28E5353E-4ED9-4D32-A33E-CE982B9B2DC0}">
      <dgm:prSet/>
      <dgm:spPr/>
      <dgm:t>
        <a:bodyPr/>
        <a:lstStyle/>
        <a:p>
          <a:endParaRPr lang="pt-BR"/>
        </a:p>
      </dgm:t>
    </dgm:pt>
    <dgm:pt modelId="{6D46C981-3CEC-470C-AA91-E9D7836463D8}">
      <dgm:prSet phldrT="[Texto]"/>
      <dgm:spPr/>
      <dgm:t>
        <a:bodyPr/>
        <a:lstStyle/>
        <a:p>
          <a:pPr>
            <a:buAutoNum type="alphaLcParenR"/>
          </a:pPr>
          <a:r>
            <a:rPr lang="pt-BR" dirty="0"/>
            <a:t>Direitos solidários (direito à paz, ao desenvolvimento, comunicação, meio ambiente, patrimônio comum da humanidade) </a:t>
          </a:r>
        </a:p>
      </dgm:t>
    </dgm:pt>
    <dgm:pt modelId="{F32BFB9D-6EEE-4AE5-B78F-D0AFB499116E}" type="parTrans" cxnId="{6F256120-8953-4808-8B1C-B7799D6DDE9A}">
      <dgm:prSet/>
      <dgm:spPr/>
      <dgm:t>
        <a:bodyPr/>
        <a:lstStyle/>
        <a:p>
          <a:endParaRPr lang="pt-BR"/>
        </a:p>
      </dgm:t>
    </dgm:pt>
    <dgm:pt modelId="{31B3F202-A9A3-4A30-A132-3BF477027F89}" type="sibTrans" cxnId="{6F256120-8953-4808-8B1C-B7799D6DDE9A}">
      <dgm:prSet/>
      <dgm:spPr/>
      <dgm:t>
        <a:bodyPr/>
        <a:lstStyle/>
        <a:p>
          <a:endParaRPr lang="pt-BR"/>
        </a:p>
      </dgm:t>
    </dgm:pt>
    <dgm:pt modelId="{1DDE1A5E-C723-460E-B4D6-2771DEF024E1}" type="pres">
      <dgm:prSet presAssocID="{C36C8783-CD27-4B41-8A63-1FE3176447E9}" presName="linearFlow" presStyleCnt="0">
        <dgm:presLayoutVars>
          <dgm:dir/>
          <dgm:resizeHandles val="exact"/>
        </dgm:presLayoutVars>
      </dgm:prSet>
      <dgm:spPr/>
    </dgm:pt>
    <dgm:pt modelId="{F9BC520F-3780-4E98-8619-82F85A1A3C13}" type="pres">
      <dgm:prSet presAssocID="{7002CBB7-6F0B-4364-B78B-B8BC77DFC30E}" presName="comp" presStyleCnt="0"/>
      <dgm:spPr/>
    </dgm:pt>
    <dgm:pt modelId="{58CFB79B-913C-42C1-9CA0-6F658737480B}" type="pres">
      <dgm:prSet presAssocID="{7002CBB7-6F0B-4364-B78B-B8BC77DFC30E}" presName="rect2" presStyleLbl="node1" presStyleIdx="0" presStyleCnt="3">
        <dgm:presLayoutVars>
          <dgm:bulletEnabled val="1"/>
        </dgm:presLayoutVars>
      </dgm:prSet>
      <dgm:spPr/>
    </dgm:pt>
    <dgm:pt modelId="{ED947E83-8A0F-4CFC-B682-F37400730E2E}" type="pres">
      <dgm:prSet presAssocID="{7002CBB7-6F0B-4364-B78B-B8BC77DFC30E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E7C2EE99-30D5-4412-876B-2D5F24152342}" type="pres">
      <dgm:prSet presAssocID="{66C7EE14-3A59-4572-8868-81211481F482}" presName="sibTrans" presStyleCnt="0"/>
      <dgm:spPr/>
    </dgm:pt>
    <dgm:pt modelId="{B1CB732F-BC3B-4B64-ADB2-32B752D90E9D}" type="pres">
      <dgm:prSet presAssocID="{88088D22-806F-4832-A4A7-A8FFD443B73C}" presName="comp" presStyleCnt="0"/>
      <dgm:spPr/>
    </dgm:pt>
    <dgm:pt modelId="{263B6453-B429-475A-891F-0590CABE0034}" type="pres">
      <dgm:prSet presAssocID="{88088D22-806F-4832-A4A7-A8FFD443B73C}" presName="rect2" presStyleLbl="node1" presStyleIdx="1" presStyleCnt="3">
        <dgm:presLayoutVars>
          <dgm:bulletEnabled val="1"/>
        </dgm:presLayoutVars>
      </dgm:prSet>
      <dgm:spPr/>
    </dgm:pt>
    <dgm:pt modelId="{830C5C72-717E-4662-9917-297C30FD04E7}" type="pres">
      <dgm:prSet presAssocID="{88088D22-806F-4832-A4A7-A8FFD443B73C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EB6C454-D7EE-4A65-ACCD-E328B7310DD7}" type="pres">
      <dgm:prSet presAssocID="{60F6D10C-A935-4944-921D-8E7BD5111F7A}" presName="sibTrans" presStyleCnt="0"/>
      <dgm:spPr/>
    </dgm:pt>
    <dgm:pt modelId="{DFC75908-E8E0-417C-9587-1B7B1CBB44D6}" type="pres">
      <dgm:prSet presAssocID="{6D46C981-3CEC-470C-AA91-E9D7836463D8}" presName="comp" presStyleCnt="0"/>
      <dgm:spPr/>
    </dgm:pt>
    <dgm:pt modelId="{A256DFEE-9799-4BD1-AC7C-7C4ECB5E8740}" type="pres">
      <dgm:prSet presAssocID="{6D46C981-3CEC-470C-AA91-E9D7836463D8}" presName="rect2" presStyleLbl="node1" presStyleIdx="2" presStyleCnt="3">
        <dgm:presLayoutVars>
          <dgm:bulletEnabled val="1"/>
        </dgm:presLayoutVars>
      </dgm:prSet>
      <dgm:spPr/>
    </dgm:pt>
    <dgm:pt modelId="{7444192F-0F68-48D9-AC0B-7287F12B806F}" type="pres">
      <dgm:prSet presAssocID="{6D46C981-3CEC-470C-AA91-E9D7836463D8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</dgm:ptLst>
  <dgm:cxnLst>
    <dgm:cxn modelId="{6F256120-8953-4808-8B1C-B7799D6DDE9A}" srcId="{C36C8783-CD27-4B41-8A63-1FE3176447E9}" destId="{6D46C981-3CEC-470C-AA91-E9D7836463D8}" srcOrd="2" destOrd="0" parTransId="{F32BFB9D-6EEE-4AE5-B78F-D0AFB499116E}" sibTransId="{31B3F202-A9A3-4A30-A132-3BF477027F89}"/>
    <dgm:cxn modelId="{8B3E4F3C-75F3-4ED1-92D7-4418E03EB9B0}" type="presOf" srcId="{88088D22-806F-4832-A4A7-A8FFD443B73C}" destId="{263B6453-B429-475A-891F-0590CABE0034}" srcOrd="0" destOrd="0" presId="urn:microsoft.com/office/officeart/2008/layout/AlternatingPictureBlocks"/>
    <dgm:cxn modelId="{28E5353E-4ED9-4D32-A33E-CE982B9B2DC0}" srcId="{C36C8783-CD27-4B41-8A63-1FE3176447E9}" destId="{88088D22-806F-4832-A4A7-A8FFD443B73C}" srcOrd="1" destOrd="0" parTransId="{8DFE77FA-E14C-475A-870D-2B68B41549D0}" sibTransId="{60F6D10C-A935-4944-921D-8E7BD5111F7A}"/>
    <dgm:cxn modelId="{9AEFF553-4A6B-4663-A984-6AC92822DF38}" type="presOf" srcId="{6D46C981-3CEC-470C-AA91-E9D7836463D8}" destId="{A256DFEE-9799-4BD1-AC7C-7C4ECB5E8740}" srcOrd="0" destOrd="0" presId="urn:microsoft.com/office/officeart/2008/layout/AlternatingPictureBlocks"/>
    <dgm:cxn modelId="{9CFF119D-5444-47E6-BAEB-F01892053F9B}" type="presOf" srcId="{C36C8783-CD27-4B41-8A63-1FE3176447E9}" destId="{1DDE1A5E-C723-460E-B4D6-2771DEF024E1}" srcOrd="0" destOrd="0" presId="urn:microsoft.com/office/officeart/2008/layout/AlternatingPictureBlocks"/>
    <dgm:cxn modelId="{9E318FE2-9442-40FF-A8BB-8BE2349A9676}" srcId="{C36C8783-CD27-4B41-8A63-1FE3176447E9}" destId="{7002CBB7-6F0B-4364-B78B-B8BC77DFC30E}" srcOrd="0" destOrd="0" parTransId="{B052298F-2DC5-4693-B7E3-3AED6B54F66F}" sibTransId="{66C7EE14-3A59-4572-8868-81211481F482}"/>
    <dgm:cxn modelId="{0B2251EE-4DD4-41E4-B872-4950624CCE4B}" type="presOf" srcId="{7002CBB7-6F0B-4364-B78B-B8BC77DFC30E}" destId="{58CFB79B-913C-42C1-9CA0-6F658737480B}" srcOrd="0" destOrd="0" presId="urn:microsoft.com/office/officeart/2008/layout/AlternatingPictureBlocks"/>
    <dgm:cxn modelId="{3DD35690-F9D2-45C9-BC58-6BE60F6353C9}" type="presParOf" srcId="{1DDE1A5E-C723-460E-B4D6-2771DEF024E1}" destId="{F9BC520F-3780-4E98-8619-82F85A1A3C13}" srcOrd="0" destOrd="0" presId="urn:microsoft.com/office/officeart/2008/layout/AlternatingPictureBlocks"/>
    <dgm:cxn modelId="{CDFC7632-D4D8-4AAE-8B7B-10EC3A1D3A11}" type="presParOf" srcId="{F9BC520F-3780-4E98-8619-82F85A1A3C13}" destId="{58CFB79B-913C-42C1-9CA0-6F658737480B}" srcOrd="0" destOrd="0" presId="urn:microsoft.com/office/officeart/2008/layout/AlternatingPictureBlocks"/>
    <dgm:cxn modelId="{87103203-2055-4D44-BC44-3B48FAC4C7FA}" type="presParOf" srcId="{F9BC520F-3780-4E98-8619-82F85A1A3C13}" destId="{ED947E83-8A0F-4CFC-B682-F37400730E2E}" srcOrd="1" destOrd="0" presId="urn:microsoft.com/office/officeart/2008/layout/AlternatingPictureBlocks"/>
    <dgm:cxn modelId="{8D164D69-E82B-4640-A1C0-606D7AD30C01}" type="presParOf" srcId="{1DDE1A5E-C723-460E-B4D6-2771DEF024E1}" destId="{E7C2EE99-30D5-4412-876B-2D5F24152342}" srcOrd="1" destOrd="0" presId="urn:microsoft.com/office/officeart/2008/layout/AlternatingPictureBlocks"/>
    <dgm:cxn modelId="{F347D8B0-7CC7-4A10-B0D2-664266224B06}" type="presParOf" srcId="{1DDE1A5E-C723-460E-B4D6-2771DEF024E1}" destId="{B1CB732F-BC3B-4B64-ADB2-32B752D90E9D}" srcOrd="2" destOrd="0" presId="urn:microsoft.com/office/officeart/2008/layout/AlternatingPictureBlocks"/>
    <dgm:cxn modelId="{B93B3DD8-EF41-40D1-A064-0E9CD73C543E}" type="presParOf" srcId="{B1CB732F-BC3B-4B64-ADB2-32B752D90E9D}" destId="{263B6453-B429-475A-891F-0590CABE0034}" srcOrd="0" destOrd="0" presId="urn:microsoft.com/office/officeart/2008/layout/AlternatingPictureBlocks"/>
    <dgm:cxn modelId="{9FBD3CC9-A167-436A-9C62-61EA4A40EEF6}" type="presParOf" srcId="{B1CB732F-BC3B-4B64-ADB2-32B752D90E9D}" destId="{830C5C72-717E-4662-9917-297C30FD04E7}" srcOrd="1" destOrd="0" presId="urn:microsoft.com/office/officeart/2008/layout/AlternatingPictureBlocks"/>
    <dgm:cxn modelId="{3C2BFE0E-9B9C-49E3-98E2-452B3C03813E}" type="presParOf" srcId="{1DDE1A5E-C723-460E-B4D6-2771DEF024E1}" destId="{8EB6C454-D7EE-4A65-ACCD-E328B7310DD7}" srcOrd="3" destOrd="0" presId="urn:microsoft.com/office/officeart/2008/layout/AlternatingPictureBlocks"/>
    <dgm:cxn modelId="{B4FD5CED-FFB7-4BA8-8B59-79D239CEF332}" type="presParOf" srcId="{1DDE1A5E-C723-460E-B4D6-2771DEF024E1}" destId="{DFC75908-E8E0-417C-9587-1B7B1CBB44D6}" srcOrd="4" destOrd="0" presId="urn:microsoft.com/office/officeart/2008/layout/AlternatingPictureBlocks"/>
    <dgm:cxn modelId="{2EBBED34-6472-4271-887F-CCF1DA02B61A}" type="presParOf" srcId="{DFC75908-E8E0-417C-9587-1B7B1CBB44D6}" destId="{A256DFEE-9799-4BD1-AC7C-7C4ECB5E8740}" srcOrd="0" destOrd="0" presId="urn:microsoft.com/office/officeart/2008/layout/AlternatingPictureBlocks"/>
    <dgm:cxn modelId="{0D4DD670-DA31-41CF-B8CB-67AF0459EFB1}" type="presParOf" srcId="{DFC75908-E8E0-417C-9587-1B7B1CBB44D6}" destId="{7444192F-0F68-48D9-AC0B-7287F12B806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6C003-C907-44BA-AB5E-1F48EBA33CC6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5EA562C-2A17-4138-952A-052EC30CA647}">
      <dgm:prSet phldrT="[Texto]"/>
      <dgm:spPr/>
      <dgm:t>
        <a:bodyPr/>
        <a:lstStyle/>
        <a:p>
          <a:r>
            <a:rPr lang="pt-BR" dirty="0"/>
            <a:t>Processo Administrativo</a:t>
          </a:r>
        </a:p>
      </dgm:t>
    </dgm:pt>
    <dgm:pt modelId="{C6EDB623-A6C1-427B-A5BF-98649742E925}" type="parTrans" cxnId="{65C7DFB5-F4F0-4015-B826-02873D95B2B9}">
      <dgm:prSet/>
      <dgm:spPr/>
      <dgm:t>
        <a:bodyPr/>
        <a:lstStyle/>
        <a:p>
          <a:endParaRPr lang="pt-BR"/>
        </a:p>
      </dgm:t>
    </dgm:pt>
    <dgm:pt modelId="{7BC890BC-0417-4E9E-8D8B-29C38DFF52F9}" type="sibTrans" cxnId="{65C7DFB5-F4F0-4015-B826-02873D95B2B9}">
      <dgm:prSet/>
      <dgm:spPr/>
      <dgm:t>
        <a:bodyPr/>
        <a:lstStyle/>
        <a:p>
          <a:endParaRPr lang="pt-BR"/>
        </a:p>
      </dgm:t>
    </dgm:pt>
    <dgm:pt modelId="{9B64F9FC-9E4E-45D8-97F5-58F123A31DA3}">
      <dgm:prSet phldrT="[Texto]"/>
      <dgm:spPr/>
      <dgm:t>
        <a:bodyPr/>
        <a:lstStyle/>
        <a:p>
          <a:r>
            <a:rPr lang="pt-BR"/>
            <a:t>Organização interna da atividade da Administração Pública</a:t>
          </a:r>
        </a:p>
      </dgm:t>
    </dgm:pt>
    <dgm:pt modelId="{EC97660A-70EF-4A10-B42E-699937B351B0}" type="parTrans" cxnId="{C4DC3C4F-67B1-459C-B891-CD694DD460C3}">
      <dgm:prSet/>
      <dgm:spPr/>
      <dgm:t>
        <a:bodyPr/>
        <a:lstStyle/>
        <a:p>
          <a:endParaRPr lang="pt-BR"/>
        </a:p>
      </dgm:t>
    </dgm:pt>
    <dgm:pt modelId="{FCD6CCB2-E99B-4924-8513-6BE104B4D3E6}" type="sibTrans" cxnId="{C4DC3C4F-67B1-459C-B891-CD694DD460C3}">
      <dgm:prSet/>
      <dgm:spPr/>
      <dgm:t>
        <a:bodyPr/>
        <a:lstStyle/>
        <a:p>
          <a:endParaRPr lang="pt-BR"/>
        </a:p>
      </dgm:t>
    </dgm:pt>
    <dgm:pt modelId="{8EB5A988-BD39-4A6E-8D70-E7593ABAD660}">
      <dgm:prSet phldrT="[Texto]"/>
      <dgm:spPr/>
      <dgm:t>
        <a:bodyPr/>
        <a:lstStyle/>
        <a:p>
          <a:r>
            <a:rPr lang="pt-BR"/>
            <a:t>Processo Judicial</a:t>
          </a:r>
        </a:p>
      </dgm:t>
    </dgm:pt>
    <dgm:pt modelId="{D9AD8393-AE62-489F-BBA0-B7D48704BC65}" type="parTrans" cxnId="{43706913-9C57-4161-8A88-B697957D067C}">
      <dgm:prSet/>
      <dgm:spPr/>
      <dgm:t>
        <a:bodyPr/>
        <a:lstStyle/>
        <a:p>
          <a:endParaRPr lang="pt-BR"/>
        </a:p>
      </dgm:t>
    </dgm:pt>
    <dgm:pt modelId="{52933C7E-B83B-413B-9D6D-20A8824262FF}" type="sibTrans" cxnId="{43706913-9C57-4161-8A88-B697957D067C}">
      <dgm:prSet/>
      <dgm:spPr/>
      <dgm:t>
        <a:bodyPr/>
        <a:lstStyle/>
        <a:p>
          <a:endParaRPr lang="pt-BR"/>
        </a:p>
      </dgm:t>
    </dgm:pt>
    <dgm:pt modelId="{F138E7E8-B193-443B-8460-4E8C5EE45285}">
      <dgm:prSet phldrT="[Texto]"/>
      <dgm:spPr/>
      <dgm:t>
        <a:bodyPr/>
        <a:lstStyle/>
        <a:p>
          <a:r>
            <a:rPr lang="pt-BR"/>
            <a:t>Defesa judicial das demandas por realização e implementação de políticas públicas</a:t>
          </a:r>
        </a:p>
      </dgm:t>
    </dgm:pt>
    <dgm:pt modelId="{C3D48C58-1E6D-48FF-926E-829B3E88F51D}" type="parTrans" cxnId="{40936759-629C-42C2-A6E3-EB928A6A80AA}">
      <dgm:prSet/>
      <dgm:spPr/>
      <dgm:t>
        <a:bodyPr/>
        <a:lstStyle/>
        <a:p>
          <a:endParaRPr lang="pt-BR"/>
        </a:p>
      </dgm:t>
    </dgm:pt>
    <dgm:pt modelId="{4B38F598-29CE-417E-B108-6AB9403AFEA4}" type="sibTrans" cxnId="{40936759-629C-42C2-A6E3-EB928A6A80AA}">
      <dgm:prSet/>
      <dgm:spPr/>
      <dgm:t>
        <a:bodyPr/>
        <a:lstStyle/>
        <a:p>
          <a:endParaRPr lang="pt-BR"/>
        </a:p>
      </dgm:t>
    </dgm:pt>
    <dgm:pt modelId="{B5C56FDD-5DDC-4956-BC9B-FFDAEDEA305B}">
      <dgm:prSet phldrT="[Texto]"/>
      <dgm:spPr/>
      <dgm:t>
        <a:bodyPr/>
        <a:lstStyle/>
        <a:p>
          <a:r>
            <a:rPr lang="pt-BR"/>
            <a:t>Processo Legislativo</a:t>
          </a:r>
        </a:p>
      </dgm:t>
    </dgm:pt>
    <dgm:pt modelId="{1F5E70E0-7D84-45D0-B1DE-26BAE54D8A34}" type="parTrans" cxnId="{6BBCCFCF-287C-4F23-88AA-E5F5735708A8}">
      <dgm:prSet/>
      <dgm:spPr/>
      <dgm:t>
        <a:bodyPr/>
        <a:lstStyle/>
        <a:p>
          <a:endParaRPr lang="pt-BR"/>
        </a:p>
      </dgm:t>
    </dgm:pt>
    <dgm:pt modelId="{EF189BA5-13F6-4F53-A131-A87BF1271D05}" type="sibTrans" cxnId="{6BBCCFCF-287C-4F23-88AA-E5F5735708A8}">
      <dgm:prSet/>
      <dgm:spPr/>
      <dgm:t>
        <a:bodyPr/>
        <a:lstStyle/>
        <a:p>
          <a:endParaRPr lang="pt-BR"/>
        </a:p>
      </dgm:t>
    </dgm:pt>
    <dgm:pt modelId="{D133C9F4-EFD9-4CFE-950D-C95DE922A112}">
      <dgm:prSet phldrT="[Texto]"/>
      <dgm:spPr/>
      <dgm:t>
        <a:bodyPr/>
        <a:lstStyle/>
        <a:p>
          <a:r>
            <a:rPr lang="pt-BR"/>
            <a:t>Participação do governo na elaboração das leis, em particular pelo exercício da iniciativa e edição de medidas provisórias</a:t>
          </a:r>
        </a:p>
      </dgm:t>
    </dgm:pt>
    <dgm:pt modelId="{0C37AA7E-6F82-4387-893C-45147D22ACDD}" type="parTrans" cxnId="{8AD9DFEE-F8DD-4EDB-8AF9-D22CF79C21DC}">
      <dgm:prSet/>
      <dgm:spPr/>
      <dgm:t>
        <a:bodyPr/>
        <a:lstStyle/>
        <a:p>
          <a:endParaRPr lang="pt-BR"/>
        </a:p>
      </dgm:t>
    </dgm:pt>
    <dgm:pt modelId="{D4FC4E2A-808B-4B45-BBE6-76B8B0434C86}" type="sibTrans" cxnId="{8AD9DFEE-F8DD-4EDB-8AF9-D22CF79C21DC}">
      <dgm:prSet/>
      <dgm:spPr/>
      <dgm:t>
        <a:bodyPr/>
        <a:lstStyle/>
        <a:p>
          <a:endParaRPr lang="pt-BR"/>
        </a:p>
      </dgm:t>
    </dgm:pt>
    <dgm:pt modelId="{85C51F35-DAF8-4D89-8CDC-1D06C7B8D1B7}">
      <dgm:prSet phldrT="[Texto]"/>
      <dgm:spPr/>
      <dgm:t>
        <a:bodyPr/>
        <a:lstStyle/>
        <a:p>
          <a:r>
            <a:rPr lang="pt-BR"/>
            <a:t>Processo Orçamentário e de Planejamento</a:t>
          </a:r>
        </a:p>
      </dgm:t>
    </dgm:pt>
    <dgm:pt modelId="{0F33528F-AA3F-48B5-99C2-6D4E86F975F4}" type="parTrans" cxnId="{4A76321D-C3FC-484A-8444-D58A1E62BB39}">
      <dgm:prSet/>
      <dgm:spPr/>
      <dgm:t>
        <a:bodyPr/>
        <a:lstStyle/>
        <a:p>
          <a:endParaRPr lang="pt-BR"/>
        </a:p>
      </dgm:t>
    </dgm:pt>
    <dgm:pt modelId="{84716BFD-1F01-4382-9978-9C39B956DF3C}" type="sibTrans" cxnId="{4A76321D-C3FC-484A-8444-D58A1E62BB39}">
      <dgm:prSet/>
      <dgm:spPr/>
      <dgm:t>
        <a:bodyPr/>
        <a:lstStyle/>
        <a:p>
          <a:endParaRPr lang="pt-BR"/>
        </a:p>
      </dgm:t>
    </dgm:pt>
    <dgm:pt modelId="{F54A0F0F-BF4D-4031-84E0-B442A8072C76}">
      <dgm:prSet phldrT="[Texto]"/>
      <dgm:spPr/>
      <dgm:t>
        <a:bodyPr/>
        <a:lstStyle/>
        <a:p>
          <a:r>
            <a:rPr lang="pt-BR"/>
            <a:t>Alocação de meios para as políticas públicas</a:t>
          </a:r>
        </a:p>
      </dgm:t>
    </dgm:pt>
    <dgm:pt modelId="{FC22EEDF-34CA-4FB5-9943-18EBBC9A8723}" type="parTrans" cxnId="{A68564C1-112B-4832-A6DC-AE1C1C53B85E}">
      <dgm:prSet/>
      <dgm:spPr/>
      <dgm:t>
        <a:bodyPr/>
        <a:lstStyle/>
        <a:p>
          <a:endParaRPr lang="pt-BR"/>
        </a:p>
      </dgm:t>
    </dgm:pt>
    <dgm:pt modelId="{42A57519-C1A4-4F08-9055-DFEDABA50749}" type="sibTrans" cxnId="{A68564C1-112B-4832-A6DC-AE1C1C53B85E}">
      <dgm:prSet/>
      <dgm:spPr/>
      <dgm:t>
        <a:bodyPr/>
        <a:lstStyle/>
        <a:p>
          <a:endParaRPr lang="pt-BR"/>
        </a:p>
      </dgm:t>
    </dgm:pt>
    <dgm:pt modelId="{6BB3B6CC-64DC-4FF4-8648-03D627041E00}">
      <dgm:prSet phldrT="[Texto]"/>
      <dgm:spPr/>
      <dgm:t>
        <a:bodyPr/>
        <a:lstStyle/>
        <a:p>
          <a:r>
            <a:rPr lang="pt-BR" i="0"/>
            <a:t>Prover arranjos institucionais ou para construir canais de accountability e participação</a:t>
          </a:r>
        </a:p>
      </dgm:t>
    </dgm:pt>
    <dgm:pt modelId="{7F498F54-B198-47CE-A907-16322C7068B0}" type="parTrans" cxnId="{E2D07576-762D-4037-AFEF-C2B5DAF83E8A}">
      <dgm:prSet/>
      <dgm:spPr/>
      <dgm:t>
        <a:bodyPr/>
        <a:lstStyle/>
        <a:p>
          <a:endParaRPr lang="pt-BR"/>
        </a:p>
      </dgm:t>
    </dgm:pt>
    <dgm:pt modelId="{E9996E52-EAD3-49EB-846B-2B3AAE8513C9}" type="sibTrans" cxnId="{E2D07576-762D-4037-AFEF-C2B5DAF83E8A}">
      <dgm:prSet/>
      <dgm:spPr/>
      <dgm:t>
        <a:bodyPr/>
        <a:lstStyle/>
        <a:p>
          <a:endParaRPr lang="pt-BR"/>
        </a:p>
      </dgm:t>
    </dgm:pt>
    <dgm:pt modelId="{DA27E2E2-0C17-46DB-92FF-5F1685FF6C30}">
      <dgm:prSet phldrT="[Texto]"/>
      <dgm:spPr/>
      <dgm:t>
        <a:bodyPr/>
        <a:lstStyle/>
        <a:p>
          <a:r>
            <a:rPr lang="pt-BR" dirty="0"/>
            <a:t>Processo Participativo</a:t>
          </a:r>
        </a:p>
      </dgm:t>
    </dgm:pt>
    <dgm:pt modelId="{C3051939-6365-40FD-A206-AD7A1092AF12}" type="parTrans" cxnId="{3AD9AEFC-5DD1-410A-8230-1C42233C7A11}">
      <dgm:prSet/>
      <dgm:spPr/>
      <dgm:t>
        <a:bodyPr/>
        <a:lstStyle/>
        <a:p>
          <a:endParaRPr lang="pt-BR"/>
        </a:p>
      </dgm:t>
    </dgm:pt>
    <dgm:pt modelId="{6DC0E482-C6FD-4984-B67E-1FDF9BE67709}" type="sibTrans" cxnId="{3AD9AEFC-5DD1-410A-8230-1C42233C7A11}">
      <dgm:prSet/>
      <dgm:spPr/>
      <dgm:t>
        <a:bodyPr/>
        <a:lstStyle/>
        <a:p>
          <a:endParaRPr lang="pt-BR"/>
        </a:p>
      </dgm:t>
    </dgm:pt>
    <dgm:pt modelId="{F687E733-2C56-4154-8C48-C805E1BABA81}">
      <dgm:prSet phldrT="[Texto]"/>
      <dgm:spPr/>
      <dgm:t>
        <a:bodyPr/>
        <a:lstStyle/>
        <a:p>
          <a:r>
            <a:rPr lang="pt-BR" dirty="0"/>
            <a:t>Processo Constitucional</a:t>
          </a:r>
        </a:p>
      </dgm:t>
    </dgm:pt>
    <dgm:pt modelId="{E7F20A70-83B2-4BDE-A335-FF753A14D185}" type="parTrans" cxnId="{8C9DA147-0BB0-480E-A42A-A422991589C2}">
      <dgm:prSet/>
      <dgm:spPr/>
      <dgm:t>
        <a:bodyPr/>
        <a:lstStyle/>
        <a:p>
          <a:endParaRPr lang="pt-BR"/>
        </a:p>
      </dgm:t>
    </dgm:pt>
    <dgm:pt modelId="{B421D52B-9BE0-4FB9-92BB-79538956B351}" type="sibTrans" cxnId="{8C9DA147-0BB0-480E-A42A-A422991589C2}">
      <dgm:prSet/>
      <dgm:spPr/>
      <dgm:t>
        <a:bodyPr/>
        <a:lstStyle/>
        <a:p>
          <a:endParaRPr lang="pt-BR"/>
        </a:p>
      </dgm:t>
    </dgm:pt>
    <dgm:pt modelId="{79089C50-5874-4BF2-B6EA-65D3D3B60737}">
      <dgm:prSet phldrT="[Texto]"/>
      <dgm:spPr/>
      <dgm:t>
        <a:bodyPr/>
        <a:lstStyle/>
        <a:p>
          <a:r>
            <a:rPr lang="pt-BR" dirty="0"/>
            <a:t>Eficácia dos direitos fundamentais</a:t>
          </a:r>
        </a:p>
      </dgm:t>
    </dgm:pt>
    <dgm:pt modelId="{784A28A3-0627-4B19-BAA1-EC856ED54EED}" type="parTrans" cxnId="{BC092A05-2796-43E2-8E1B-5F5F51B7756E}">
      <dgm:prSet/>
      <dgm:spPr/>
      <dgm:t>
        <a:bodyPr/>
        <a:lstStyle/>
        <a:p>
          <a:endParaRPr lang="pt-BR"/>
        </a:p>
      </dgm:t>
    </dgm:pt>
    <dgm:pt modelId="{3ED194EE-92BC-42AE-BF43-0647D5058375}" type="sibTrans" cxnId="{BC092A05-2796-43E2-8E1B-5F5F51B7756E}">
      <dgm:prSet/>
      <dgm:spPr/>
      <dgm:t>
        <a:bodyPr/>
        <a:lstStyle/>
        <a:p>
          <a:endParaRPr lang="pt-BR"/>
        </a:p>
      </dgm:t>
    </dgm:pt>
    <dgm:pt modelId="{B15F098D-0794-4703-AE08-00B9A81E16DD}" type="pres">
      <dgm:prSet presAssocID="{15A6C003-C907-44BA-AB5E-1F48EBA33CC6}" presName="Name0" presStyleCnt="0">
        <dgm:presLayoutVars>
          <dgm:dir/>
          <dgm:animLvl val="lvl"/>
          <dgm:resizeHandles/>
        </dgm:presLayoutVars>
      </dgm:prSet>
      <dgm:spPr/>
    </dgm:pt>
    <dgm:pt modelId="{6363BAD8-B414-422E-916C-BE0C1D18FA7C}" type="pres">
      <dgm:prSet presAssocID="{F687E733-2C56-4154-8C48-C805E1BABA81}" presName="linNode" presStyleCnt="0"/>
      <dgm:spPr/>
    </dgm:pt>
    <dgm:pt modelId="{F778CE63-D68E-4878-8DF1-A97D1ADA1969}" type="pres">
      <dgm:prSet presAssocID="{F687E733-2C56-4154-8C48-C805E1BABA81}" presName="parentShp" presStyleLbl="node1" presStyleIdx="0" presStyleCnt="6">
        <dgm:presLayoutVars>
          <dgm:bulletEnabled val="1"/>
        </dgm:presLayoutVars>
      </dgm:prSet>
      <dgm:spPr/>
    </dgm:pt>
    <dgm:pt modelId="{0E851A8A-DE7E-4AFA-8417-5608845ECF4A}" type="pres">
      <dgm:prSet presAssocID="{F687E733-2C56-4154-8C48-C805E1BABA81}" presName="childShp" presStyleLbl="bgAccFollowNode1" presStyleIdx="0" presStyleCnt="6">
        <dgm:presLayoutVars>
          <dgm:bulletEnabled val="1"/>
        </dgm:presLayoutVars>
      </dgm:prSet>
      <dgm:spPr/>
    </dgm:pt>
    <dgm:pt modelId="{F94FB616-A75B-4D7E-9A92-C034C5E4C75D}" type="pres">
      <dgm:prSet presAssocID="{B421D52B-9BE0-4FB9-92BB-79538956B351}" presName="spacing" presStyleCnt="0"/>
      <dgm:spPr/>
    </dgm:pt>
    <dgm:pt modelId="{AEE599F2-CC5B-43C9-8910-4EE73EA264B3}" type="pres">
      <dgm:prSet presAssocID="{C5EA562C-2A17-4138-952A-052EC30CA647}" presName="linNode" presStyleCnt="0"/>
      <dgm:spPr/>
    </dgm:pt>
    <dgm:pt modelId="{E64A7CF1-EB68-471D-9CC5-E4CA64D0C645}" type="pres">
      <dgm:prSet presAssocID="{C5EA562C-2A17-4138-952A-052EC30CA647}" presName="parentShp" presStyleLbl="node1" presStyleIdx="1" presStyleCnt="6">
        <dgm:presLayoutVars>
          <dgm:bulletEnabled val="1"/>
        </dgm:presLayoutVars>
      </dgm:prSet>
      <dgm:spPr/>
    </dgm:pt>
    <dgm:pt modelId="{3C7DD218-0103-4F11-9052-5B16C8A2E664}" type="pres">
      <dgm:prSet presAssocID="{C5EA562C-2A17-4138-952A-052EC30CA647}" presName="childShp" presStyleLbl="bgAccFollowNode1" presStyleIdx="1" presStyleCnt="6">
        <dgm:presLayoutVars>
          <dgm:bulletEnabled val="1"/>
        </dgm:presLayoutVars>
      </dgm:prSet>
      <dgm:spPr/>
    </dgm:pt>
    <dgm:pt modelId="{4C99E78D-B74D-4826-8E5A-8B0E25222836}" type="pres">
      <dgm:prSet presAssocID="{7BC890BC-0417-4E9E-8D8B-29C38DFF52F9}" presName="spacing" presStyleCnt="0"/>
      <dgm:spPr/>
    </dgm:pt>
    <dgm:pt modelId="{5A4B03EB-44CC-4F2B-99EC-E17903C19EFD}" type="pres">
      <dgm:prSet presAssocID="{8EB5A988-BD39-4A6E-8D70-E7593ABAD660}" presName="linNode" presStyleCnt="0"/>
      <dgm:spPr/>
    </dgm:pt>
    <dgm:pt modelId="{6C5811BD-6A20-4178-B727-C18DD7091B4F}" type="pres">
      <dgm:prSet presAssocID="{8EB5A988-BD39-4A6E-8D70-E7593ABAD660}" presName="parentShp" presStyleLbl="node1" presStyleIdx="2" presStyleCnt="6">
        <dgm:presLayoutVars>
          <dgm:bulletEnabled val="1"/>
        </dgm:presLayoutVars>
      </dgm:prSet>
      <dgm:spPr/>
    </dgm:pt>
    <dgm:pt modelId="{4C7E5799-3DDE-4EC5-AEC9-18A1F43087E2}" type="pres">
      <dgm:prSet presAssocID="{8EB5A988-BD39-4A6E-8D70-E7593ABAD660}" presName="childShp" presStyleLbl="bgAccFollowNode1" presStyleIdx="2" presStyleCnt="6">
        <dgm:presLayoutVars>
          <dgm:bulletEnabled val="1"/>
        </dgm:presLayoutVars>
      </dgm:prSet>
      <dgm:spPr/>
    </dgm:pt>
    <dgm:pt modelId="{BE5557A1-1834-4764-94DF-7B7376E60867}" type="pres">
      <dgm:prSet presAssocID="{52933C7E-B83B-413B-9D6D-20A8824262FF}" presName="spacing" presStyleCnt="0"/>
      <dgm:spPr/>
    </dgm:pt>
    <dgm:pt modelId="{7583F7BE-E38C-4B5A-B5FF-66966F067184}" type="pres">
      <dgm:prSet presAssocID="{B5C56FDD-5DDC-4956-BC9B-FFDAEDEA305B}" presName="linNode" presStyleCnt="0"/>
      <dgm:spPr/>
    </dgm:pt>
    <dgm:pt modelId="{43D6C119-1FF8-4485-8B23-356296DE9376}" type="pres">
      <dgm:prSet presAssocID="{B5C56FDD-5DDC-4956-BC9B-FFDAEDEA305B}" presName="parentShp" presStyleLbl="node1" presStyleIdx="3" presStyleCnt="6">
        <dgm:presLayoutVars>
          <dgm:bulletEnabled val="1"/>
        </dgm:presLayoutVars>
      </dgm:prSet>
      <dgm:spPr/>
    </dgm:pt>
    <dgm:pt modelId="{88C86155-5AFE-4BF0-9A0E-18E9B8F03FF7}" type="pres">
      <dgm:prSet presAssocID="{B5C56FDD-5DDC-4956-BC9B-FFDAEDEA305B}" presName="childShp" presStyleLbl="bgAccFollowNode1" presStyleIdx="3" presStyleCnt="6">
        <dgm:presLayoutVars>
          <dgm:bulletEnabled val="1"/>
        </dgm:presLayoutVars>
      </dgm:prSet>
      <dgm:spPr/>
    </dgm:pt>
    <dgm:pt modelId="{1F24AEBF-1AB8-41F4-80F9-D23106B0E8C7}" type="pres">
      <dgm:prSet presAssocID="{EF189BA5-13F6-4F53-A131-A87BF1271D05}" presName="spacing" presStyleCnt="0"/>
      <dgm:spPr/>
    </dgm:pt>
    <dgm:pt modelId="{76DB5280-A5C2-41D1-83E4-A3B0C64EEFE0}" type="pres">
      <dgm:prSet presAssocID="{85C51F35-DAF8-4D89-8CDC-1D06C7B8D1B7}" presName="linNode" presStyleCnt="0"/>
      <dgm:spPr/>
    </dgm:pt>
    <dgm:pt modelId="{1D5A1E83-A642-4365-B47D-8DC62166AD26}" type="pres">
      <dgm:prSet presAssocID="{85C51F35-DAF8-4D89-8CDC-1D06C7B8D1B7}" presName="parentShp" presStyleLbl="node1" presStyleIdx="4" presStyleCnt="6">
        <dgm:presLayoutVars>
          <dgm:bulletEnabled val="1"/>
        </dgm:presLayoutVars>
      </dgm:prSet>
      <dgm:spPr/>
    </dgm:pt>
    <dgm:pt modelId="{A0D839AB-3370-4EB4-B5FA-3A132E572D93}" type="pres">
      <dgm:prSet presAssocID="{85C51F35-DAF8-4D89-8CDC-1D06C7B8D1B7}" presName="childShp" presStyleLbl="bgAccFollowNode1" presStyleIdx="4" presStyleCnt="6">
        <dgm:presLayoutVars>
          <dgm:bulletEnabled val="1"/>
        </dgm:presLayoutVars>
      </dgm:prSet>
      <dgm:spPr/>
    </dgm:pt>
    <dgm:pt modelId="{393B1A9B-AF79-405A-9870-242C11CD001A}" type="pres">
      <dgm:prSet presAssocID="{84716BFD-1F01-4382-9978-9C39B956DF3C}" presName="spacing" presStyleCnt="0"/>
      <dgm:spPr/>
    </dgm:pt>
    <dgm:pt modelId="{9C87918D-5338-4B7C-8FA9-2B924F68F92F}" type="pres">
      <dgm:prSet presAssocID="{DA27E2E2-0C17-46DB-92FF-5F1685FF6C30}" presName="linNode" presStyleCnt="0"/>
      <dgm:spPr/>
    </dgm:pt>
    <dgm:pt modelId="{4CB17860-C621-4B94-BEED-F49DAFF63501}" type="pres">
      <dgm:prSet presAssocID="{DA27E2E2-0C17-46DB-92FF-5F1685FF6C30}" presName="parentShp" presStyleLbl="node1" presStyleIdx="5" presStyleCnt="6">
        <dgm:presLayoutVars>
          <dgm:bulletEnabled val="1"/>
        </dgm:presLayoutVars>
      </dgm:prSet>
      <dgm:spPr/>
    </dgm:pt>
    <dgm:pt modelId="{7D228B37-FD38-4F9F-B38E-FA7EB05431F9}" type="pres">
      <dgm:prSet presAssocID="{DA27E2E2-0C17-46DB-92FF-5F1685FF6C30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C092A05-2796-43E2-8E1B-5F5F51B7756E}" srcId="{F687E733-2C56-4154-8C48-C805E1BABA81}" destId="{79089C50-5874-4BF2-B6EA-65D3D3B60737}" srcOrd="0" destOrd="0" parTransId="{784A28A3-0627-4B19-BAA1-EC856ED54EED}" sibTransId="{3ED194EE-92BC-42AE-BF43-0647D5058375}"/>
    <dgm:cxn modelId="{D579360B-8BDA-42FE-B727-A78A361B4C22}" type="presOf" srcId="{DA27E2E2-0C17-46DB-92FF-5F1685FF6C30}" destId="{4CB17860-C621-4B94-BEED-F49DAFF63501}" srcOrd="0" destOrd="0" presId="urn:microsoft.com/office/officeart/2005/8/layout/vList6"/>
    <dgm:cxn modelId="{43706913-9C57-4161-8A88-B697957D067C}" srcId="{15A6C003-C907-44BA-AB5E-1F48EBA33CC6}" destId="{8EB5A988-BD39-4A6E-8D70-E7593ABAD660}" srcOrd="2" destOrd="0" parTransId="{D9AD8393-AE62-489F-BBA0-B7D48704BC65}" sibTransId="{52933C7E-B83B-413B-9D6D-20A8824262FF}"/>
    <dgm:cxn modelId="{4A76321D-C3FC-484A-8444-D58A1E62BB39}" srcId="{15A6C003-C907-44BA-AB5E-1F48EBA33CC6}" destId="{85C51F35-DAF8-4D89-8CDC-1D06C7B8D1B7}" srcOrd="4" destOrd="0" parTransId="{0F33528F-AA3F-48B5-99C2-6D4E86F975F4}" sibTransId="{84716BFD-1F01-4382-9978-9C39B956DF3C}"/>
    <dgm:cxn modelId="{5F039C1E-343F-464C-993C-27B6196E8070}" type="presOf" srcId="{F138E7E8-B193-443B-8460-4E8C5EE45285}" destId="{4C7E5799-3DDE-4EC5-AEC9-18A1F43087E2}" srcOrd="0" destOrd="0" presId="urn:microsoft.com/office/officeart/2005/8/layout/vList6"/>
    <dgm:cxn modelId="{9859F238-EF5B-4397-B07F-40A30DAE4006}" type="presOf" srcId="{C5EA562C-2A17-4138-952A-052EC30CA647}" destId="{E64A7CF1-EB68-471D-9CC5-E4CA64D0C645}" srcOrd="0" destOrd="0" presId="urn:microsoft.com/office/officeart/2005/8/layout/vList6"/>
    <dgm:cxn modelId="{8C9DA147-0BB0-480E-A42A-A422991589C2}" srcId="{15A6C003-C907-44BA-AB5E-1F48EBA33CC6}" destId="{F687E733-2C56-4154-8C48-C805E1BABA81}" srcOrd="0" destOrd="0" parTransId="{E7F20A70-83B2-4BDE-A335-FF753A14D185}" sibTransId="{B421D52B-9BE0-4FB9-92BB-79538956B351}"/>
    <dgm:cxn modelId="{C4DC3C4F-67B1-459C-B891-CD694DD460C3}" srcId="{C5EA562C-2A17-4138-952A-052EC30CA647}" destId="{9B64F9FC-9E4E-45D8-97F5-58F123A31DA3}" srcOrd="0" destOrd="0" parTransId="{EC97660A-70EF-4A10-B42E-699937B351B0}" sibTransId="{FCD6CCB2-E99B-4924-8513-6BE104B4D3E6}"/>
    <dgm:cxn modelId="{0B0BAD4F-E146-47ED-9CCC-3E8005B6C186}" type="presOf" srcId="{9B64F9FC-9E4E-45D8-97F5-58F123A31DA3}" destId="{3C7DD218-0103-4F11-9052-5B16C8A2E664}" srcOrd="0" destOrd="0" presId="urn:microsoft.com/office/officeart/2005/8/layout/vList6"/>
    <dgm:cxn modelId="{E2D07576-762D-4037-AFEF-C2B5DAF83E8A}" srcId="{DA27E2E2-0C17-46DB-92FF-5F1685FF6C30}" destId="{6BB3B6CC-64DC-4FF4-8648-03D627041E00}" srcOrd="0" destOrd="0" parTransId="{7F498F54-B198-47CE-A907-16322C7068B0}" sibTransId="{E9996E52-EAD3-49EB-846B-2B3AAE8513C9}"/>
    <dgm:cxn modelId="{0FFA1C79-6443-4E7A-BA91-3D66BB8F838B}" type="presOf" srcId="{8EB5A988-BD39-4A6E-8D70-E7593ABAD660}" destId="{6C5811BD-6A20-4178-B727-C18DD7091B4F}" srcOrd="0" destOrd="0" presId="urn:microsoft.com/office/officeart/2005/8/layout/vList6"/>
    <dgm:cxn modelId="{40936759-629C-42C2-A6E3-EB928A6A80AA}" srcId="{8EB5A988-BD39-4A6E-8D70-E7593ABAD660}" destId="{F138E7E8-B193-443B-8460-4E8C5EE45285}" srcOrd="0" destOrd="0" parTransId="{C3D48C58-1E6D-48FF-926E-829B3E88F51D}" sibTransId="{4B38F598-29CE-417E-B108-6AB9403AFEA4}"/>
    <dgm:cxn modelId="{900A947B-4C05-44C4-9803-EBC9C803DC4F}" type="presOf" srcId="{6BB3B6CC-64DC-4FF4-8648-03D627041E00}" destId="{7D228B37-FD38-4F9F-B38E-FA7EB05431F9}" srcOrd="0" destOrd="0" presId="urn:microsoft.com/office/officeart/2005/8/layout/vList6"/>
    <dgm:cxn modelId="{F3CD798D-D9FE-4612-BB4A-93ED02A42E02}" type="presOf" srcId="{D133C9F4-EFD9-4CFE-950D-C95DE922A112}" destId="{88C86155-5AFE-4BF0-9A0E-18E9B8F03FF7}" srcOrd="0" destOrd="0" presId="urn:microsoft.com/office/officeart/2005/8/layout/vList6"/>
    <dgm:cxn modelId="{C101C4B5-BE09-46B3-91DF-D2A770C3EA84}" type="presOf" srcId="{F54A0F0F-BF4D-4031-84E0-B442A8072C76}" destId="{A0D839AB-3370-4EB4-B5FA-3A132E572D93}" srcOrd="0" destOrd="0" presId="urn:microsoft.com/office/officeart/2005/8/layout/vList6"/>
    <dgm:cxn modelId="{65C7DFB5-F4F0-4015-B826-02873D95B2B9}" srcId="{15A6C003-C907-44BA-AB5E-1F48EBA33CC6}" destId="{C5EA562C-2A17-4138-952A-052EC30CA647}" srcOrd="1" destOrd="0" parTransId="{C6EDB623-A6C1-427B-A5BF-98649742E925}" sibTransId="{7BC890BC-0417-4E9E-8D8B-29C38DFF52F9}"/>
    <dgm:cxn modelId="{9A5F06B6-7627-4193-90AE-DE4B988B4385}" type="presOf" srcId="{B5C56FDD-5DDC-4956-BC9B-FFDAEDEA305B}" destId="{43D6C119-1FF8-4485-8B23-356296DE9376}" srcOrd="0" destOrd="0" presId="urn:microsoft.com/office/officeart/2005/8/layout/vList6"/>
    <dgm:cxn modelId="{BB7946BB-02A5-4804-946D-D19FB4C0F1B2}" type="presOf" srcId="{85C51F35-DAF8-4D89-8CDC-1D06C7B8D1B7}" destId="{1D5A1E83-A642-4365-B47D-8DC62166AD26}" srcOrd="0" destOrd="0" presId="urn:microsoft.com/office/officeart/2005/8/layout/vList6"/>
    <dgm:cxn modelId="{A68564C1-112B-4832-A6DC-AE1C1C53B85E}" srcId="{85C51F35-DAF8-4D89-8CDC-1D06C7B8D1B7}" destId="{F54A0F0F-BF4D-4031-84E0-B442A8072C76}" srcOrd="0" destOrd="0" parTransId="{FC22EEDF-34CA-4FB5-9943-18EBBC9A8723}" sibTransId="{42A57519-C1A4-4F08-9055-DFEDABA50749}"/>
    <dgm:cxn modelId="{6BBCCFCF-287C-4F23-88AA-E5F5735708A8}" srcId="{15A6C003-C907-44BA-AB5E-1F48EBA33CC6}" destId="{B5C56FDD-5DDC-4956-BC9B-FFDAEDEA305B}" srcOrd="3" destOrd="0" parTransId="{1F5E70E0-7D84-45D0-B1DE-26BAE54D8A34}" sibTransId="{EF189BA5-13F6-4F53-A131-A87BF1271D05}"/>
    <dgm:cxn modelId="{AADF7AD8-3E02-4DFF-B340-99C5250B5FB6}" type="presOf" srcId="{F687E733-2C56-4154-8C48-C805E1BABA81}" destId="{F778CE63-D68E-4878-8DF1-A97D1ADA1969}" srcOrd="0" destOrd="0" presId="urn:microsoft.com/office/officeart/2005/8/layout/vList6"/>
    <dgm:cxn modelId="{A2A4EDEB-3A66-4A49-970A-1593CEC18697}" type="presOf" srcId="{15A6C003-C907-44BA-AB5E-1F48EBA33CC6}" destId="{B15F098D-0794-4703-AE08-00B9A81E16DD}" srcOrd="0" destOrd="0" presId="urn:microsoft.com/office/officeart/2005/8/layout/vList6"/>
    <dgm:cxn modelId="{8AD9DFEE-F8DD-4EDB-8AF9-D22CF79C21DC}" srcId="{B5C56FDD-5DDC-4956-BC9B-FFDAEDEA305B}" destId="{D133C9F4-EFD9-4CFE-950D-C95DE922A112}" srcOrd="0" destOrd="0" parTransId="{0C37AA7E-6F82-4387-893C-45147D22ACDD}" sibTransId="{D4FC4E2A-808B-4B45-BBE6-76B8B0434C86}"/>
    <dgm:cxn modelId="{398247F1-D2DA-402E-9F02-9A9BACAC2C92}" type="presOf" srcId="{79089C50-5874-4BF2-B6EA-65D3D3B60737}" destId="{0E851A8A-DE7E-4AFA-8417-5608845ECF4A}" srcOrd="0" destOrd="0" presId="urn:microsoft.com/office/officeart/2005/8/layout/vList6"/>
    <dgm:cxn modelId="{3AD9AEFC-5DD1-410A-8230-1C42233C7A11}" srcId="{15A6C003-C907-44BA-AB5E-1F48EBA33CC6}" destId="{DA27E2E2-0C17-46DB-92FF-5F1685FF6C30}" srcOrd="5" destOrd="0" parTransId="{C3051939-6365-40FD-A206-AD7A1092AF12}" sibTransId="{6DC0E482-C6FD-4984-B67E-1FDF9BE67709}"/>
    <dgm:cxn modelId="{997F0766-737C-4A8A-9E7A-6FFA50EAD169}" type="presParOf" srcId="{B15F098D-0794-4703-AE08-00B9A81E16DD}" destId="{6363BAD8-B414-422E-916C-BE0C1D18FA7C}" srcOrd="0" destOrd="0" presId="urn:microsoft.com/office/officeart/2005/8/layout/vList6"/>
    <dgm:cxn modelId="{7C24FD66-648A-4C4C-9A48-D7826042971F}" type="presParOf" srcId="{6363BAD8-B414-422E-916C-BE0C1D18FA7C}" destId="{F778CE63-D68E-4878-8DF1-A97D1ADA1969}" srcOrd="0" destOrd="0" presId="urn:microsoft.com/office/officeart/2005/8/layout/vList6"/>
    <dgm:cxn modelId="{9392F2C3-5E6D-49C5-AD4E-361A6F824DC9}" type="presParOf" srcId="{6363BAD8-B414-422E-916C-BE0C1D18FA7C}" destId="{0E851A8A-DE7E-4AFA-8417-5608845ECF4A}" srcOrd="1" destOrd="0" presId="urn:microsoft.com/office/officeart/2005/8/layout/vList6"/>
    <dgm:cxn modelId="{E9656C60-FB6A-459F-A298-8CF97885478D}" type="presParOf" srcId="{B15F098D-0794-4703-AE08-00B9A81E16DD}" destId="{F94FB616-A75B-4D7E-9A92-C034C5E4C75D}" srcOrd="1" destOrd="0" presId="urn:microsoft.com/office/officeart/2005/8/layout/vList6"/>
    <dgm:cxn modelId="{7165271B-E6B2-43D4-B751-7A5AAE794350}" type="presParOf" srcId="{B15F098D-0794-4703-AE08-00B9A81E16DD}" destId="{AEE599F2-CC5B-43C9-8910-4EE73EA264B3}" srcOrd="2" destOrd="0" presId="urn:microsoft.com/office/officeart/2005/8/layout/vList6"/>
    <dgm:cxn modelId="{7A209D4A-70BB-4E53-A99A-51FE733B1A97}" type="presParOf" srcId="{AEE599F2-CC5B-43C9-8910-4EE73EA264B3}" destId="{E64A7CF1-EB68-471D-9CC5-E4CA64D0C645}" srcOrd="0" destOrd="0" presId="urn:microsoft.com/office/officeart/2005/8/layout/vList6"/>
    <dgm:cxn modelId="{8B08C6C6-EC39-4D4B-8A00-F9F6811896A2}" type="presParOf" srcId="{AEE599F2-CC5B-43C9-8910-4EE73EA264B3}" destId="{3C7DD218-0103-4F11-9052-5B16C8A2E664}" srcOrd="1" destOrd="0" presId="urn:microsoft.com/office/officeart/2005/8/layout/vList6"/>
    <dgm:cxn modelId="{6726F037-DBC0-4F53-9BA1-5FF6980BE2F8}" type="presParOf" srcId="{B15F098D-0794-4703-AE08-00B9A81E16DD}" destId="{4C99E78D-B74D-4826-8E5A-8B0E25222836}" srcOrd="3" destOrd="0" presId="urn:microsoft.com/office/officeart/2005/8/layout/vList6"/>
    <dgm:cxn modelId="{BA6DBDC2-22BD-42E0-BCEE-A7BBD3D487EB}" type="presParOf" srcId="{B15F098D-0794-4703-AE08-00B9A81E16DD}" destId="{5A4B03EB-44CC-4F2B-99EC-E17903C19EFD}" srcOrd="4" destOrd="0" presId="urn:microsoft.com/office/officeart/2005/8/layout/vList6"/>
    <dgm:cxn modelId="{D3AB31F8-44BA-4120-9513-3844B51F067B}" type="presParOf" srcId="{5A4B03EB-44CC-4F2B-99EC-E17903C19EFD}" destId="{6C5811BD-6A20-4178-B727-C18DD7091B4F}" srcOrd="0" destOrd="0" presId="urn:microsoft.com/office/officeart/2005/8/layout/vList6"/>
    <dgm:cxn modelId="{5173E9E5-6359-41BE-A738-DC105B2F4668}" type="presParOf" srcId="{5A4B03EB-44CC-4F2B-99EC-E17903C19EFD}" destId="{4C7E5799-3DDE-4EC5-AEC9-18A1F43087E2}" srcOrd="1" destOrd="0" presId="urn:microsoft.com/office/officeart/2005/8/layout/vList6"/>
    <dgm:cxn modelId="{5504AA6E-D7A1-4E1A-96AE-B008ACA526BE}" type="presParOf" srcId="{B15F098D-0794-4703-AE08-00B9A81E16DD}" destId="{BE5557A1-1834-4764-94DF-7B7376E60867}" srcOrd="5" destOrd="0" presId="urn:microsoft.com/office/officeart/2005/8/layout/vList6"/>
    <dgm:cxn modelId="{C8D28A12-31CE-445C-AEDC-6F229A288321}" type="presParOf" srcId="{B15F098D-0794-4703-AE08-00B9A81E16DD}" destId="{7583F7BE-E38C-4B5A-B5FF-66966F067184}" srcOrd="6" destOrd="0" presId="urn:microsoft.com/office/officeart/2005/8/layout/vList6"/>
    <dgm:cxn modelId="{E9897A7D-4727-498D-8992-2488A91D5956}" type="presParOf" srcId="{7583F7BE-E38C-4B5A-B5FF-66966F067184}" destId="{43D6C119-1FF8-4485-8B23-356296DE9376}" srcOrd="0" destOrd="0" presId="urn:microsoft.com/office/officeart/2005/8/layout/vList6"/>
    <dgm:cxn modelId="{A5FFEBF1-5BC8-455E-93FF-1C36CE39DE29}" type="presParOf" srcId="{7583F7BE-E38C-4B5A-B5FF-66966F067184}" destId="{88C86155-5AFE-4BF0-9A0E-18E9B8F03FF7}" srcOrd="1" destOrd="0" presId="urn:microsoft.com/office/officeart/2005/8/layout/vList6"/>
    <dgm:cxn modelId="{51ABC2A6-6A0C-414F-A25F-A71F6FE17792}" type="presParOf" srcId="{B15F098D-0794-4703-AE08-00B9A81E16DD}" destId="{1F24AEBF-1AB8-41F4-80F9-D23106B0E8C7}" srcOrd="7" destOrd="0" presId="urn:microsoft.com/office/officeart/2005/8/layout/vList6"/>
    <dgm:cxn modelId="{F2B7006D-388A-4179-A5D6-BE97F28E948D}" type="presParOf" srcId="{B15F098D-0794-4703-AE08-00B9A81E16DD}" destId="{76DB5280-A5C2-41D1-83E4-A3B0C64EEFE0}" srcOrd="8" destOrd="0" presId="urn:microsoft.com/office/officeart/2005/8/layout/vList6"/>
    <dgm:cxn modelId="{DDE4CC41-EBFF-41B7-8157-46F0471D52C5}" type="presParOf" srcId="{76DB5280-A5C2-41D1-83E4-A3B0C64EEFE0}" destId="{1D5A1E83-A642-4365-B47D-8DC62166AD26}" srcOrd="0" destOrd="0" presId="urn:microsoft.com/office/officeart/2005/8/layout/vList6"/>
    <dgm:cxn modelId="{01D8DCDD-0AAE-4B31-9824-A8F5C5A2DC21}" type="presParOf" srcId="{76DB5280-A5C2-41D1-83E4-A3B0C64EEFE0}" destId="{A0D839AB-3370-4EB4-B5FA-3A132E572D93}" srcOrd="1" destOrd="0" presId="urn:microsoft.com/office/officeart/2005/8/layout/vList6"/>
    <dgm:cxn modelId="{FD55485E-E494-4FD2-8D93-9B5C4CE43261}" type="presParOf" srcId="{B15F098D-0794-4703-AE08-00B9A81E16DD}" destId="{393B1A9B-AF79-405A-9870-242C11CD001A}" srcOrd="9" destOrd="0" presId="urn:microsoft.com/office/officeart/2005/8/layout/vList6"/>
    <dgm:cxn modelId="{D18F4FC8-90AA-4423-B065-2C00A8B09395}" type="presParOf" srcId="{B15F098D-0794-4703-AE08-00B9A81E16DD}" destId="{9C87918D-5338-4B7C-8FA9-2B924F68F92F}" srcOrd="10" destOrd="0" presId="urn:microsoft.com/office/officeart/2005/8/layout/vList6"/>
    <dgm:cxn modelId="{E5C2EB5B-B357-430E-B441-8C3929933B78}" type="presParOf" srcId="{9C87918D-5338-4B7C-8FA9-2B924F68F92F}" destId="{4CB17860-C621-4B94-BEED-F49DAFF63501}" srcOrd="0" destOrd="0" presId="urn:microsoft.com/office/officeart/2005/8/layout/vList6"/>
    <dgm:cxn modelId="{FA55D4CF-DF4E-4B20-8151-F4EDD00A85A3}" type="presParOf" srcId="{9C87918D-5338-4B7C-8FA9-2B924F68F92F}" destId="{7D228B37-FD38-4F9F-B38E-FA7EB05431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A6D24-00CE-4D86-AD32-3D4178A289DC}">
      <dsp:nvSpPr>
        <dsp:cNvPr id="0" name=""/>
        <dsp:cNvSpPr/>
      </dsp:nvSpPr>
      <dsp:spPr>
        <a:xfrm>
          <a:off x="1654022" y="452"/>
          <a:ext cx="2533858" cy="1146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Direitos individuais (art. 5º</a:t>
          </a:r>
        </a:p>
      </dsp:txBody>
      <dsp:txXfrm>
        <a:off x="1654022" y="452"/>
        <a:ext cx="2533858" cy="1146023"/>
      </dsp:txXfrm>
    </dsp:sp>
    <dsp:sp modelId="{753EE1C4-48A7-4B88-9A0B-4DDE01A20791}">
      <dsp:nvSpPr>
        <dsp:cNvPr id="0" name=""/>
        <dsp:cNvSpPr/>
      </dsp:nvSpPr>
      <dsp:spPr>
        <a:xfrm>
          <a:off x="406002" y="452"/>
          <a:ext cx="1134563" cy="1146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FBFA6-6EAA-4264-A71D-1BE3C1968C90}">
      <dsp:nvSpPr>
        <dsp:cNvPr id="0" name=""/>
        <dsp:cNvSpPr/>
      </dsp:nvSpPr>
      <dsp:spPr>
        <a:xfrm>
          <a:off x="406002" y="1335570"/>
          <a:ext cx="2533858" cy="1146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Direitos à nacionalidade (ter uma nação; art. 12)</a:t>
          </a:r>
        </a:p>
      </dsp:txBody>
      <dsp:txXfrm>
        <a:off x="406002" y="1335570"/>
        <a:ext cx="2533858" cy="1146023"/>
      </dsp:txXfrm>
    </dsp:sp>
    <dsp:sp modelId="{4A9DFCDF-671D-4103-8784-B8761BB5FF6D}">
      <dsp:nvSpPr>
        <dsp:cNvPr id="0" name=""/>
        <dsp:cNvSpPr/>
      </dsp:nvSpPr>
      <dsp:spPr>
        <a:xfrm>
          <a:off x="3053317" y="1335570"/>
          <a:ext cx="1134563" cy="114602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02566-1503-45F4-93E6-5DD482631484}">
      <dsp:nvSpPr>
        <dsp:cNvPr id="0" name=""/>
        <dsp:cNvSpPr/>
      </dsp:nvSpPr>
      <dsp:spPr>
        <a:xfrm>
          <a:off x="1654022" y="2670687"/>
          <a:ext cx="2533858" cy="1146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Direitos políticos (eleger e ser eleito; art. 14 a 17);</a:t>
          </a:r>
        </a:p>
      </dsp:txBody>
      <dsp:txXfrm>
        <a:off x="1654022" y="2670687"/>
        <a:ext cx="2533858" cy="1146023"/>
      </dsp:txXfrm>
    </dsp:sp>
    <dsp:sp modelId="{64A7DE72-B9DD-4F34-86C9-D3DB26F482CC}">
      <dsp:nvSpPr>
        <dsp:cNvPr id="0" name=""/>
        <dsp:cNvSpPr/>
      </dsp:nvSpPr>
      <dsp:spPr>
        <a:xfrm>
          <a:off x="406002" y="2670687"/>
          <a:ext cx="1134563" cy="1146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FB79B-913C-42C1-9CA0-6F658737480B}">
      <dsp:nvSpPr>
        <dsp:cNvPr id="0" name=""/>
        <dsp:cNvSpPr/>
      </dsp:nvSpPr>
      <dsp:spPr>
        <a:xfrm>
          <a:off x="1654022" y="452"/>
          <a:ext cx="2533859" cy="1146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Direitos sociais (saúde, educação, seguridade; art. 6º e 193)</a:t>
          </a:r>
        </a:p>
      </dsp:txBody>
      <dsp:txXfrm>
        <a:off x="1654022" y="452"/>
        <a:ext cx="2533859" cy="1146023"/>
      </dsp:txXfrm>
    </dsp:sp>
    <dsp:sp modelId="{ED947E83-8A0F-4CFC-B682-F37400730E2E}">
      <dsp:nvSpPr>
        <dsp:cNvPr id="0" name=""/>
        <dsp:cNvSpPr/>
      </dsp:nvSpPr>
      <dsp:spPr>
        <a:xfrm>
          <a:off x="406002" y="452"/>
          <a:ext cx="1134563" cy="1146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B6453-B429-475A-891F-0590CABE0034}">
      <dsp:nvSpPr>
        <dsp:cNvPr id="0" name=""/>
        <dsp:cNvSpPr/>
      </dsp:nvSpPr>
      <dsp:spPr>
        <a:xfrm>
          <a:off x="406002" y="1335570"/>
          <a:ext cx="2533859" cy="11460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Direitos coletivos (difusos; art. 5º)</a:t>
          </a:r>
        </a:p>
      </dsp:txBody>
      <dsp:txXfrm>
        <a:off x="406002" y="1335570"/>
        <a:ext cx="2533859" cy="1146023"/>
      </dsp:txXfrm>
    </dsp:sp>
    <dsp:sp modelId="{830C5C72-717E-4662-9917-297C30FD04E7}">
      <dsp:nvSpPr>
        <dsp:cNvPr id="0" name=""/>
        <dsp:cNvSpPr/>
      </dsp:nvSpPr>
      <dsp:spPr>
        <a:xfrm>
          <a:off x="3053317" y="1335570"/>
          <a:ext cx="1134563" cy="114602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6DFEE-9799-4BD1-AC7C-7C4ECB5E8740}">
      <dsp:nvSpPr>
        <dsp:cNvPr id="0" name=""/>
        <dsp:cNvSpPr/>
      </dsp:nvSpPr>
      <dsp:spPr>
        <a:xfrm>
          <a:off x="1654022" y="2670687"/>
          <a:ext cx="2533859" cy="1146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Direitos solidários (direito à paz, ao desenvolvimento, comunicação, meio ambiente, patrimônio comum da humanidade) </a:t>
          </a:r>
        </a:p>
      </dsp:txBody>
      <dsp:txXfrm>
        <a:off x="1654022" y="2670687"/>
        <a:ext cx="2533859" cy="1146023"/>
      </dsp:txXfrm>
    </dsp:sp>
    <dsp:sp modelId="{7444192F-0F68-48D9-AC0B-7287F12B806F}">
      <dsp:nvSpPr>
        <dsp:cNvPr id="0" name=""/>
        <dsp:cNvSpPr/>
      </dsp:nvSpPr>
      <dsp:spPr>
        <a:xfrm>
          <a:off x="406002" y="2670687"/>
          <a:ext cx="1134563" cy="11460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1A8A-DE7E-4AFA-8417-5608845ECF4A}">
      <dsp:nvSpPr>
        <dsp:cNvPr id="0" name=""/>
        <dsp:cNvSpPr/>
      </dsp:nvSpPr>
      <dsp:spPr>
        <a:xfrm>
          <a:off x="4206239" y="531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Eficácia dos direitos fundamentais</a:t>
          </a:r>
        </a:p>
      </dsp:txBody>
      <dsp:txXfrm>
        <a:off x="4206239" y="84190"/>
        <a:ext cx="6058383" cy="501955"/>
      </dsp:txXfrm>
    </dsp:sp>
    <dsp:sp modelId="{F778CE63-D68E-4878-8DF1-A97D1ADA1969}">
      <dsp:nvSpPr>
        <dsp:cNvPr id="0" name=""/>
        <dsp:cNvSpPr/>
      </dsp:nvSpPr>
      <dsp:spPr>
        <a:xfrm>
          <a:off x="0" y="531"/>
          <a:ext cx="4206240" cy="669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Processo Constitucional</a:t>
          </a:r>
        </a:p>
      </dsp:txBody>
      <dsp:txXfrm>
        <a:off x="32671" y="33202"/>
        <a:ext cx="4140898" cy="603931"/>
      </dsp:txXfrm>
    </dsp:sp>
    <dsp:sp modelId="{3C7DD218-0103-4F11-9052-5B16C8A2E664}">
      <dsp:nvSpPr>
        <dsp:cNvPr id="0" name=""/>
        <dsp:cNvSpPr/>
      </dsp:nvSpPr>
      <dsp:spPr>
        <a:xfrm>
          <a:off x="4206239" y="736731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Organização interna da atividade da Administração Pública</a:t>
          </a:r>
        </a:p>
      </dsp:txBody>
      <dsp:txXfrm>
        <a:off x="4206239" y="820390"/>
        <a:ext cx="6058383" cy="501955"/>
      </dsp:txXfrm>
    </dsp:sp>
    <dsp:sp modelId="{E64A7CF1-EB68-471D-9CC5-E4CA64D0C645}">
      <dsp:nvSpPr>
        <dsp:cNvPr id="0" name=""/>
        <dsp:cNvSpPr/>
      </dsp:nvSpPr>
      <dsp:spPr>
        <a:xfrm>
          <a:off x="0" y="736731"/>
          <a:ext cx="4206240" cy="6692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Processo Administrativo</a:t>
          </a:r>
        </a:p>
      </dsp:txBody>
      <dsp:txXfrm>
        <a:off x="32671" y="769402"/>
        <a:ext cx="4140898" cy="603931"/>
      </dsp:txXfrm>
    </dsp:sp>
    <dsp:sp modelId="{4C7E5799-3DDE-4EC5-AEC9-18A1F43087E2}">
      <dsp:nvSpPr>
        <dsp:cNvPr id="0" name=""/>
        <dsp:cNvSpPr/>
      </dsp:nvSpPr>
      <dsp:spPr>
        <a:xfrm>
          <a:off x="4206239" y="1472932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Defesa judicial das demandas por realização e implementação de políticas públicas</a:t>
          </a:r>
        </a:p>
      </dsp:txBody>
      <dsp:txXfrm>
        <a:off x="4206239" y="1556591"/>
        <a:ext cx="6058383" cy="501955"/>
      </dsp:txXfrm>
    </dsp:sp>
    <dsp:sp modelId="{6C5811BD-6A20-4178-B727-C18DD7091B4F}">
      <dsp:nvSpPr>
        <dsp:cNvPr id="0" name=""/>
        <dsp:cNvSpPr/>
      </dsp:nvSpPr>
      <dsp:spPr>
        <a:xfrm>
          <a:off x="0" y="1472932"/>
          <a:ext cx="4206240" cy="669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Processo Judicial</a:t>
          </a:r>
        </a:p>
      </dsp:txBody>
      <dsp:txXfrm>
        <a:off x="32671" y="1505603"/>
        <a:ext cx="4140898" cy="603931"/>
      </dsp:txXfrm>
    </dsp:sp>
    <dsp:sp modelId="{88C86155-5AFE-4BF0-9A0E-18E9B8F03FF7}">
      <dsp:nvSpPr>
        <dsp:cNvPr id="0" name=""/>
        <dsp:cNvSpPr/>
      </dsp:nvSpPr>
      <dsp:spPr>
        <a:xfrm>
          <a:off x="4206239" y="2209132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Participação do governo na elaboração das leis, em particular pelo exercício da iniciativa e edição de medidas provisórias</a:t>
          </a:r>
        </a:p>
      </dsp:txBody>
      <dsp:txXfrm>
        <a:off x="4206239" y="2292791"/>
        <a:ext cx="6058383" cy="501955"/>
      </dsp:txXfrm>
    </dsp:sp>
    <dsp:sp modelId="{43D6C119-1FF8-4485-8B23-356296DE9376}">
      <dsp:nvSpPr>
        <dsp:cNvPr id="0" name=""/>
        <dsp:cNvSpPr/>
      </dsp:nvSpPr>
      <dsp:spPr>
        <a:xfrm>
          <a:off x="0" y="2209132"/>
          <a:ext cx="4206240" cy="6692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Processo Legislativo</a:t>
          </a:r>
        </a:p>
      </dsp:txBody>
      <dsp:txXfrm>
        <a:off x="32671" y="2241803"/>
        <a:ext cx="4140898" cy="603931"/>
      </dsp:txXfrm>
    </dsp:sp>
    <dsp:sp modelId="{A0D839AB-3370-4EB4-B5FA-3A132E572D93}">
      <dsp:nvSpPr>
        <dsp:cNvPr id="0" name=""/>
        <dsp:cNvSpPr/>
      </dsp:nvSpPr>
      <dsp:spPr>
        <a:xfrm>
          <a:off x="4206240" y="2945333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Alocação de meios para as políticas públicas</a:t>
          </a:r>
        </a:p>
      </dsp:txBody>
      <dsp:txXfrm>
        <a:off x="4206240" y="3028992"/>
        <a:ext cx="6058383" cy="501955"/>
      </dsp:txXfrm>
    </dsp:sp>
    <dsp:sp modelId="{1D5A1E83-A642-4365-B47D-8DC62166AD26}">
      <dsp:nvSpPr>
        <dsp:cNvPr id="0" name=""/>
        <dsp:cNvSpPr/>
      </dsp:nvSpPr>
      <dsp:spPr>
        <a:xfrm>
          <a:off x="0" y="2945333"/>
          <a:ext cx="4206240" cy="66927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Processo Orçamentário e de Planejamento</a:t>
          </a:r>
        </a:p>
      </dsp:txBody>
      <dsp:txXfrm>
        <a:off x="32671" y="2978004"/>
        <a:ext cx="4140898" cy="603931"/>
      </dsp:txXfrm>
    </dsp:sp>
    <dsp:sp modelId="{7D228B37-FD38-4F9F-B38E-FA7EB05431F9}">
      <dsp:nvSpPr>
        <dsp:cNvPr id="0" name=""/>
        <dsp:cNvSpPr/>
      </dsp:nvSpPr>
      <dsp:spPr>
        <a:xfrm>
          <a:off x="4206240" y="3681533"/>
          <a:ext cx="6309360" cy="669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i="0" kern="1200"/>
            <a:t>Prover arranjos institucionais ou para construir canais de accountability e participação</a:t>
          </a:r>
        </a:p>
      </dsp:txBody>
      <dsp:txXfrm>
        <a:off x="4206240" y="3765192"/>
        <a:ext cx="6058383" cy="501955"/>
      </dsp:txXfrm>
    </dsp:sp>
    <dsp:sp modelId="{4CB17860-C621-4B94-BEED-F49DAFF63501}">
      <dsp:nvSpPr>
        <dsp:cNvPr id="0" name=""/>
        <dsp:cNvSpPr/>
      </dsp:nvSpPr>
      <dsp:spPr>
        <a:xfrm>
          <a:off x="0" y="3681533"/>
          <a:ext cx="4206240" cy="6692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Processo Participativo</a:t>
          </a:r>
        </a:p>
      </dsp:txBody>
      <dsp:txXfrm>
        <a:off x="32671" y="3714204"/>
        <a:ext cx="4140898" cy="60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BAE7-E8B5-495C-9D10-F049EDADA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B07A1B-47BF-40AD-B866-41A2E37DF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560643-AB7E-48AE-A6CD-2E20B895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D223F5-63CA-4F95-B167-AFB53054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F6A7C7-1EC4-4268-8486-CB30581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47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71B6B-F387-4FED-BDFD-9B976058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A9DD82-D7C0-4A72-91AC-F8287F99F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EE37D7-78B2-4F22-9B35-C46D4237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B2F41-02DE-4039-926F-D2ACCC94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DE0606-09D2-452C-88CC-0F6BA503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42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57C9FE-7002-4A58-98DC-60A5EF070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0284C3-17C0-4890-81E8-FE099855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9599DC-6901-4AD1-B5E1-663647C9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DE2E9F-E124-468F-A5C0-8138592B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3AE16F-FF70-4B7B-9E15-2D2D1122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34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68E10-4401-46D1-B02F-D8CC5F4E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317C33-3C7F-44B8-B94D-5F3830F91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0A3F2-A8A8-4363-9241-D1FD0D63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8A660F-0C83-4DB7-A320-4103E704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81FDE-4F1B-4BC6-ACBD-323F24AA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68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6EF41-9474-47C1-97B8-A57EB873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F8E46-6A93-4A9D-862C-104F4BEF2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65A44C-84AB-4F12-88BD-66E2F0CA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DAD097-8770-4948-884B-660472EB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A142C3-0E3C-4B88-A578-E60A5F6D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0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ED5A3-F039-4C19-9495-9D18D240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AF5D2A-BE8B-4631-B96A-B64CA5C0A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14AB90-A775-4159-8D7B-91FF3F88E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7B35B3-79F9-453F-BBF9-E164913D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6D50B4-A12C-455E-BB93-643101C0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728EA5-A4A8-4174-9F0F-EF02337A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89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BA900-FA50-4CC5-9D82-97FBCD09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0A752-8169-4730-AEF4-BA5A0BDD1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4C8569-AEE1-4D9E-977C-93B581AD4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2D6587-26CA-46CD-A6B3-DC08B524E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85BED5-61E0-4D54-BFEB-DC5C7072E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99B90B-E9CA-4ED1-B79E-F7047FCE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8EDC5D-2E7D-488A-9E06-10067492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B01E47-21FE-4D53-88E5-5D9036F4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3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8B86A-6A8A-42FB-BE66-67F0C707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C86FB3-E129-460C-AA66-94AA5CA3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1C09FE-5D68-4CD8-8853-01961995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6B620F-5BD2-4FCC-86F1-41BDE05C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AA27E51-5498-43D3-8D65-584685D7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4C931C-757F-40F0-8D6A-B83C2ED7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6E65A4-85DD-467E-A574-D3F2A286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F3368-4C18-4541-A7CB-9273FC17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1B41C8-7BD7-4E23-9B4F-A954AFB48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FD03D1-D39E-4406-9198-189C451C4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C91970-AE72-46D7-A6BC-64B97844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95554F-A48E-485A-8BE0-2E2F9FB9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4F21AD-2256-4055-A762-B4ABFFF5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2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13376-7AD6-4A77-B150-1B435155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D61DBC-97B6-4081-B48A-C016C2315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0C9BFD-D520-4807-AB1A-5C9D4190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3EC669-ED05-4808-B76F-DD0B3D98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E9B4AA-8273-42BF-8031-6FDDC8AB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314ED1-1DA6-413C-A83C-756F5CC8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3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5E8E2A3-866C-47B1-A440-D49826EC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11E5EB-0C83-46B0-BFA9-FDEDC96F7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E9D7E6-B536-469D-A564-592964EC2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A339-7892-43E6-8D80-6DFBD0430E78}" type="datetimeFigureOut">
              <a:rPr lang="pt-BR" smtClean="0"/>
              <a:t>31/08/2020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889EDF-3656-4856-A395-41A9DE229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DA9D4D-859E-42C0-9DFE-FF6977B05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89EB1-7087-4AAC-9712-8A9C56CB1C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74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B23F0-9112-4EA0-866B-7691DC5E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/>
              <a:t>DIREITO E POLÍTICAS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AFEF58-8C3C-43EB-9C6E-6170F1BF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CONTEXTO: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Brasil, maior aproximação do direito com as políticas públicas a partir de 1990 com o processo de </a:t>
            </a:r>
            <a:r>
              <a:rPr lang="pt-BR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redemocratização e expansão dos direitos sociais 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(BUCCI)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Democracia é um sistema de direitos (BUCCI, 2013, p. 96). Após a constituição de 1988, o Brasil viveu a expansão da garantia desse sistema jurídico de direito, com a criação inserção no texto constitucionais de direitos sociais e a criação de inúmeros marcos normativos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u="sng" dirty="0"/>
              <a:t>Direitos fundamentais e direitos sociais: </a:t>
            </a:r>
            <a:r>
              <a:rPr lang="pt-BR" sz="1800" dirty="0"/>
              <a:t>José Afonso da Silva define </a:t>
            </a:r>
            <a:r>
              <a:rPr lang="pt-BR" sz="1800" b="1" i="1" u="sng" dirty="0"/>
              <a:t>direitos fundamentais</a:t>
            </a:r>
            <a:r>
              <a:rPr lang="pt-BR" sz="1800" dirty="0"/>
              <a:t> como expressão dos princípios que resumem “</a:t>
            </a:r>
            <a:r>
              <a:rPr lang="pt-BR" sz="1800" i="1" dirty="0"/>
              <a:t>a concepção do mundo e informam a ideologia política de cada ordenamento jurídico,  além de designar, no nível do direito positivo, aquelas prerrogativas e instituições que ele concretiza em garantias de uma convivência digna, livre e igual de todas as pessoas</a:t>
            </a:r>
            <a:r>
              <a:rPr lang="pt-BR" sz="1800" dirty="0"/>
              <a:t>.”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GARANTIR A EFICÁCIA DESSES DIREITOS?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normas definidoras dos direitos e garantias fundamentais têm aplicação imediata. (art. 5º, §1, CF/88)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800" b="1" u="sng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223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CRISE: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Capitalismo financeiro e redefinição das fronteiras estatais;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Insuficiência do Poder Legislativo na consecução dos direitos e garantias dos </a:t>
            </a:r>
            <a:r>
              <a:rPr lang="pt-B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cidacãos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Aparecimento do Estado de Bem Estar e o incremento do Poder Executivo;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Ápice do direito </a:t>
            </a:r>
            <a:r>
              <a:rPr lang="pt-B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nazifacista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 crise da normatividade;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Crise do primado da legalidade;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Movimentos </a:t>
            </a:r>
            <a:r>
              <a:rPr lang="pt-B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anti-formalistas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Ativismo judicial;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2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as políticas públicas alteram essa concepção estática do direito?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Emanação de normas jurídicas de novas Fontes inclusive não estatais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Burocratas de nível de rua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ultiplicação de Fontes do direito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proliferação regulamentar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judicialização das políticas públicas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 em uma visão mais acurada sobre a ação governamental , que contemple os esquemas sequenciais de elaboração e implementação de políticas públicas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transformações da ordem jurídica </a:t>
            </a:r>
          </a:p>
          <a:p>
            <a:pPr marL="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DESCOLONIZAR</a:t>
            </a:r>
            <a:r>
              <a:rPr lang="pt-BR" sz="1800" b="1" dirty="0"/>
              <a:t> O DIREITO: </a:t>
            </a:r>
            <a:r>
              <a:rPr lang="pt-BR" sz="1800" dirty="0"/>
              <a:t>como?</a:t>
            </a:r>
            <a:endParaRPr lang="pt-BR" sz="1800" b="1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1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REFERÊNCIAS:</a:t>
            </a:r>
            <a:endParaRPr lang="pt-BR" sz="18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BUCCI, Maria Paula Dallari.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Fundamentos para uma teoria jurídica das políticas públicas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</a:t>
            </a:r>
            <a:r>
              <a:rPr lang="pt-B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ed. São Paulo: Saraiva, 2013.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COUTINHO, Diogo R. O Direito Nas Políticas Públicas.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SSRN Electronic Journal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[S. l.]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7, 2012.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DOI: 10.2139/ssrn.2147884.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FERRAZ JUNIOR, Tercio Sampaio; BORGES, Guilherme Roman. A superação do </a:t>
            </a:r>
            <a:r>
              <a:rPr lang="pt-B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direitocomo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norma: uma revisão descolonial da teoria do direito brasileiro. São Paulo: Almedina Brasil, 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</a:rPr>
              <a:t>Silva, José Afonso da. </a:t>
            </a:r>
            <a:r>
              <a:rPr lang="pt-BR" sz="1800" i="1" dirty="0">
                <a:effectLst/>
                <a:ea typeface="Calibri" panose="020F0502020204030204" pitchFamily="34" charset="0"/>
              </a:rPr>
              <a:t>Direito Constitucional.</a:t>
            </a:r>
            <a:r>
              <a:rPr lang="pt-BR" sz="1800" dirty="0">
                <a:effectLst/>
                <a:ea typeface="Calibri" panose="020F0502020204030204" pitchFamily="34" charset="0"/>
              </a:rPr>
              <a:t> São Paulo: Revista dos Tribunais, 2000.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5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B23F0-9112-4EA0-866B-7691DC5E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/>
              <a:t>DIREITO E POLÍTICAS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AFEF58-8C3C-43EB-9C6E-6170F1BF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DIREITOS FUNDAMENTAIS E SOCIAIS: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/>
              <a:t>José Afonso da Silva define </a:t>
            </a:r>
            <a:r>
              <a:rPr lang="pt-BR" sz="1800" b="1" i="1" u="sng" dirty="0"/>
              <a:t>direitos fundamentais</a:t>
            </a:r>
            <a:r>
              <a:rPr lang="pt-BR" sz="1800" dirty="0"/>
              <a:t> como expressão dos princípios que resumem “</a:t>
            </a:r>
            <a:r>
              <a:rPr lang="pt-BR" sz="1800" i="1" dirty="0"/>
              <a:t>a concepção do mundo e informam a ideologia política de cada ordenamento jurídico,  além de designar, no nível do direito positivo, aquelas prerrogativas e instituições que ele concretiza em garantias de uma convivência digna, livre e igual de todas as pessoas</a:t>
            </a:r>
            <a:r>
              <a:rPr lang="pt-BR" sz="1800" dirty="0"/>
              <a:t>.”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/>
              <a:t>Por fundamentais, entende-se que “</a:t>
            </a:r>
            <a:r>
              <a:rPr lang="pt-BR" sz="1800" i="1" dirty="0"/>
              <a:t>se trata de situações jurídicas sem as quais a pessoa humana não se realiza, não convive, e às vezes, nem mesmo sobrevive</a:t>
            </a:r>
            <a:r>
              <a:rPr lang="pt-BR" sz="1800" dirty="0"/>
              <a:t>”;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dirty="0"/>
              <a:t>Características</a:t>
            </a:r>
            <a:r>
              <a:rPr lang="pt-BR" sz="1800" dirty="0"/>
              <a:t>: a) </a:t>
            </a:r>
            <a:r>
              <a:rPr lang="pt-BR" sz="1800" i="1" dirty="0"/>
              <a:t>historicidade</a:t>
            </a:r>
            <a:r>
              <a:rPr lang="pt-BR" sz="1800" dirty="0"/>
              <a:t> (nascem, modificam-se e desaparecem); b) </a:t>
            </a:r>
            <a:r>
              <a:rPr lang="pt-BR" sz="1800" i="1" dirty="0"/>
              <a:t>inalienabilidade</a:t>
            </a:r>
            <a:r>
              <a:rPr lang="pt-BR" sz="1800" dirty="0"/>
              <a:t>; c) </a:t>
            </a:r>
            <a:r>
              <a:rPr lang="pt-BR" sz="1800" i="1" dirty="0"/>
              <a:t>imprescritibilidade</a:t>
            </a:r>
            <a:r>
              <a:rPr lang="pt-BR" sz="1800" dirty="0"/>
              <a:t>; d) </a:t>
            </a:r>
            <a:r>
              <a:rPr lang="pt-BR" sz="1800" i="1" dirty="0"/>
              <a:t>irrenunciabilidade</a:t>
            </a:r>
            <a:r>
              <a:rPr lang="pt-BR" sz="1800" dirty="0"/>
              <a:t> (podem não ser exercidos, nunca renunciados);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dirty="0"/>
              <a:t>Podem ser classificados no Direito Brasileiro, quanto à sua fonte, em: </a:t>
            </a:r>
          </a:p>
          <a:p>
            <a:pPr marL="1181862" lvl="2" indent="-514350" algn="just">
              <a:buAutoNum type="alphaLcParenR"/>
            </a:pPr>
            <a:r>
              <a:rPr lang="pt-BR" sz="1800" dirty="0"/>
              <a:t>os expressos (decorrentes do art. 5º, I a LXXVIII); </a:t>
            </a:r>
          </a:p>
          <a:p>
            <a:pPr marL="1181862" lvl="2" indent="-514350" algn="just">
              <a:buAutoNum type="alphaLcParenR"/>
            </a:pPr>
            <a:r>
              <a:rPr lang="pt-BR" sz="1800" dirty="0"/>
              <a:t>os decorrentes dos princípios e regime adotados pela CF; </a:t>
            </a:r>
          </a:p>
          <a:p>
            <a:pPr marL="1181862" lvl="2" indent="-514350" algn="just">
              <a:buAutoNum type="alphaLcParenR"/>
            </a:pPr>
            <a:r>
              <a:rPr lang="pt-BR" sz="1800" dirty="0"/>
              <a:t>os decorrentes de tratados e convenções internacionais adotados pelo Brasil;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8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800" b="1" u="sng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0200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TIPOS DE DIREITOS FUNDAMENTAIS E SOCIAIS: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24A5EEC-CACC-4D17-90A1-AEC331202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606913"/>
              </p:ext>
            </p:extLst>
          </p:nvPr>
        </p:nvGraphicFramePr>
        <p:xfrm>
          <a:off x="1173871" y="2551007"/>
          <a:ext cx="4593883" cy="38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1081F9E-4859-4630-81D7-82F6843BA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606589"/>
              </p:ext>
            </p:extLst>
          </p:nvPr>
        </p:nvGraphicFramePr>
        <p:xfrm>
          <a:off x="6424245" y="2551007"/>
          <a:ext cx="4593884" cy="381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617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CONCEITO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política pública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Política pública é o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programa de ação governamental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que resulta de um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processo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ou conjunto de processos -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juridicamente regulados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processo eleitoral, processo de planejamento, o processo de governo, processo orçamentário o processo legislativo, processo administrativo, processo judicial - visando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coordenar os meios à disposição do estado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as atividades privadas, para a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realização de objetivos socialmente relevantes e politicamente determinados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. Como tipo ideal, a política pública deve visar a realização de objetivos definidos expressando a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seleção de prioridades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reserva de meios necessários 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à sua consecução e </a:t>
            </a:r>
            <a:r>
              <a:rPr lang="pt-BR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intervalo de tempo</a:t>
            </a:r>
            <a:r>
              <a:rPr lang="pt-B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em que se espera o atingimento dos resultados. </a:t>
            </a:r>
            <a:r>
              <a:rPr lang="pt-BR" sz="1800" i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(BUCCI, 2013, p. 38)</a:t>
            </a:r>
            <a:endParaRPr lang="pt-BR" sz="1800" i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1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Várias possibilidades de aproximação dos temas: </a:t>
            </a:r>
          </a:p>
          <a:p>
            <a:pPr lvl="1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processos normativo de criação de direitos que gera um políticas públicas,</a:t>
            </a:r>
          </a:p>
          <a:p>
            <a:pPr lvl="1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competência para criação de políticas públicas, </a:t>
            </a:r>
          </a:p>
          <a:p>
            <a:pPr lvl="1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 federativo e políticas públicas, </a:t>
            </a:r>
          </a:p>
          <a:p>
            <a:pPr lvl="1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receitas, despesas e orçamento público;</a:t>
            </a:r>
          </a:p>
          <a:p>
            <a:pPr lvl="1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 de políticas públicas, </a:t>
            </a:r>
          </a:p>
          <a:p>
            <a:pPr lvl="1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judicialização de políticas públicas;</a:t>
            </a:r>
          </a:p>
          <a:p>
            <a:pPr lvl="1"/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  <a:p>
            <a:pPr marL="0" lvl="1" indent="0" algn="ctr"/>
            <a:endParaRPr lang="pt-BR" sz="1800" i="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pt-BR" sz="20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agenda do desenvolvimento se abre para o entendimento de como se formulam e executam políticas públicas, por meio de diferentes arranjos, seja para o atendimento de direitos, diretamente, seja para a organização das formas econômicas sociais que se relacionam com esse resultado, a partir de iniciativas dirigidas e coordenadas pelo poder público. (BUCCI, 2013, p. 35)</a:t>
            </a:r>
          </a:p>
          <a:p>
            <a:pPr lvl="1"/>
            <a:endParaRPr lang="pt-B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5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6274E-5F0E-471E-A7FA-F114A7E6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1B2879-40E6-40C8-A063-FC8FD189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Tecnologia jurídica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 papel do direito seria voltado a criar e replicar padrões jurídicos de organização da ação governamental incorporando mecanismos institucionalizados para o exercício do contraditório </a:t>
            </a:r>
          </a:p>
          <a:p>
            <a:pPr marL="320040" marR="548640" indent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pt-BR" sz="20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548640" indent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r>
              <a:rPr lang="pt-BR" sz="20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Entender o direito como parte da dimensão institucional de políticas públicas é </a:t>
            </a:r>
            <a:r>
              <a:rPr lang="pt-BR" sz="200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</a:t>
            </a:r>
            <a:r>
              <a:rPr lang="pt-BR" sz="20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normas jurídicas estruturam seu funcionamento, regulam seus procedimentos e se encarregam de viabilizar a articulação entre atores direta e indiretamente ligados a tais políticas.</a:t>
            </a:r>
            <a:r>
              <a:rPr lang="pt-BR" sz="200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(COUTINHO, 2012, p. 20)</a:t>
            </a:r>
            <a:endParaRPr lang="pt-BR" sz="20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6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1B2879-40E6-40C8-A063-FC8FD189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20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C7100B-FED4-43D0-BAB7-44FA945D2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7" t="18185" r="27142" b="12151"/>
          <a:stretch/>
        </p:blipFill>
        <p:spPr>
          <a:xfrm>
            <a:off x="2549930" y="365125"/>
            <a:ext cx="7428260" cy="612505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0C7FDF2B-4BCA-4405-8390-118099B3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51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/>
              <a:t>DIREITO E POLÍTICAS PÚBLICAS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9DE0A8E-E921-46E2-8900-D68DC8A82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181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26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9C239-AC1C-45BC-81B1-167D7273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pt-BR" sz="4400" b="1" dirty="0"/>
              <a:t>DIREITO E POLÍTICAS PÚBLICAS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89DE7-CAF9-4D20-A4B1-9AF02CF03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TRADICIONAL TEORIA DO DIREITO</a:t>
            </a:r>
            <a:r>
              <a:rPr lang="pt-B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Teoria do direito eurocêntrica e marcada pela colonialidade do poder;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tradicionalmente a teoria do direito se baseia em uma “</a:t>
            </a:r>
            <a:r>
              <a:rPr lang="pt-BR" sz="1800" b="1" u="sng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Teoria da Norma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Direito oficial;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Unidade do ordenamento jurídico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Certeza, segurança jurídica, supremacia do interesse público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Sistema de normas hierarquicamente organizadas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Positivismos</a:t>
            </a:r>
          </a:p>
          <a:p>
            <a:pPr marL="1257300"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Dever ser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No Brasil um compreensão fatalista do direito europeu como direito oficial brasileiro, em que cria um monopólio oficial da violência e institucionaliza os sentidos aceitos e um sistema de normas e de ordenamento que reduz, e até subalterniza, as complexidades de sentido do mundo </a:t>
            </a:r>
            <a:r>
              <a:rPr lang="pt-BR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inoficial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470293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1218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Symbol</vt:lpstr>
      <vt:lpstr>Tema do Office</vt:lpstr>
      <vt:lpstr>DIREITO E POLÍTICAS PÚBLICAS</vt:lpstr>
      <vt:lpstr>DIREITO E POLÍTICAS PÚBLICAS</vt:lpstr>
      <vt:lpstr>DIREITO E POLÍTICAS PÚBLICAS</vt:lpstr>
      <vt:lpstr>DIREITO E POLÍTICAS PÚBLICAS</vt:lpstr>
      <vt:lpstr>DIREITO E POLÍTICAS PÚBLICAS</vt:lpstr>
      <vt:lpstr>DIREITO E POLÍTICAS PÚBLICAS</vt:lpstr>
      <vt:lpstr>Apresentação do PowerPoint</vt:lpstr>
      <vt:lpstr>DIREITO E POLÍTICAS PÚBLICAS</vt:lpstr>
      <vt:lpstr>DIREITO E POLÍTICAS PÚBLICAS</vt:lpstr>
      <vt:lpstr>DIREITO E POLÍTICAS PÚBLICAS</vt:lpstr>
      <vt:lpstr>DIREITO E POLÍTICAS PÚBLICAS</vt:lpstr>
      <vt:lpstr>DIREITO E POLÍTICAS PÚBLICAS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E POLÍTICAS PÚBLICAS</dc:title>
  <dc:creator>RMA | Carolina Moro</dc:creator>
  <cp:lastModifiedBy>RMA | Carolina Moro</cp:lastModifiedBy>
  <cp:revision>15</cp:revision>
  <dcterms:created xsi:type="dcterms:W3CDTF">2020-08-31T10:16:36Z</dcterms:created>
  <dcterms:modified xsi:type="dcterms:W3CDTF">2020-09-01T01:49:55Z</dcterms:modified>
</cp:coreProperties>
</file>